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6" r:id="rId5"/>
    <p:sldId id="287" r:id="rId6"/>
    <p:sldId id="288" r:id="rId7"/>
    <p:sldId id="296" r:id="rId8"/>
    <p:sldId id="289" r:id="rId9"/>
    <p:sldId id="290" r:id="rId10"/>
    <p:sldId id="291" r:id="rId11"/>
    <p:sldId id="293" r:id="rId12"/>
    <p:sldId id="294" r:id="rId13"/>
    <p:sldId id="295" r:id="rId14"/>
    <p:sldId id="29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08:05:5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88 26617,'0'0'160,"-120"-87"-4964,120 121 2113,0 0-4612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5T08:54:09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9596 7592 74 0,'0'0'36'0,"0"0"-7"16,0 0 6-16,0 0-3 16,0 0-11-16,0 0-6 15,0 0-11-15,0 0 3 0,-38-2 2 16,38 2 16 0,-3 0 4-16,3 0-5 0,0 0-1 15,0 0-15-15,-2 0-3 16,0 0 17-16,2 0-12 15,0 0-3-15,0 0-1 16,0 0-2-16,0 0 8 16,0 0-11-16,0 0 0 15,0 0 17-15,9 0 0 16,7 3-7-16,-1 0-7 16,5 1 1-16,5 0 7 15,0-2-10-15,4-1-1 0,2-1 6 16,11 0-6-1,5 0-1-15,12-11 4 0,18-13-2 16,8-1 4-16,12 2-6 16,6 5 0-16,-3 5 6 15,-4 9-6-15,-4 4 0 16,-6 0 0-16,-6 0 1 16,-4 3 0-16,-7 4-1 15,-6 4 0-15,-7 3 1 16,-8 8-1-16,-8 7 0 15,-11 7 1-15,-4 3-1 16,-9-1 8-16,-8-6-8 16,-1-8 3-16,-5-7 3 15,-2-6-5-15,0-3 2 16,0-8-1-16,0 0-2 0,0 0 9 16,0 0-7-16,0 0 5 15,0-12-2-15,-4-3-5 16,-3-6-4-16,3 0 4 15,4 2 0-15,0-1 3 16,15 2-3-16,18-3 0 16,12 1 2-16,6-1-2 15,15-4 0-15,5 0 3 16,13-1-3-16,12-5 2 16,11 3-2-16,11 0 0 15,4 0 2-15,3 1-2 16,-2 2 0-16,-9 4 0 0,-14 8 0 15,-15 9 0 1,-17 4 0-16,-12 4 0 0,-9 16 0 16,-10-2 0-16,-8-6 0 15,2-3 0-15,1-8 1 16,-3-1-1-16,-5 0 0 16,-1 0 0-16,-3 0-4 15,-2-12 4-15,0-4-11 16,-7 1-41-16,-5-2-106 15</inkml:trace>
  <inkml:trace contextRef="#ctx0" brushRef="#br0" timeOffset="4040.15">12335 4953 184 0,'0'0'132'16,"0"0"-108"-16,0 0-7 15,0 0 23-15,0 0 6 16,0 0 1-16,0 0-8 16,0 0-21-16,0 0 4 15,0 0-12-15,0 0 5 16,0 0 2-16,0 0-10 15,0 0-2-15,0 0-5 0,0 0-13 16,0-2-38-16,0-4-86 16,0-3-112-16</inkml:trace>
  <inkml:trace contextRef="#ctx0" brushRef="#br0" timeOffset="6199.93">12318 3746 221 0,'0'0'77'16,"0"0"-61"-16,0 0-10 15,0 0 10-15,0 0 21 16,0 0 2-16,-60-30-8 16,50 26-8-16,-2-2-13 15,-1 3 4-15,-3 2-12 16,1 1 4-16,-6 0 21 15,0 0-27-15,-2 0 0 0,-4 1 3 16,-2 9-3-16,-2 3 8 16,-4 4-8-16,-8 4 0 15,1-1 9-15,-2 2-9 16,3-2 0-16,5-2 2 16,5 2-2-16,6 0 3 15,-2 2-3-15,2 2 0 16,-2 3 6-16,-2 2-4 15,-5 5 5-15,3 3 3 16,-2 1 3-16,0-2 0 0,3 4-2 16,-1 4-7-1,2 2 9-15,-2 4-10 0,2 0 1 16,4-2 1 0,5 0-3-16,3-2 2 0,3 1-4 15,-1 5 0-15,-1-1 2 16,1-1-1-16,-2 1-1 15,2-1 0-15,-1 2 1 16,-3 5 5-16,-2-5 0 16,3-2-2-16,5-10 10 15,7-6-13-15,4-1 0 16,2-6-1-16,0 3 1 16,0-2-1-16,6 0 0 15,11 3 0-15,4-4 0 16,1 6 2-16,0 0-2 0,0 0 0 15,-1 1 0 1,-4-1-1-16,1-2-2 0,3-3 3 16,-2 1 2-16,2-3-1 15,3-1-1-15,3 1 0 16,2 0 1-16,2 1-1 16,5-4 0-16,-3 6 0 15,3-5-3-15,6-2 5 16,-2 0-4-16,7-2 2 15,2-1 0-15,2 2 2 16,-2 0-2-16,-2-6 0 16,-5 1 2-16,-2-2-1 0,-2-2-1 15,-2 2 0 1,0-2 1-16,-1-1-3 0,3-4 2 16,0-1 0-16,2-2 2 15,0 0-2-15,2 0 0 16,1-4 0-16,-1 2 1 15,-2-2-2-15,1 0 1 16,1 0 0-16,-3 0 2 16,-2-6-2-16,-2-3 0 15,-3-2-1-15,-3-1 4 16,0 0-5-16,-4-2 2 16,2 2 0-16,0-4 2 15,0-2-2-15,4-2 0 16,0-2 0-16,7-4 0 15,1-3 1-15,3 0-1 0,2-5 0 16,-1 0 2-16,-6-1-2 16,-5-1 0-16,-1 3-1 15,-4-2 2-15,-5 1-1 16,0-2 0-16,-2-4 0 16,1-3 0-16,0-4 0 15,2 1 0-15,-3 0 0 16,2 2 1-16,-4 3-1 15,2 1 0-15,0 2 0 16,-2 2 1-16,-3 2-1 16,-3 1 0-16,-6 2-1 15,3-1 3-15,-3 0-1 16,2-3-1-16,-4 1 0 16,-2 3-1-16,-2-2 1 0,0 5 0 15,0 2 0-15,0 4 1 16,0 0-1-16,0-2 0 15,0-1 0-15,0 0 1 16,0-6-1-16,-6-1 0 16,-2-1 0-16,4-2 1 15,-2 3-1-15,1 0 0 16,1 2 0-16,0 2 0 16,-6 2 0-16,1-1 0 15,-1 2 0-15,-4-1 2 16,-1 0-2-16,1 0 0 15,-4 0 0-15,0 0 4 0,-1 3-3 16,-2 1 5-16,3 0 2 16,-1-2-7-16,3 4 4 15,-4-2-5-15,2 0 0 16,0 4 3-16,0 2-3 16,-2 0 0-16,0 0-1 15,-2 0 4-15,0 0-2 16,-1 2-1-16,4-2 0 15,-6 0 0-15,2-1 0 16,-1 0 0-16,0 1 0 16,-1 1 1-16,-2 2 0 0,7 1-1 15,1 3 0-15,-2 4 9 16,-1 0-8-16,-1 2-1 16,1-2 0-16,-4 0 1 15,1 1-1-15,-2 4 0 16,-2-3 0-16,2 3 1 15,3-3-1-15,0 0 0 16,1-1 0-16,1 3 2 16,0 1-3-16,-1 0 1 15,1 0-11-15,-1 0-31 16,0 4-67-16,-13 15-173 16</inkml:trace>
  <inkml:trace contextRef="#ctx0" brushRef="#br0" timeOffset="29259.68">10249 6450 279 0,'0'0'19'0,"0"0"-8"0,0 0-6 16,0 0 12-16,0 0 15 16,0 0-8-16,0 0-9 15,-2-11 3-15,2 11-1 16,0 0 15-16,0 0 6 15,0 0-7-15,0 0-1 16,0 0-21-16,0 0-6 16,0 0 0-16,0-4-3 15,10-9 2-15,13-6 0 16,6-14-2-16,7-3 10 16,1-1-10-16,1-4 1 15,-3 5 1-15,-3 2-1 0,-3 2 0 16,0 1-1-16,0 4 0 15,0 0 1-15,-3 1-1 16,-1 5 0 0,-7 1 0-16,-2 2 0 0,-6 4 1 15,-2 1-1-15,-4 5 0 16,-2 0 2-16,0-2-2 16,1 4 0-16,-3 0-2 15,0 3 4-15,0-4-4 16,0-1-10-16,0 2-23 15,0 0-35-15,0 1-82 16</inkml:trace>
  <inkml:trace contextRef="#ctx0" brushRef="#br0" timeOffset="29830.84">10482 5861 342 0,'0'0'25'0,"0"0"-24"16,0 0 1-16,0 0-2 15,0 0 10-15,0 0 23 16,60-20-14-16,-26 4-3 0,2 2-14 15,-2-2 4-15,1 5 3 16,-4-4-6-16,3 3 4 16,-3 2-5-16,-2 2-2 15,0 0 3-15,-2 2-3 16,-4-1 0-16,0 0 1 16,-3 0 0-16,-5 1 0 15,-3 5-1-15,-1 1 0 16,-2 0-1-16,-2 0 1 15,0 0 0-15,-3 0 1 0,0 1 0 16,-2 12 4 0,-2 7 1-16,0 6 21 15,0 8 6-15,-2 9-23 0,-15 2 6 16,-6 1 5 0,-1 1-5-16,-1-5 2 0,0-6-9 15,6-4 0-15,5-8 14 16,3-7-19-16,5-4-1 15,3-7 1-15,3-4-4 16,0-2 0-16,0 0-3 16,0 0-5-16,0 0-4 15,0 0-26-15,11-12-25 16,14-11-58-16,6-14-149 16</inkml:trace>
  <inkml:trace contextRef="#ctx0" brushRef="#br0" timeOffset="40265.14">21790 4489 398 0,'0'0'31'0,"0"0"-14"16,0 0-16-16,0 0-1 0,0 0-4 15,0 0 1 1,0 0 6-16,0 0 6 0,3 99 16 15,3-45-14-15,1 7 7 16,-5 0-4-16,-2-2-2 16,0-8 1-16,0-7-12 15,4-11-1-15,0-13 2 16,4-10-2-16,-2-10 4 16,-1 0-4-16,-1 0 0 15,0-16 4-15,3-22 11 16,2-18-14-16,0-12 1 15,0-13-2-15,-2-5 0 16,4-7-2-16,4 2 2 16,5 6-3-16,7 9 3 15,0 14 0-15,0 15-1 0,-6 16 2 16,-4 12-2 0,-7 15 1-16,0 4-7 0,-1 9 5 15,-3 22-7-15,-2 14 9 16,-4 5 0-16,0 0 0 15,0-4 2-15,0-7-2 16,0-11 0-16,0-6 0 16,0-7 0-16,0-5 0 15,0 2 0-15,0 1 0 16,5 3 0-16,4 2 0 16,0 6 0-16,4 4-1 15,1-1 1-15,1 4 0 0,1-6-1 16,-3 0 2-16,1-3-2 15,-6-2 1-15,-3 3 0 16,-5-2 1-16,0 5-1 16,0 1-1-16,-29 2 1 15,-13 3 2-15,-14 1-1 16,-2-5-1-16,2-8 0 16,5-7 0-16,8-7 0 15,12-6-1-15,4 0-1 16,10 0-30-16,8-1-19 15,9-9-68-15,0-4-123 16</inkml:trace>
  <inkml:trace contextRef="#ctx0" brushRef="#br0" timeOffset="41182.92">21857 4476 120 0,'0'0'32'0,"-20"-103"17"0,20 53-2 16,0 6-18-1,8 1-12-15,13 5-9 0,1 8 0 16,-2 8 3-16,-4 11-10 15,-5 11 7-15,-7 0-1 16,1 22 6-16,-5 19 37 16,0 18-13-16,0 12-21 15,-9 6 1-15,-11 3-12 16,4-8 1-16,5-9-3 16,5-19-1-16,6-14 1 15,0-13-3-15,0-6 0 16,2-7 2-16,9-4-2 15,2 0 0-15,9-9 2 16,7-22 10-16,9-9-5 16,5-6-7-16,-3 3 0 15,-7 14 1-15,-10 12-1 0,-17 13-1 16,-6 4 1-16,0 0-11 16,0 21 11-16,-18 21 5 15,-4 11 5-15,-9 8 4 16,2-1-12-16,7-7 6 15,5-9-6-15,13-11 0 16,4-4-4-16,0-9 2 16,29-4-11-16,12-2-38 15,14-4-81-15</inkml:trace>
  <inkml:trace contextRef="#ctx0" brushRef="#br0" timeOffset="51134.81">31217 11132 86 0,'0'0'65'16,"0"0"-34"-16,0 0-2 16,0 0 20-16,0 0-16 15,0 0-3-15,0 0 23 0,20-61-23 16,-20 59 9-16,0-2-25 15,0 0-3-15,0 0 23 16,0 0-22-16,-5-1-8 16,-1 0 28-16,0-1-25 15,-4-3 7-15,-1 5 5 16,0-5-14-16,-5 1 25 16,-1 2-30-16,-8-1 0 15,-8 7 15-15,-3 0-14 16,-4 0-1-16,-9 0 4 15,-2 14-4-15,-3 2 10 16,5-1-10-16,9 5 0 16,8-1 9-16,3 8-9 0,6 0 0 15,5 5-1-15,2 3 3 16,5 1-3-16,2 2 1 16,7 7 0-16,2-1-2 15,0 2 2-15,0-1 0 16,0-4-1-16,17-5 2 15,10-4-4-15,2 0 3 16,9-4 0-16,9-4-1 16,7-2 1-16,4-3-2 15,2-6 1-15,-1-6 1 16,-3-7-1-16,0 0 1 16,-5-11 0-16,-2-11 4 15,0-8 0-15,-2-4-4 0,-2-4 0 16,-5-1 2-16,-9-4-1 15,-7-3-1-15,-11-1 0 16,-10 1 4-16,-3 1-4 16,-7 1 0-16,-22 0 0 15,-6 5-15-15,-3 5 10 16,-2 4-10-16,1 6 8 16,0 4-2-16,1 4 8 15,2 2-20-15,3 5-3 16,8 3-21-16,3 5-17 15,15 1-83-15,7 0-171 16</inkml:trace>
  <inkml:trace contextRef="#ctx0" brushRef="#br0" timeOffset="52830.77">30985 9559 179 0,'0'0'48'16,"0"0"-28"-16,-174-28 32 15,119 22 15-15,-3 0-4 16,6 2-25-16,4 4-7 16,-1 0-17-16,-5 0 11 15,-2 10-22-15,-4 12 1 16,-7 7 20-16,-6 10-24 0,-5 8 4 16,-4 6 1-16,-5 7-4 15,-3 8 11-15,1 2-12 16,2 5 0-16,10 1 4 15,5 6-3-15,12 3-1 16,7-5 0-16,8-2 2 16,11-5 11-16,10-6-13 15,9-3 0-15,6 2 12 16,4 3-11-16,2 2-1 16,3-2 0-16,0 2 4 0,0-6-4 15,0 4 0 1,0-3 0-16,3 0 2 0,4 2-2 15,0 2 0-15,1 1-1 16,1-5 4-16,5 0-3 16,-1-4 0-16,3 2 0 15,3 3 6-15,4-3-5 16,8-2 5-16,7-5 1 16,7-4-7-16,3-7 7 15,4-3-7-15,1-4 0 16,1-2 7-16,-3-1-6 15,0 2-2-15,1 1 1 16,-4 2 0-16,2 2 2 16,-4-6-2-16,1 1 0 15,0-2-1-15,-2-3 1 0,-1-6-2 16,1-1-1-16,-5-1 3 16,2-6 6-16,-2 2-6 15,-2-4 0-15,0-2-1 16,-1 1 1-16,2-2-2 15,1-4 1-15,0-2 1 16,3-2 4-16,1 0-4 16,0 0 0-16,10-2 7 15,1-2-7-15,8 3 0 16,-5-4-3-16,0-1 9 16,-8 0-6-16,0 0 0 15,-1 0 0-15,-2-4 1 0,-2-2-1 16,-1-4 0-16,3-2-1 15,4-1 2-15,5-6-1 16,4-1 0-16,2 0 0 16,1-4 2-16,-3 0-1 15,-4 0-1-15,-6-2 0 16,-3 2 1-16,-2-5 0 16,-2 2-1-16,-4-6 0 15,3-1 0-15,-3 0 0 16,1-2 0-16,0 2 0 15,-2-2 3-15,0-2-2 16,-5-3-1-16,3 2 0 16,-1-5 3-16,1-2-3 0,-3-1 0 15,6-7 0-15,-4 2 3 16,1-4-3-16,1 0 0 16,-3 3 0-16,-3 3 6 15,-4 0-4-15,-7 2 3 16,-5-4 4-16,-1 0-5 15,-10-3 32-15,1 1-35 16,-3-4 5-16,0-2 14 16,2 0-19-16,6 2-1 15,1 0 0-15,2 3 1 16,-6 2-2-16,4 3 1 16,-7 1 0-16,-2 4 1 15,-2 1 0-15,0-3-1 16,-6 1 0-16,-12-7 1 15,-6 3-2-15,-7-2 1 0,-3 0 0 16,-2 2 2-16,0 2-2 16,5-3 0-16,0 6 0 15,0-1 2-15,2 1 1 16,0 5-3-16,0-2 0 16,0 4 2-16,-2-1-1 15,-1-1-1-15,1 7 0 16,-2 1 2-16,2 1-6 15,-3 5 4-15,1 2-1 16,-7-2 1-16,-1 4 1 0,-3-1 0 16,-2 2-2-1,-3-1 3-15,-1 4 2 0,4 0-4 16,3 0 0 0,-1-1 3-16,0 4-2 0,1-1 0 15,1 0-1-15,2 4 0 16,1-2-2-16,4 4 2 15,4 2-1-15,2 2-2 16,2 2 3-16,5 3-3 16,4 1-10-16,0 0-29 15,5 0 1-15,-3 8-56 16,3 17-26-16,-8 3-160 16</inkml:trace>
  <inkml:trace contextRef="#ctx0" brushRef="#br0" timeOffset="55979.57">30723 11095 417 0,'0'0'0'16</inkml:trace>
  <inkml:trace contextRef="#ctx0" brushRef="#br0" timeOffset="56197.17">30805 11251 498 0,'0'0'89'15,"0"0"-86"-15,0 0 1 16,0 0-4-16,0 0-11 16,0 0-1-16,-9 11-28 15,34-11-1-15,4 0-66 16,-2 0-119-16</inkml:trace>
  <inkml:trace contextRef="#ctx0" brushRef="#br0" timeOffset="56361.83">31023 11403 505 0,'0'0'62'0,"0"0"-59"15,0 0 10-15,0 0 11 16,0 0 7-16,0 0-31 16,38 19 1-16,-14-19-6 15,7 0-13-15,1-8-52 16,1-3-90-16</inkml:trace>
  <inkml:trace contextRef="#ctx0" brushRef="#br0" timeOffset="56498.68">31309 11486 479 0,'0'0'67'0,"0"0"-67"15,0 0 0-15,0 0 0 16,0 0-10-16,0 0-143 15</inkml:trace>
  <inkml:trace contextRef="#ctx0" brushRef="#br0" timeOffset="56666.63">31426 11319 386 0,'0'0'147'15,"0"0"-118"-15,0 0 3 0,0 0 29 16,0 0-10-16,0 0-31 15,-31-10-20-15,31-6 0 16,12-2-32-16,7 0-70 16,-1-2-127-16</inkml:trace>
  <inkml:trace contextRef="#ctx0" brushRef="#br0" timeOffset="65419.45">23784 9726 294 0,'0'0'3'15,"0"0"-1"-15,-152-5-1 16,106 5 16-16,1 16 6 16,5 4 4-16,0 4-8 15,3 7-8-15,-4 3 17 16,-1 6-12-16,0 10-6 16,1 7 29-16,1 7-17 0,3 7-10 15,3 0 6 1,1 1-7-16,6 0 5 15,2 4-2-15,5 8-9 0,7 5 11 16,3 5-13-16,8-2 2 16,2-2 4-16,0-4-7 15,10-3 2-15,9-6-2 16,8-9 0-16,7 1 8 16,1-6-9-16,6-4 1 15,1-2 11-15,1-3-10 16,3-5-2-16,6-2-1 15,0 1 3-15,0-2-1 16,2 1-2-16,-1-3 0 16,2-4 3-16,3-4-3 15,0-6 0-15,3-6 0 0,-1-4 0 16,-2-4 1 0,-4-4-1-16,-4-2 0 0,2-1 1 15,-6 0 0-15,-3-1-1 16,3-2 0-16,-1-2 0 15,4-4-2-15,4 0 2 16,1 0 0-16,4-17 3 16,2-4-2-16,5-5 3 15,0-4-4-15,-7 1 2 16,0-3 0-16,-8 3-2 16,-3 2 0-16,-2-3 1 15,-10 3 1-15,-1-4-2 0,0-3 0 16,1 0 0-16,-1 1 2 15,1-5-2-15,3 5 0 16,-7-1-1-16,2 0 3 16,-2-4-2-16,-2-2 0 15,0-4 1-15,-4-5 1 16,-4 1-2-16,-4-1 0 16,-8 2 2-16,-6-4-2 15,-3-1 1-15,0-4-1 16,0-3 0-16,0-8 1 15,0-7-1-15,0-2 0 16,0 0 2-16,0 2-2 16,0 0 3-16,0 5-1 0,-3 0 1 15,-10 5 5-15,-10-2-6 16,-8 2-2-16,-7 4 11 16,-4 0-10-16,-7 6 3 15,-2 2 2-15,-5-1-5 16,0 1 7-16,-4 1-8 15,0 2 0-15,-5 7 8 16,-6 3-3-16,-1204 4-764 203,1278 35 759-203,1 0 0 16,5 24 0-16,2 6 0 15,-2-16 0-15,16 33 0 16,-21-22 0-16,-2 7 0 16,-2 5 0-16,0-1 0 15,-2 2 0-15,-42 0 0 0,8 0 0 16,1 2 0-16,4-2 0 16,19-4 0-16,3-8 0 15,3-16 0-15,-10 20 0 16,5-26 0-16,11 2 0 15,0 14 0-15,4-2 0 16,14-16 0-16,8 2 0 16,-16 8 0-16,7-4 0 15,-1-5 0-15,-5 1 0 16,1-1 0-16,-4 4 0 16,-3-3 0-16,-3-1 0 15,-2 3 0-15,4-1 0 0,-4 3 0 16,2-5 0-1,3 4 0-15,4-1 0 0,2-2 0 16,0-1 0-16,5-3 0 16,9 0 0-16,-17 0 0 15,11 0 0-15,-7 0 0 16,-1-7 0-16,-1 1 0 16,-6-1 0-16,-2 6 0 15,-2-1 0-15,0 0 0 16,0 0 0-16,0-1 0 15,0 2 0-15,0-4 0 16,0-1 0-16,0 0 0 16,0-2 0-16,0-6 0 0,0 4 0 15,0 0 0 1,0 2 0-16,3 0 0 0,3 0 0 16,-4 2 0-16,5 1 0 15,0-1 0-15,-3 0 0 16,5-5 0-16,2-5 0 15,-2 10 0-15,2-18 0 16,3 16 0-16,1-8 0 16,-4-8 0-16,-1 16 0 15,-6-16 0-15,-2 20 0 16,-2-8 0-16,0 0 0 16,0 2 0-16,0 2 0 15,0-2 0-15,9 0 0 16,-1 2 0-16,6 0 0 0,3-1 0 15,-13 4 0-15,6 0 0 16,3 0 0 0,-7-2 0-16,-4 2 0 0,2-1 0 15,0-1 0-15,-4 1 0 16,0 2 0-16,0 1 0 16,0 1 0-16,0-1 0 15,0-1 0-15,0 3 0 16,0-3 0-16,7-5 0 15,4 4 0-15,9-2 0 16,-11-1 0-16,22-2 0 16,10-1 0-16,-10-13 0 15,-2 16 0-15,-14-13 0 0,25-5 0 16,-26 22 0-16,26-6 0 16,-20 4 0-16,-14 4 0 15,1 2 0-15,11 0 0 16,-5 0 0-16,3 4 0 15,-3 6 0-15,7 0 0 16,16 0 0-16,6-2 0 16,-3 1 0-16,-2-4 0 15,-3 1 0-15,1 1 0 16,-4-5 0-16,3-2 0 16,-3 0 0-16,2 0 0 15,0 0 0-15,2 0 0 0,-4 0 0 16,0 0 0-16,0 0 0 15,3 0 0 1,1 0 0-16,-2 0 0 0,-17 0 0 16,29 0 0-16,-37-2 0 15,-1-2 0-15,7 4 0 16,-8 0 0-16,-2 0 0 16,-4 0 0-16,0 0 0 15,0 0 0-15,0 0 0 16,0 4 0-16,0-4 0 15,0 0 0-15,0 0 0 16,5 0 0-16,-3 0 0 16,-2 0 0-16,0 0 0 0,0-4 0 15,0-1 0-15,0-1 0 16,0-2 0-16,-9 2 0 16,-1 0 0-16,-4-4 0 15,5 7 0-15,3-4 0 16,1 3 0-16,0 2 0 15,3 2 0-15,-3 0 0 16,1 0 0-16,-2 10 0 16,-1 2 0-16,0 2 0 15,0 0 0-15,1-1 0 16,1-4 0-16,5 1 0 16,-2-4 0-16,2 0 0 0,0 1 0 15,0 5 0 1,2 4 0-16,7 6 0 0,-2 2 0 15,-2 2 0-15,-1 0 0 16,-4-2 0-16,2 0 0 16,0-4 0-16,1-4 0 15,1-4 0-15,-4-2 0 16,0-4 0-16,0 0 0 16,0-1 0-16,0-5 0 15,0 0 0-15,0 0 0 16,0-6 0-16,0-9 0 15,0-1 0-15,-7 3 0 16,-4 0 0-16,0-1 0 0,0 1 0 16,2 0 0-1,2-1 0-15,-2 0 0 0,-1 2 0 16,-2 0 0 0,-1 0 0-16,-3-2 0 0,1 2 0 15,-3 2 0-15,-2 1 0 16,4 1 0-16,1 3 0 15,5-4 0-15,6 1 0 16,2-2 0-16,2 2 0 16,0 2 0-16,-2 2 0 15,-5 3 0-15,1 1 0 16,-4 0 0-16,2 0 0 16,3-4 0-16,5 1 0 15,0 1 0-15,0-2 0 0,0-1 0 16,0-2 0-16,0-1 0 15,0 2 0-15,0 2 0 16,0 0 0-16,0 2 120 16,0 2-88-16,0 0-19 15,0 0 10-15,0 0 8 16,0 0-3-16,0 0-14 16,0-5-8-16,0 5 12 15,0 0-4-15,0 0 8 16,0 0 3-16,0 0-5 15,0 0 0-15,0 0-16 16,0 0-4-16,0 0 12 16,0 0-11-16,0 0 2 0,0 0 13 15,0 0 2-15,0 0 15 16,0 0-13-16,0 0-7 16,0 0 10-1,0 0-13-15,0 0 2 0,0 0 1 16,0 0-6-16,0 0-4 15,0 0-3-15,0 0 0 16,-2 0-3-16,0 0-15 16,-6 0-92-16,-9 0-144 15</inkml:trace>
  <inkml:trace contextRef="#ctx0" brushRef="#br0" timeOffset="115253.97">24286 1819 539 0,'0'0'23'0,"0"0"-3"15,0 0-7-15,0 0-6 16,0 0 3-16,0 0 22 15,0 0-32-15,-37-17-1 16,37 17 0-16,14 0 2 16,11 0 1-16,8 0-2 15,16 0 0-15,11 0 0 16,10 0 0-16,5 0-4 16,0 0 0-16,0-14-20 15,-7-4-11-15,-7-4-24 16,-10 4-43-16,-13 1 15 0,-13-2-105 15</inkml:trace>
  <inkml:trace contextRef="#ctx0" brushRef="#br0" timeOffset="115551.22">24760 1532 206 0,'0'0'291'0,"0"0"-269"15,0 0-18-15,0 0-4 16,0 0-11-16,0 0 11 0,25 26-1 16,19-13 2-1,7 4-6-15,1-1 12 0,-6 1-7 16,-6 6 4 0,-9-1-4-16,-6 4 2 0,-7-2-2 15,-7-2 0-15,-7 3 2 16,-4-8-2-16,0 4 0 15,0-3 3-15,-10 0 0 16,-9-3-3-16,2 0-9 16,3-8-54-16,3 0-10 15,7-7-79-15</inkml:trace>
  <inkml:trace contextRef="#ctx0" brushRef="#br0" timeOffset="115875.29">25504 1205 363 0,'0'0'56'16,"0"0"-56"-16,0 0 4 15,0 0-5-15,0 0 2 16,9 116 31-16,0-39-6 0,4 7-14 15,1 3 7 1,1-4-14-16,4-5 1 16,-4-7 13-16,3-12-19 0,-5-5 0 15,1-10 4-15,-1-7-3 16,-3-7 0-16,0-10-1 16,-6-6 0-16,-4-8-6 15,0-6-50-15,-24 0-23 16,-18 0-49-16,-8 0-91 15</inkml:trace>
  <inkml:trace contextRef="#ctx0" brushRef="#br0" timeOffset="116062.83">25404 2045 17 0,'0'0'59'15,"0"0"30"-15,0 0-35 0,0 0-24 16,0 0-18 0,0 0 22-16,-11 34 20 15,26-25-23-15,6-2-6 16,6-3 2-16,6-4-8 0,9 0-7 15,10 0 0-15,6-17-10 16,-1-13 2-16,1-3-4 16,-11-3-5-16,-9 2-33 15,-18 4-85-15,-14 2-88 16</inkml:trace>
  <inkml:trace contextRef="#ctx0" brushRef="#br0" timeOffset="116255.98">25236 1355 561 0,'0'0'22'15,"0"0"-13"-15,0 0-7 16,0 0-2-16,54-106 9 16,0 80-9-16,13 2 0 15,9 8-2-15,6 8 0 16,0 4-16-16,-11 4-81 15,-13 0-70-15</inkml:trace>
  <inkml:trace contextRef="#ctx0" brushRef="#br0" timeOffset="116846.53">25876 1570 368 0,'0'0'65'15,"0"0"-58"-15,0 0-7 16,14 112 0-16,5-74 7 16,4 6 15-16,0-3 4 15,-2-5-21-15,2-4-4 16,-3-11 9-16,-5-10-10 16,-1-5-6-16,-7-6 6 15,-1 0 2-15,0-12 14 16,8-23-9-16,4-9-4 15,0-12-3-15,-7-4 0 16,-2 4-4-16,-4 6-6 16,-5 14 10-16,2 16 1 15,-2 10-1-15,0 10 0 0,0 0-4 16,2 12-1-16,9 20 5 16,3 13 4-16,-1 4 0 15,5 0 1-15,-3-5-5 16,5-9 0-16,1-2 4 15,0-15-4-15,4-4 0 16,-5-10-2-16,0-4 4 16,2 0 0-16,1-15-2 15,-1-17 2-15,0-8 9 16,-4-4-11-16,-5-2 0 16,-5 6 3-16,-4 6-1 15,-2 10 2-15,0 12-4 16,-2 6 0-16,0 6 11 0,0 0-11 15,2 6 0-15,7 16 2 16,3 2 0-16,5 4 0 16,3 0-2-16,2-3 0 15,7-2-5-15,2-7 5 16,6-10-35-16,3-3-32 16,-1-3-67-16,6-7-105 15</inkml:trace>
  <inkml:trace contextRef="#ctx0" brushRef="#br0" timeOffset="117200.15">26933 1482 337 0,'0'0'110'15,"0"0"-69"-15,0 0-40 0,0 0 5 16,-130 37 3-16,101-4-8 16,5 11 6-16,4 2-7 15,4-4 0-15,11-6 4 16,5-8-4-16,0-10-2 15,0-6 2-15,14-7-7 16,6-5 7-16,7 0 0 16,4-25 2-16,-2-9 17 15,2-6-19-15,-6-2-2 16,-7 4 1-16,-5 8 2 16,-7 6-2-16,-1 7 1 15,0 10 0-15,-5 5 14 0,0 2-14 16,0 0 3-16,2 0-3 15,7 0-4-15,1 6 2 16,9 10-3-16,3 4 5 16,2 0-2-16,3 0 2 15,-2-5-19-15,-3-2-43 16,0-3-41-16,0-2-43 16</inkml:trace>
  <inkml:trace contextRef="#ctx0" brushRef="#br0" timeOffset="118014.77">27331 1388 273 0,'0'0'79'15,"0"0"-26"-15,0 0 5 16,0 0 9-16,-20-109-33 16,9 101-15-16,-2 8 18 15,2 0-30-15,-5 4-3 16,-1 26-1-16,-4 10-3 15,1 9 0-15,5 2-2 16,3 2 2-16,5-1-3 16,7-6 3-16,0-10-2 15,0-11-1-15,12-12-4 16,8-6 3-16,0-4-12 16,3-3 16-16,-4 0 1 15,3 0 1-15,5 0-2 16,-2-6 0-16,1 6 0 0,1 0-1 15,0 22-11 1,2 18 12-16,0 15-7 0,0 17 7 16,-5 17 0-16,-4 18 7 15,-6 14 0-15,-14-3 6 16,0-2-13-16,0-7 0 16,-5-13 13-16,-17-13-13 15,-7-14 0-15,-7-19 5 16,-6-18-2-16,-3-18 6 15,3-14-5-15,-1 0-3 16,6-22 9-16,1-16-10 16,7-12-5-16,9-8 4 15,7-4-3-15,9-2-1 0,4 1-5 16,0 3 4-16,19 4-3 16,12 0 9-16,10 1-1 15,7 1 0-15,10-4 2 16,9-4 1-16,3-3-2 15,3-2 0-15,-6 4 1 16,-7 6-1-16,-11 5 0 16,-11 4 1-16,-9 1-1 15,-9 3 3-15,-7-2-3 16,-2-5 0-16,-11-2-4 16,0 0 4-16,0 7-8 15,-2 11 6-15,-11 4 4 0,2 13-6 16,2 8 2-16,0 8 1 15,3 2-2-15,1 12 4 16,-2 24-1-16,0 12 3 16,5 6 9-16,2 5 7 15,0-1-5-15,0-4-1 16,16-2 17-16,2-8-25 16,4-6 4-16,5-6-9 15,2-3 3-15,6-9-6 16,3-10-17-16,4-4-49 15,1-6-46-15,-5-2-352 16</inkml:trace>
  <inkml:trace contextRef="#ctx0" brushRef="#br0" timeOffset="118463.83">28236 1349 505 0,'0'0'83'0,"0"0"-77"16,0 0-6-16,0 0-3 16,0 0 3-16,0 0 11 0,-12 150 10 15,15-101-21 1,6-3 0-16,0-6 12 0,-1-4-12 15,0-8 0-15,0-12 0 16,-1-4 2-16,-3-8-4 16,4-4 2-16,2 0-10 15,13-23 10-15,10-20 15 16,14-13-13-16,0-2-2 16,-3 6 0-16,-9 10 1 15,-12 16-1-15,-7 8 0 16,-7 11 2-16,-5 7-2 15,-4 0-3-15,0 15 3 16,0 14 1-16,0 5 24 16,0 4-25-16,0-1 0 0,0-1 1 15,9-3-1-15,5 0-1 16,1-5-16 0,1 0-87-16,-3-14-150 0</inkml:trace>
  <inkml:trace contextRef="#ctx0" brushRef="#br0" timeOffset="132750.78">30291 738 371 0,'0'0'161'15,"0"0"-161"-15,0 0-12 16,0 0 11-16,0 0 1 15,0 0 0-15,0 0 1 16,-27 170 27-16,22-50 6 16,-2 10-13-16,-4 3-7 15,0-8 15-15,-3-11-29 16,6-12 1-16,3-15 2 16,5-15-3-16,0-12 0 15,5-16-3-15,15-8-10 16,2-18-44-16,-2-16-68 0,1-14-54 15</inkml:trace>
  <inkml:trace contextRef="#ctx0" brushRef="#br0" timeOffset="133112.78">30715 695 429 0,'0'0'23'0,"0"0"-23"15,-55 147 0-15,24-76 3 0,-3 0 2 16,-6 3-5 0,2 1 9-16,-4 5 9 0,-5 1-17 15,-2-4-1-15,3-7 5 16,10-19 0-16,16-22 2 16,13-17-7-16,7-12 2 15,0 0 5-15,11 0-2 16,20-13 6-16,14-8-1 15,2 5-5-15,-5 3-3 16,-4 9-2-16,-9 4 0 16,-2 0-3-16,0 0 3 15,1 0-1-15,1 4 1 16,2 2 0-16,2-2 0 16,0-2-24-16,0 2-36 15,0-2-41-15,-2-2-185 0</inkml:trace>
  <inkml:trace contextRef="#ctx0" brushRef="#br0" timeOffset="133930.91">31016 838 539 0,'0'0'0'0,"0"0"-6"15,0 0-17-15,0 0 20 16,-2 150 6-16,2-68 4 0,0 9-6 16,0 0-1-16,0 1 6 15,0-6-6-15,0-10 2 16,0-12-2-16,0-15 0 16,0-20 2-16,0-17-2 15,0-12 0-15,0 0 2 16,0-39 8-16,0-22-3 15,-4-25-7-15,0-17 0 16,-1-16-10-16,-9-12 9 16,1-6-18-16,-1 9 14 15,4 14 5-15,5 21 1 16,3 21-1-16,2 18 0 16,0 19 5-16,0 12 0 15,0 13-4-15,0 10-1 16,5 3-1-16,26 35-2 0,2 21 2 15,5 17 1 1,-1 10 1-16,-2 17-1 0,-9 9 0 16,-2 1 0-16,-3-7 3 15,-2-11-2-15,1-18-1 16,1-14 0-16,0-17-1 16,2-15 1-16,-5-8 0 15,-1-13 1-15,-5-8 0 16,1-2-1-16,-1-6 3 15,5-28-2-15,6-15 8 16,-1-9-8-16,-2-2-1 16,-2 0 3-16,-7 0-3 0,-3 3 0 15,-2 6 0-15,-4 7 0 16,2 5 3-16,-4 11-3 16,2 12 0-16,0 7 2 15,-2 9 2-15,0 0-4 16,0 0-7-16,3 7-4 15,1 17 7-15,0 2-1 16,-2 10 5-16,1 2 0 16,0 6 4-16,-3 5-1 15,4 1-3-15,2 6 0 16,5 2 6-16,3 0-6 16,6 1 0-16,2-9 2 15,5-6-2-15,0-10 0 0,-2-11-2 16,-4-8 2-16,4-9 8 15,-3-4-6-15,1-2-2 16,-1 0 8-16,-4-12-6 16,-5-6-2-16,-2-2-51 15,-8-3-147-15</inkml:trace>
  <inkml:trace contextRef="#ctx0" brushRef="#br0" timeOffset="135215.22">31805 1388 338 0,'0'0'29'15,"0"0"-15"1,0 0-13-16,0 0 13 0,0 0 3 15,0 0 6-15,109 10 17 16,-73-10 0-16,2-16-12 16,-2-5-13-16,-5-4 6 15,-2-9-20-15,-8 3-1 16,-9-5 1-16,-10 2-1 16,-2 2 0-16,0 4-11 15,-18 4 1-15,-3 6 6 16,-6 6-6-16,-2 12 9 15,-5 0 1-15,3 14 4 16,4 20-4-16,5 12-2 0,7 6 2 16,7 6-2-1,8 4 2-15,0-2 0 0,0-2-1 16,10-3 2-16,7-10-3 16,8-6-2-16,6-11 3 15,4-12-5-15,3-10-2 16,1-6-7-16,-6 0-36 15,-2-24 22-15,-6-12 15 16,-8-8-39-16,-3-4-8 16,-3-1 59-16,-5 2 4 15,1 4-2-15,-5 7 13 16,-2 8 14-16,0 11 2 16,0 6-6-16,0 9 2 15,-6 2 15-15,-5 0-17 0,-3 13-14 16,1 16-7-16,-5 12 0 15,5 4 1-15,2 1-3 16,7 4 0-16,-2 1 3 16,6-5-2-16,0-10-2 15,0-8 0-15,8-12 1 16,7-10 5-16,1-6-5 16,1-2 2-16,4-28 16 15,-4-12-18-15,1-12 0 16,-3-2 3-16,-5-3-3 15,-4 3 2-15,-4 11-2 16,1 9 0-16,-1 17 1 16,-2 11 1-16,0 8-2 0,0 0 0 15,0 27-7-15,0 15 7 16,0 9 0-16,0 3 0 16,2-4 2-16,8-3-2 15,0-7 0-15,1-10-2 16,1-12 2-16,-1-10 0 15,-7-8 0-15,2 0 0 16,2-16 13-16,1-20-10 16,-3-10-2-16,0-6-1 15,-1-1 0-15,0 3 2 16,4 6-2-16,-3 10 0 16,1 11-1-16,-5 6 1 0,0 9 0 15,-2 6 0 1,0 2-3-16,5 2 3 15,0 23-13-15,1 6 5 0,5 3 8 16,-2 2 2-16,0-4-1 16,2-4-1-16,1-7-5 15,1-9 4-15,3-8-27 16,3-4 22-16,-3-6 6 16,1-15 1-16,-3-5 2 15,-7 2 1-15,-3 4-3 16,-4 2 13-16,2 8-5 15,-2 4-4-15,2 6 7 16,-2 0-12-16,0 18-14 16,0 8 14-16,5 5 0 0,2-2 0 15,6-2-1-15,5-5-67 16,4-9-7-16,5-2-24 16,10-5-143-16</inkml:trace>
  <inkml:trace contextRef="#ctx0" brushRef="#br0" timeOffset="135763.07">32841 1199 237 0,'0'0'63'16,"0"0"-63"-1,0 0-29-15,0 0 20 16,0 0 2-16,0 0 1 15,-31-32-34-15,31 32 4 0,0 0 34 16,0 0 2-16,0 2 18 16,0 0 31-16,0 0-25 15,0-2-2-15,0 0 21 16,0 0 3-16,0 0-4 16,0 0 0-16,0 0 5 15,0 0-1-15,0 0-27 16,0 0-5-16,0 0 18 15,0 0-12-15,-5 0 2 16,5 2-6-16,-4 2-15 0,-7-2-1 16,-7 4 2-16,-5 3 5 15,2 3-2-15,5 7-5 16,7-1-1-16,5 4-2 16,4 5-5-16,0-2 5 15,19 5 1-15,10 3 2 16,7-2-3-16,2 0 4 15,0-4-1-15,-2 0 0 16,-5-1 2-16,-7 0-3 16,-3-5 1-16,-6 2 0 15,-11-4-5-15,-4-5 4 16,0 3 0-16,0-3-4 16,-22-3 10-16,-6 0 5 15,-7-3-10-15,0-4-2 0,4-4 1 16,6 0-75-1,10 0-69-15,-1-12-153 0</inkml:trace>
  <inkml:trace contextRef="#ctx0" brushRef="#br0" timeOffset="139616.88">29626 186 56 0,'0'0'76'0,"0"0"-50"16,0 0-16-16,0 0-2 15,0 0 4-15,0 0 1 16,0 0-3-16,-62-80 16 16,60 76-21-16,2 2 11 15,0-2 8-15,-3 2-15 16,3 2 33-16,0-2-19 0,0 2-11 15,0 0 10 1,0 0-22-16,0 0-1 0,0 0-1 16,0 16 2-16,0 26 0 15,-6 25 2-15,-1 22 1 16,4 13 16-16,3 11-9 16,0 2-2-16,8-3 0 15,11 3-6-15,0 5 15 16,-2 8-11-16,-5 6 1 15,-8 3 25-15,-4-3-30 16,0-8 2-16,0-5 0 16,0-3-4-16,0-8 9 15,0-7-9-15,0-14 0 0,0-19 4 16,0-13-4 0,0-15 0-16,0-10 0 0,0-8 2 15,0-8-5-15,0-4 3 16,11 2 0-16,5 0-4 15,1 2 4-15,8 2-4 16,8 0 3-16,10 3 1 16,14-4 8-16,13 3-8 15,9-2 3-15,13 0 1 16,8-1-4-16,12-7 0 16,8-6-1-16,16-4 2 15,13 0 5-15,19-2-6 16,12-13 0-16,7 4 3 15,-2-1-3-15,-5 3-1 16,-6 5 1-16,-6 4 0 16,-10 0 1-16,-7 0-1 0,-9 8 0 15,6 0 2-15,5-4-2 16,3-4 0-16,-6 0 0 16,-30 0 1-16,-40 0-1 15,-40 0 0-15,-22-1 0 16,-14 1 2-16,-4 0-2 15,0 0 2-15,0 0-2 16,0 0 3-16,0 0-6 16,3-3 3-16,33-5 0 15,8-1 1-15,12-5-1 16,-14-5 0-16,-13-7 0 16,-7-14 1-16,-7-12 9 15,-1-26-10-15,-1-23 0 0,-5-23 2 16,-4-15-2-16,0-14-1 15,1-2 1-15,1 8 0 16,4 2-1-16,-8 8 1 16,-2 7 0-16,0 14 0 15,0 15 1-15,-16 17-1 16,1 11 0-16,3 9 3 16,5 6 1-16,7 2-4 15,0 6 0-15,5 4-1 16,13 8 1-16,-7 10 0 0,3 9 0 15,-12 6 0-15,-2 3 3 16,0 2-3-16,0-6 0 16,-18-2-4-16,-20-6 8 15,-22-6 3-15,-27-7-7 16,-36 1 0-16,-37 0 1 16,-27 4-1-16,-12 6-1 15,-15 6-4-15,-4 8 3 16,-18 4 0-16,-13 2 0 15,6 4 2-15,21-5 0 16,33 3 0-16,33 1 0 16,29-3 0-16,30 1 1 15,26-6-1-15,23 3 0 0,24 2 0 16,15 0-7 0,9 4-6-16,0 0-31 0,0 0-19 15,13 0-37-15,7 0 16 16,9 0-6-16</inkml:trace>
  <inkml:trace contextRef="#ctx0" brushRef="#br0" timeOffset="141145.93">24241 3523 340 0,'0'0'17'15,"0"0"-7"-15,0 0-10 16,0 0 0-16,0 0 0 16,0 0 19-16,0 0 0 15,100-10 1-15,-46 8-15 0,1 0-5 16,-1 2 13 0,-5 0-13-16,0 0 0 0,-7 0 2 15,-1 0-1-15,-4 0-1 16,3 0-3-16,2-2-28 15,-1-10 0-15,-6-4-76 16,-6-4-81-16</inkml:trace>
  <inkml:trace contextRef="#ctx0" brushRef="#br0" timeOffset="141464.17">24685 3270 406 0,'0'0'0'16,"0"0"-4"-16,0 0-4 16,0 0 3-16,0 0 4 15,0 0 1-15,144 99 3 16,-88-67-3-16,0-2 0 16,-8 2 1-16,-9 0-1 15,-12 2 0-15,-10 4-1 16,-11 4 1-16,-6 6 17 15,0 4-14-15,-27-4 5 16,-8-3-2-16,-1-9-1 16,-1-8-1-16,6-2-4 15,4-5 0-15,4-4 0 16,10-5 0-16,7 0-13 16,6-6-62-16,0-6-81 0</inkml:trace>
  <inkml:trace contextRef="#ctx0" brushRef="#br0" timeOffset="142279.23">25362 3296 417 0,'0'0'0'0,"0"0"0"16,0 0-10-16,0 0 14 0,40 171-4 15,-15-77 10 1,0 18 1-16,2 11 5 0,0-3-16 16,-2-22 1-16,-5-25 3 15,-7-28-4-15,-4-18 0 16,-9-22 4-16,-2-5 1 16,-38-18 39-16,-18-32-44 15,-11-22 4-15,0-26-4 16,9-30 0-16,13-25-8 15,20-17 8-15,20-13 1 16,7 10 0-16,38 13-1 16,20 24 0-16,14 34-4 15,3 32 4-15,-1 32-5 0,-2 29 2 16,-8 13 2 0,-8 52 0-16,-12 31-12 0,-19 25 13 15,-23 19 4-15,-2 13-4 16,-29 6 0-16,-7-3 5 15,3-17-4-15,2-26 0 16,4-24-1-16,-4-25 0 16,-5-17 3-16,1-13-3 15,6-12 0-15,8-7 7 16,11-6-2-16,6 0 2 16,4 0-7-16,0 0-10 15,0 0 5-15,14 0-11 16,15 0 16-16,18 0 2 15,11 0 0-15,8-10 2 16,9-14-4-16,-4-5 0 16,-7-1 2-16,-6-7-2 0,-6-6 0 15,-8-7 2-15,-1-4-2 16,-8 2 1-16,-8 4-1 16,-16 6 0-16,-11 4-2 15,0 7 2-15,-9 6-4 16,-18 6 1-16,-6 13-1 15,-6 6 4-15,2 0 0 16,-5 26 1-16,6 14-2 16,3 15 1-16,2 14 0 15,13 8 2-15,5 7-1 16,13 3 1-16,0-7-2 16,13-10 0-16,22-14-3 15,10-14 3-15,4-16-1 0,2-18 1 16,-5-8 4-16,2-14 2 15,-2-31-6-15,-1-18-75 16,-3-10-17-16,-3-11-187 16</inkml:trace>
  <inkml:trace contextRef="#ctx0" brushRef="#br0" timeOffset="142630.84">26291 2739 262 0,'0'0'148'15,"0"0"-148"-15,0 0 0 16,0 0-11-16,11 138 11 16,18-45 8-16,11 8 7 15,7 18 20-15,3 10-13 16,-4 9-22-16,-13 0 21 16,-10-10-20-1,-17-17-1-15,-2-28 4 0,-4-22-2 16,0-26 4-16,0-18-6 15,0-15 0-15,-13-2 23 16,-5-18 5-16,-7-22-22 16,4-10-6-16,7-4 0 15,12-4 1-15,2 2-1 0,11-2 0 16,22 1-3 0,3 7 7-16,4 5-4 0,0 8 0 15,1 7 0 1,-1 8-10-16,-1 4-68 0,-5 8-31 15,-5 6-65-15</inkml:trace>
  <inkml:trace contextRef="#ctx0" brushRef="#br0" timeOffset="143007.16">26917 4154 526 0,'0'0'10'0,"0"0"18"0,0 0-1 16,0 0-23-16,0 0-4 15,0 0-3-15,-36-97-17 16,63 81-23-16,11-1-110 15,-1 0-128-15</inkml:trace>
  <inkml:trace contextRef="#ctx0" brushRef="#br0" timeOffset="143598.78">27465 3026 403 0,'0'0'59'0,"0"0"-19"16,0 0-29-16,0 0 0 15,0 0-11-15,0 0-13 16,-22 50 13-16,9 37 15 16,-6 13 1-16,-10 11-16 15,0 11 0-15,2 3 10 16,8-8-9-16,9-23-1 15,8-30 0-15,2-26 3 16,0-24-7-16,0-12 4 16,8-2 0-16,3-29 13 15,6-28-6-15,3-31-5 0,-2-21-2 16,-7-12 1 0,-9-4-6-16,-2-4-10 0,0 3-26 15,-8 10 37-15,-11 19-13 16,4 33 17-16,6 34 0 15,9 26 0-15,0 4 0 16,0 22-5-16,9 20 5 16,13 18 1-16,17 17-1 15,11 11 0-15,15 10 0 16,2 11 2-16,2 11-1 16,-9 1-1-16,-9-1 0 15,-15-22 0-15,-12-26 0 16,-8-22 0-16,-16-18 0 15,0-12 1-15,-16-8 19 16,-26-7 2-16,-12-5-16 16,-8 0 17-16,0-15-16 0,4-7 3 15,11-2-10-15,10 4 5 16,8-2-12-16,11 0-30 16,15-8-48-16,3-12-26 15,25-9-84-15</inkml:trace>
  <inkml:trace contextRef="#ctx0" brushRef="#br0" timeOffset="144297.1">27821 3452 288 0,'0'0'63'0,"0"0"-55"15,0 0-4 1,0 0 6-16,0 0-9 0,20 123 12 16,-7-55 4-16,-3 6-10 15,3 1-2-15,1-8 8 16,1-13-12-16,5-14 10 15,-2-15-11-15,-2-13 0 16,-1-8 11-16,-6-4-8 16,4-10 14-16,3-26 33 15,2-18-44-15,4-12-2 16,-5-2-4-16,-3 1 0 16,-5 9-1-16,-3 14 3 15,2 16-2-15,-4 14 0 16,-2 10 3-16,-2 4-8 0,0 0-6 15,0 22-6 1,9 18 17-16,7 10 1 0,1 5 5 16,6-5-6-16,-1-8 2 15,0-8 0-15,3-12-2 16,-1-9 0-16,-1-6-10 16,-1-7 11-16,-2 0-1 15,5-17 8-15,-1-14-7 16,3-1 3-16,-7 2-4 15,-4 6 0-15,-10 10 4 16,-6 5-2-16,0 7-2 16,0 2 0-16,0 5-17 15,0 18 2-15,0 12 15 16,0 2 1-16,0 2 8 16,15-5-9-16,8-8-4 0,6-4 3 15,0-7 1-15,-2-6 13 16,-5-5-13-16,-4-4 0 15,-2-3 7-15,-3-26 0 16,1-15-2-16,-8-12-5 16,-6-5 2-16,0 0-5 15,-20 7 3-15,-14 3 0 16,-3 11 5-16,1 14-5 16,1 10 0-16,-4 12 5 15,6 4-3-15,2 2 2 16,6 17-4-16,12 6-18 15,11-1-10-15,2-2-36 16,15-5-7-16,21-10 14 0,4-7-20 16,0 0-70-16</inkml:trace>
  <inkml:trace contextRef="#ctx0" brushRef="#br0" timeOffset="144781.54">28656 3555 215 0,'0'0'100'15,"0"0"-47"-15,0 0-33 16,0 0-20-16,0 0 2 15,0 0-1-15,12 64 15 16,-1-17 6-16,1 0-6 16,1 2 10-16,0-5-26 15,3-6 2-15,-1-11 5 16,1-8 0-16,-3-11-7 0,-1-6 1 16,-4-2-1-16,5 0 25 15,5-16-25-15,3-12 0 16,-2-8 5-16,-1-2-5 15,-5-2 0-15,-1-3 0 16,-5 11 1 0,-3 8-2-16,-2 13 1 0,0 11-7 15,-2 0 7-15,0 17-32 16,0 18 25-16,2 7 7 16,6-2 3-16,3-4 2 15,-1-9-5-15,4-6 0 16,-1-7-2-16,-2-8 2 0,3-6-1 15,-1 0 1-15,3-6 10 16,4-22 3-16,-2-4-13 16,0-8 0-16,-3-1 7 15,-1 6-5-15,1 2 7 16,-1 10-8-16,1 8 4 16,1 13-10-16,-1 2 5 15,1 14-8-15,2 20 3 16,2 9 5-16,-3 8 0 15,1 4-3-15,3-1 3 16,6 0-99-16,10-14-90 16</inkml:trace>
  <inkml:trace contextRef="#ctx0" brushRef="#br0" timeOffset="145066.1">29707 4009 331 0,'0'0'98'0,"0"0"-58"15,0 0 19-15,0 0 8 0,0 0-35 16,0 0-19-16,-21 0-13 16,21 0 0-16,0 0-55 15,0 0-90-15,0 5-202 16</inkml:trace>
  <inkml:trace contextRef="#ctx0" brushRef="#br0" timeOffset="152924">30760 3294 387 0,'0'0'139'16,"0"0"-139"-16,0 0-4 15,0 0 2-15,0 0 2 16,-24 169 0-16,19-87 0 0,-9 14 2 16,-5 11 6-16,-3 1-7 15,1-5 0-15,4-21 9 16,3-25-9-16,10-18 2 15,1-22-3-15,3-10 0 16,0-7 0-16,0 0 4 16,0-7 17-16,-2-30 32 15,0-23-41-15,2-21-11 16,0-17-1-16,0-10 0 16,0-9-3-16,0-5 3 15,0 4 0-15,18 12-5 16,11 19 5-16,7 23-5 15,10 21-1-15,4 13-2 16,3 17 4-16,4 13 0 16,-1 0-2-16,-6 38 6 0,-15 20-6 15,-14 18 1-15,-13 19 3 16,-8 7 2-16,-6 4 9 16,-23-2-9-16,-14-5 0 15,-1-11 2-15,0-11-1 16,-4-12-1-16,8-15 0 15,2-8 1-15,7-11 0 16,7-11-1-16,6-10-3 16,5-9-18-16,5-1-60 15,8 0-80-15</inkml:trace>
  <inkml:trace contextRef="#ctx0" brushRef="#br0" timeOffset="153413.21">31478 3144 313 0,'0'0'35'0,"0"0"-7"16,0 0 1-16,-129-23 4 16,106 23-16-16,4 0-2 15,-4 2-8-15,0 21-2 16,-1 8-5-16,7 11 0 16,3 3 0-16,11 4 1 15,3 1-1-15,5 1 0 16,28 4-4-16,12-5 1 15,13-2 6-15,5-4-3 16,-3-2 3-16,-2 3-1 16,-8 0-2-16,-7 5 0 0,-14-3 2 15,-11-1-2-15,-12-4 0 16,-6-6-2-16,-4 1 2 16,-25-8 11-16,-13-2-2 15,-3-6-2-15,-2-7-7 16,3-8 5-16,4-6-5 15,6 0-6-15,7 0-4 16,8-6-28-16,3-9-52 16,14-11-127-16</inkml:trace>
  <inkml:trace contextRef="#ctx0" brushRef="#br0" timeOffset="154335.34">31284 3182 353 0,'0'0'43'0,"0"0"-14"16,0 0 18-16,0 0-30 15,0 0-17-15,0 0 0 16,-16 91 0-16,28 3 21 15,9 14 0-15,0 5-4 16,-8 5-3-16,-4-7-11 16,-7 0 14-16,-2-11-16 15,0-21-1-15,0-23 6 16,0-23-6-16,0-18 1 16,0-11-1-16,0-4 2 15,0-4 19-15,-4-36 29 16,-6-28-42-16,-5-31-6 0,-3-25 0 15,1-17-2 1,5-7-2-16,8 3-2 0,4 13 0 16,0 20-4-16,8 20 6 15,13 20 0-15,-1 16 1 16,3 12-2-16,-4 13 0 16,4 12 3-16,-6 10-4 15,3 9 4-15,-4 0-6 16,-5 15-3-16,-2 24-2 15,-9 20 5-15,0 13-4 16,-7 10 10-16,-24 8 10 16,-4 1-10-16,1-5 0 15,8-15 2-15,7-20-1 0,11-13-1 16,8-12-1-16,0-12-2 16,0-1-4-16,10-12 5 15,19-1 2-15,19 0 6 16,12-6-1-16,7-6-3 15,-3 8-2-15,-6 4-4 16,-14 0-3-16,-7 16 5 16,-6 16-3-16,-10 8 4 15,-4 15 1-15,-13 3 0 16,-4 6-4-16,0-2 4 16,-21-6 4-16,-5-3-4 15,-2-13 0-15,-9-8 5 16,2-8 3-16,-5-7 9 15,-2-4-8-15,-3-9-9 16,3-4 10-16,1 0-10 16,8 0-4-16,6-12 3 0,5-10-8 15,6-5-28-15,10-2-27 16,6-4-33-16,0 1-33 16,20 0-116-16</inkml:trace>
  <inkml:trace contextRef="#ctx0" brushRef="#br0" timeOffset="154846.01">32140 3228 355 0,'0'0'42'15,"0"0"-8"-15,0 0-25 16,0 0 27-16,0 0-22 16,-143-62-2-16,107 62 5 15,3 3-11-15,2 20-3 16,4 9-3-16,4 8 0 0,8 6-2 15,10 8 2-15,5 5-2 16,7-1 2-16,29 2-4 16,10-9 4-16,12 0 0 15,5-3 0-15,-3-4 3 16,-6 0-3-16,-10 0 0 16,-8-4 1-16,-12-3-1 15,-8-5 0-15,-12 2 0 16,-4-4 0-16,-2 0 0 15,-29-2 0-15,-11-4 4 16,-5-6 0-16,-7-5-3 16,-2-9 1-16,-1-4-2 15,1 0-5-15,7 0 3 0,13-4-44 16,14-9-6-16,15-2-12 16,7-9-87-16</inkml:trace>
  <inkml:trace contextRef="#ctx0" brushRef="#br0" timeOffset="155130.74">32487 3216 383 0,'0'0'70'15,"0"0"-45"-15,0 0 4 0,0 0-20 16,-122-7-8-16,88 46 1 16,-3 17 1-16,-4 14 6 15,10 10-9-15,4 5 6 16,3 5 5-16,8 4-11 16,3 3 3-16,9-1-3 15,4-14-10-15,0-12 0 16,0-20-30-16,8-11-38 15,15-15-42-15</inkml:trace>
  <inkml:trace contextRef="#ctx0" brushRef="#br0" timeOffset="155797.09">32848 3270 375 0,'0'0'59'16,"0"0"-45"-16,0 0-12 15,-138 87 1-15,96-19 14 16,-1 9 19-16,3 9-16 16,4 3-18-16,7 5 3 15,3-2-5-15,7-11 0 16,9-16 3-16,5-26-3 15,5-19-5-15,0-14 4 0,0-6 2 16,0 0 0 0,9-33 11-16,7-26-1 15,1-20-4-15,-3-14-7 16,-1-5 0-16,-6-11-1 0,0 2-10 16,4 9 3-16,5 13-2 15,3 23 7-15,6 18 2 16,0 14 1-16,-1 19-5 15,2 11 2-15,3 0-2 16,5 38 3-16,-3 18-1 16,-4 15 3-16,-3 9 0 15,-1 0 4-15,-3 0-3 16,-2-2-1-16,-2-4 0 16,-10-5 1-16,-2-13-1 15,-4-12 0-15,0-16-2 16,0-12-5-16,0-12 7 15,-22-4 15-15,-11 0-13 0,-7-14-4 16,0-16 0 0,9-7-40-16,10-5-31 0,15 1-46 15</inkml:trace>
  <inkml:trace contextRef="#ctx0" brushRef="#br0" timeOffset="156330.15">33216 3294 333 0,'0'0'33'16,"0"0"-21"-16,0 0-9 16,17 149 8-1,-10-91 8-15,0 0 8 0,0 0-5 16,-5 1-19-16,0-3 0 15,-2-2-1-15,0-11-2 16,0-16-1-16,0-16 0 16,0-8 0-16,0-3 1 15,0-11 1-15,0-27 13 16,0-16-11-16,0-7-3 16,0-10-23-16,-18-7-3 15,-9-4-1-15,1-2 11 16,1 12 7-16,7 23 9 15,12 25 16-15,6 22-11 0,0 2-5 16,16 30-5-16,19 19 5 16,14 13 2-16,9 7-2 15,4 0 2-15,0-3-4 16,1-10 4-16,-3-12-2 16,-6-10 5-16,-15-15 5 15,-7-15 2-15,-12-4-8 16,-5-14 8-16,-5-29 32 15,-10-12-38-15,0-18-6 16,-16-7 3-16,-22-6-3 16,-11-7-14-16,-2 11-8 15,6 14 20-15,7 14 0 0,9 20 2 16,7 12-31-16,7 7-84 16</inkml:trace>
  <inkml:trace contextRef="#ctx0" brushRef="#br0" timeOffset="162281.19">24123 5498 174 0,'0'0'171'15,"0"0"-124"-15,0 0-43 16,0 0-2-16,0 0 41 0,0 0 6 16,0 0-16-16,-40 5-13 15,40-5-12 1,0 1 10-16,0-1-4 0,0 2 4 15,0-2 3-15,0 0-12 16,0 0-9-16,0 0-4 16,22 0 4-16,18 0 17 15,16 0-13-15,13 0-4 16,4-3 7-16,8-3-6 16,-1-3 0-16,-5 1-1 15,2-2 1-15,-8 0 2 16,-5-4-3-16,-6 2 0 15,-12 1 4-15,-7 4-4 16,-8 0 0-16,-7 2 0 0,-4 1 1 16,-7 2-1-16,-5 2 0 15,-4-2 0-15,0 2 0 16,-1 0 0-16,1 0 0 16,0-2-1-16,-2 0 2 15,0 2-1-15,-2-2 0 16,0 2-3-16,0 0 1 15,0-4-20-15,0-4-27 16,0-3-55-16,0-2-80 16</inkml:trace>
  <inkml:trace contextRef="#ctx0" brushRef="#br0" timeOffset="162799.26">24704 5015 310 0,'0'0'34'15,"0"0"-2"-15,0 0 21 16,0 0-7-16,0 0-5 15,0 0-10-15,-17-10-15 0,17 10-14 16,0 0-4-16,4 0 1 16,13 12 1-16,8 6 5 15,-2 2-2-15,4 3 0 16,-1-2 0-16,4 2-1 16,1-2 10-16,2 2-12 15,3-3 0-15,-1 0 1 16,0 2 0-16,1-5 1 15,-3 2-2-15,-6 2 0 16,-2 0 0-16,-7 1 0 16,-5 2 0-16,-4-3 2 15,-7 6-1-15,-2 3 3 16,0-1 2-16,-22 4 0 0,-16 3 16 16,-9 0-20-1,-4-2 0-15,2-5 8 16,9-6-2-16,6-2-4 0,7-6-4 15,8-3 0-15,5 1-7 16,5-6 7-16,5 0-52 16,4-3-80-16,0-4-252 15</inkml:trace>
  <inkml:trace contextRef="#ctx0" brushRef="#br0" timeOffset="193829.01">25516 4728 413 0,'0'0'16'0,"0"0"-15"15,0 0 17-15,0 0 4 16,0 0-4-16,0 0 0 16,0 0-6-16,0 19-11 0,0 25 19 15,-5 19 13 1,-4 18-13-16,-2 15-1 0,4 9 3 16,2 8-14-16,5-3 6 15,0-10-9 1,0-11-4-16,0-9 4 0,0-10-5 15,0-9 0-15,0-9 0 16,0-12 1-16,0-12 0 16,0-10-1-16,-8-10 0 15,-11-6 2-15,2-2-2 16,-3 0-4-16,5-18-4 16,1-6-3-16,7-2 11 15,5 2 2-15,2-2-1 16,0 2 3-16,2 0-4 15,21-2 1-15,6 2-3 0,6-4 4 16,7 0 0 0,8-3-2-16,-2 0 0 0,8-4 3 15,-2 1-3-15,0-9 0 16,-6-7 0-16,-1-7 0 16,-7-13 1-16,-2-7-1 15,-9-2-1-15,-9 4-1 16,-13 7 2-16,-7 1-2 15,-3 8-12-15,-21 1 8 16,-5 5 5-16,5 12 1 16,6 12-1-16,7 11 1 15,4 11 1-15,4 4 2 0,3 3-3 16,0 0-14-16,0 23 2 16,6 14 12-16,9 10 0 15,1 7 3 1,-3 16-1-16,-5 6-1 0,-1 9 6 15,-2 12-4-15,0 7 12 16,-1 1-8-16,4-7-4 16,1-10 5-16,5-12-5 15,1-9-3-15,3-9 0 16,5-9 0-16,-2-14-4 16,4-9 4-16,-2-10-8 15,-5-10 0-15,1-6-8 16,2 0-2-16,1-32 2 15,4-12-2-15,1-6 7 0,-2 1-6 16,-7 10 11-16,-7 9 6 16,-5 5 1-16,-4 5 1 15,1 8 1-15,-3 6 4 16,0 6 14-16,0 0-8 16,0 0-13-16,0 17 2 15,5 6 3-15,1 12 5 16,5 1 1-16,5 2-11 15,-3-2 8-15,5-2-8 16,2-6 0-16,2-1 0 16,1-10 0-16,6-7-4 0,2-10-10 15,7-4-46-15,2-28-58 16,-9-15-226-16</inkml:trace>
  <inkml:trace contextRef="#ctx0" brushRef="#br0" timeOffset="193988.3">26474 5300 518 0,'0'0'29'16,"0"0"-17"-16,0 0 6 15,0 0 15-15,0 0-6 16,0 0-24-16,-31-89-3 16,31 89-39-16,8 0-93 15,9 12 22-15,6 13-123 16</inkml:trace>
  <inkml:trace contextRef="#ctx0" brushRef="#br0" timeOffset="194380.89">26663 5631 150 0,'0'0'92'16,"0"0"-60"-16,0 0 0 15,0 0 34-15,0 0-2 16,0 0-9-16,109 14-27 15,-85-56-19-15,1-8-6 16,-4-13-3-16,-9 1-1 16,-7-5-9-16,-5 6-12 15,0 3 4-15,-13 7-3 0,-10 15 15 16,1 12 6-16,-3 16 9 16,3 8 8-16,-2 8-7 15,1 27-6 1,4 12 19-16,3 10-4 0,9 9-1 15,3 2-1-15,4 0-9 16,0 1-1-16,0-7-1 16,0-6-5-16,17-11 1 15,4-4-2-15,-1-15-5 16,1-8 5-16,2-10 0 16,-3-8-2-16,2-2-24 15,1-28-7-15,3-13-39 16,1-6-29-16,-4-1-85 0</inkml:trace>
  <inkml:trace contextRef="#ctx0" brushRef="#br0" timeOffset="194684.04">26925 5470 112 0,'0'0'101'16,"0"0"-12"-16,0 0-21 15,0 0-42-15,0 0-26 16,0 0 0-16,25 39 16 16,-4 2 1-16,-2 6-13 15,-3 4 13-15,-3 5-4 16,-3 1 6-16,-8-3 0 15,0-8-5-15,-2-16-4 16,0-14-3-16,2-10 1 16,-2-6 7-16,0 0 20 15,0-16 16-15,0-22-20 16,0-16-28-16,-6-12-1 0,-4-5 0 16,3 3-1-1,5 6-2-15,2 12 0 0,0 10-2 16,2 8-5-16,19 4 6 15,4 0-18-15,8 4-21 16,5 2-1-16,6 4-15 16,5 4-29-16,3 5 23 15,-2 9-35-15,2 0-160 16</inkml:trace>
  <inkml:trace contextRef="#ctx0" brushRef="#br0" timeOffset="195081.03">27538 5314 74 0,'0'0'83'15,"0"0"-20"-15,0 0-8 0,0 0 12 16,0 0-5-16,0 0-25 16,-118-29 4-16,99 29-11 15,0 0-24-15,-5 21-5 16,-3 23-1-16,1 12 0 16,-3 12 6-16,6 5-6 15,3 0 0-15,9-7 1 16,9-10-1-16,2-13-1 15,0-15-4-15,23-12 5 16,8-6 5-16,2-10-4 16,5 0 1-16,-1-24-2 15,-1-16-22-15,1-6 7 0,-4-6-21 16,-7-5 8 0,-6 7 28-16,-9 2 0 0,-2 12 10 15,-7 11 30 1,1 12 3-16,-3 7-8 0,2 4-1 15,-2 2-16-15,0 0-16 16,2 19-1-16,0 12-1 16,2 7 2-16,3 4-2 15,-2 1 0-15,6-2-11 16,4-6-49-16,12-9-13 16,12-7-72-16</inkml:trace>
  <inkml:trace contextRef="#ctx0" brushRef="#br0" timeOffset="195498.11">27797 5282 367 0,'0'0'72'15,"0"0"-45"-15,0 0-23 16,0 0-2-16,0 0 41 16,0 0-7-16,0 104-17 0,0-54-6 15,7 0-1-15,-1 2 4 16,-1-4-14-16,-1-2-1 16,-4-5 1-16,0-11-1 15,0-12 0-15,0-12-1 16,0-6 0-16,0 0 13 15,0-27 33-15,0-16-33 16,0-16-6-16,0-7-5 16,0-6 7-16,-4-2-9 15,4 2 1-15,0 7 1 16,0 9-2-16,0 14-2 16,0 13-3-16,13 6-26 15,5 15-29-15,4 6-20 16,3 2-49-16,2 10-69 15</inkml:trace>
  <inkml:trace contextRef="#ctx0" brushRef="#br0" timeOffset="195818.23">28376 5117 429 0,'0'0'91'16,"0"0"-46"-16,0 0 9 0,-115-83 7 16,86 74-28-16,2 7-4 15,0 2-26-15,0 11-3 16,0 24-1-16,0 19-1 16,4 16 2-16,0 15-1 15,5 4 1 1,3 3-4-16,5-13 4 0,10-8-7 15,0-17-3-15,21-17-12 16,14-10-8-16,8-13-11 16,-1-14-8-16,2 0 3 15,1-19-13-15,-3-21-27 16,1-7-126-16</inkml:trace>
  <inkml:trace contextRef="#ctx0" brushRef="#br0" timeOffset="196452.14">28247 4246 433 0,'0'0'102'15,"0"0"-47"-15,0 0-51 16,0 0-4-16,0 0 0 16,49 189 8-16,-13-72-1 15,-3 19 2-15,-10 10-9 16,-13 12 0-16,-10 3 4 15,0-7-1-15,-13-11 0 16,4-25 3-16,9-27-6 16,0-32 6-16,14-24-6 15,3-21 0-15,-1-14 5 0,1-6 4 16,8-34 10 0,0-18-19-16,4-10-2 0,-5-11 2 15,-1-5-11-15,-4-6 3 16,2 5-4-16,-2 19-1 15,-5 26 7-15,-7 23 5 16,-5 14 1-16,-2 3-1 16,0 28-8-16,0 24 9 15,0 21 5-15,-13 3 4 16,-3 6 6-16,3-8-7 16,1-8-5-16,8-9 3 15,4-17-6-15,0-8-2 16,12-12 2-16,7-10 0 15,6-10 10-15,2 0-7 0,2-24-1 16,4-14-2 0,-2-9-17-16,-4-3-1 0,-2 0 0 15,-10 6 14-15,-4 9 4 16,-6 10 1-16,-3 13 7 16,-2 7 23-16,0 5-8 15,0 0-16-15,0 0-7 16,2 23-7-16,5 10 7 15,1 9 10-15,2-1-10 16,1 0 8-16,2-4-8 16,0-2 0-16,3-6-2 15,-5-8-1-15,2-13-42 0,6-8-40 16,0 0-77 0</inkml:trace>
  <inkml:trace contextRef="#ctx0" brushRef="#br0" timeOffset="196608.02">28942 4889 556 0,'0'0'0'16,"0"0"-12"-16,0 0-56 15,0 0 2-15,0 0-165 16</inkml:trace>
  <inkml:trace contextRef="#ctx0" brushRef="#br0" timeOffset="197015.98">29350 5057 490 0,'0'0'68'0,"0"0"-35"15,0 0 9-15,-116-18 1 16,76 18-20-16,0 20-7 16,-1 18-10-16,-1 14-6 15,5 16 0-15,-2 15 0 16,8 3 0-16,9-2 0 16,11-10-3-16,8-14-4 15,3-14-1-15,0-11-6 16,17-9-24-16,7-12-13 15,5-12-14-15,7-2-19 0,8 0-46 16</inkml:trace>
  <inkml:trace contextRef="#ctx0" brushRef="#br0" timeOffset="197729.78">29593 5242 425 0,'0'0'84'16,"0"0"-46"-16,0 0 25 16,0 0-18-16,0 0-19 15,0 0-6 1,-83-58-13-16,52 76-7 0,-7 23 1 15,-6 18 0-15,1 9 0 16,1 4-1-16,1 2-1 16,13-9 1-16,6-7-2 15,18-15 2-15,4-10-6 16,0-12 4-16,21-9 2 16,12-12-1-16,4 0 1 15,5-17-6-15,-5-17 2 16,-3-3-18-16,-5 5-2 15,-13 7 17-15,-3 10 7 0,-11 11 0 16,-2 4 0-16,0 0-15 16,0 14 8-16,0 6 7 15,0 4 1-15,0-2 1 16,0 3-2-16,0-7 0 16,0-4 0-16,10-6-3 15,5-8 3-15,7 0 0 16,9-2 5-16,5-27 3 15,6-10-1-15,5-16 3 16,5-13-6-16,3-20-2 16,5-14 2-16,-4-15-4 15,-9-11 0-15,-14-8-1 16,-20-13-5-16,-13-8 1 0,0-9-12 16,-35 9-10-16,1 32 10 15,8 42 15-15,7 43 2 16,9 40 24-16,-1 33-16 15,-5 38-4-15,7 35-4 16,9 24 3-16,0 9 18 16,7 5-5-16,13-1-1 15,-5-6-8-15,-3-9-5 16,-8-9-2-16,-4-9 0 16,4-14-23-16,15-22-64 15,16-19-65-15,14-24 43 16</inkml:trace>
  <inkml:trace contextRef="#ctx0" brushRef="#br0" timeOffset="198847.43">31611 4722 174 0,'0'0'318'16,"-127"-118"-287"-16,69 86-12 15,3 17 21-15,-9 15-23 16,-8 19 1-16,-10 33-8 0,3 24 9 15,6 23 8-15,11 15-16 16,15 16-2-16,20 8 1 16,16 0-10-16,11-5 2 15,4-16-4-15,30-23 4 16,8-16 2-16,9-25 2 16,7-15-5-16,0-17 9 15,2-21-5-15,3 0 2 16,-1-40-4-16,3-24-2 15,4-22 3-15,-3-21-4 16,-3-15-1-16,-12-16 1 16,-20-13-2-16,-15-14-8 15,-16-10-15-15,0-2 11 16,-11 12 6-16,-4 30-1 0,3 38 9 16,5 41 2-16,1 30 0 15,2 24-1-15,-1 5-1 16,-2 54-7-16,-8 28 6 15,-4 38 2-15,-2 25 0 16,-6 23 1-16,7 16-2 16,4 7 0-16,3-9 0 15,10-19 0-15,3-32 0 16,0-31 0-16,14-32-2 16,12-28 1-16,1-22 2 15,6-18 4-15,8-3 1 16,3-40-4-16,6-20 5 15,-8-10-7-15,-3-2-2 0,-7 3-1 16,-8 2-6-16,-3 10 1 16,-4 3 1-16,-5 4-10 15,-1 1 10-15,-5 3-1 16,2 7 7-16,-4 3 1 16,-2 9 0-16,-2 13 3 15,0 5-1-15,0 8 9 16,0 1-4-16,0 0-7 15,0 7 0-15,0 27 0 16,0 12 3-16,-4 10-3 16,4 5-2-16,0 0 2 15,2-7 2-15,13-4-1 0,5-7 1 16,-2-8 0 0,-2-3 2-16,-1-5-1 0,-3-4-3 15,-2-6 0 1,-1-9-3-16,3-5 5 0,1-3-2 15,7-10 10-15,0-19-4 16,0-10-3-16,-8-5-3 16,-6-2 0-16,-6 0-3 15,0-4-6-15,0 0-8 16,0 6-7-16,0-1-12 16,0 13-15-16,0 14-66 15,9 8-150-15</inkml:trace>
  <inkml:trace contextRef="#ctx0" brushRef="#br0" timeOffset="199265.32">32478 5117 389 0,'0'0'82'0,"0"0"-14"0,-49-125-19 16,31 87 3-16,3 11-23 16,4 9-8-16,6 10 9 15,2 8-23-15,3 0-7 16,0 2-11-16,0 26 1 15,0 14 9-15,0 19 1 16,0 10 0-16,0 10 4 16,10 12-4-16,-6 4 0 15,1-9 0-15,-1-8 0 16,-2-10 0-16,-2-11 0 16,0-15 0-16,0-8-3 15,0-11 3-15,-8-14-7 0,-13-8-4 16,-6-3-1-1,0-17-32-15,8-23-40 0,9-10-72 16</inkml:trace>
  <inkml:trace contextRef="#ctx0" brushRef="#br0" timeOffset="199828.07">32471 4403 479 0,'0'0'30'16,"0"0"-21"-16,0 0-1 0,0 0 14 16,0 0 2-1,116 135 27-15,-85-29-35 0,-6 16-6 16,-10 10 6-16,-10 1 6 16,-5-1-19-16,0-7-2 15,-20-15-1 1,0-16 0-16,7-20 3 0,1-17-3 15,5-16 0-15,5-16 0 16,0-11 0-16,2-13 0 16,0-1 0-16,0-6 0 15,0-15-6-15,4-2-6 16,6 4 12-16,3-2-1 16,2 5 1-16,1-1 0 15,5-4-1-15,5-1 2 16,8-5-2-16,6 0 1 0,11-4 0 15,9-5 1-15,5-8-1 16,4-3 0-16,-16-3-1 16,-8 2 3-16,-16 4-1 15,-11 3-1-15,-12 3 0 16,-6 0-1-16,0-1 1 16,-8-5-5-16,-15 1-12 15,3 9 6-15,2 12 7 16,7 14-6-16,2 8 1 15,3 0 3-15,-4 20-5 16,1 12 11-16,3 2-1 16,-1 1 0-16,7 2 0 15,0-3-19-15,0-2-69 16,5-4-32-16,26-8-194 0</inkml:trace>
  <inkml:trace contextRef="#ctx0" brushRef="#br0" timeOffset="200429.42">32966 4927 406 0,'0'0'0'15,"0"0"-4"1,0 0 4-16,0 0 3 0,0 0 5 15,-129 20 13-15,106 12 12 16,1 8-9-16,-4 12-6 16,1 6-4-16,0 8 16 15,8 0-6-15,1-1-11 16,5-3-6-16,5 3-2 16,-4-4 3-16,6 2-8 15,1-12 0-15,3 0 2 16,0-15 0-16,25-9-2 0,11-6 5 15,3-11-5-15,11-8-6 16,6-2-26-16,4-8-26 16,7-17-41-16,-14 0-112 15</inkml:trace>
  <inkml:trace contextRef="#ctx0" brushRef="#br0" timeOffset="200916.11">33117 5261 413 0,'0'0'103'0,"0"0"-68"16,0 0-17-16,0 0 7 15,0 0-25-15,0 0 0 16,-11 99 3-16,11-37-2 15,0 6 3-15,0 2-4 16,-6 1 0-16,-12-5 5 16,-7-8-5-16,1-10 0 15,2-15 2-15,6-12-1 16,7-9 2-16,5-8-3 16,4-4 15-16,-5-8 27 15,5-23-37-15,0-14 7 16,11-5-3-16,22-8-6 15,5-5-3-15,7-5 0 16,-3-6-5-16,-1 1-1 16,-1 8-8-16,-9 16-2 0,-6 26 9 15,-15 14 7-15,-1 9-4 16,1 16 1-16,-6 22 3 16,0 10 19-16,1 2-7 15,-5 0-5-15,2-3 2 16,2-3-7-16,0-2 1 15,2-10-3-15,-2-6-3 16,0-9-5-16,3-11-57 16,11-6-60-16,1 0-176 15</inkml:trace>
  <inkml:trace contextRef="#ctx0" brushRef="#br0" timeOffset="201078.15">33468 5103 504 0,'0'0'64'0,"0"0"-60"16,0 0-3-16,0 0-1 15,0 0-9-15,0 0-52 16,-14-12-48-16,25 12-70 16</inkml:trace>
  <inkml:trace contextRef="#ctx0" brushRef="#br0" timeOffset="201413.96">33541 5314 207 0,'0'0'55'0,"-44"122"-10"16,19-66 24-16,2-6-2 15,8-8 9-15,1-8-42 16,10-5 1-16,4-12-27 16,0-2-7-16,0-9 0 15,0-5-1-15,11-1 6 16,5 0 2-16,9-9-8 15,1-15-16-15,6-11-32 16,-1-1 0-16,2 4-49 16,-2 6-19-16,-7 13 13 15,-12 13 103-15,-12 0 2 0,0 7 63 16,0 16 11-16,0 2-22 16,0 6-14-16,0-1-15 15,-2 2-19-15,-3-2-6 16,3-2 0-16,-1-3-1 15,3-6-35-15,0-11-39 16,0-6-19-16,16-2 3 16</inkml:trace>
  <inkml:trace contextRef="#ctx0" brushRef="#br0" timeOffset="201813.34">33864 5486 378 0,'0'0'108'16,"0"0"-72"-16,0 0-14 15,0 0 1-15,0 0-17 0,0 0 2 16,-128 132-3-16,105-93 1 16,7-5-6-16,16-7-3 15,0-6 3-15,2-9 1 16,18-8 5-16,5-4-5 16,6 0 3-16,0-2-4 15,-4-12-1-15,-12 4-1 16,-8 8-1-16,2 2 2 15,-9 14-7-15,0 30 4 16,0 18-5-16,0 19 8 16,0 8 1-16,0 16 4 15,0 13 8-15,-27 9-6 0,-33 7 3 16,-33-1 25-16,-28-4-31 16,-17-10 2-1,-16-17-4-15,-11-14 14 16,-1-25 13-16,16-26-4 0,34-23-8 15,45-14 22-15,38-29-13 16,28-31-24-16,5-23-1 16,26-15-12-16,32-7-34 15,27 3-47-15,20 10-66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08:05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16239,'1'0'6604,"1"0"-5382,-1 0-907,13 1 8072,-15 2-8387,1-1-198,35-1-19687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5T08:06:11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23613 7921 69 0,'0'0'89'15,"0"0"-89"-15,0 0 0 16,0 0 7-16,0 0 66 15,0 0-18-15,0 0-20 16,-27 4-7-16,27-4 18 16,0 0 4-16,0 0-12 15,0 0 0-15,0 0-8 16,0 0-11-16,2 2-8 0,13 2-7 16,14 1 0-16,14 2 12 15,20-1-15-15,20-5 5 16,25 2 7-16,23-3 4 15,37 0-5-15,36 0-10 16,31-12 0-16,20 2 1 16,9 0-3-16,0 3 0 15,-5 3 1-15,-7 4 0 16,-13 0-1-16,-23 0-2 16,-18 12 2-16,-22 4-1 15,-20 4 1-15,-23 1-1 16,-17-1 1-16,-18-2-3 15,-13-4 1-15,-14-2-3 16,-6-4 3-16,-10-2-3 16,-7-4 4-16,-2 0-6 0,-3-2-28 15,-3 0-39-15,-9 4-100 16</inkml:trace>
  <inkml:trace contextRef="#ctx0" brushRef="#br0" timeOffset="2352.19">4008 9224 208 0,'0'0'65'0,"0"0"-31"16,0 0 7-16,0 0 17 16,0 0-25-16,0 0-16 15,0-6-10-15,0 6-3 16,0 0-1-16,0 0-3 16,2 0 0-16,14-2 9 15,5-2-6-15,8-2 3 16,8 0-1-16,3-2-5 15,6 2 2-15,1-4-2 16,9 2 0-16,2-3 0 16,2 0 0-16,7 1 0 0,2 0 0 15,6 2 0-15,6 2 3 16,4 1-3-16,2 5 0 16,-1 0 2-16,1 0-2 15,2 0 0-15,0 0 1 16,5 0-1-16,-3 0 2 15,-1-3-2-15,-5-11 0 16,-8-5 1-16,-8 5-1 16,-11 3 0-16,-4 0 0 15,-3 5 1-15,-5-2 8 16,10 3 8-16,5-10-1 16,3-1-4-16,5-1-10 0,1-4-2 15,-4 3 0-15,1 2 0 16,-2 0 0-16,-7 1 0 15,-10 4 0-15,-7 3 0 16,-8 2 0-16,-2 0 0 16,1 0 0-16,1-1 1 15,7 4-1-15,5-3 0 16,3 1 0-16,6-2 0 16,0 3 0-16,-4 0 0 15,0 2 0-15,-3 0 1 16,-7 2-1-16,-3-2 0 15,-5 2 0-15,-3-2-1 16,-3 2 1-16,-5 0 0 0,-2 0 0 16,0 0 0-16,0 0-1 15,4 0 1-15,-1 4 0 16,3 0-2-16,-4 0 2 16,4 0 0-16,-2-2-1 15,-1 3 2-15,0-3-2 16,0 3 1-16,-1-1-5 15,-2-1 0-15,-1 4-7 16,-5-5 6-16,1 2 0 16,-3-2 6-16,-1-2-2 15,-2 0 2-15,-1 0 0 16,1 2 0-16,4 2 0 0,1 0 0 16,1-2 0-1,-1-2 0-15,5 3 0 0,2-3 0 16,2 1 0-16,3 1 0 15,2-2 0-15,-6 0 0 16,0 0 0-16,1 0 0 16,-5 0 0-16,-3 0 0 15,-5 0 0-15,-3 0 0 16,-3 0 0-16,-1 0-2 16,0 0 1-16,-2 0 1 15,0 0-2-15,2 0 1 16,-2 0 1-16,0 0 1 15,3 0-1-15,2 0 0 16,7 0 1-16,9 0 0 16,6 0-1-16,2 0 0 0,-6 0 0 15,-2-2 1-15,-5 1-1 16,-5 1 0-16,4 0-1 16,1-5 2-16,2 3-1 15,-5 2 0-15,-2 0 0 16,-4-2 2-16,-2 2-2 15,-3 0 0-15,-2 0-2 16,0 0-1-16,0 0-37 16,0 0-45-16,0 0-66 15</inkml:trace>
  <inkml:trace contextRef="#ctx0" brushRef="#br0" timeOffset="7416.45">28020 8091 245 0,'0'0'19'15,"0"0"-19"-15,0 0-22 16,0 0 18-16,0 0 4 16,0 0 1-16,0 0-1 15,-4-20-6-15,4 20 5 16,0 0 1-16,0 0 8 15,0 0 9-15,0 0-2 16,0 0 1-16,0 0 1 16,0 0-10-16,0 0 8 15,0 0-12-15,0 0 1 16,0 0 7-16,0-2 1 0,0 2-3 16,0 0 4-1,0 0-2-15,0 0 7 0,0 0-11 16,0 0 1-16,0 0 3 15,0 0-2-15,0 0-3 16,0 0-6-16,0 0 2 16,0 5 6-16,2 6-7 15,4 3 2-15,3 2 3 16,0 4-5-16,-2 0 1 16,-1 1 5-16,-3 4-2 15,-1 0 8-15,-2 5-12 16,0-3 1-16,0 6 7 15,0-3-5-15,0 4-1 16,0-1-3-16,0 5 2 16,-2 4 3-16,-1-5-5 0,-1-1 0 15,4-1 2-15,0-1-1 16,0-5 1-16,0 3-2 16,0-3 0-16,0-3 1 15,0-2-1-15,0-4 0 16,0 0 2-16,0-3-1 15,0 2 0-15,0-2-1 16,0 0 0-16,0 3 2 16,0-1-2-16,0 0 0 15,0 0 1-15,0-2-1 16,0 1 0-16,0 3 0 16,0-4 0-16,0 1 0 0,0-2 0 15,0 3 0 1,0-3 0-16,0 4 1 0,0-2-1 15,0-3 0-15,-2 2 0 16,0-5 1-16,2 1-1 16,0-5 0-16,0-2 0 15,0 3 1-15,0-5-1 16,0 2 0-16,0 0 0 16,-2-1 1-16,-1-2-1 15,3 0 0-15,0-3 2 16,-3 1-1-16,3-1 0 15,-2 0-1-15,2 0 0 16,0 0 1-16,0 1-1 0,0-1 0 16,0 0 0-16,0 0 0 15,0 0 0-15,0 0 0 16,0 0 1-16,0 0 0 16,0 0-1-16,0 0 0 15,0 0 0-15,0 0 0 16,0 0 0-16,0 0 0 15,0 0 0-15,0 0 0 16,0 0 0-16,0 0 0 16,0 0 0-16,0 0 0 15,0 0 0-15,0 0 0 16,0 0 0-16,0 0 0 0,0 0 0 16,0 0 0-16,0 0 5 15,0 0 0-15,0 0 0 16,0 0 3-16,0 0-4 15,0 0 16-15,0 0-15 16,0 0 0-16,0 0 4 16,0 0-8-16,0 0 0 15,0 0-1-15,0 0 0 16,0 0 0-16,0 0 0 16,0 0-12-16,0-5-21 15,0-11-113-15</inkml:trace>
  <inkml:trace contextRef="#ctx0" brushRef="#br0" timeOffset="13881.2">27852 10319 375 0,'0'0'37'0,"0"0"-37"16,0 0 1-16,0 0-1 16,0 0 36-16,0 0 10 15,0 0-26-15,14-10-15 16,13 10 7-16,11 0 4 16,11 0 5-16,13 0-4 15,14 0-6-15,13 2-5 16,17 2 9-16,24 0-12 15,24-4 0-15,6 0-2 16,-4 0 2-16,-20 0-2 0,-33 0-1 16,-23 0 0-1,-22 0-2-15,-21 0-22 0,-32 2-127 16</inkml:trace>
  <inkml:trace contextRef="#ctx0" brushRef="#br0" timeOffset="16301.48">4549 11533 286 0,'0'0'0'15,"0"0"-12"-15,0 0-13 16,0 0 25-16,0 0 23 15,0 0 6-15,0 0-21 16,0 0-2-16,0 0 14 16,0 1 12-16,3 4 0 0,1-4-18 15,-2 2 5-15,5-2 4 16,-3-1-5-16,3 0 1 16,2 0-4-16,4 0 3 15,5 0 1-15,5 0-6 16,6 0-11-16,2 0 3 15,7 0-2-15,1 0-2 16,6 0-1-16,4 0 0 16,9 0-1-16,6 0-1 15,7-1 2-15,6-3 5 16,2 2-5-16,2 2-1 16,-3 0 1-16,2 0 0 0,-2 0-2 15,-2 2-1 1,-2 2 2-16,-1-1-1 0,0 1-1 15,10-3-2-15,8-1 4 16,9 0 1-16,6 0-6 16,-4 0 5-16,-6-1-13 15,-3-2 3-15,-2 2 3 16,-3 1 2-16,-1 0 6 16,-2 0 0-16,-2 1 4 15,0 10-4-15,2-1 0 16,2 0 4-16,4-1-4 15,0-3-2-15,6-2 0 16,5 0 2-16,2 1 4 0,10 3-4 16,4-2 0-16,1 0 3 15,-2-1-3-15,3-2 0 16,5-3 0-16,1 0 0 16,1 0 2-16,-5 3-2 15,-5-1 0-15,-1-1 1 16,-2 2-1-16,-5-2 0 15,3 1 0-15,4 0 2 16,9 3-2-16,4-4 0 16,4 1 0-16,1-2 0 15,-2 0 1-15,3 0-2 16,2 0-1-16,-6 4 2 0,-4-2 2 16,-7-2-2-16,-2 0 0 15,-6 0 1-15,-3 0-1 16,2 0 0-16,6 0-1 15,2 0 1-15,1 2 1 16,1 2-1-16,-1-1 0 16,1-2 0-16,-1-1 0 15,5 2-1-15,-5 0 1 16,-4 0 0-16,-3 3 1 16,-1 1-1-16,-6-5 0 15,2 2 2-15,-4 0-2 16,8-1 0-16,6-2-1 15,1 0 2-15,1 0-1 16,-9 0 0-16,1 0 0 16,-4 0 0-16,-5 0 0 0,-7 0 0 15,-12 0 0 1,-8 0 0-16,-9 5 1 0,-7 0-1 16,-6-1 0-16,-4 1 2 15,-4-4-1-15,-5 2-1 16,-2-3 0-16,-1 0 0 15,-3 0 1-15,3 0-1 16,-3 0 0-16,1 0 1 16,-5 0-1-16,0 0 0 15,-4-4 0-15,0-1 1 16,-4 1-2-16,1 3 1 16,1 1 0-16,6 0 2 0,5-3-2 15,10-1 0-15,6-2 0 16,8 1 0-16,0 0 0 15,2 2 0-15,-6-2 0 16,-3 5 0-16,-4-2 0 16,-5 2 0-16,4 0 0 15,-2-2 0-15,1 1 0 16,3 1 0-16,-6-3 0 16,0 3 0-16,-5 0 0 15,-4 0 0-15,-4 0 0 16,-2 0 0-16,-4 0 0 15,-6 0 0-15,2 6 0 16,-4 1 0-16,3-1 0 16,-1-3 0-16,-4 0 0 0,-1-3 2 15,-6 0-2-15,-3 0 0 16,-3 0 0 0,-2 0 0-16,0 1 0 0,0 1-2 15,0 0 2-15,0-2 0 16,0 2-2-16,0-2 2 15,0 0 0-15,0 3 1 16,0-3-1-16,0 0 0 16,0 0 0-16,0 0 3 15,0 0-1-15,0 0-2 16,0 0 0-16,0 0 0 16,0 0 0-16,0 0-7 15,-7 1-21-15,-1-1-29 0,-4 3 4 16,-1-3-36-16</inkml:trace>
  <inkml:trace contextRef="#ctx0" brushRef="#br0" timeOffset="21582.59">16389 2177 194 0,'0'0'276'16,"0"0"-276"-16,0 0-20 15,0 0 10-15,0 0 10 16,0 0 9-16,0 0 0 16,0 0 6-16,-65-1-9 15,65 5-5-15,0 4-1 16,0 3 2-16,0 11 0 15,0 6 9-15,0 11-11 16,3 9 0-16,1 10 7 16,-2 14 6-16,-2 8 2 15,0 15-7-15,0 9-1 16,0 12 10-16,2 17-8 16,-2 11 0-16,2 9-1 0,-2 10-4 15,0 10 1 1,0 6-5-16,0 11 1 0,0 5 3 15,0-1-4-15,0-1-1 16,0-17 1-16,8-21 0 16,-2-16 1-16,-1-15-1 15,-3-12 0-15,-2-14 2 16,0-13-2-16,0-16 0 16,0-10 0-16,0-15 0 15,-7-15 0-15,3-8 0 16,2-12-5-16,-2-7 4 15,-4-2-21-15,2-3-28 0,1-27-94 16,1-10-80-16</inkml:trace>
  <inkml:trace contextRef="#ctx0" brushRef="#br0" timeOffset="22452.25">16256 2414 403 0,'0'0'0'16,"0"0"1"-16,0 0-1 15,0 0-2-15,0 0 2 16,0 0 4-16,-48-54-4 16,48 54-2-16,0 0 2 15,0 0 3-15,0 0 2 16,0 0 3-16,0 0 2 15,0 0-4-15,0 0-4 16,0 0-2-16,0 0 0 16,23 0 1-16,12 0-1 0,17 0 0 15,15 0 4-15,20 0-2 16,29 0 1 0,26 0-3-16,21 0 0 0,22 0 3 15,11-2-3 1,0-6 0-16,2 0 2 0,-8 4-2 15,-10 2 0-15,-9 2-1 16,1 0 1-16,-5 8-1 16,-2 4 1-16,-13-5-3 15,-19-4 3-15,-14-3-3 16,-19 0-6-16,-11 0 4 16,-16 0 3-16,-8-10-2 15,-12 0-1-15,-5-3 4 16,-13 1-1-16,-8 3 4 15,-8-1-4-15,-3 2 2 0,-5 2 0 16,1 1 2-16,1 4-2 16,-2 1-3-16,5 0 2 15,-3 0 0-15,3 0-2 16,-3 0-12-16,-5 0 0 16,-2 0 9-16,-2 0 1 15,-4 0 5-15,0 0 3 16,0 0 0-16,0-3 2 15,0 1-5-15,4-1-38 16</inkml:trace>
  <inkml:trace contextRef="#ctx0" brushRef="#br0" timeOffset="22965.91">19689 2163 415 0,'0'0'32'16,"0"0"-32"-16,0 0 0 0,0 0-8 15,0 0 8 1,-38 107 0-16,34-48 1 0,2 18 6 16,-5 11-3-16,0 10 4 15,-6 12 5-15,-2 5-5 16,-6 3 14-16,-4 1-12 16,3-3-6-16,2 1 9 15,7 0-1-15,6 8-3 16,7 1-9-16,0 3 2 15,0 0 2-15,13-4-4 16,3 12 0-16,-3 5 1 16,-1 7 0-16,-6-1 2 15,-4-3-3-15,-2-6 0 0,0-1 0 16,0-5 0-16,-6-4 0 16,-8-10 0-16,3-12 0 15,0-14 0 1,0-12 0-16,4-16 0 0,1-13-4 15,1-18-1-15,5-18-19 16,0-14-49-16,0-4-94 16</inkml:trace>
  <inkml:trace contextRef="#ctx0" brushRef="#br0" timeOffset="23750.35">16113 5795 344 0,'0'0'48'0,"0"0"-48"15,0 0 0-15,0 0 4 16,0 0 15-16,0 0 12 16,-27-38-21-16,70 32-4 15,19-3 10-15,22 1-3 16,17-5 1-16,22 3-3 15,19 2-5-15,16 3-4 16,22 5-2-16,15 0 0 16,13 0-2-16,14 0 2 15,3 2-2-15,-5 2 2 16,-10 1 0-16,-5-3-5 0,-18-2 0 16,-14 0 5-1,-15 0-6-15,-17 0 0 0,-12-7-27 16,-17-2-8-16,-21-5 17 15,-22 0 22-15,-19 4 0 16,-25 0 2-16,-13-1 2 16,-12 2 3-16,0-1-5 15,-25-3-27-15,-8 6-75 16,-5-2-55-16</inkml:trace>
  <inkml:trace contextRef="#ctx0" brushRef="#br0" timeOffset="24481.2">18402 3210 316 0,'0'0'34'16,"0"0"-24"-16,0 0-4 15,0 0 2-15,0 0 26 16,0 0-8-16,-35-14-23 15,35 16-3-15,0 26 4 16,-4 16 3-16,-13 14 40 16,-10 12-16-16,-13 11-15 0,-12 9-5 15,-8 4 4 1,-9 3 9-16,-3-5-17 0,1-6-3 16,5-6 4-1,1-6-5-15,3-3-2 0,6-9-1 16,0-8 0-16,10-12-4 15,9-10-1-15,8-12-7 16,14-14-11-16,7-6-43 16,5 0-58-16,1-22-201 15</inkml:trace>
  <inkml:trace contextRef="#ctx0" brushRef="#br0" timeOffset="24781.19">17554 3615 392 0,'0'0'38'0,"0"0"-36"16,0 0 3-16,0 0 1 15,0 0 46-15,0 0 5 16,143 145-18-16,-67-71-15 16,11 9-8-16,4 4 1 15,5-3 7-15,-7-4-24 0,-6-2-2 16,-10-5 2 0,-8 6-22-16,-26-10-114 0</inkml:trace>
  <inkml:trace contextRef="#ctx0" brushRef="#br0" timeOffset="26818.46">20584 1007 79 0,'0'0'388'15,"0"0"-388"-15,0 0 12 16,0 0-10-16,0 0-2 16,0 0 12-16,-19-21-12 15,19 43 0-15,6 7 5 16,9 7 4-16,6 4-4 16,-5-2-5-16,-1-4 3 15,-1-6-2-15,-3-2-1 16,-1-4 0-16,0 0-1 15,-1 2 1-15,-1-4-9 16,4-2-2-16,1-8-11 16,0-6-4-16,-1-4-14 0,1 0 9 15,1-18 23 1,1-10 5-16,1-8-3 0,-1 3 5 16,1-3 1-16,-3 7 1 15,-4 8-1-15,-4 12 0 16,-5 6 11-16,0 3 7 15,0 0-6-15,0 9-1 16,0 17-8-16,0 12 14 16,2 10-3-16,2 6-12 15,3 1 2-15,-1 1 4 16,-6 0 6-16,0-2-5 16,-11-4-3-16,-15-2 15 15,-10-6-20-15,1-5 0 16,1-8 2-16,5-4-3 15,11-7-30-15,5-8-116 0</inkml:trace>
  <inkml:trace contextRef="#ctx0" brushRef="#br0" timeOffset="29597.55">20344 2206 173 0,'0'0'53'0,"0"0"-30"0,0 0-5 16,0 0 6-16,0 0 2 16,0 0 7-16,-9-61-9 15,7 57-2-15,-1-2 4 16,3 1-7-16,0 1 0 15,0 1 11-15,0 3-17 16,-2 0-1-16,2 0-8 16,0 0-4-16,0 3-1 15,0 20-4-15,0 16 5 16,0 12 18-16,0 12-9 16,7 9-3-16,-1 11 1 15,2 8-5-15,-2 10 11 16,-4 5-8-16,1 8-5 15,-3 11 5-15,0 2-4 16,0 9-1-16,0 3 0 0,0 4 0 16,0 0 1-16,-3-4-1 15,3-6 0-15,0-9 0 16,0-4 2-16,0-3-4 16,5-13 2-16,6-7 0 15,0-9-3-15,2-4 3 16,-1 0 0-16,-1-5-2 15,-7-9 2-15,2-10-1 16,-3-6-2-16,-3-5 3 16,0-4-2-16,0 2 2 15,0-6 0-15,-3 2 2 16,-12 1-2-16,5-4 0 0,-2 0 0 16,1-2 0-16,2-4 0 15,0-2 0-15,2-4 0 16,5-6-1-16,0-4 1 15,0-6-2-15,2-2 1 16,0-2 1-16,0 1 3 16,-2-1-3-16,-6 2 0 15,2-3 3-15,4 0-2 16,-3-2-1-16,5 2 0 16,-2-1 0-16,2-1-1 15,0 2 1-15,0-4 0 16,0 1-1-16,0-4 1 15,0 0-2-15,0 0 0 0,0 0 2 16,0 0 2-16,0 0-2 16,0 0 0-16,0 0 2 15,0 0-2-15,0 0-2 16,0 0-1-16,11 0 3 16,14 0 0-16,12 0 1 15,11-11-1-15,10-6 5 16,13-2-5-16,2 0 0 15,10 2-1-15,4 0 1 16,-3 3-4-16,0 6 3 16,-3 2 1-16,-8 4 0 15,-1 2 0-15,1 0 0 0,1 0 0 16,0 0 1-16,-3 0-1 16,-2 0 0-16,-4 0 0 15,-10 0 1-15,-4 0-1 16,-3 0 0-16,-9 0 0 15,-5 0 1-15,-7 0-1 16,-10 0 0-16,-5 0 0 16,-8 0-1-16,-2 0 1 15,2 0 0-15,1 0 0 16,-3 0 0-16,3 0 1 16,2 0-1-16,-1 0 0 15,3 0 4-15,3 0-4 16,-2 0 2-16,-1-2-2 0,-5 0 1 15,-2 0 2 1,-2 0-3-16,0 2 0 0,0-4 14 16,0-4-5-16,0-2 0 15,0-8-9-15,0-8 2 16,-4-6-2-16,0-12 0 16,2-11 0-16,-3-7-1 15,1-3 2-15,-2-2-1 16,-2 1 0-16,-1-5 0 15,3-4 2-15,0-3-2 16,1-7 0-16,0 1 4 16,-2 0-4-16,1-2 0 15,2 1 0-15,-3-1 2 16,2-3-2-16,1 0 0 0,-1-2 0 16,1 1 0-16,-5 0 0 15,5 0 0-15,-1 0 0 16,0 3 0-16,5 7 1 15,0 8-1-15,0 7 0 16,0 4 1-16,0 0-1 16,5 2 0-16,4 4 0 15,-4 3 0-15,-1 0 1 16,-2 0-1-16,-2-5 0 16,0 5-1-16,0 2 1 15,0 4 0-15,-4 8 0 16,-7 4 1-16,1 5 1 15,2 2-2-15,1 1 0 0,3-1 4 16,2 2-4 0,2 0-2-16,0 2 1 0,0-2 2 15,0 1-1-15,0 2 0 16,0 2 0-16,0 2 2 16,0 3-2-16,0 4 0 15,0 1-2-15,0-2 4 16,-3 0-5-16,-4-1 3 15,3-2 0-15,2-3 1 16,0-2-1-16,2 2 0 16,0-1-1-16,0 4 2 15,0 0-1-15,-5 4 0 0,-1-1 0 16,-2-2-2 0,2 1 0-16,-3 3 1 0,3 3 1 15,-4-2-1-15,2 2-4 16,-1 0 8-16,-3 1-3 15,-3 1 4-15,-3-2-4 16,-11 1 0-16,-7 1-1 16,-8 2 4-16,-10 3 1 15,-4 0-4-15,-8 0 0 16,-3 0 3-16,0 0-3 16,4 0 0-16,4 0 0 15,6 0 2-15,6 0-1 16,3 0-1-16,1 0 0 15,3 0 1-15,-1 0-1 16,1 0-1-16,-2 6 1 0,1 2 0 16,-4-1 0-16,2 0 0 15,-5 0 0-15,-4-2-1 16,7-1 1-16,3 1 0 16,4-4 0-16,11-1 1 15,2 3-2-15,9-1 1 16,9-2-4-16,5 1-1 15,4 1-32-15,-2 12-29 16,-4 7-38-16,-2 1-43 16</inkml:trace>
  <inkml:trace contextRef="#ctx0" brushRef="#br0" timeOffset="30199.59">21787 314 323 0,'0'0'17'16,"0"0"-17"-16,0 0-2 16,0 0 2-16,0 0 13 15,-19 138 11-15,-1-34 16 0,-14 32-9 16,-15 32 2-16,-8 33 8 16,-15 32-17-1,-4 25 1-15,-2 24 3 0,5 7-16 16,4 9-6-16,4 8 2 15,-6 3-4-15,-17 33 6 16,-20 29-10-16,-26 31-1 16,-13 13-1-16,-2-14-4 15,12-42 5-15,33-65-4 16,37-67 5-16,34-67 5 16,31-50-5-16,2-37-3 15,17-29 0-15,24-28 2 16,5-16-2-16,8-26 0 15,-3-38-39-15,-4-23-42 16,-18-20-133-16</inkml:trace>
  <inkml:trace contextRef="#ctx0" brushRef="#br0" timeOffset="31200.35">19854 724 142 0,'0'0'96'0,"0"0"-76"0,0 0-20 16,0 0 15-16,0 0 17 16,0 0 0-16,15 95-11 15,3-54 0-15,4 9-2 16,3 6-6-16,6 12 19 15,2 15 3-15,6 15-20 16,7 14-3-16,4 19-3 16,8 11-5-16,4 2 7 15,5-1-11-15,2-5 0 16,2-8 6-16,7-2-5 16,2 2 14-16,9 3 4 15,0 8-7-15,2 5 6 16,-1 6-15-16,-5-1-3 15,-3-5 8-15,0-3-8 16,-1-3 0-16,-2 2 0 0,-5-3 2 16,-9 1-1-16,-11-2-1 15,-10-7 0-15,-11-7 1 16,-8-10-1-16,-12-7-1 16,-6-13 1-16,-5-10 0 15,1-11 2-15,1-17-2 16,4-9 0-16,2-10 2 15,1-11-1-15,0-7-1 16,0-8 0-16,-2-7 1 16,-5-4 3-16,-1 0-1 15,-3 0-2-15,0 0 13 16,0 0-9-16,0 0 0 0,0 0-1 16,0 0-3-16,0-4-2 15,0-4-1-15,0-2-16 16,-5-8-4-16,3-7-40 15,2-4-51-15,0-5-106 16</inkml:trace>
  <inkml:trace contextRef="#ctx0" brushRef="#br0" timeOffset="32966.37">24720 954 328 0,'0'0'46'0,"0"0"-17"16,0 0 1-16,0 0 5 15,0 0 10-15,0 0 3 16,0 0-32-16,-12-8-7 16,12 8-4-16,0 0-4 15,0 0-1-15,0 17-15 16,0 8 15-16,0 11 6 15,10 4 0-15,1-2-5 16,4-1 0-16,1-5-1 16,4-8 0-16,2-2-2 15,3-6 2-15,2-5 2 16,-1-9-2-16,1-2 0 0,0 0 3 16,-1-2-2-1,-3-19 2-15,-5-3-3 0,-5-4 0 16,-5-4 1-16,0-2-1 15,-6 2-2-15,0 4 2 16,-2 7 0-16,0 5 0 16,0 9 0-16,0 0 0 15,0 7-5-15,0 0 5 16,0 0-10-16,5 0-3 16,3 30 2-16,8 15 9 15,1 17 2-15,6 14 0 16,-3 5 0-16,-2 2 0 15,-2-2 0-15,-8-9 3 0,-3-6-1 16,-5-8-1 0,0-8-1-16,0-6 1 0,-18-6 6 15,-11-5-7-15,-8-4 7 16,-10-4 3-16,-9-5-3 16,-2-6-4-16,-5-2-3 15,3-8 0-15,5-4-3 16,4 0 3-16,9 0-17 15,5-6-29-15,16-14-39 16,9-8-27-16,10-8-217 16</inkml:trace>
  <inkml:trace contextRef="#ctx0" brushRef="#br0" timeOffset="33567.19">24693 367 30 0,'0'0'282'0,"0"0"-263"15,0 0-8-15,0 0 18 16,0 0 16-16,0 0-1 16,-22-16-14-16,13 16-16 15,-3 5-12-15,-7 12-1 16,-1 5 1-16,-1-3-1 15,6 4 0-15,2-5-1 16,1-2 0-16,8-8-1 16,2-2 1-16,2-6-6 15,0 0-5-15,0 0 8 0,0 0 3 16,4-18 5-16,17-5 2 16,-2-8 2-16,4 5-9 15,-7 3 0-15,-10 11 1 16,1 2-1-16,-3 6 0 15,0 1 0-15,2 3 0 16,-2 0-3-16,2 0 3 16,1 0-2-16,1 0 2 15,9 0 0-15,3 3 0 16,4 10 0-16,3 3 0 16,4-2 3-16,-2 1-3 15,2 2 0-15,0-3-1 16,0 0-3-16,0 1-84 15,-10-6-228-15</inkml:trace>
  <inkml:trace contextRef="#ctx0" brushRef="#br0" timeOffset="37215.07">24479 2267 150 0,'0'0'194'16,"0"0"-189"-16,0 0-5 15,0 0 6-15,0 0 46 16,0 0-11-16,-20-54-18 15,20 53 4-15,0 1-22 16,0 0-4-16,0 0 2 16,0 0-3-16,0 1-2 15,0 21-10-15,0 13 12 16,2 7 25-16,8 6-15 16,-4 12-6-16,-1 8 15 15,-1 10 4-15,-2 5-2 16,0-1-14-16,3-2-6 15,0-2 9-15,3 0-10 16,1-1 0-16,2 2 0 0,3 0 1 16,-1-3-1-16,3-2 0 15,-5-5 0-15,0-6-1 16,-2-5 1-16,-3 1 0 16,-3 3 1-16,-1 4 0 15,-2 1 0-15,0 3-1 16,2 0 0-16,-2 1-1 15,0 3 1-15,0-1 0 16,0 4 0-16,0-3 1 16,0 0-2-16,0-1 1 0,0-2 0 15,0-4 0-15,0-1 0 16,0 2 0-16,-2-1 0 16,-9 1 0-16,-3-2 0 15,1-6 0-15,5-9 0 16,-2-3-1-16,3-4 1 15,-3 0 0-15,-2 4 0 16,-3-2 0-16,2-2 0 16,-1 0-1-16,3-4 1 15,2-4 0-15,2-2 0 16,-2-1 0-16,3-10 0 16,2 1 1-16,-2-8-2 15,4-3-2-15,0-2 3 0,2-4-7 16,0-1 7-16,-2 0 0 15,-2 0 0-15,1-2 0 16,-1 1 1-16,2 0-1 16,0-1 0-16,0 0 0 15,-1 0 0-15,3-3-1 16,0 2 1-16,0-3 1 16,-3 0-1-16,1 2-1 15,2-1 1-15,0-1 1 16,0 0-1-16,0 0 0 15,0 0 3-15,0 0-3 16,0 0 0-16,0 0-4 16,0 0 4-16,0 0-3 15,0 0 3-15,5 0-4 16,19 0 4-16,7-6 2 0,10-2-1 16,1-2-1-16,5 5 0 15,0-2 1-15,6 4-1 16,5-2 0-16,9 2 1 15,4 0-1-15,-2-1 0 16,-1 2 0-16,-6 0 0 16,-7 2 0-16,-4 0 0 15,-5 0-1-15,-11 0 1 16,-4 0 0-16,-2 0 1 16,-5 0-1-16,-1 0 0 15,-3 0-1-15,-3 2 1 16,6 0 0-16,-3 1 1 15,2-3-1-15,-2 0 2 16,0 0-2-16,3 0 0 0,-1 0 1 16,0 0-1-16,3-7 0 15,2 5-1-15,2 1 2 16,2 1-2-16,4 0 1 16,7-3 0-16,0-1-1 15,-1-2 1-15,-3-1 0 16,-9 5-1-16,-7-4 2 15,-4 1-2-15,-4 1 1 16,-2 1 0-16,-5-2-1 16,-3 3 1-16,2-2 0 15,-6 0 2-15,2-4-2 0,0-1 0 16,-2 0 0-16,0-1 0 16,0 0 2-16,0-4-2 15,0 2 0 1,0-2 0-16,-7-9 2 0,0-2-2 15,3-6 0-15,-3-7 0 16,3 0 0-16,0-4 0 16,1 1 0-16,3-4 3 15,0 1-3-15,0-4 6 16,0 2-6-16,0-4 1 16,-2-5 3-16,-5 0-3 15,-4-7-1-15,-2-3 10 16,-5-3-5-16,-3-6 3 15,2 0-8-15,1-3 1 0,5 3 1 16,1 1-2-16,3 8 0 16,5 1 5-16,4-1 6 15,-2 1 1 1,0-3-4-16,0-4-3 0,-1-4 16 16,-4 0-20-16,1-8 4 15,-3-1-2-15,-3-4-2 16,6-1-1-16,1 3 0 15,1 4 0-15,4 6 1 16,0 10-1-16,0 3 0 16,7 4 0-16,6 2 2 15,3-1 0-15,0 2-2 0,1-2 0 16,1-2 0 0,-1-2 0-16,-1 3 0 0,-3 3 2 15,-1 6-2-15,-5 4 0 16,-3 4 0-16,-4 3 0 15,0 6 0-15,0 3 0 16,0-1 0-16,0 0 1 16,0-2-1-16,0 3 0 15,0-2-1-15,0 4 1 16,0 0 0-16,0 4 0 16,0 4 0-16,-2 1 0 15,-2 0 0-15,-3 1 0 16,0-2 0-16,0 2 0 15,3-1 0-15,-1-2 0 16,1 0 0-16,0 2 0 0,-1 5 0 16,2 3 0-16,1 5 0 15,0 0 0-15,-4 1-6 16,1 1 5-16,-3-3-8 16,0 3 9-16,2 2 1 15,-3 1 1-15,-3-2-2 16,-1 2 0-16,-5 1-1 15,-10 0 1-15,-6 0 0 16,-15 0 1-16,-9 11 2 16,-8 3-2-16,-13 0-1 15,4-2 0-15,-1-1 1 16,5-1-1-16,8-2 0 16,5-2 1-16,10-1-1 15,5-1 1-15,9 3-1 0,8-5 0 16,6-1-1-16,6 2 1 15,8-3-2-15,2 1-27 16,4 6-57-16,0-7-120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5T08:09:26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19878 12603 248 0,'0'0'72'0,"0"0"-64"15,0 0-6-15,0 0 20 16,0 0 18-16,0 0-7 15,0 0-10-15,0 0-9 16,0 0-4-16,0 0-3 16,0 0 5-16,0 0 11 15,0 0-12-15,0 0-3 16,0 0-1-16,0 0-2 16,0 0 0-16,0 0-4 0,0 0 1 15,0 0 1 1,12 0-2-16,12-8-1 0,2 0 2 15,11 2 0-15,0 0-2 16,5 3 0-16,3 3 1 16,4 0-1-16,5 0 0 15,-1 0 0-15,5 0 0 16,-5 0 0-16,1 0 0 16,-3 3 0-16,3 0 0 15,3-3-1-15,6 0 1 16,6 0 0-16,9 0 1 15,5 0-1-15,6-7 1 16,4-2-1-16,1 2 0 16,-5 7 0-16,0 0 0 15,-5 0-1-15,-3 0 1 0,2 0 0 16,-8 0 0-16,-1 0 0 16,-3 0 0-16,-2 0 0 15,2 0 0-15,3 0 0 16,1 0 0-16,-3 0 0 15,-7 0 0-15,-5 0-1 16,-5 0 1-16,-1 4-2 16,-1 2 2-16,3-5-1 15,-3-1 0-15,3 0 1 16,0 0 0-16,-2 0 0 16,-8-7 0-16,-1 1-1 15,-7 0 1-15,-3 3 0 0,-2 3 0 16,-1-1 0-16,-6 1-1 15,-1 0 1-15,-2 0 0 16,-8 0 0-16,-4 0 0 16,-2 0 0-16,-2 0-2 15,-1 0 4-15,3 0-4 16,3 0 2-16,1 0 0 16,5 0 2-16,2 0-2 15,2 0 0-15,0-2 0 16,3-2 1-16,-3 0-1 15,-2 2 0-15,-6 2 0 16,-3-3 0-16,-7 3 0 16,0 0-3-16,1 0 2 15,0 0-4-15,-1 0 4 0,1 0 0 16,-3 0 1-16,0 0 1 16,0 0-1-16,4 0 0 15,1 0 2-15,3 0-2 16,0 0 0-16,-1 0 0 15,3 0 0-15,-4 0 2 16,-1 0-2-16,-1 0 0 16,2 0 0-16,-4 3 1 15,0-3-2-15,1 0 1 16,1 0 0-16,-2 0 0 16,4 0 0-16,-4 0 0 0,3 0 0 15,-3 0 0 1,-2 0 1-16,0 0-1 0,-2 0-4 15,0 0 3-15,0 0-41 16,0-3-54-16,0-3-52 16</inkml:trace>
  <inkml:trace contextRef="#ctx0" brushRef="#br0" timeOffset="5145.97">19105 7227 199 0,'0'0'46'16,"0"0"-44"-16,0 0 4 15,0 0 38-15,0 0-3 16,0 0 0-16,0 0-24 16,-13 2-11-16,13-2-3 15,0 2-3-15,0 5 1 16,0 4-1-16,0 1 5 16,0 4 7-16,0 4-10 15,0 0 4-15,0 4 4 16,-4 2 6-16,-6 2-2 15,-1 2-5-15,0 0-7 16,0-2 5-16,2-1-7 16,3-2 0-16,-1-3 1 15,5-1-1-15,0-6 2 16,-1-1-2-16,0-2 0 0,3-5 0 16,0-3 0-16,0-2 0 15,0-1 3-15,0-1-3 16,0 0 0-16,0 3 0 15,0-3 0-15,0 0 0 16,0 0 6-16,0 0-4 16,0 0 1-16,10 0 9 15,5 0-2-15,3 0-9 16,4-3 0-16,1 0 1 16,6 1-2-16,4-2 0 0,8 2 1 15,1-2-1 1,2-4 0-16,5 0 0 0,3-4 0 15,3 0 2-15,3 0-2 16,0-2 0-16,4 0 0 16,-2-2 0-16,3 1 0 15,1 0 0-15,-1 1 0 16,-3-5 0-16,0 3 0 16,-2-2 0-16,0 6 1 15,0 2-1-15,0 2 1 16,2 2-1-16,7-1 0 15,0-1 0-15,-1-1 0 16,1 1 0-16,-2 0 0 0,0 0 0 16,0-1 1-16,-3 5-1 15,0-3 0-15,3 3 1 16,-7 0-1-16,0 0 0 16,-7 0 3-16,-2 4-2 15,3-2-1-15,-2 0 0 16,2 0 0-16,1-2 0 15,0 0 0-15,-1-1 0 16,-3 2 1-16,-3 1-1 16,2-2 0-16,-4 4 0 15,3-2 0-15,-1 1-1 16,2-2 1-16,0 3 0 16,1-2 1-16,2 0-1 0,-2 2 1 15,3 0-1-15,4 0 0 16,-3 0-1-16,0 0 1 15,1 0 0-15,-10 0 0 16,1 0 0-16,-3 0-1 16,-2 0 1-16,3 0 0 15,-1 0 0-15,-2 0 0 16,-5-2-1-16,-6 0 0 16,0 2 1-16,-4 0-1 15,2 0 1-15,0 0 0 16,2 0-1-16,4 0 1 15,7 0 0-15,9 0 2 16,12 0-2-16,3-5 1 16,1-4-1-16,-5 2 0 15,-2 1 0-15,-10 3 0 16,-2 3 0-16,-7 0-1 0,-8 0 2 16,-6 0-2-16,-2 0 0 15,-4 0 1-15,-1 0 0 16,3 0 0-16,-2 0 0 15,4 0 1-15,-1-4 0 16,-2 2-1-16,0-3 0 16,-2 1 0-16,-5 3 0 15,-4-1 0-15,-3 2-1 16,-2 0 1-16,-4 0-1 16,0 0 1-16,0 0-1 0,0-2 1 15,0-2 7 1,0-5-6-16,0 1-1 0,-6-2 1 15,2-1-1 1,-3-1 2-16,-1-5-2 0,-2-3 0 16,2 2 0-16,-1-6 0 15,-5-2 0-15,1-4 1 16,0-2-1-16,-1-1 0 16,6-3-1-16,-1 9 1 15,4-2-2-15,3 5 2 16,2 3-2-16,0 2 1 15,0 1 1-15,0 5 1 16,0-3-1-16,0 2 0 0,0 1 1 16,0 1-1-16,0 2 0 15,0 5 0-15,0-2-1 16,0 5 1-16,-5 2-7 16,-6-2 3-16,1 0-1 15,-9 2 5-15,-3 0 0 16,-7 0 0-16,-7 0-1 15,-6 13 0-15,-3-6-2 16,3 1 3-16,-3 3-1 16,1-5 3-16,0 2-2 15,-3-1 2-15,0 0-1 16,0-3 2-16,3-1 0 16,3 1-2-16,-1 1 5 15,-1 1-6-15,-5 1 0 0,-4 4 0 16,0 3 0-16,-9-1 0 15,-1 4 0-15,0-1 0 16,-2-3 0-16,5-2 0 16,3-3 0-16,5-2 0 15,9-4 1-15,3-2 2 16,11 0-3-16,5 0 0 16,3 0 6-16,5-2-6 15,-1-2 0-15,3-2-1 16,-5 4 1-16,-5 2 0 15,-3-2-7-15,-8 2 2 16,-4 0 3-16,1 0-3 16,-1 0 4-16,-5 2 0 0,1 4 2 15,-7 2-1 1,0-1 0-16,-2 1 0 0,-3 1 0 16,1-1 0-16,-3 0 0 15,2 0-1-15,1 1 2 16,-2-2-1-16,-1 3 0 15,0-2 0-15,4 2-3 16,4-6 1-16,5-2 0 16,3 1 2-16,3-3 0 15,1 0 1-15,-2 0-1 0,4 0 0 16,1 0 1 0,4 2 1-16,0-2-2 0,3 0 0 15,1 1 0-15,1-1 0 16,-1 0 0-16,-2 3 0 15,-4-2 0-15,0 4 0 16,-1-3 0-16,3 3 0 16,8-3 0-16,0-2 1 15,3 0-1-15,3 0 0 16,-3 0 3-16,5 0-2 16,-3 0 1-16,5 0 2 15,2 0 2-15,-2 0 4 16,4 0-10-16,-4 0 1 15,2 0 0-15,0 0-1 16,0 0 0-16,1 0-1 0,-2 0 2 16,-1 0-2-1,-2 2 0-15,-3 4 1 0,-4 0-7 16,-2 4 7-16,-4-2-1 16,-3 2 1-16,-3 0 0 15,1-2-1-15,2-2 0 16,4 1 1-16,5-7 2 15,7 1-2-15,-1 1 0 16,3-2 0-16,-4 0 1 16,1 3-1-16,-3-3 0 15,-3 0 0-15,-9 3-2 16,-7 3 2-16,-4 2-1 0,-7 2 1 16,5-2 0-16,4 1 1 15,6-6-1-15,9 0 0 16,4-1 1-16,4-2-1 15,4 1 0-15,4-1 1 16,3 3-1-16,2-3 0 16,-1 0 0-16,-4 0 0 15,3 0 0-15,-5 0 0 16,0 0 0-16,-2 0-1 16,-2 0 2-16,-3 0-2 15,3 0 1-15,-3 0 0 16,1 0 0-16,4 0 0 15,-1 0 0-15,3 0 0 16,3 0 1-16,-1 0-2 16,0 1 0-16,3 2 1 0,1-3-3 15,1 0 3 1,2 0-3-16,-2 0 0 0,-2 0 3 16,0 0 0-16,-6 2-7 15,-1-2-5-15,-2 4 8 16,-5-3-15-16,0 7 5 15,-2 1 2-15,0 1 2 16,0-1 4-16,4 0-11 16,4-3-8-16,2 0-20 15,1 2-77-15</inkml:trace>
  <inkml:trace contextRef="#ctx0" brushRef="#br0" timeOffset="7488.31">24941 6457 232 0,'0'0'49'15,"0"0"-36"-15,0 0-2 16,0 0 19-16,0 0 6 15,0 0-16-15,0 0 0 16,-2 64-7-16,2-51 0 16,0 1 3-16,-5 5-3 15,0 3 2-15,1 6-1 16,-5 4 1-16,0 3-3 16,0 0-8-16,-2 3-2 15,2 5 6-15,-2 0-7 16,2 4 0-16,5-3-1 15,-1-6 1-15,5-6 0 16,0-4-1-16,0-7 0 0,0-4 2 16,0-3-2-1,0-6 0-15,0-1-1 0,0-3 1 16,0-3-2-16,5 1-1 16,-3 1 3-16,4-3 4 15,4 0-3-15,5 0-1 16,7 0 4-16,12 0-2 15,6-3 8-15,9-9-10 16,7-2 0-16,4 6 4 16,3 0-4-16,-3 3 0 15,-1 5 0-15,1-3 0 16,2 3 0-16,8 0 0 16,1 0 0-16,0 0 0 15,1 0 0-15,-7-2 0 0,-9 1 0 16,-10 1 0-16,-4 0-2 15,-8 0 2-15,-6 0 0 16,-3 0-2-16,-7 0 2 16,-5 0-1-16,-3 0 1 15,-6 0 0-15,-4 1 1 16,2-1-1-16,-2 0 0 16,0 0 5-16,0 0-4 15,0-10 3-15,0-14-4 16,0-8 1-16,0-2-1 15,0-7 0-15,0-3 0 16,-2-3-4-16,-2-2 1 16,2 1 0-16,2 7 3 0,0-2 0 15,0 7-3-15,0 2 1 16,0-1 2-16,0 6-2 16,0 1 2-16,0 6 0 15,0 4 0-15,0 6 0 16,-6 3 2-16,-4 4-2 15,-13 2-1-15,-10 3 1 16,-16 0 4-16,-18 3-4 16,-13 16 2-16,-9 2-1 15,-3 3-1-15,7-4 0 16,12 0 0-16,4-1-3 16,11-2 3-16,5-3-1 0,5-3-1 15,9-5-6 1,7-5 3-16,6-1-28 0,8 0-18 15,7 0-2-15,6 0-40 16,5-1-199-16</inkml:trace>
  <inkml:trace contextRef="#ctx0" brushRef="#br0" timeOffset="8309.23">25242 6847 188 0,'0'0'69'16,"0"0"-45"-16,0 0 7 15,0 0 7-15,0 0-5 0,0 0-5 16,0-1-1 0,0 1-8-16,0-3-5 0,0 0 5 15,2-1-7-15,4-4 1 16,5-4 0-16,3-1-4 16,-1-5 1-16,1 0-7 15,3-4-1-15,-1 0 4 16,-1-2-6-16,1 3 0 15,-5 2 0-15,-4 7 1 16,-3 4 1-16,1 4-2 16,-5 3 0-16,2 1 3 15,-2 0 1-15,0 0-1 16,0 0-3-16,0 0-3 16,0 0 2-16,3 0-5 0,3 11 2 15,3 11 4-15,-3 2 15 16,2 7-8-16,-4-1-4 15,0 0 0-15,-4-2 2 16,2-2-5-16,-2-3 2 16,0-4 0-16,0-5-2 15,0-6 0-15,0-4 0 16,0-4-3-16,0 0 1 16,5 0-63-16,-1 0-77 15</inkml:trace>
  <inkml:trace contextRef="#ctx0" brushRef="#br0" timeOffset="10245.37">27609 6457 432 0,'0'0'19'16,"0"0"-19"-16,0 0-8 15,0 0 8-15,0 0 10 16,0 118 19-16,0-62-8 15,0-6-13-15,0-2-3 16,0-5 2-16,0-8-6 16,0-10 5-16,0-10-6 15,0-6 0-15,0-9 2 16,0 0 1-16,0-13 5 16,0-20-8-16,-11-20-6 15,7-9 0-15,4-5-3 16,0-6 3-16,4 3 5 0,19 3 0 15,6 12-4-15,2 10 3 16,0 15 0-16,1 12-3 16,-3 14 5-16,0 4-3 15,2 10 1-15,-4 25 2 16,-8 17-5-16,-3 10 5 16,-14 4 3-16,-2 4 15 15,-2-3-14-15,-23-4 0 16,-4-7-1-16,-2-6-1 15,-4-7-1-15,4-14-1 16,4-6 1-16,4-12 2 16,8-11-3-16,3 0 0 15,8 0 0-15,4-17-7 16,0 3-3-16,0 1 4 0,18 1 6 16,7 7-2-16,-1-1 2 15,0 4 0-15,3-4 1 16,2 0-1-16,0-5 1 15,0 0 2-15,2-4 0 16,-2-3 15-16,1-4-17 16,-4-1 0-16,-4-4 3 15,-2 4-3-15,-7-2 1 16,-7 1-2-16,-6 4 0 16,0 2 1-16,0 2-1 0,-10 2-1 15,-1 7 0-15,0 4-4 16,2 3 0-16,4 0 5 15,-1 0 0-15,0 2 1 16,3 16-1-16,1 3-1 16,2 6 1-16,0 3 0 15,0 0-2-15,9 2 1 16,8-3 1-16,6-6-3 16,-1-2-1-16,3-10 0 15,-1-3 4-15,0-5 2 16,-1-3-2-16,-1 0 0 15,3-18 2-15,-1-17 8 16,1-9-10-16,-3-6 0 0,-7-6 0 16,-3 1 0-1,-12-1 0-15,0-1 0 0,-2 5-6 16,-19 2 4-16,-1 3-2 16,0 7 4-16,8 3 0 15,6 6 0-15,8 12 0 16,0 4-2-16,0 11-1 15,2 4-1-15,13 0 1 16,5 6-3-16,-1 13 5 16,2 0-1-16,2 7 2 15,-3 2 0-15,5 8 0 16,1 7 0-16,1 13 0 0,0 4 0 16,2 5 0-16,0 2 3 15,-3-3 1-15,3-2-4 16,-2-5 0-16,0-6 4 15,-7-6-4-15,-2-10 0 16,-10-2-1-16,-5-11 1 16,-3-2-7-16,0-7 2 15,-9-2 10-15,-14-1-5 16,-3-6 0-16,-3-2 0 16,-5 0 2-16,5-2-2 15,2 0 2-15,4 0-2 16,2 0 0-16,3-8-4 15,3-11-16-15,6 0-47 16,2 1-53-16</inkml:trace>
  <inkml:trace contextRef="#ctx0" brushRef="#br0" timeOffset="11345.35">26562 6450 113 0,'0'0'95'0,"0"0"-46"0,0 0 0 15,0 0-11-15,0 0 0 16,0 0-10-16,0 0-6 15,-9 3-8-15,9 25-14 16,0 12 25-16,0 8 17 16,0 2-27-16,0 0-10 15,0 3 12-15,0-3-10 16,-6 1-2-16,-1-2-5 16,1-4 1-16,-1-6 4 15,4-11-5-15,3-8-1 16,0-6 1-16,0-2 0 15,3-2-2-15,13-1-2 16,6 1 4-16,7-3 4 16,5-1-2-16,8 0-1 15,4-4 3-15,3-2-4 16,1 0 2-16,0 0-2 0,-3 0 0 16,0 0-1-16,0-6 1 15,-9-8-2-15,-5 1 1 16,-6 0 2-16,-9 1-3 15,-9 1 1-15,-5-1 1 16,-4-7-1-16,0-7 1 16,0-8-3-16,0-8 1 15,0-2-3-15,0 2 3 16,0 3-1-16,0 5 3 16,0 4-2-16,4 0 2 0,12 2 0 15,-3 2 0 1,-4 0 0-16,-4 0 0 0,-5 2 0 15,0 0 0-15,0 4 0 16,-16 0 0-16,-6 3-6 16,-4 1 4-16,-9 6-1 15,0 5 2-15,-3 1-4 16,1 4 5-16,3 0 0 16,3 0-5-16,2 0-25 15,7 0 11-15,3 0-23 16,9 1-36-16,1 7-93 15</inkml:trace>
  <inkml:trace contextRef="#ctx0" brushRef="#br0" timeOffset="11749.46">26757 6651 341 0,'0'0'0'0,"0"0"-1"16,0 0 1-16,0 0 0 0,0 0 5 15,0 0 3-15,-36 128-4 16,36-97-4-16,0-7 7 15,9-4-5-15,9-7 5 16,-3-4 0-16,1-5-4 16,1-4 13-16,2 0-5 15,2-13-6-15,0-12 9 16,-3-7-14-16,-5-3 0 16,-7 3 7-16,-6 5 7 15,0 0 6-15,-2 7-8 16,-15 0-8-16,-1 7-2 15,-3 6-2-15,2 7-7 16,-2 0 1-16,6 2-37 16,4 22-59-16</inkml:trace>
  <inkml:trace contextRef="#ctx0" brushRef="#br0" timeOffset="12366.81">26883 7311 389 0,'0'0'43'0,"0"0"-27"16,0 0-5-16,0 0 8 16,0 0-2-16,0 0-12 15,0 17 2-15,-8 16 1 16,-6 11-3-16,-3 6-2 16,-2-2-2-16,1 1-1 15,5-8 0-15,2-8 1 16,4-9-1-16,1-11 0 15,6-8-2-15,0-5-1 16,0 0-7-16,0-2-8 0,0-22 18 16,2-12 3-1,2-7-3-15,1 2-5 0,-3 2 5 16,-2 5 0-16,3 4 0 16,-1 6 0-16,4 7 0 15,3 6-3-15,0 9 3 16,2 2-8-16,2 0 6 15,3 7 0-15,5 10 0 16,0 3 0-16,0 0 2 16,-3-2 0-16,-3-2 0 15,-2-5 0-15,-1-6 1 16,-8-3-1-16,0-2 4 0,-2 0-4 16,3-2 4-16,-3-18 17 15,5-8-21-15,0-2 0 16,-3 3 0-16,0 6-4 15,-1 6-15-15,1 8-47 16,-2 5-46-16</inkml:trace>
  <inkml:trace contextRef="#ctx0" brushRef="#br0" timeOffset="12701.11">27187 7566 247 0,'0'0'21'15,"0"0"-17"1,0 0 2-16,0 0-2 0,0 0 19 16,0 0 0-16,0 70-18 15,10-68-4-15,-1-2 6 16,3 0 2-16,-4 0-3 15,3-6-5-15,-3-10 0 16,-4-8-2-16,-4-1-10 16,0 0-7-16,0 0 13 15,-10 7 5-15,-5 4 5 16,-3 4-5-16,3 9 0 16,-1 1-6-16,5 0-6 0,5 0-12 15,-1 0-46-15</inkml:trace>
  <inkml:trace contextRef="#ctx0" brushRef="#br0" timeOffset="13115.19">27823 7533 291 0,'0'0'90'0,"0"0"-80"16,0 0-9-16,0 0 3 15,0 0-4-15,-119-14 15 16,92 30-4-16,4 2-11 16,5 7 0-16,7 1 0 15,5 0 0-15,4-4 0 16,2-4-3-16,0-6-1 15,0-4 1-15,13-2 3 16,3-6 1-16,-1 0 2 16,1 0-2-16,1-2 1 15,-1-16-2-15,1-1-4 16,0 2 3-16,-7-1-8 16,4 0 0-16,-5 0-21 15,0-5 7-15,-1 3-4 0,0-4 6 16,-6 2 15-16,-2 3 3 15,0 0-37-15,0 1-13 16,0 5-71-16</inkml:trace>
  <inkml:trace contextRef="#ctx0" brushRef="#br0" timeOffset="14245.96">27810 7313 82 0,'0'0'231'16,"0"0"-206"-16,0 0-22 16,0 0 12-16,0 0 16 0,0 0-13 15,-4-2-4-15,4 2-9 16,0-2 2-16,0 2-2 16,0-2-3-16,0-2 6 15,0 2 5-15,-2-2-10 16,-3-2 14-16,0-2-13 15,3 0-3-15,0 0-1 16,2 2 0-16,0 0-1 16,0-2 1-16,0-1 0 15,0-2 1-15,0-3 3 16,-4 0-4-16,1-3 4 16,-1-1 1-16,-2 3 8 0,1 7 3 15,0 3-1-15,3 5 13 16,2 0-17-16,0 0-11 15,0 5 0-15,0 18 0 16,0 13 11-16,0 13-11 16,0 3 1-16,12 4 2 15,-2 0-3-15,6 0-1 16,2-3 1-16,0-6 1 16,-1-6 0-16,-1-5-1 15,-5-8 0-15,-1-3 0 16,-2-6 0-16,1-3 0 15,2-6-2-15,3-7-6 0,1-3-1 16,3 0 6-16,2-3 3 16,0-13-5-16,0-2 5 15,1-4-2-15,-4-5-9 16,3 2-1-16,-5-5 5 16,1 2-2-16,0 0-2 15,-5 0 9-15,-4-1 0 16,-3-1 2-16,-2 0 0 15,-2-2 0-15,0 5 2 16,0 4-2-16,-2 4 0 16,-13 12-3-16,1 3 1 15,1 4-6-15,1 0 8 16,4 0 1-16,-1 10 3 16,-1 10-4-16,6 4 0 0,2 4-2 15,2 4 2-15,0 2-1 16,4 4 0-16,15-2 1 15,5 0 1-15,3-4-1 16,2-7-2-16,2-9 0 16,1-8 2-16,-1-8 0 15,-2 0 1-15,0-3 2 16,-6-21 3-16,-2-12-6 16,-3-5-10-16,-7-9 1 15,-11-1-3-15,0 1 12 16,0-2 1-16,-7 0 1 15,-11 4 8-15,3 10-4 16,1 14 5-16,10 11 9 16,2 10-18-16,2 3-2 0,0 0-3 15,0 11-7 1,20 21 9-16,9 11-1 0,2 9 2 16,7 13 0-16,2 10-2 15,0 7 1-15,-2 9 0 16,-4-7 1-16,-13-1 0 15,-7-9-6-15,-12-10 6 16,-2-10 2-16,0-13 0 16,-14-12-2-16,-1-13 0 15,-3-11 1-15,-4-5 11 0,-11-5-8 16,-8-23-1 0,-1-7-4-16,2-1 5 15,7-1-4-15,8 2 0 0,9 5 5 16,10 3-10-16,4 0-4 15,2 4-30-15,0 0-33 16,22 6-53-16</inkml:trace>
  <inkml:trace contextRef="#ctx0" brushRef="#br0" timeOffset="15889.27">24012 6471 495 0,'0'0'6'0,"0"0"-6"15,0 0-8-15,0 0 8 16,0 0-1-16,0 0-2 15,-41 84-4-15,45-60 5 0,10 0-9 16,-5 4-10-16,0 4-38 16,-9 2-181-16</inkml:trace>
  <inkml:trace contextRef="#ctx0" brushRef="#br0" timeOffset="16070.02">24033 7652 345 0,'0'0'0'16,"0"109"0"-16,6-54-8 15,2-4-5-15,3-4-4 16,3 0-32-16,1-5-19 0,3-4 32 16,-3-3 36-16,-1 2 1 15,-3 3-1-15</inkml:trace>
  <inkml:trace contextRef="#ctx0" brushRef="#br0" timeOffset="16249.43">24199 9557 407 0,'0'0'33'16,"-4"117"-26"-16,4-72-7 15,8-7-13-15,5-3-9 0,-1-9 6 16,-4-1-27 0,-1 0-61-16</inkml:trace>
  <inkml:trace contextRef="#ctx0" brushRef="#br0" timeOffset="16474.75">23528 10238 322 0,'0'0'78'15,"-172"38"-78"-15,95-30-59 16,6-4 59-16,1-1 17 0,1-1-9 16,-2 4-4-16,-1 0-4 15,-3 0-4-15,1 2 3 16,7-8-13-16,12 0-6 15,8 0-90-15</inkml:trace>
  <inkml:trace contextRef="#ctx0" brushRef="#br0" timeOffset="16626.29">21656 10355 432 0,'0'0'0'0,"0"0"-83"16</inkml:trace>
  <inkml:trace contextRef="#ctx0" brushRef="#br0" timeOffset="16813.27">19545 10568 181 0,'0'0'126'0,"-139"1"-126"0,83-1-142 15</inkml:trace>
  <inkml:trace contextRef="#ctx0" brushRef="#br0" timeOffset="16865.83">19103 10551 166 0,'0'0'0'16,"0"0"-94"-16</inkml:trace>
  <inkml:trace contextRef="#ctx0" brushRef="#br0" timeOffset="17057.13">18726 10026 431 0,'0'0'0'0,"0"0"-39"16,-33-148-32-16,22 94 30 0,-1-5-15 15,4-5-29-15,-3 2 85 16,-1-3 22-16,2-4-22 16,-9-1-80-16</inkml:trace>
  <inkml:trace contextRef="#ctx0" brushRef="#br0" timeOffset="17212.07">18655 8247 323 0,'0'0'0'15,"0"0"-117"-15,-66-104-34 16</inkml:trace>
  <inkml:trace contextRef="#ctx0" brushRef="#br0" timeOffset="17444.27">18519 7610 427 0,'0'0'80'0,"0"0"-73"0,-67-138-6 16,63 85-2 0,2-1 1-16,2 0 0 0,0 6 1 15,0 2-1-15,0 4-10 16,2 5-5-16,2 3-71 16,5 2-30-16,3 2-65 15</inkml:trace>
  <inkml:trace contextRef="#ctx0" brushRef="#br0" timeOffset="17518.9">18444 6810 95 0,'0'0'0'0</inkml:trace>
  <inkml:trace contextRef="#ctx0" brushRef="#br0" timeOffset="17613.38">18435 6591 33 0,'0'0'0'0,"0"0"-7"16</inkml:trace>
  <inkml:trace contextRef="#ctx0" brushRef="#br0" timeOffset="17802.04">18776 6589 469 0,'0'0'0'0,"0"0"-22"0,0 0-12 15,0 0 23-15,133-14 9 16,-46-6-32-16,9-4-73 16,6 6-116-16</inkml:trace>
  <inkml:trace contextRef="#ctx0" brushRef="#br0" timeOffset="17942.66">20310 6450 284 0,'0'0'0'0,"116"-25"-27"15,-42 10-189-15</inkml:trace>
  <inkml:trace contextRef="#ctx0" brushRef="#br0" timeOffset="18934.05">21386 6418 378 0,'0'0'52'0,"0"0"-16"16,0 0-15-1,0 0 10-15,0 0 6 16,0 0-15-16,-19-68-11 0,21 62-11 16,5 3 1-16,1 0-2 15,6 3 1-15,1 0-16 16,8 0-46-16,4 0-49 16,8 15-62-16</inkml:trace>
  <inkml:trace contextRef="#ctx0" brushRef="#br0" timeOffset="19154.21">22447 6378 61 0,'0'0'72'15,"0"0"10"-15,127-14-37 16,-89 9-31-16,3 0-2 15,-1-2-10-15,6-4 1 16,5-1-3-16,7-1 0 16,0 2-4-16,-2 2-3 15,-7 2-42-15,-9 3-46 16</inkml:trace>
  <inkml:trace contextRef="#ctx0" brushRef="#br0" timeOffset="19422.82">23793 6250 114 0,'0'0'31'16,"0"0"-31"-16,0 0-10 0,0 0-108 16</inkml:trace>
  <inkml:trace contextRef="#ctx0" brushRef="#br0" timeOffset="22513.28">19088 7944 253 0,'0'0'75'16,"0"0"-54"-16,0 0-7 16,0 0 2-16,0 0 29 15,0 0-12-15,0-19-9 16,0 19-14-16,0 7 6 16,2 14 12-16,4 5-2 15,1 6-22-15,-1 8 13 16,-1 4-13-16,2 8 2 15,-1 2 3-15,-1 2 1 16,-1 0 0-16,-2-3-10 16,3-1 1-16,0-7 4 15,-3-4-5-15,0-8 0 16,0-8 1-16,0-7 0 0,-2-5 1 16,0-10-2-16,0 0 0 15,0-3-4-15,3 0 4 16,-1 0-3-16,4 0 3 15,10 0 3-15,5 0 4 16,10-5-4-16,11-11-2 16,9-4 6-16,12 0-7 15,10-2 0-15,8-1 0 16,5 0 0-16,3 3 0 16,2 2 0-16,-2 2 0 15,-2 4-3-15,-2 2 3 16,2 6-3-16,2 0 0 15,7 4 0-15,-4 0 2 16,1-3 0-16,3 2 1 0,4-1-2 16,7-4 2-1,4-5 0-15,1-1 0 0,-3-3 0 16,-9-3 2-16,-1-3-2 16,-8 6 0-16,-7 1-2 15,-1 3 2-15,-8 7-2 16,-5 4 0-16,-6 0-8 15,-4 0-6-15,-1 0 9 16,3 0 7-16,0 3-1 16,3-3 1-16,1 0-1 15,-1 0 1-15,-3-11-12 16,-1-3 8-16,-6 5-9 16,-1 0-18-16,-3 1 26 0,-4 6-7 15,-7 2-15 1,-5 0-12-16,-6 0 35 0,-4 0 2 15,-2 0-19-15,-4 0 16 16,1 0 2-16,7-2 3 16,0-6 0-16,4-4-1 15,-2 3-2-15,3-6-26 16,-3 3-27-16,0 2-6 16,2 1 54-16,-5 7 8 15,0 0 0-15,-3 2 34 16,-3 0-28-16,-4 0-4 15,-5 0-2-15,-2 0 0 0,0 0 4 16,4 0-3-16,3 0 5 16,4 0-6-16,2-7 1 15,2 3 0-15,3 2-1 16,2 0 0-16,2 0 9 16,1-2-6-16,-6 4 0 15,-3-2-3-15,-8-2 0 16,1 2 0-16,1-3-2 15,4 2 2-15,-1 3 0 16,0 0 0-16,0 0 0 16,-5 0-1-16,-1 0 2 15,-5 0-2-15,-3 0-2 16,-2 0 1-16,0 0 0 0,-4 0-4 16,0 0 6-1,0 0 2-15,0 0 10 0,0 0 11 16,0 0-7-16,0 0-13 15,0-6 17-15,0-4-5 16,0 2-10-16,0-2-2 16,0-3-3-16,2 0 6 15,-2-4-6-15,0 2 0 16,0-6 3-16,0-1-2 16,0-3 4-16,-8-3-1 15,2-1-2-15,-5-5 0 16,5 0-2-16,0 0 0 15,4 0-4-15,2 5 4 16,0 4 0-16,0 3 2 0,0 4-2 16,-4 2 0-16,-3 0-2 15,5-2 2-15,0-3 2 16,2 4-2-16,0-4 0 16,0 3 2-16,0 6-2 15,-2 1 0-15,0 4 0 16,-3 7 0-16,0-2-5 15,-4 1 11-15,1 1 1 16,-6-4 2-16,1 2-5 16,2-3-1-16,-3-1-3 15,-1 2 0-15,-1 0 3 16,-3 0-2-16,-6 4-1 16,-4-2 0-16,-7 2 1 0,-9 0-2 15,-5 0 1-15,-8 0 0 16,-5 12 1-16,-4 3-1 15,-2-4 0-15,-2 1 4 16,-2 1-3-16,-1-4 1 16,7 4-2-16,0-2 0 15,5-1 2-15,4 3-2 16,-2-1 0-16,-5 0 0 16,3 0 0-16,-1-3 0 15,1-2 0-15,6-1 0 16,0-2 0-16,10-2 0 15,3-2 0-15,5 2 0 0,1-1 0 16,1 2 6-16,0 1-6 16,-2 2 0-16,-4 4 4 15,-12 4-4-15,-6 2 0 16,-4 1 0-16,-3-2 0 16,5-1 4-16,6-3 1 15,4-4-1-15,6 0 6 16,4-3-8-16,3 1 3 15,4-1 0-15,4-4 0 16,-3 4 7-16,1 0-12 16,-5 2 1-16,-7 3-1 15,-3-3 0-15,-2 3 0 16,-1 1 0-16,0 2 0 16,2 1 1-16,2-2-1 15,2-1 0-15,3-2 1 0,-1 1-1 16,-1-4 0-16,-3 3 0 15,-1 1 0-15,0-4 0 16,6 1 0-16,3 1 0 16,-2 0-1-16,-1 3 1 15,0-1 0-15,3 1 0 16,-1-4 0-16,7-1 1 16,2 2-1-16,0-3 0 15,4-1 0-15,2 0 0 16,6 0 0-16,-2 2-1 15,1 1 2-15,0 0-1 0,-2 0 0 16,-3 2 0-16,4-1-1 16,-6-1 1-16,-2 3 0 15,2-3 0-15,-4-2 1 16,2-2 0-16,0-2-1 16,0 0 0-16,0 0 3 15,4 0 0-15,6 0 3 16,0 0 10-16,1 0-15 15,-4-4 5-15,-7 4-6 16,-4 0 1-16,-10 0 2 16,-5 0-3-16,-4 0 0 15,6 0 1-15,5 4-1 16,10 0 5-16,11-4-5 16,7 2 0-16,6-2 4 0,-2 0-3 15,0 0-1 1,2 0 2-16,-6 0-2 0,-1 0 1 15,-1 0-1-15,-1 0 0 16,1 6-4-16,1 0-5 16,6 4-36-16,-3 6-89 15</inkml:trace>
  <inkml:trace contextRef="#ctx0" brushRef="#br0" timeOffset="25012.24">19373 8929 381 0,'0'0'35'15,"0"0"-26"-15,0 0-7 16,0 0 16-16,0 0-10 15,0 0-5-15,-5 33-2 16,5 4 8-16,0 14 3 16,0 5 5-16,0 4-2 15,0 0-1-15,0-2 4 16,0-4-14-16,0-4-2 16,0-6 1-16,0-5-3 0,0-9 4 15,0-7-4-15,0-6 0 16,0-3-2-16,0-6 2 15,0-2-1-15,0-4-1 16,2-2 2-16,9 0 3 16,5 0-3-16,9 0 3 15,6-6 4-15,7-6-6 16,4 0 0-16,5 0-1 16,4-2 2-16,7 2-2 15,2-3 0-15,4 3 0 16,-1 3-4-16,-1-1-7 15,-2 2 3-15,0-1-3 0,1 6 4 16,3-2 5-16,8-1 1 16,1 1 1-16,10-3 0 15,1-2 0-15,-3 0 0 16,-1-2 1-16,2-1 1 16,-4 3 12-16,0-2-7 15,-2 0-6-15,-7-2 7 16,-2 0-8-16,-5-2 0 15,-2 2-1-15,-4 0 3 16,-2 3-4-16,-4 4 2 16,0-3 0-16,4 4 0 15,-4-2 0-15,2 1 0 16,2 1-2-16,-3-1 4 0,-2 1-2 16,2 0 0-1,5 0 0-15,-3 0 1 0,3-2-1 16,4 0 0-16,0-1-1 15,5 2 2-15,-3-1-2 16,2-2 1-16,-6-3-4 16,1 4 3-16,-6 1-3 15,-2 0 4-15,-2 2 0 16,-9 3 0-16,-3 3-2 16,-6 0 2-16,-3 0 0 15,1 0 0-15,2 0 0 16,0 0 0-16,6 0 0 0,-2 0 1 15,3 0-1 1,-3 0 0-16,3 0 0 0,-2 0 0 16,-2 0 0-16,-1 0 0 15,3 0 0-15,-3 0 0 16,0 0 0-16,-4 0 0 16,-2 0 0-16,-2 0-2 15,-4 0 2-15,2-5 0 16,-3 0 0-16,-5 4 0 15,-3-1-1-15,-5 2 1 16,-1 0 0-16,-4 0-1 16,3-3 1-16,-1 3 0 15,3-1 0-15,2-1 1 16,4-1-1-16,7-3 0 16,7 1 0-16,4-3 1 0,7-1-1 15,-2 1 0-15,-1 0 0 16,-6 1 0-16,-6-2 0 15,-9 5 0-15,-6 3-5 16,-3-2 5-16,-5 3 0 16,0-4 0-16,0 0 0 15,-5-3-1-15,-7 1 0 16,4 1 1-16,1 1 0 16,5-2 5-16,0 0-5 15,0-2 0-15,0-5 0 16,0-1 0-16,-4-5 3 15,4-3-3-15,-2-2 0 0,2-2 0 16,2 0 0-16,-3 2 0 16,3-3 0-16,0 0 0 15,0-2 0-15,0-5 0 16,0 0 0-16,0-2-2 16,0 1 2-16,0 0-2 15,0 1 2-15,0 0 0 16,3 0-1-16,3 2 1 15,-2 2 0-15,2 5-1 16,-2 3 1-16,-2 7 0 16,-2 1 0-16,0 3 1 15,0 4 0-15,0 0-1 16,0 5-4-16,-2 0 3 16,-12 2-8-16,-3 0 0 0,-8 0 5 15,-6 0 3-15,-2 8-1 16,-9 7 2-16,-8-1 0 15,-4 0 2-15,-6 0-2 16,-9 0 0-16,-2 0 0 16,-1-2 1-16,2 0 6 15,1-5-7-15,4 2 2 16,1-1 1-16,-2 0-3 16,2 2 0-16,-1 4 0 15,-2-2 1-15,-1 0 2 16,-1-3-2-16,-10 3 0 0,-8 3 3 15,-6 1-4 1,1 2 0-16,5-2 0 0,10-1 1 16,6-2-2-16,3 1 1 15,-1-2 0-15,3-3 3 16,1-1-3-16,-2-6 4 16,5 3-1-16,-2 2-2 15,-1-2 8-15,-9 5-9 16,-4 5 1-16,-4 0 0 15,-5 5 0-15,7-2-1 16,6-1 1-16,12-4 2 16,3 2 3-16,6-1-6 15,0 0 0-15,4-2 1 0,2-5 0 16,2 4-1 0,8-1 0-16,-5 0 0 0,-1 2-2 15,1-5 2 1,-3 4 0-16,3-1 0 0,4-1 0 15,5-1 0-15,-1 1 0 16,1-1 1-16,-1 0-1 16,0-2 0-16,1-1 0 15,6-4-2-15,-2 1 4 16,5-2-2-16,2 0 0 16,-3 0 0-16,3 0 0 15,-2 0 0-15,-5 0 0 16,2 6-1-16,-4-1 1 15,0 4 0-15,-1 1 0 0,-3-2 0 16,-2 1 0-16,2-2 0 16,2 0 0-16,-1 0 1 15,5-1-1 1,4-2 0-16,6-2 0 0,3 0 0 16,1-2 1-16,3 0-1 15,3 0-3-15,-1 0 0 16,-2 0 0-16,1 0-5 15,-4 0 3-15,1 0 1 16,-6 0 3-16,-2 13-11 16,-3 2-33-16,-8 3-74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5T08:12:29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18014 16290 167 0,'0'0'48'0,"0"0"-34"15,0 0 1-15,0 0 13 16,0 0 23-16,0 0-7 16,0 0-7-16,0 0 0 15,0-6-3-15,0 6 0 16,0 0 2-16,-3 0-10 15,1 0-10-15,-2 0 6 16,-1 0-15-16,-13 0 6 16,-4 14 1-16,-14 9-13 15,-6 12 0-15,-1 10 0 16,-1 9-1-16,1 16 0 16,4 3 0-16,3 6-1 0,5-7 1 15,8-5 0 1,12-9-3-16,11-14 2 0,0-8-1 15,13-10-2-15,16-8 1 16,7-4 0-16,5-9 3 16,5-5 0-16,6-19 6 15,1-25-6-15,0-18 4 16,-1-14-2-16,-8-17-1 16,-3-7 3-16,-10-2-4 15,-9-4 0-15,-7 8-2 16,-12 4 2-16,-3 7-6 15,-5 3 2-15,-19 9-5 16,-5 16 6-16,4 16 1 0,10 20 2 16,6 14-2-1,7 9 1-15,-1 0-14 0,3 26 7 16,0 28 8-16,0 21 5 16,0 14-5-16,0 5 0 15,0 9 2-15,0 10-2 16,0 2 0-16,14-2 0 15,6-11 0-15,6-21-1 16,3-23 1-16,2-18-10 16,3-17 5-16,2-16-25 15,-1-7-13-15,5-26-21 16,0-24-16-16,5-17-146 16</inkml:trace>
  <inkml:trace contextRef="#ctx0" brushRef="#br0" timeOffset="855.27">18398 16495 375 0,'0'0'48'0,"0"0"-30"15,-91 156-9-15,74-103 9 16,8-3 12-16,4-11-22 16,5-2-4-16,0-7-1 15,3-11-3-15,12-6-3 16,1-9 2-16,-1-4 2 15,-2 0 8-15,1-4-9 16,-5-18 4-16,3-6-1 16,-8 2-3-16,0 8 2 0,-4 6 1 15,0 10-1-15,0-2 22 16,0 4-5-16,0 0-6 16,0 0-13-16,7 0 0 15,9 10 0-15,5 8 0 16,6 4 2-16,7 0 1 15,-1 5-3-15,0-6 0 16,-2 3 0-16,-2 2 0 16,-2-8 0-16,-4-6-9 15,-1-6-31-15,-2-6-8 0,-2 0-13 16,2-22 15 0,-2-11-6-16,-2 2-12 0,-5-3 49 15,-9 5 15 1,-2 4 10-16,0-1 21 0,-13-2-4 15,-8-3 6-15,1 0 3 16,3-2-10-16,5 3-3 16,10 3-21-16,2 6-1 15,2 7 10-15,18 10-10 16,7 4 2-16,7 0 11 16,5 12-11-16,6 10 9 15,4 0 1-15,-4 1-12 16,1 4 5-16,-3-4-6 15,-7 3-5-15,-7 1 5 16,-10 0 4-16,-14 5 0 16,-5 3 1-16,-7 9 3 15,-26 9 8-15,-5-3-14 0,0-6 0 16,7-11 6-16,11-20-6 16,9-9 8-16,9-4 3 15,2 0-8-15,0-28-4 16,0-16-1-16,11-10-7 15,18-8 7-15,4 8 0 16,-2 2 0-16,0 16 0 16,-4 5 0-16,-4 12 1 15,-6 7-1-15,-1 3-1 16,-3 9-1-16,3 0 1 0,4 4-3 16,4 14-1-1,1 8 5-15,2-3 13 0,-2 3-13 16,-6-8 0-16,-1 0 1 15,-3-8-1-15,-3-6 0 16,-5 0 0-16,-5-4-11 16,-2 0-3-16,0-12-36 15,-7-17-109-15</inkml:trace>
  <inkml:trace contextRef="#ctx0" brushRef="#br0" timeOffset="1017.1">19241 16393 514 0,'0'0'54'16,"0"0"-54"-16,0 0-7 0,0 0-17 15,0 0-36 1,0 0-46-16,44-6 58 0,-1 28-101 16</inkml:trace>
  <inkml:trace contextRef="#ctx0" brushRef="#br0" timeOffset="1534.6">19555 16598 221 0,'0'0'52'0,"0"0"3"16,0 0-17-16,0 0 25 15,0 0-19-15,131-77-13 16,-114 33-13-16,-9-10-10 16,-8 10-3-16,0-5 2 0,-11 3-7 15,-15 2 0-15,-14-6 4 16,-5 2-4-16,-2 2 0 15,4 12 2-15,17 15 1 16,8 12 11-16,9 7-12 16,9 0 8-16,0 12-10 15,0 20-2-15,22 12 2 16,9 11 0-16,9 0 1 16,5 5-1-16,7 7 0 15,5 9 0-15,3 4 2 16,0 8-2-16,1 6 1 15,-10-3-1-15,-7 3 0 16,-9-2 1-16,-14-6-1 0,-5-6 0 16,-16-10-2-1,0-11 4-15,-2-13-1 0,-25-12-1 16,-2-10 1-16,-6-7 15 16,-6-17 2-16,3 0 6 15,5 0 7-15,4-9-2 16,8-9-5-16,6-4-6 15,2 0-12-15,6-6-5 16,5-11-1-16,2-10-4 16,2-5 3-16,27-9 0 15,10 5-3-15,7 4-3 16,3 7-5-16,-2 14-2 16,-2 11-34-16,-3 4-34 15,-9 14-57-15,-10 4-298 0</inkml:trace>
  <inkml:trace contextRef="#ctx0" brushRef="#br0" timeOffset="2418.53">18020 17883 558 0,'0'0'11'16,"0"0"-10"-16,-136-66-1 15,105 57 1-15,9 3-1 16,6 6 24-16,9 0-15 15,5 0-6-15,2 0-3 16,0 0-6-16,0 18 6 16,0 10-1-16,18 12 1 0,13 5-2 15,9 3 2-15,14 2 0 16,6 2 0-16,3 2 2 16,-3-4-2-16,-4-1 0 15,-10-5 2-15,-8-8-2 16,-14 0 0-16,-8-1-1 15,-13 2 1-15,-3 3 0 16,-5 4 5-16,-22-4-5 16,-6-4 1-16,4-8 2 15,2-16-3-15,0-12 0 16,9 0-1-16,-1-12 1 16,5-16-6-16,7-12-8 15,7 0-11-15,0-4 22 0,11 1 1 16,14 2 2-16,2 8 0 15,4 12 0-15,-2 7 2 16,0 4-2-16,2 5 0 16,0 5 1-16,3 0-1 15,3 15 0-15,-1 10-1 16,0 4 1-16,-3-4 0 16,-4 2-3-16,-7-12 3 15,1-6-6-15,-3-9-29 16,-5-7-96-16</inkml:trace>
  <inkml:trace contextRef="#ctx0" brushRef="#br0" timeOffset="2581.32">18377 17736 578 0,'0'0'0'0,"0"0"-47"15,0 0-69-15,0 0 93 16,0 0-38-16,0 0-231 16</inkml:trace>
  <inkml:trace contextRef="#ctx0" brushRef="#br0" timeOffset="2985.05">18784 17959 510 0,'0'0'107'0,"0"0"-106"16,0 0-2-16,0 0 1 16,-20 112 0-16,20-82-1 15,0 6 2-15,2 4-1 16,10-4 0-16,1-7 0 16,1-4-4-16,-3-12 4 15,-7-7-4-15,2-6 4 16,-6 0 0-16,0 0 0 15,5-19 1-15,2-17 4 16,4-12 2-16,2 7-7 16,-1 5 0-16,-6 15 1 15,-2 15-1-15,-1-2 1 0,-3 8-1 16,0 0 0-16,2 0-3 16,2 0 3-16,6 0-6 15,5 12 6-15,3 3 0 16,1 10 0-16,2 7 0 15,-1 0 0-15,0 8 1 16,2 0 0-16,1-3-1 16,4-4 0-16,-1-4-43 15,8-15-66-15,-1-14-28 16</inkml:trace>
  <inkml:trace contextRef="#ctx0" brushRef="#br0" timeOffset="3387.55">19607 18017 396 0,'0'0'121'0,"0"0"-121"16,0 0-3-16,0 0 3 16,0 0 17-16,0 0-3 15,58-36-1-15,-32 22-2 16,-2-2-11-16,-1 2 1 15,-8-5 8-15,-1 2-9 0,-10-1 1 16,-4-1 1 0,0-3 1-16,-2 10-2 0,-16-1-1 15,1 4 0-15,-4 3 10 16,4 6-4-16,-1 0 6 16,2 0-7-16,-1 25-3 15,3 4-2-15,5 12-1 16,5 9 1-16,4 7 1 15,0 6-1-15,0 3 0 16,10-4-1-16,13-12 0 16,6-14-3-16,2-13-11 15,5-19-10-15,-3-4-4 16,-4-15-1-16,0-24-17 16,-4-13-22-16,-10-13-70 15</inkml:trace>
  <inkml:trace contextRef="#ctx0" brushRef="#br0" timeOffset="3833.81">19881 17262 389 0,'0'0'114'16,"0"0"-114"-16,0 0-14 16,0 0 13-16,0 0 1 15,57 165 18-15,-32-84-15 16,2 9 4-16,-3 2-6 15,-1-2-1-15,-6-3 2 16,-1-7 1-16,-1-10-1 0,-3-12-2 16,-3-14 0-1,-7-15 1-15,0-18-1 0,0-8 0 16,-2-3 3-16,0 0 15 16,0-29 24-16,5-15-26 15,3-10-8-15,8-4-7 16,7-1-1-16,2 11-3 15,-2 8 3 1,-2 12 0-16,-6 10 0 0,-6 10 0 16,-4 8 0-16,1 0-6 15,1 4 3-15,7 22 3 16,-2 10 0-16,5 14 23 16,-5 3-10-16,2-3-12 15,-5 0 1-15,2-6 1 0,-2-10-3 16,0-9-2-16,0-18 0 15,-3-7-16-15,2 0-64 16,-6-22-89-16</inkml:trace>
  <inkml:trace contextRef="#ctx0" brushRef="#br0" timeOffset="3983.68">20299 17530 539 0,'0'0'83'0,"0"0"-78"16,0 0-5-16,0 0-3 16,0 0-1-16,0 0-99 0,42 1-18 15</inkml:trace>
  <inkml:trace contextRef="#ctx0" brushRef="#br0" timeOffset="4350.97">20861 17592 583 0,'0'0'40'15,"0"0"-36"-15,0 0 4 0,0 0 8 16,0 0-3 0,0 0-12-16,-96 50-2 0,71 4 1 15,-3 8 0-15,3 0 0 16,7-8 0-16,10-3 0 15,5-17 0-15,3-8-3 16,0-12-4-16,11-4 2 16,14-10-1-16,4 0 6 15,9-4 0-15,1-14-4 16,0 4 3-16,-1 3 1 16,-5 8 4-16,-2 3-4 15,-2 0-1-15,2 18 0 16,1 10 1-16,-6 12-1 15,-1 4-4-15,-8 10 5 16,-5 8-3-16,-12 0-10 0,0 10-37 16,0-5-58-16,-18-4-93 15</inkml:trace>
  <inkml:trace contextRef="#ctx0" brushRef="#br0" timeOffset="4541.39">20774 18490 653 0,'0'0'12'0,"0"0"-12"16,0 0-5-16,0 0 3 0,0 0 4 16,198-120-1-1,-93 52-1-15,2-7-100 0,-15 3-296 16</inkml:trace>
  <inkml:trace contextRef="#ctx0" brushRef="#br0" timeOffset="11622.08">23100 16218 224 0,'0'0'16'0,"0"0"-14"16,0 0-2-16,0 0 4 15,0 0 2-15,0 0 0 16,0 0 5-16,-35-72-2 16,32 68-7-16,3-1 10 15,0 4 12-15,0 1-2 16,0 0 6-16,-2 0-13 15,2 0 7-15,0 0 4 16,0 0-3-16,0 0-5 16,0 0-16-16,0 0 2 15,0 24-1-15,0 10 8 16,0 20 16-16,0 15-3 0,2 19-10 16,5 19 0-1,-1 14-1-15,1 4-1 0,0 4 10 16,2-4-22-16,0 0 1 15,4-8 4-15,0-15-3 16,1-9 1-16,-1-11-3 16,-2-7 0-16,1-13 6 15,-6-16-6-15,3-6 0 16,-3-14 1-16,0-8-1 16,0-4 1-16,-4-6-1 15,0-1 0-15,1-4 1 16,-3-3-1-16,0 0 0 0,0 0 2 15,0 0-2-15,0 0 3 16,0 0-3-16,0 0 0 16,2 0-1-16,0 0 1 15,2 0-5-15,8 0 2 16,5 0 3-16,17 0 5 16,11 0-4-16,15-10 0 15,13 2 10-15,10-2-11 16,6 2 0-16,5 4 2 15,1 4-2-15,10 0 0 16,4 0 0-16,9 0 0 16,0 0 0-16,2-2 0 15,1-2-1-15,-12 4 0 16,-7 0 2-16,-19 0-2 16,-14 0 0-16,-13 4 1 0,-12 2-1 15,-11 2 1 1,-8-2 0-16,-7-2 0 0,-7 1 0 15,1-5 2-15,-6 0-2 16,1 0 0-16,-1 0 2 16,1 0-2-16,2 0 0 15,0 0 0-15,-3 0 0 16,3-5 0-16,-6-5 0 16,-3-2 1-16,0-10 7 15,0-6-8-15,-5-4 0 16,-10-8 2-16,-3-8-1 15,0-10-1-15,4-9 0 0,4-9 0 16,7-4-3 0,3-3 3-16,0-5-1 15,0 0-1-15,7 2 4 0,1 6-4 16,0 0 2-16,-2 9 0 16,-1 4-1-16,-5 4 1 15,0 5-3-15,0 0 1 16,-9 0-3-16,-1 10 4 15,-2 8-3-15,1 12 4 16,-3 9-3-16,5 1 3 16,1 10 0-16,0 0 0 15,4 2 0-15,-1 6 0 16,-1-4-3-16,0 0-9 16,-2 1 10-16,-1-3-7 15,-1 1-1-15,-4 1 10 0,3-4 0 16,0 6 0-16,-3-6 0 15,3 2 0-15,-7 2 0 16,-6-3 0-16,-10 2-4 16,-10-3 4-16,-12 6 1 15,-10-2 1-15,-8 4-2 16,-4-4 0-16,-1 4 5 16,6 0-5-16,0 0 0 15,9 0 5-15,-1 0-3 16,-3 0 2-16,-2 0-4 15,-9 0 0-15,-5 4 0 16,1 6 0-16,3 6-2 0,-2 4 2 16,1 6 0-16,2-4-1 15,9-3 1 1,17-6 0-16,17-5 3 0,14-3-3 16,6-5 0-16,1 0 2 15,-3 0-2-15,3 4 1 16,1-4-1-16,3 0 0 15,2 0-1-15,2 0 1 16,0 1-2-16,5-1 2 16,0 3-8-16,0 2-14 15,2 0-53-15,0 2-26 16,0 4 24-16,0-3-74 16</inkml:trace>
  <inkml:trace contextRef="#ctx0" brushRef="#br0" timeOffset="13110.24">24064 15552 331 0,'0'0'55'0,"0"0"-43"0,0 0 7 15,0 0 15-15,0 0 10 16,-108 127 0-16,75-69-30 16,3 3 1-16,8-11-6 15,5-2-7-15,5-8 1 16,3-4-3-16,1-4 0 15,0-6-1-15,4-4 1 16,0-4-5-16,1-9-10 16,-1-4-20-16,-2-5-25 15,-2-8-14-15,4-20-135 16</inkml:trace>
  <inkml:trace contextRef="#ctx0" brushRef="#br0" timeOffset="13308.37">23666 15637 404 0,'0'0'42'0,"0"0"-33"16,0 0 4-16,0 0 2 15,0 0 11-15,0 0 27 16,0 0-38-16,107 90-2 16,-61-46-7-16,8 6-5 15,2 2-1-15,2 2-2 16,0-5-18-16,-2 1-40 15,-1-10-88-15</inkml:trace>
  <inkml:trace contextRef="#ctx0" brushRef="#br0" timeOffset="14268.99">25965 16822 94 0,'0'0'1'0,"0"0"3"15,0 0-4-15,0 0 11 16,0 0 36-16,0 0-3 15,-51 8 7-15,46-8-12 16,3 0 3-16,-2 0 13 16,4 0-19-16,0 0-2 15,-2 0 5-15,2 0-4 16,0 0-8-16,0 0-16 16,0 0-8-16,0 0 10 15,0 0-13-15,0 0-1 16,0 0-1-16,0 0-2 15,4 0 4-15,17 0 2 0,12 0 0 16,13 0 13-16,10-10-14 16,13-8 6-1,14 0-1-15,10 2-4 0,5-3 2 16,5 10-4-16,-5-4 0 16,-7 8 1-16,-6 1-1 15,-14-1-1-15,-11 1 1 16,-8 4 1-16,-12-4 0 15,-13 3-1-15,-10 1 0 16,-7-5-3-16,-8 5 3 16,-2 0-3-16,0 0 0 15,0-3-8-15,0-6-14 16,-6-1-45-16,-6 2-20 16,1-6 12-16,-3 1-98 15</inkml:trace>
  <inkml:trace contextRef="#ctx0" brushRef="#br0" timeOffset="14600.43">26799 16525 301 0,'0'0'63'16,"0"0"-33"-16,0 0 8 15,0 0 10-15,0 0-17 16,0 0-26-16,-13-4-5 15,17 4 0-15,18 14-1 16,10 7 2-16,5 6 3 0,7 5 4 16,4 4-3-16,0-1 3 15,-1 5-3-15,-2-3 1 16,-7 2 6-16,-9-7-11 16,-12-6 5-16,-8-5-4 15,-9 0 4-15,0 6 7 16,-11-2-1-16,-20 7 1 15,-9-6-2-15,-1 0-10 16,8-8-2-16,9-7 1 16,15-8-16-16,9-3-64 15,0 0-111-15</inkml:trace>
  <inkml:trace contextRef="#ctx0" brushRef="#br0" timeOffset="15984.7">27875 15990 490 0,'0'0'2'0,"0"0"-1"16,0 0 1-16,0 0 6 16,0 0-1-16,0 0 12 15,-9 120 33-15,16-44-36 16,11 14-1-16,3 13 5 0,2 22 8 16,-3 4-9-1,-2 10-19-15,-7-9 2 0,-2-9 2 16,-5-7-4-1,-4-16 0-15,0-8 2 0,0-14-2 16,0-14 1-16,-2-12-1 16,-4-9 0-16,1-11 0 15,1-8 0-15,4-8 0 16,0-10-1-16,0 1 2 16,0-5-3-16,0 0-3 15,0 0 5-15,15 0-1 16,6 0 1-16,5 0 0 0,10 0 3 15,10 0-1 1,12 0 1-16,13 0-3 16,12 0 0-16,8 0-1 0,12-9 2 15,4 1-1-15,7 2 0 16,-3 2 1-16,-4 4 1 16,-2 0-2-16,-5 0 0 15,1 0-1-15,-1 0 1 16,-5-9-1-16,-6 0 1 15,-9-3 1-15,-4-2-1 16,-7-5-4-16,-2 6 4 16,-5 0 4-16,-2-1-4 15,-2 1 0-15,-2 0 3 16,-4-1-3-16,-12 4 0 16,-11 6 0-16,-9 1 0 0,-9-2-2 15,-7 5 2-15,-2 0 0 16,-2 0 0-16,0 0 2 15,0 0-2-15,0 0 0 16,0 0 0-16,0 0 1 16,0 0-1-16,0-6 0 15,0-6 0-15,0-9-4 16,0-16 4-16,0-13-6 16,0-16 5-16,-8-18-4 15,1-15-4-15,7-5-8 16,0-6 10-16,0 2 4 15,5 1 1-15,10 5-9 0,9 4 9 16,3 8-4-16,5 1 6 16,-1 3 0-16,-4 2 0 15,-1 4 0-15,1 7 0 16,-5 15-6-16,-6 14 5 16,-7 13-6-16,-9 8 7 15,0 9 0-15,0 7 0 16,0 2 0-16,0 5 0 15,0-4-5-15,0 4 5 16,-7 0-8-16,3 0 6 16,-4 0 2-16,-5 0 0 15,-5 0 4-15,-10 0-3 16,-8 0-1-16,-8 9 0 16,-10-7 4-16,-6 3-4 15,-9 0 0-15,-4 0 5 0,-6-5-5 16,-6 4 3-16,1-4-3 15,-5 0 0-15,-14 0 2 16,-10 2-2-16,-24 6 0 16,-12 9 1-16,-5 6 0 15,6 4-1-15,14-2 0 16,21 0 0-16,16-4 1 16,17 2-1-16,8-1 0 15,6 0 1-15,1 0-1 16,7-4 0-16,10-5-1 0,7-8 1 15,8-1-7 1,3-4 7-16,7 0-13 0,2 0-16 16,8 0-52-16,4 0-14 15,7 0-56-15</inkml:trace>
  <inkml:trace contextRef="#ctx0" brushRef="#br0" timeOffset="16666.04">29229 14455 277 0,'0'0'86'0,"0"0"-62"16,-87 129-11-16,52-72 32 15,-5 14-10-15,0 6 9 16,2-1-22-16,2 0-15 16,3-6-7-16,2-10 16 15,4-6-16-15,4-10 0 16,6-8 0-16,3-7-1 16,3-5-5-16,0-12-37 15,2-6-73-15,-2-6-106 16</inkml:trace>
  <inkml:trace contextRef="#ctx0" brushRef="#br0" timeOffset="16891.15">28784 14698 330 0,'0'0'136'15,"0"0"-131"-15,0 0 2 16,0 0-7-16,63 118 27 15,-34-57 3-15,6 7-3 16,1-9-19-16,3-5-7 16,4-7 5-16,-3-15-6 15,-2-6-1-15,-5-7-1 16,-6-14-39-16,-4-5-41 16,-4 0-11-16,-9-19-115 0</inkml:trace>
  <inkml:trace contextRef="#ctx0" brushRef="#br0" timeOffset="17450">28517 14440 240 0,'0'0'32'0,"0"0"-10"16,0 0-4-16,0 0-3 15,0 0 13-15,0 0 4 16,13-76-13-16,-6 67 5 15,-1-3-3-15,1-2-6 16,4-4 6-16,5-2-17 16,4-2 0-16,4 0 2 15,5 0-5-15,0 5 1 16,-2 2-2-16,-2 7 0 0,-3 4 0 16,-5 4 0-1,4 0-2-15,-6 0 2 0,5 0 0 16,1 0 2-16,-2 0-2 15,1 0 0-15,-1 0 0 16,0 10 0-16,4 0-3 16,-1 3 3-16,0 0 3 15,2-1 4-15,3-4-6 16,0-3 0-16,2-5 12 16,2 0-11-16,-2 0-2 15,5-9 3-15,3-12-2 16,-1-2 0-16,-1-4-1 15,0 0-11-15,-9 3-44 16,-10 4-85-16</inkml:trace>
  <inkml:trace contextRef="#ctx0" brushRef="#br0" timeOffset="47107.01">29406 15789 317 0,'0'0'20'15,"0"0"-16"-15,0 0-8 16,0 0 8-16,0 0 1 16,0 0 14-16,0 0-16 15,-19-12-3-15,19 12-2 16,0 0 2-16,0-2 5 16,0 2-2-16,0 0 9 0,0 0-1 15,0 0 0-15,0 0 6 16,0 0 5-16,0 0-7 15,0 0 13-15,0-4-14 16,0 4 2-16,0-5 2 16,0 1-10-16,0 4-3 15,0 0 6-15,0 0 0 16,0 0 11-16,0 0-18 16,-2 0-1-16,2 0 4 15,0 0-5-15,0 13-2 16,0 10 0-16,0 12 2 15,0 7 8-15,0 6-9 16,5 5-1-16,-3 1 5 0,0 0 0 16,3-4-2-16,0 2-3 15,1 2 1-15,3-1 2 16,2 5-3-16,2 0 0 16,-2 6 0-16,1-2 1 15,-3 1-1-15,-3 8 0 16,-2-4 0-16,2-1 0 15,-2-6 0-15,0-8 0 16,3-8 0-16,-1-2 0 16,4 2 0-16,1 0 0 15,-3 1 0-15,2-1 0 16,3 2 0-16,-5-2 0 0,-1-5 0 16,0-2 1-16,-2-1-1 15,-1-6 0-15,-2 3 0 16,2-8 0-16,-1 3 0 15,-1-1 0-15,-2-6 0 16,2 6 1-16,-2-4-1 16,2 0 0-16,1-2 0 15,-3 2 0-15,2-4 0 16,1-2-1-16,1 1 1 16,-2-2 0-16,0 2 0 15,0 2 0-15,-2-4 0 16,0 6-1-16,0-8 1 15,0 0 0-15,0 0 1 0,0-1-1 16,0 0 0-16,0 1 0 16,0-5 0-16,0-1 0 15,0-7 0-15,0-1 0 16,0 0 1-16,0 0-1 16,0 0 2-16,0 0-2 15,0 0 1-15,-10 0 3 16,-9 0-4-16,-3 0 0 15,-4 0 0-15,-3 5 1 16,-4 2 0-16,-6 2-1 16,-3-3 0-16,0 6 1 15,1-2-1-15,-1 0 0 0,-5-2 0 16,1 0 0 0,-8-2 0-16,-2 6 0 15,-4 1 0-15,-3 2-1 16,3-3 1-16,0 3 0 0,-2-4 2 15,-1-1 1-15,-3 4-3 16,-1-2 0-16,5-2 0 16,4-2 3-16,6-2-1 15,8-6-2-15,4 4 4 16,-1-4-2-16,6 4 2 16,-1-4-3-16,3 0 1 15,-5 0 4-15,0 4-6 16,-2 1 0-16,-4 1 1 15,-4 1-1-15,0 1 0 16,3-2 0-16,3 2 0 16,4-4 0-16,7-2 0 0,2-2 0 15,0 0 1-15,7 0 1 16,1 0-1-16,2 0-1 16,5 0 1-16,1 0 2 15,1 0-3-15,10 0 0 16,0 0 0-16,2 0 2 15,0 0-2-15,0 0 0 16,0-2 0-16,0-2 5 16,0-4-4-16,0 2-1 0,0-9 4 15,-7-8-4 1,-1 2 1-16,-4-4-2 0,1-5 4 16,-2-2 1-16,-3-4-4 15,3-4-1-15,-5-4 1 16,5-5 0-1,1-1-1-15,6 2-1 0,1 2 4 16,3 2-8-16,0 4 6 16,2-4 0-16,0 4 0 15,-4-7 0-15,-4 0-2 16,-5-2 1-16,-3-1 2 16,-1 0-4-16,1-2 3 15,3-2 0-15,2 0 3 16,-1 0-3-16,4 9 0 15,-1-3-1-15,2 8 1 0,-2 4-1 16,9-4 1 0,-4 4 0-16,2 4 0 0,2-8 0 15,-5 1 0-15,-1-3 0 16,-4-6 0-16,-3-2 1 16,-3-2-1-16,1 2 0 15,3 2 1-15,4 8-1 16,1 8 1-16,5 1-2 15,0 7 2-15,0 2-1 16,2 5 0-16,-2-2 0 16,0 1 1-16,2-4-1 15,0 0 0-15,-3-4-2 0,-2-3 2 16,-1 0 2 0,-5-7-2-16,-1 4 0 0,1 2 0 15,0 3 1 1,5 13-1-16,3 5 0 0,1 4 0 15,2 5 0-15,0 0 0 16,0 0 0-16,0 0 0 16,0 0 0-16,0-3-1 15,0-3 0-15,0 2 1 16,0-9 1-16,0 8-1 16,0-4 0-16,0 5 1 15,0-3 0-15,0 5-1 16,0-2 0-16,0-1 0 0,0 5-1 15,0-4 1 1,0 2 0-16,0 0 0 0,0 2 0 16,0-2 0-16,0 2 0 15,0-2 0-15,0 0-6 16,0-6 6-16,2-1 0 16,12 1 0-16,-1-3 0 15,1 7-1-15,1-4 1 16,7 4 0-16,3-2-5 15,10 2 5-15,5-1 0 16,8 1 0-16,2 1 0 16,8 2 0-16,0-8 0 0,2 5 0 15,-4 2-3 1,0 0 3-16,-3 2 0 0,1 0 0 16,2 0 0-16,-1 0 0 15,6 0 0-15,-1 0 1 16,2 0-1-16,3 0 0 15,-5-2 0-15,-4-6 1 16,-8-1 0-16,-5 3-1 16,-5-1 0-16,-3 1 0 15,-1 2 0-15,1 0 0 16,6-4 0-16,-1-3 2 16,2 4-2-16,1-7 0 15,-1 4 0-15,-2 2 0 16,0-7 0-16,-6 8 0 15,-1-3 0-15,-2 2 0 16,-2 0 0-16,2 2 0 0,1 1 0 16,-6 5 0-16,3 0 0 15,-1 0 0-15,-1-3 0 16,2 3 0-16,0-4 0 16,3-2 0-16,-1-1 0 15,0 2 0-15,2-4 0 16,1 4 0-16,-5-3 0 15,-3-2 0-15,-1 6 0 16,-2-5 0-16,1 1-2 16,2 2 2-16,3-1 0 15,-2 1 0-15,-2 1 0 16,-5 1 0-16,-5-4 0 0,-3 6 0 16,-3-2 0-16,-3 4 0 15,-1 0-3-15,-5 0 3 16,0 0-4-16,0 0 0 15,0 0 4-15,0 0-2 16,0 0 2-16,0 0 0 16,0 0 1-16,0 0-1 15,0 0 0-15,0 0 0 16,0 0 0-16,0 0 0 16,0 0-2-16,0 9 2 15,-3 5 0-15,-7 5 0 16,-2 3 0-16,-3 3 2 0,-1 3-2 15,-2-2 0 1,0-5 0-16,5 2 2 0,5-4-2 16,0-5 0-1,6 3 0-15,2 2 0 0,0 2 0 16,0-3 0-16,0 0 0 16,0 0 0-16,0 1 0 15,0-6 0-15,0-1 0 16,-2-4 0-16,2-2 0 15,0-1 0-15,0-5 0 16,0 0-4-16,0 0 3 16,0 0-41-16,0 0-31 0,-2 0-42 15,-11 0-179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5T08:16:06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20656 1365 317 0,'0'0'18'0,"0"0"-17"15,0 0 3-15,0 0 14 16,0 0 22-16,0 0 14 15,0 0-27-15,0 0-19 16,-7-12 9-16,7 12-8 0,0 0 11 16,0 0-5-16,-2 0-15 15,-1 5 0-15,-3 23 0 16,-3 19 0-16,-2 19 10 16,-5 15-9-1,-2 8 1-15,1-3 1 0,-1-7 2 16,5-2-4-16,6-15-1 15,7-8 0-15,0-12-2 16,0-17 2-16,0-10-1 16,0-9-3-16,0-6 4 15,0 0 0-15,0 0 1 16,0-4-1-16,0-19 14 16,0-8-14-16,0-5 0 15,0 4 0-15,0 1 1 0,0 4-3 16,0 3 0-16,0 6 1 15,0 3-2-15,0 8-10 16,0 0-7-16,0 4-12 16,2 1-22-16,1-1-1 15,-1 0-8-15,0 0-3 16,0-2 33-16,0-3 22 16,0-2 11-16,3-5 1 15,-3-1-1-15,0-2-1 16,0 1-22-16,1-4-11 15,-3-1-5-15,3 2 12 16,-1-3 18-16,-2 0-57 0</inkml:trace>
  <inkml:trace contextRef="#ctx0" brushRef="#br0" timeOffset="398.72">20563 1474 92 0,'0'0'79'16,"0"0"-16"-16,0 0-12 15,0 0 1-15,0-109-14 16,0 103-9-16,0 6 7 15,0 0-14-15,0 0-7 16,0 0-4-16,2 0-4 16,4 0-7-16,9 18-2 15,10 21 2-15,6 12 19 16,0 12-11-16,1 5 2 16,1 4-5-16,0-6-1 0,6-6 2 15,-1-5-6 1,-1-12 0-16,1-10 2 0,-2-3-2 15,-4-12-1-15,-9-4 0 16,0-9 0-16,-5-5 1 16,-3 0 2-16,3-36 2 15,-5-17 9-15,-4-18-13 16,-6-6 0-16,-3-3 2 16,0 3 0-16,-5 4 0 15,-6 5-2-15,5 8 1 16,1 6 3-16,1 5-3 15,1 12-1-15,3 3 1 0,0 10-1 16,0 4 0-16,0 3-15 16,3 4-49-16,16 6-68 15</inkml:trace>
  <inkml:trace contextRef="#ctx0" brushRef="#br0" timeOffset="1980.13">20681 1257 366 0,'0'0'21'0,"0"0"-11"15,0 0 7-15,44-111 20 16,-42 104 10-16,0 5-12 15,-2 2-1-15,0 0-34 16,0 0-2-16,-4 21 2 16,-19 29 7-16,-14 21-4 15,-7 13-3-15,-6 5 0 16,8-5-3-16,11-14 3 16,15-16-3-16,10-24 2 15,6-16-6-15,2-14 1 16,27 0 2-16,11-20 4 15,13-30 12-15,12-20-12 16,4-8 0-16,-1-3 0 0,-2 15 0 16,-15 12 1-16,-14 18-1 15,-14 16 0-15,-11 12-1 16,-10 8 1-16,-2 0-8 16,0 25-1-16,-21 28 9 15,-21 24 0-15,-11 9 0 16,-3 2 2-16,4-11 2 15,12-12-4-15,11-11 0 16,12-17 1-16,7-15-1 16,10-11 0-16,3-11-11 15,33 0 11-15,21-20 8 16,22-28-3-16,10-12-5 16,2-7 3-16,-13 8-3 0,-16 11 3 15,-21 16-3 1,-22 13 0-16,-9 14 0 0,-10 5 0 15,0 0-2-15,-27 16 2 16,-18 22 3-16,-11 12-2 16,-3 7-1-16,5 0 0 15,5-3 1-15,13-6-1 16,11-13 0-16,15-10-1 16,7-8 1-16,3-8-5 15,0 0 3-15,9-5 2 16,11-4-4-16,2 0 8 15,7 0-2-15,2-17 2 0,-2-2-4 16,-2 2 6 0,-6 6-6-16,-11 3 0 0,0 5-1 15,-4 3 1-15,1 0-5 16,-1 0 4-16,8 11-2 16,-3 13 3-16,4 3 0 15,1 8 1-15,5-3-4 16,8-2-9-16,13-3-84 15,11-14-39-15</inkml:trace>
  <inkml:trace contextRef="#ctx0" brushRef="#br0" timeOffset="2697.41">22684 1051 507 0,'0'0'4'0,"0"0"-2"15,0 0-2-15,0 0 0 16,-8 136 2-16,8-62 5 15,0 6 1-15,0 2-1 16,0-3-6-16,0-7 9 16,0-10-10-16,0-10 4 15,0-14 2-15,0-9-3 16,-2-14-3-16,2-5 0 16,-2-7 2-16,2-3 4 0,-4 0-4 15,-5-5 21-15,-3-21-11 16,-5-10-9-16,3-10-6 15,6-3 0-15,5-6 3 16,3 1 11-16,5-2-11 16,17 1-3-16,10 7 1 15,3 2 2-15,3 8-2 16,-3 8 2-16,-1 8 0 16,-2 4 0-16,-9 8 0 15,4 6-1-15,-6 4-1 16,-2 0-3-16,-1 20 0 15,-4 19 5-15,-3 5 0 16,-7 9-2-16,-4 7 8 16,0 2-2-16,0 1 9 0,0-6-11 15,0-6-1-15,2-3-1 16,12-9-1-16,4-3-2 16,13-17-17-16,9-11-67 15,3-8-219-15</inkml:trace>
  <inkml:trace contextRef="#ctx0" brushRef="#br0" timeOffset="3746.08">23521 1598 396 0,'0'0'28'0,"0"0"-7"15,0 0 12-15,0 0 2 16,0 0-7-16,0 0-17 0,-9 0-7 16,9 0-4-1,0 0-1-15,5 4-2 0,12 0 6 16,12-2-3-16,7-2 13 15,16 0-9-15,12 0-2 16,19-2 2-16,17-16-4 16,12-4 3-16,3 2-3 15,3 0 0-15,-6 2 0 16,-10-1 0-16,-9 4-2 16,-14-3 2-16,-15 3-2 15,-15 0 0-15,-13 2-21 16,-16 1-20-16,-12-1-37 0,-8-2 17 15,0-3-83 1</inkml:trace>
  <inkml:trace contextRef="#ctx0" brushRef="#br0" timeOffset="4063.57">24388 1239 299 0,'0'0'73'16,"0"0"-62"-16,0 0-11 16,0 0-2-16,0 0 2 15,0 0 19-15,62 52 2 16,-22-26 6-16,3-2-13 16,3 0 7-16,-4-1 11 0,-3-2-19 15,-10 2-11-15,-5-2 6 16,-8 2-2-16,-5 3 8 15,-11-2-4-15,0 0-4 16,0-3 3-16,-18 2-4 16,-6-4 2-16,-1-5 1 15,2-1-8-15,4-5 0 16,3-6 0-16,5-2-25 16,7 0-44-16,4-8-68 15</inkml:trace>
  <inkml:trace contextRef="#ctx0" brushRef="#br0" timeOffset="4370.07">25306 836 482 0,'0'0'31'15,"0"0"-31"-15,0 0-2 16,0 0 2-16,13 138 5 0,-6-88-5 16,0-4 4-1,-3 1 4-15,3-7-8 0,-5-3 0 16,-2-6-2-16,0-5-2 15,0-4-32-15,0-6-72 16,-6-11-121-16</inkml:trace>
  <inkml:trace contextRef="#ctx0" brushRef="#br0" timeOffset="4547.33">25172 1164 432 0,'0'0'60'0,"0"0"-50"15,0 0-10-15,0 0-4 16,0 0 4-16,0 0 2 16,58 0 5-16,-11-3-7 15,11-6-20-15,2 6-63 16,3-5-42-16</inkml:trace>
  <inkml:trace contextRef="#ctx0" brushRef="#br0" timeOffset="5179.14">26036 1070 404 0,'0'0'17'0,"0"0"-16"16,0 0 1-16,-156 49-1 0,106-23 3 15,0 4 29-15,4 2-11 16,7 2-8-16,6-2-14 15,16-6 0-15,7-6 0 16,10-6 0-16,0-3-5 16,12-6 4-16,15-3 1 15,8-2 12-15,3 0-10 16,9-18 1-16,0-8-6 16,-5-2-21-16,1 0-8 15,-8 2 19-15,-8 6 10 16,-2 2 2-16,-10 6 1 15,-1 4 0-15,-4 4 3 16,-3 4-2-16,1 0 1 16,6 4 4-16,-1 14-1 0,6 2 13 15,1 0-14-15,-1 1-1 16,8 0 4-16,2-3-5 16,9-2 0-16,5-4-1 15,5-6 3-15,4-6 0 16,-1 0-2-16,0 0-1 15,-2-12 4-15,-2-4-5 16,-2 0 0-16,-7-2 0 16,-9 2 1-16,-7 2-1 15,-9-2 3-15,-2 0 1 16,-8-4 21-16,-3-4-6 16,0-4 0-16,-14-4-7 15,-17-2-7-15,-11-3 11 0,-10 9-16 16,-8 7 3-16,-7 16-3 15,-4 5 7-15,2 14 1 16,2 19 1-16,13 2-7 16,12 4-2-16,15 2 0 15,14 0-14-15,13-5-11 16,0-2-105-16,22-8-176 16</inkml:trace>
  <inkml:trace contextRef="#ctx0" brushRef="#br0" timeOffset="8449.44">22951 2985 248 0,'0'0'31'16,"0"0"-22"-16,0 0 3 15,0 0 18-15,0 0 16 16,0 0-2-16,0 0-5 16,-47-69-15-16,33 60-5 15,-3 5-10-15,-5 2-8 16,-7 2 6-16,-7 0-3 16,-9 8-3-16,-3 16 1 0,-6 9 1 15,0 8-1-15,10 8-2 16,8 1 0-1,12 2 0-15,8-3 0 0,9-8-1 16,7-2 0-16,0-13 1 16,10-5 0-16,9-4-3 15,2-5 3-15,1-4 0 16,-2-6 0-16,0-2 0 16,3 0 0-16,2-22 0 15,7-20 2-15,2-16-2 16,1-13-15-16,-1-3 11 0,-1-5-10 15,-2 1 6 1,-6 0 7-16,-8 3-2 0,-7 6 3 16,-10 9-2-16,0 10 2 15,0 15 6-15,-12 10-5 16,1 10 1-16,5 10 8 16,1 2-9-16,2 3 1 15,1 0-2-15,-2 10 0 16,0 28 4-16,-5 25-2 15,2 19 2-15,4 14 6 16,1 2-2-16,2-2-2 16,0-7-4-16,12-13-1 15,10-12 3-15,4-9-4 16,-1-8 0-16,2-4 0 16,0-11 0-16,-2-7-9 0,-4-8-60 15,-5-13-61-15</inkml:trace>
  <inkml:trace contextRef="#ctx0" brushRef="#br0" timeOffset="8756.98">23262 2592 509 0,'0'0'3'0,"0"0"-3"0,0 0 0 16,0 0 4-16,-81 110-3 15,67-33-1-15,3 13 13 16,9 3-2-16,2-1-4 16,0-2 1-16,2-6-6 15,15-5 5-15,4-9-7 16,8-8-1-16,2-8 0 15,6-8 1-15,4-10-5 16,-1-10-49-16,2-16-58 16,-1-10-74-16</inkml:trace>
  <inkml:trace contextRef="#ctx0" brushRef="#br0" timeOffset="9246.89">23697 2913 388 0,'0'0'15'15,"0"0"-14"-15,-13 119-1 16,11-49 0-16,2 2 6 16,0-2 7-16,0-7 10 15,0-11-16-15,8-15-1 16,-1-10 6-16,0-13-2 15,-2-8-7-15,-5-4 0 16,0-2 5-16,0-8 43 0,-3-33-39 16,-17-21-2-16,-3-13-10 15,-2-10 3-15,-4-6-2 16,6-3-1-16,7 4-10 16,12 6 6-16,4 10-12 15,11 18 14-15,15 13 0 16,1 18 2-16,2 12-1 15,-2 10 1-15,0 3 0 16,0 3-6-16,-3 21 6 16,-6 11-9-16,-10 9 9 15,-8 4 0-15,0 4 0 16,-15-2 2-16,-14 0 2 16,-2-8 7-16,2-6-8 0,2-5-2 15,6-9 3 1,2-6-4-16,3-4 0 0,10-5-1 15,4-1-34-15,2-3-85 16,0-3-211-16</inkml:trace>
  <inkml:trace contextRef="#ctx0" brushRef="#br0" timeOffset="9766.26">24134 3140 402 0,'0'0'43'16,"0"0"-43"-16,0 0 0 16,-64 129 1-16,41-88 0 15,5 1 4-15,3-3 8 16,5-7-3-16,8-9-10 16,0-6 0-16,2-11 0 15,0-4-2-15,0-2 0 16,0 0 2-16,0-14 1 15,0-20 4-15,7-15-5 16,0-9-21-16,-1-4 16 16,-1 2 3-16,-1 2 2 15,0 8 0-15,2 12 0 16,-6 10 1-16,0 14 1 0,0 10-2 16,0 4 10-1,0 0-10-15,6 0-5 0,3 14-5 16,9 9 10-16,3 8 10 15,6 1-10-15,2 0 0 16,0 3 5-16,-2-4-2 16,-4 1 0-16,-6-1-2 15,-3-3-1-15,-10 0 6 16,-4-2-3-16,0-4 0 16,-6-2 13-16,-19-5-1 15,-4-4-3-15,-4-6-4 16,2-5-1-16,-1 0 6 0,1 0-13 15,9-9-4 1,1-5-1-16,8 0-25 0,9 2-32 16,4-3-54-16</inkml:trace>
  <inkml:trace contextRef="#ctx0" brushRef="#br0" timeOffset="10320.32">24841 3254 75 0,'0'0'438'15,"0"0"-419"-15,0 0-18 16,0 0-2-16,-70 115 4 16,53-83-2-16,1 2-1 15,3-4 0-15,4-6-3 16,4-6 1-16,5-8-40 0,0-6-28 16,0-4-26-1,2 0-208-15</inkml:trace>
  <inkml:trace contextRef="#ctx0" brushRef="#br0" timeOffset="10898.88">25049 2711 402 0,'0'0'8'16,"0"0"-8"-16,0 0-3 16,0 0 3-16,0 0 3 15,34 124-2-15,-25-76-1 16,0 4 4-16,-5 1-2 16,-4-8 12-16,0-7-5 15,0-5 2-15,0-10 6 16,0-4-15-16,0-7 0 15,0-4 1-15,0-4-2 16,0-4 4-16,0 0-5 16,0 0 6-16,0 0 23 15,0-18-12-15,-6-15-17 16,-13-15 3-16,0-9 4 16,-3-12-6-16,-3-9-1 0,0 0 0 15,8 10 4-15,8 10-4 16,9 12 0-16,0 7-2 15,9 3 6-15,22 4-7 16,5 4 3-16,5 9 0 16,0 4-2-16,-7 9 2 15,-3 6-1-15,-10 0 0 16,-7 15-6-16,-5 10 3 16,-9 13 0-16,0 8 4 15,-4 5 5-15,-21 3-5 16,-4-4 0-16,-2-6 13 15,2-4-6-15,5-7-3 16,6-8-4-16,7-6-2 16,7-7-3-16,4-5-75 0,0-5-74 15</inkml:trace>
  <inkml:trace contextRef="#ctx0" brushRef="#br0" timeOffset="11513.36">25359 3064 355 0,'0'0'39'15,"0"0"-37"-15,0 0-1 16,31 143 1-16,-26-106-1 0,-2-3 2 16,-3-3 9-1,0-13-7-15,0-7 0 0,0-4 15 16,0-7 12-16,0 0 14 15,0-11-16-15,-14-21-22 16,1-11-2-16,1-9-6 16,1-5 7-16,5 1-7 15,1 0 0-15,5 7-2 16,0 5 1-16,3 6-8 16,16 8 3-16,8 6-8 15,2 10 9-15,0 7 5 16,-2 4 0-16,-3 3-2 15,-3 0 2-15,-8 16-4 16,-5 10 4-16,-8 4-9 0,0 7 9 16,-4 2 1-16,-18 0 2 15,2-3 0-15,2-6-3 16,5-6 0 0,9-7-1-16,4-4-1 0,0-5-7 15,0-4-6-15,4-2 13 16,13 0-1-16,4-2 3 15,-1 2 0-15,-5 2 0 16,1 2 0-16,-3 1 0 16,-6 6-2-16,-3 1-4 15,-4 2 6-15,0 6 1 16,0 2 10-16,-24 4 5 16,-3 0-9-16,-2-6 0 0,7-1 2 15,3-9-5-15,4-5 3 16,2-3-7-16,4-4 0 15,-2 0-1-15,5-9-9 16,1-22-60-16,5-10-88 16</inkml:trace>
  <inkml:trace contextRef="#ctx0" brushRef="#br0" timeOffset="11849.61">25763 2051 405 0,'0'0'12'0,"0"0"-12"16,0 0-14-16,0 0 14 15,65 125 3-15,-38-57 12 16,-2 12 32-16,2 0 0 15,0 6-26-15,-2 6-5 16,-5 1-6-16,-3-1-1 16,-6 0 8-16,-11-6-15 15,0 1 2-15,-6-5 4 16,-21-4-8-16,-9-1 1 16,-1-5 0-16,1-12-1 15,7-15-10-15,11-14-52 0,14-19-57 16,4-12-159-1</inkml:trace>
  <inkml:trace contextRef="#ctx0" brushRef="#br0" timeOffset="13776.32">26719 2809 251 0,'0'0'107'0,"0"0"-68"16,0 0-17-16,0 0 16 15,0 0-12-15,0 0 11 16,0 0-22-16,-29-2 3 16,29 0-4-16,0 2-8 0,-2 0 3 15,2 0-2-15,-3 0-1 16,-2-3 6-16,3 3-12 15,0-1 0-15,0 1 0 16,2 0 2-16,0-2-4 16,0 2-2-16,0 0 4 15,0 0-2-15,0 0 2 16,0 0 0-16,0 0 3 16,0 0-3-16,0 0 2 15,0 0-2-15,-2 0 0 16,2 0 0-16,0 0 0 0,0 0 0 15,0 0 1 1,0-3 1-16,0 3 0 0,0 0-2 16,0 0 0-16,0 0 4 15,0 0-1-15,0 0-3 16,0 0 5-16,0 0-3 16,0 0 2-16,0 0-4 15,0 0 0-15,0 0 2 16,0 0-2-16,0-1 0 15,0 0-2-15,0 1 2 16,0-3 2-16,0 1-2 16,24-4 0-16,18-4 6 15,12 0-6-15,6-2 0 16,3 2 0-16,-5 0 0 16,-2 2 0-16,-8 2 0 0,-7 2 0 15,-8-2 0-15,-7 1 0 16,-8 2-1-16,-9 0 1 15,-5 3-2-15,-4 0-5 16,0 0-20-16,0 0-23 16,0 0-5-16,0 0-30 15,-4 0-39-15</inkml:trace>
  <inkml:trace contextRef="#ctx0" brushRef="#br0" timeOffset="14429.12">26688 3094 184 0,'0'0'90'0,"0"0"-70"15,0 0 6 1,0 0 5-16,0 0-12 0,0 0 3 16,0 2-3-16,2-2-10 15,19 0-4-15,11 0 3 16,8 0-2-16,9-2 4 16,7-6-4-16,6-2 6 15,3-2 2-15,3 2-5 16,-2 2-2-16,-7 0-6 15,-5 2-1-15,-9 0 14 16,-7 1-11-16,-11 4 1 16,-8 1 0-16,-5 0-3 15,-10-3-1-15,-2 0-11 16,-2-1-61-16,3-3-57 16</inkml:trace>
  <inkml:trace contextRef="#ctx0" brushRef="#br0" timeOffset="15331.12">26707 2610 220 0,'0'0'44'0,"0"0"-7"16,0 0-16-16,0 0 5 16,0 0 2-16,0 0 7 15,-33-14-3-15,31 9 4 16,-3-4-12-16,5 0-3 15,0-4-3-15,0-3-3 16,5-2-4-16,13-1-4 16,3-4-5-16,8 2 4 15,1 0-6-15,1 0 0 16,-2 8 2-16,-5-1-2 16,-1 6 0-16,-6 2 0 0,1 3 0 15,0 3-5-15,-2 0 5 16,-1 5-5-16,1 11 5 15,2 2 0-15,-1 2 5 16,4-2-5-16,0-1 1 16,-2-4 0-16,3-3-1 15,1-6 0-15,1-4 3 16,5 0-3-16,6 0-3 16,4-20-9-16,5-6-79 15,-4 0-153-15</inkml:trace>
  <inkml:trace contextRef="#ctx0" brushRef="#br0" timeOffset="16011.74">28527 2356 400 0,'0'0'56'0,"0"0"-32"15,-146-52 12-15,95 52-23 16,-3 0-6-16,0 15-7 16,-1 18 0-16,6 13-1 15,9 13 1-15,7 10 0 16,8 9 0-16,11 5 0 16,10-7-3-16,4-12 3 15,4-14-3-15,25-15 0 16,6-14 0-16,8-10 3 15,-1-11 0-15,6-5 3 16,-2-31 12-16,3-18-15 16,-2-16 1-16,-2-14 3 0,-8-9-3 15,-3-5-1 1,-10-6 0-16,-8-10 1 0,-11-5 1 16,-5-2-2-16,0 7 0 15,-2 20 3-15,-6 29-1 16,4 20 4-16,4 21 18 15,0 14-14-15,0 6 2 16,0 4-12-16,0 0-7 16,2 30 1-16,21 24 0 15,-1 21 6-15,-2 27 11 16,-4 20-10-16,-1 11 11 16,1 3-9-16,3-8-2 0,2-11 5 15,3-10-6-15,3-22 0 16,-2-18 0-16,-4-14-4 15,4-17 0-15,-2-14-30 16,-1-13-67-16,-2-9-147 16</inkml:trace>
  <inkml:trace contextRef="#ctx0" brushRef="#br0" timeOffset="16563.41">29109 1783 486 0,'0'0'46'0,"0"0"-20"16,0 0 13-16,0 0-29 15,0 0-10-15,-98 106 0 16,78-16 7-16,11 22-4 0,7 14 2 15,2 7 11-15,4-13-12 16,25-8-3-16,7-12-1 16,7-7 1-1,5-9-2-15,4-10 1 0,-4-8-22 16,-1-11-31-16,-7-13-92 16,5-19-139-16</inkml:trace>
  <inkml:trace contextRef="#ctx0" brushRef="#br0" timeOffset="17085.55">29680 2091 75 0,'0'0'167'0,"0"0"-156"15,-2 130-6-15,2-41 16 16,0 5-1-16,0 10 14 16,0 2-18-16,0-5-15 15,2-7-1-15,-2-18 6 16,0-20-6-16,0-18 1 16,0-15 2-16,0-15 0 15,0-8 28-15,-10-8 40 0,-1-32-41 16,-4-23-24-1,1-21 10-15,-1-20-10 16,-1-20-1-16,3-15-5 16,-1-15 3-16,10-2-3 0,4 13 0 15,0 21-2-15,25 32 2 16,6 27-3-16,0 19 2 16,0 16 1-16,-4 16-3 15,-2 12 1-15,-6 2-1 16,-3 34 1-16,-5 18-7 15,-9 16 9-15,-2 15 12 16,-13 9-5-16,-22 6 12 16,-4-4-2-16,2-7-8 15,5-18 2-15,3-14-9 16,3-17 2-16,4-12-1 16,6-12-2-16,9-10-2 15,7-6-8-15,0 0-63 0,16-2-100 16</inkml:trace>
  <inkml:trace contextRef="#ctx0" brushRef="#br0" timeOffset="18469.66">30174 2898 135 0,'0'0'387'0,"0"0"-347"16,0 0-39-16,0 0 0 15,0 0 15-15,0 0-14 16,-22-47 10-16,22 51-12 16,0 30-2-16,0 15 2 15,-2 11 11-15,2 2-8 16,0-2 7-16,0-9-9 16,0-2-1-16,0-12 0 0,0-14 0 15,0-9-1-15,0-10 1 16,0-4 0-16,0 0 9 15,0-16-2-15,0-24 7 16,-7-16-11-16,7-14 0 16,0-10-3-16,5 0-7 15,21 6-25-15,8 17 25 16,-3 20-1-16,0 12 7 16,-4 13 0-16,-2 7 2 15,-2 5-2-15,-2 9-1 16,-3 24-4-16,-5 8 3 15,-11 9-1-15,-2 9 4 16,0 1 2-16,-27-1 3 0,-8-3 1 16,-5-11-1-16,-1-7-2 15,8-14 22-15,9-8-17 16,6-10-3-16,2-4-3 16,5-2-2-16,0 0-13 15,2-12-34-15,7-13-57 16,2-8-79-16</inkml:trace>
  <inkml:trace contextRef="#ctx0" brushRef="#br0" timeOffset="18899.66">30941 2811 374 0,'0'0'89'0,"0"0"-73"16,0 0 31-16,0 0-4 15,22 133-22-15,-22-89-14 16,0 0 6-16,0 0-4 15,-5 0-3-15,-12-4-4 16,1-2-2-16,3-12-16 16,9-12-27-16,4-14-115 15,2-4-241-15</inkml:trace>
  <inkml:trace contextRef="#ctx0" brushRef="#br0" timeOffset="19578.47">31475 1842 511 0,'0'0'32'16,"0"0"-32"-16,0 0 15 16,0 0-21-16,0 0 15 15,0 0 0-15,5 131 8 16,15-43-5-16,7 18 6 15,-5 10-2-15,-2 1-13 16,-16-4 4-16,-4-12-7 16,-2-8 0-16,-20-17 0 15,4-21 1-15,7-22-2 16,2-16 0-16,7-16 1 16,0-1 4-16,-1-13-2 15,1-38-1-15,0-22 2 0,0-25 2 16,2-14-5-16,-2-20-12 15,-6-18-18-15,2-5 24 16,2 5 1-16,4 15 1 16,0 34-6-16,22 20-9 15,14 26 1-15,6 24 15 16,1 15 3-16,1 10 1 16,-5 6-1-16,0 16-1 15,-6 21 1-15,-8 16 1 16,-10 9 6-16,-10 4 2 0,-5 4 3 15,0 4 5 1,-25 3-13-16,-11 7-2 0,-8 2 3 16,-5-6-1-16,-2-5-2 15,8-19-2-15,14-16-10 16,21-12-6-16,8-18-85 16,18-10-25-16,17 0-201 15</inkml:trace>
  <inkml:trace contextRef="#ctx0" brushRef="#br0" timeOffset="19963.99">31970 2537 343 0,'0'0'203'16,"0"0"-155"-16,0 0-48 16,0 0 2-16,0 0 0 15,-116 132 15-15,83-84 3 16,4 6-11-16,7-2 3 15,8 4-11-15,1 0-1 0,6-3 0 16,7-2-1-16,0-8-3 16,14-9-5-16,23-10 9 15,13-12-5-15,6-10-1 16,-2-2-12-16,0-10-8 16,-9-20-24-16,-11-5-25 15,-15-2-5-15,-9-3-29 16</inkml:trace>
  <inkml:trace contextRef="#ctx0" brushRef="#br0" timeOffset="20316.82">31847 2845 482 0,'0'0'49'15,"0"0"-48"-15,0 0-1 0,0 0 12 16,0 0-5-16,0 0-5 15,108-10 4-15,-68-6-4 16,-9-2-2-16,-6-2 0 16,-10-4 0-16,-11-4-6 15,-4-2-7-15,0 0-39 16,-24 2-31-16,-12 10 14 16,-6 5 20-16,0 10 31 15,9 0 18-15,10 3 107 16,11 0-27-16,10 0-20 15,2 0-9-15,0 0-33 0,0 0-11 16,20-2 1-16,16 1-1 16,5-4 1-16,1 1-8 15,0-4 0-15,-7-2-2 16,2-6-19-16,0-12-67 16,-3-4-74-16</inkml:trace>
  <inkml:trace contextRef="#ctx0" brushRef="#br0" timeOffset="20630.13">32309 1169 346 0,'0'0'14'16,"82"167"5"-16,-24-32 22 16,9 30 37-16,0 19 2 15,-3 15-26-15,-10-1-22 16,-21-7-8-16,-26-11 1 15,-7-17-17-15,-46-16-8 0,-22-16-6 16,-16-10-25 0,-15-7-130-16</inkml:trace>
  <inkml:trace contextRef="#ctx0" brushRef="#br0" timeOffset="54728.18">22454 555 142 0,'0'0'24'0,"0"0"3"15,0 0-1-15,0 0-4 16,0 0 15-16,0 0-27 16,0 0 7-16,-7-46-6 15,7 39 0-15,0 0 8 16,0-3-6-16,0 2-6 16,0 0 21-16,0-3-18 0,0 2-3 15,-2-1 5-15,-2 0-2 16,-4 0 8-16,-2-1-4 15,-3-1-12-15,-5 1 6 16,-5 3-6-16,-1 4-2 16,0 2 10-16,-5 2-4 15,-1 0 2-15,1 0-8 16,-4 0 3-16,0 10 4 16,-5 10-7-16,4 2 0 15,0 0 0-15,9 0 1 16,4 0 0-16,3 2-1 15,1 2 0-15,1 2 5 0,1 4-5 16,5 8 0-16,3 9 2 16,7 9 1-16,0 10 3 15,0 8-6-15,0 4 0 16,17 2 4-16,0-1-4 16,3 1 0-16,1-1 3 15,-2 6-2-15,-1 1 0 16,-7-3-1-16,-5 1 0 15,-6-7 1-15,0-2-1 16,0-4 0-16,-15-5 1 16,-1-11-1-16,1-8 2 15,-3-9-2-15,-1-6 0 16,-4-4 8-16,-4-2-6 16,-4-3-1-16,-2-6 5 15,-1-2-4-15,3-9 0 0,6-6-2 16,3-2 0-16,5 0 7 15,0 0-7-15,5-10 0 16,2-2 1-16,6-2 1 16,4 1-4-16,0 2 1 15,0-1 1-15,0 2 0 16,0 1 0-16,4 1 0 16,8 0 1-16,3 2 0 15,7 1-1-15,-1 1-1 16,0 4 1-16,4 0-3 0,-2 12 3 15,1 16 0 1,5 4-1-16,-2 3 2 0,-1 8-2 16,1 1-2-16,-5 5 3 15,-1 2 1-15,-4 9-1 16,-7 11 0-16,-8 9 4 16,-2 12-4-16,0 10 2 15,-20 8-2-15,-5 12 0 16,-2 5 1-16,0 9-1 15,6 9 0-15,7-14 1 16,11-14-1-16,3-37 0 16,7-29-2-16,18-15 2 15,-1-6 1-15,1 0-1 0,0 4 0 16,-4 5 2 0,0 1-1-16,3-5-1 0,14-2 0 15,20-13-30-15,31-20-52 16,27-18-207-16</inkml:trace>
  <inkml:trace contextRef="#ctx0" brushRef="#br0" timeOffset="34193.68">30312 7032 419 0,'0'0'28'15,"0"0"-13"-15,0 0 5 16,0 0 1-16,-15-122 1 15,15 79-1-15,6-1-8 16,13 0-13-16,0 0 0 16,-3 0 6-16,-3 4-6 15,-4 4 0-15,-2 6 4 0,-5 8-2 16,1 7 3-16,-3 9-5 16,0 5 5-16,0 1 8 15,0 0-13-15,0 7 0 16,0 23 3-16,0 5-1 15,-5 9 0-15,1 1-2 16,1-2 0-16,3 4-1 16,0-3 1-16,0-2-1 15,0-7 1-15,7-4-4 16,6-12-12-16,-2-8-39 16,3-5-48-16,-1-6-149 15</inkml:trace>
  <inkml:trace contextRef="#ctx0" brushRef="#br0" timeOffset="34416.54">30520 6484 453 0,'0'0'31'0,"0"0"-14"16,0 0-17-16,0 0-8 15,0 0 8-15,97 117 9 16,-70-43 1-16,-8 14 1 15,-6 10-10-15,-9 4-1 16,-4 3 6-16,0-9-6 16,0-9-2-16,0-9-37 15,0-21-69-15,0-15-84 16</inkml:trace>
  <inkml:trace contextRef="#ctx0" brushRef="#br0" timeOffset="35525.03">31014 6515 264 0,'0'0'16'0,"0"0"-14"0,63 157 30 15,-45-87-4 1,-5 10 4-16,-5 2 1 0,-2 0-23 15,-6-7-2-15,0-8-8 16,0-14 0-16,-8-12 0 16,-11-14-3-16,-4-13 3 15,-1-14 26-15,-1-10-1 16,-2-34 3-16,5-30-27 16,2-19 7-16,5-13 2 15,-3-13-5-15,3-5 0 16,1 0-5-16,14 3 0 15,0 15 0-15,20 24 0 16,11 25-5-16,5 18 4 16,-1 13 2-16,1 7 2 15,1 11-3-15,0 8 0 0,-6 0-4 16,-2 27 4 0,-7 13-4-16,-8 10 4 0,-12 10 2 15,-2 11 0 1,-14 5 0-16,-20 4-2 0,-8-4 9 15,3-10-8-15,4-10-1 16,16-12 2-16,10-12-1 16,6-11-2-16,3-9-18 15,0-6-35-15,23-6-7 16,4 0-2-16,2-3-5 16,-3-6 17-16,-3 3 48 15,-6 2 3-15,-1 4 1 16,-1 0 7-16,4 0 23 15,0 0-12-15,8 0 15 0,2 0-1 16,2 0-7-16,-2 0 19 16,-2-3-13-16,0-7-10 15,0-4 12-15,2-4-24 16,-2-1-2-16,-1-6-1 16,-4 1-6-16,-8 3 1 15,-5-2-2-15,-7 3 0 16,-2 2 3-16,0 6-3 15,0 4-2-15,-16 6-2 16,-6 2 3-16,-9 3 1 16,-5 24 0-16,-4 11 1 15,2 7 6-15,5 6-6 16,8 3-1-16,10 5 1 16,3-3 0-16,10-6-1 15,2-12-3-15,2-14-8 0,23-11 2 16,8-13-14-16,3 0 1 15,9-36 1-15,-1-9-33 16,1-10-20-16,-5 0-2 16,-5 5 12-16,-8 10 64 15,-9 9 17-15,-7 9 26 16,-7 12-11-16,-4 9 25 16,0 1-14-16,3 0-30 15,1 14-8-15,6 12 10 16,3 7-9-16,3 8-2 0,-1 6 0 15,1 0-1-15,-1-4 2 16,-7-10-5-16,0-9 0 16,-6-12 4-16,0-10-1 15,-2-2 7-15,0 0 50 16,0-21 2-16,0-19-32 16,-2-10-30-16,-8-2 0 15,4 2 14-15,2 6-14 16,4 8 0-16,0 2-2 15,2 9-4-15,20 2 6 16,7 5-14-16,7 6-15 16,2 2 0-16,1 2-46 15,4 6-59-15</inkml:trace>
  <inkml:trace contextRef="#ctx0" brushRef="#br0" timeOffset="36091.21">32138 6617 129 0,'0'0'207'0,"0"0"-169"15,0 0-16-15,0 0 25 16,0 0-2-16,0 0-27 16,-66-46-13-16,40 50 7 15,-8 16-7-15,-2 7-4 0,3 4 13 16,0 5-2-16,6 0-2 15,10 2-10 1,3 1 0-16,9-7 3 0,5 1-3 16,0 0 0-16,19-7-1 15,4-4 2-15,6-9-5 16,8-7 2-16,3-6-10 16,2-6 9-16,1-21-2 15,-4-11-5-15,-5-6-5 16,-3-2 1-16,-9-4-9 15,-6-1-21-15,-5 1 5 16,-4-10 14-16,-7-6 13 16,0-15 12-16,-2-8 0 15,-23-10 0-15,0-2 8 16,3 6 6-16,7 15 42 0,10 21-13 16,5 19-23-1,0 20-8-15,0 12-2 0,0 8-5 16,2 8-5-16,9 30-4 15,5 22 4-15,-1 19 4 16,-3 15 8-16,-3 12 6 16,-3 5-2-16,1-5-2 15,2-10-5-15,2-8-9 16,4-12 0-16,3-13-3 16,1-7 3-16,0-14-26 15,-1-9-69-15,0-12-107 16</inkml:trace>
  <inkml:trace contextRef="#ctx0" brushRef="#br0" timeOffset="36458.58">32837 6485 511 0,'0'0'53'16,"0"0"-53"-16,0 0 1 16,-18 140 16-16,29-96-11 15,18-2-2-15,9-1 0 16,-1-4-3-16,0-4-2 16,3-8-3-16,-7-6-48 15,-2-18-55-15,-8-1-221 16</inkml:trace>
  <inkml:trace contextRef="#ctx0" brushRef="#br0" timeOffset="36629.55">32732 6254 518 0,'0'0'55'0,"0"0"-40"15,0 0-15-15,0 0 0 16,0 0-3-16,0 0-66 15,65-7-45-15</inkml:trace>
  <inkml:trace contextRef="#ctx0" brushRef="#br0" timeOffset="36990.64">33185 6615 430 0,'0'0'52'16,"0"0"-50"-16,0 0 6 15,0 0 1-15,21 120-5 16,2-92 7-16,2-3-11 16,-4-6-2-16,4-3 2 15,0-10 0-15,-7-3 1 16,-1-3 0-16,1-3 11 16,2-23 1-16,2-5-13 15,-1-6 0-15,-4 5 0 16,-7 8 0-16,-6 8 0 0,-2 6 0 15,0 8 1-15,-2 0 2 16,0 2-3-16,0 0-8 16,0 14 8-16,0 12 5 15,2 2-2-15,7 4 3 16,5 1-5-16,3-2 5 16,4-1-6-16,-1-1 0 15,4-9-3-15,5-9-1 16,4-11-45-16,4 0-54 15,0-34-130-15</inkml:trace>
  <inkml:trace contextRef="#ctx0" brushRef="#br0" timeOffset="37221.73">33657 5957 317 0,'0'0'20'15,"0"0"-13"-15,31 125 6 16,-2-46 19-16,9 14 24 16,-7 6-19-16,0-2-7 15,-8 0-5-15,-13-9-19 16,-5-14 4-16,4-8-10 16,-9-9 0-16,0-13-3 15,0-10 1-15,0-16-13 0,0-10-82 16,0-8-36-16</inkml:trace>
  <inkml:trace contextRef="#ctx0" brushRef="#br0" timeOffset="37374.04">33597 6479 457 0,'0'0'86'0,"0"0"-82"15,0 0 11-15,0 0-4 16,151-20-9-16,-95 15-2 15,-18 4 0-15,-25-2-33 16,-4 0-150-16</inkml:trace>
  <inkml:trace contextRef="#ctx0" brushRef="#br0" timeOffset="37549.79">33864 6850 341 0,'0'0'226'0,"0"0"-226"15,0 0-27-15,0 0 20 16,0 0 6-16,0 0-110 16</inkml:trace>
  <inkml:trace contextRef="#ctx0" brushRef="#br0" timeOffset="38891.5">30406 8174 313 0,'0'0'24'0,"0"0"-23"15,0 0 29-15,0 0 10 16,0 0-12-16,0 0-7 16,-15-61-18-16,28 47 4 15,7 0-6-15,2 4-1 16,-2 6 13-16,0 4-13 16,-2 0 2-16,-2 11-1 15,0 18 1-15,-6 7 0 0,-5 3 0 16,-3 4 0-16,-2 0 18 15,0-2-18 1,0 0 1-16,-11-1 5 0,-1 0-4 16,2-2 0-16,-6 0-4 15,5-1 3-15,-2-8 9 16,3-4-12-16,6-6 0 16,2-4 3-16,2-6-3 15,0-3 0-15,0-3 0 16,0-3 0-16,8 0 2 15,15 0 0-15,4 0-2 16,0-10 0-16,-1-9-51 16,-6-1-89-16</inkml:trace>
  <inkml:trace contextRef="#ctx0" brushRef="#br0" timeOffset="39391.49">30602 7832 274 0,'0'0'54'15,"0"0"-34"-15,0 0-12 16,0 0 18-16,0 0-1 16,0 0-17-16,78-16 7 15,-49 56-12-15,8 14 12 0,9 12 18 16,4 11-7-16,6 1-8 16,2-2-1-16,-11 0-8 15,-9-5 3-15,-13-1-12 16,-17 3 0-16,-8-4 4 15,0 2 0-15,-26 0-3 16,-16 0-1-16,-6-7-54 16,0-12-113-16</inkml:trace>
  <inkml:trace contextRef="#ctx0" brushRef="#br0" timeOffset="42526.31">30783 7972 449 0,'0'0'14'0,"0"0"-6"16,0 0-8-16,0 0 0 15,0 0 11-15,0 0-2 16,-89-31-8-16,66 31-1 16,1 8 3-16,-5 8 6 0,-4 5-8 15,-1 8 1 1,1-1 15-16,2 3-11 0,12-6-3 15,7-6-1-15,6-6-1 16,4-8-2-16,0-5 1 16,7 0 0-16,22 0 8 15,16-14 0-15,11-20 0 16,2-3-3-16,2 1-4 16,-10 3 5-16,-7 12-6 15,-17 9 0-15,-10 7-1 16,-11 5 1-16,-5 5-8 15,0 27 7-15,-16 16 1 16,-17 16 9-16,-12 12-9 16,-7 4 0-16,0 4 1 15,0 3-1-15,6-6 0 0,12-16 0 16,16-25 1 0,18-20-4-16,5-20-1 0,39 0 4 15,21-38 11-15,15-22-8 16,11-11-2-16,3 2-1 15,-14 9 2-15,-15 15-2 16,-25 15 0-16,-20 16 0 16,-16 10 5-16,-4 4-5 15,0 0 7-15,-26 12 8 16,-21 26-13-16,-11 19 0 16,-4 8-2-16,8 6 0 15,14-5 0-15,13-4 0 16,9-14 0-16,12-9-1 0,6-14 2 15,0-8-7 1,2-5 6-16,20-8-8 16,7-4-11-16,16-14-66 0,10-30-129 15</inkml:trace>
  <inkml:trace contextRef="#ctx0" brushRef="#br0" timeOffset="47808.5">29366 9553 366 0,'0'0'49'0,"0"0"-45"15,0 0 4-15,0 0 31 16,0 0 4-16,0 0-22 16,0 0-21-16,-14-4 0 15,32 64 6-15,4 16-5 16,5 13-1-16,-5 5 0 16,3 4 2-16,2-2-1 15,-3-5-1-15,-2-7 0 16,1-10 0-16,-3-10 0 15,-5-10 0-15,-2-8 0 16,-3-9 0-16,-6-12-2 16,-4-9 0-16,0-10-25 0,0-6-6 15,-9-3-13-15,-9-28-56 16,-7-7-1-16,-4-14 103 16,-4-8 10-16,-7-4-1 15,5 2 6-15,6 6 14 16,4 13 2-16,14 17 15 15,4 12 9-15,7 12-18 16,0 2-29-16,0 2-8 16,0 26 0-16,14 15 2 15,6 7 0-15,0 6-1 16,6 2 0-16,-1 4 0 16,0-1 4-16,-1-4-5 15,-2-7 0-15,-2-12 4 16,0-7-3-16,0-13 3 15,-4-8 3-15,-1-8-2 16,-1-2 14-16,-1 0-1 0,0-28-7 16,1-9 6-16,-1-7-17 15,-1-6-10-15,3 3-28 16,3 3-94-16,7 1-163 16</inkml:trace>
  <inkml:trace contextRef="#ctx0" brushRef="#br0" timeOffset="48085.19">30225 9671 480 0,'0'0'11'15,"0"0"-11"-15,0 0-11 16,0 0 11-16,49 135 9 16,-20-55-1-16,-2 12-3 15,-4 10-5-15,-10 0 2 16,-7-9 1-16,1-13-3 16,-2-22-4-16,-1-14 2 0,3-18-93 15,-1-26-82 1</inkml:trace>
  <inkml:trace contextRef="#ctx0" brushRef="#br0" timeOffset="48308.87">29913 9575 571 0,'0'0'39'16,"0"0"-37"-16,0 0 11 15,0 0-9-15,125-88 8 16,-53 69-2-16,5 5-10 16,8 4 0-16,-2 3-1 0,-3 1-14 15,-8 3-13-15,-12 3-44 16,-10 0-60-16,-10 0-126 16</inkml:trace>
  <inkml:trace contextRef="#ctx0" brushRef="#br0" timeOffset="49021.15">30983 10389 563 0,'0'0'0'16,"0"0"-45"-16,0 0 3 16,0 0-77-16,0 0-153 15</inkml:trace>
  <inkml:trace contextRef="#ctx0" brushRef="#br0" timeOffset="49690.7">31950 9531 415 0,'0'0'43'0,"0"0"-10"16,0 0-8-16,0 0 11 16,0 0-16-16,-120-50-19 15,84 76-1-15,-4 16 0 16,0 14 0-16,-7 15-1 16,-2 16 1-16,0 6 0 15,5 2 1-15,7 0 0 16,14-7-1-16,13-14-1 15,10-13 1-15,7-19-2 16,27-19 2-16,8-14-2 16,12-9 2-16,4-18 1 15,2-25-1-15,0-7-5 16,-7-1-29-16,-10 8 13 0,-12 13-8 16,-16 16 23-1,-9 8 4-15,-6 6 2 0,0 0 0 16,0 8-7-16,0 22 7 15,-4 16 10-15,-5 4-10 16,3-3 0-16,6-7 3 16,0-11-1-16,0-6 5 15,17-5-7-15,-3-6 1 16,1-8 1-16,1-4-2 16,2 0 0-16,4-24 12 15,3-10-9-15,-5-10 1 16,-11-5-4-16,-9 1 0 0,0 2 5 15,-23 4-3-15,-8 2-2 16,-2 6 7-16,4 6-3 16,4 6-4-16,4 6-3 15,0 4-5-15,3 7 7 16,3 5-34-16,1 0-95 16,-1 0-204-16</inkml:trace>
  <inkml:trace contextRef="#ctx0" brushRef="#br0" timeOffset="49869.52">32055 9639 466 0,'0'0'0'0,"0"0"-3"16,0 0-2-16,-40 104 5 15,40-60-55-15,0 5-153 16</inkml:trace>
  <inkml:trace contextRef="#ctx0" brushRef="#br0" timeOffset="50440.16">32282 9930 79 0,'0'0'386'0,"0"0"-351"16,0 0-35-16,0 0 2 16,0 0 1-16,-67 127 17 15,67-91-19-15,0-9 2 16,0-4-2-16,7-10 1 16,4-2 1-16,2-10-3 15,0-1 0-15,1 0 8 16,1-22-7-16,1-7 3 15,-5-4 3-15,1 3-5 16,-6 4 0-16,1 4-2 0,-3 4 0 16,0 6 4-1,-1 6-4-15,0 2 0 16,-1 4-2-16,2 0 2 0,5 2-4 16,2 16-3-16,5 3 7 15,-3 6 1-15,3-4-1 16,-1 2 0-16,1-7 4 15,1-1-3-15,1-8-1 16,1-7-1-16,-9-2 1 16,3 0-7-16,-1-10 1 15,-1-14-4-15,-2-10-2 16,-4-4 12-16,1 2-2 16,-4 0 2-16,3 4 0 15,-1 10 1-15,-2 9-1 16,0 8 0-16,-2 5 5 0,0 0 1 15,0 0-6-15,3 8-5 16,1 10 5-16,3 4 10 16,2 6-9-16,4 2-1 15,5 0 3-15,3 5-3 16,2-8 0-16,6-2-53 16,10-8-128-16</inkml:trace>
  <inkml:trace contextRef="#ctx0" brushRef="#br0" timeOffset="50940.73">33111 10010 117 0,'0'0'257'16,"0"0"-250"-16,-29 110-2 16,29-58 17-16,6 5-11 15,12 5-7-15,3-4 0 16,-6-8-2-16,3-6 0 15,-3-11 4-15,-3-3 6 16,-8-12 14-16,-4-9-22 16,0-7 9-16,0-2 25 15,0 0 2-15,-9-10-7 16,-15-16-33-16,-5-11 3 16,2-13 0-16,0-17-3 15,5-16-3-15,0-11 1 16,10 2 1-16,10 4 0 15,2 12-4-15,0 7 5 0,25 5 4 16,8 6-4-16,11 11 0 16,1 8-2-16,0 9 2 15,0 10 1-15,-8 10-1 16,-8 10 0-16,-4 0-6 16,-8 12 6-16,-9 20-2 15,-8 8 2-15,0 6 5 16,-10 2 13-16,-17 0 1 15,-6-6 1-15,0-5 13 16,4-8-27-16,2-4-1 0,7-5 1 16,4-8-6-1,8 0 0-15,8-4-13 0,0-1-65 16,10-6-45-16,24-1-288 16</inkml:trace>
  <inkml:trace contextRef="#ctx0" brushRef="#br0" timeOffset="51090.88">33661 10101 407 0,'0'0'204'0,"0"0"-204"0,0 0-31 15,0 0 27 1,0 0-157-16</inkml:trace>
  <inkml:trace contextRef="#ctx0" brushRef="#br0" timeOffset="53691.85">29548 11500 415 0,'0'0'47'15,"0"0"-39"-15,0 0-8 16,0 0 0-16,0 0 0 16,-34 106 25-16,53-19-9 15,-1 23-4-15,-1 9 2 16,-6 0-3-16,-4-7 14 15,-4-13-19-15,1-12-5 16,0-16 10-16,3-13-11 16,2-11 0-16,-7-15-1 15,1-8-1-15,-3-11 1 16,-5 0-28-16,-26-7-40 16,-8-2-92-16,-9-4-108 15</inkml:trace>
  <inkml:trace contextRef="#ctx0" brushRef="#br0" timeOffset="53977.31">29243 12241 337 0,'0'0'39'15,"0"0"-12"-15,0 0-1 16,0 0 4-16,0 0 9 16,0 0-18-16,151 143-5 15,-106-79-8-15,7-1-5 16,0-5 12-16,6-11-11 15,0-4 2-15,-4-11 11 16,-3-8-17-16,-8-10 2 0,-8-8 2 16,-4-6-2-1,-4 0 17-15,-2-26-12 0,-1-12-1 16,-2-14 7 0,-3-5-13-16,-9 3-1 0,-5 3-1 15,-3 8-21-15,-2 7-16 16,0 14-55-16,0 5-54 15</inkml:trace>
  <inkml:trace contextRef="#ctx0" brushRef="#br0" timeOffset="55069.66">30420 11626 30 0,'0'0'298'0,"0"0"-286"15,37 150-3-15,-10-67-9 16,2 5 26-16,-2 4 28 15,-5-3-35-15,-4-5-4 0,-5-12-3 16,-4-6-7 0,-4-18 15-16,-1-12-20 0,-2-16 1 15,0-13 2-15,-2-7-1 16,0-4 35-16,0-31-2 16,-6-13-33-16,-15-16 5 15,0-14-7-15,-4-17 0 16,0-14-5-16,1-16 5 15,9 6-10-15,9 18 0 16,6 22 7-16,0 29 3 16,14 16 0-16,-1 15 0 15,1 12 0-15,3 7 0 16,2 0-3-16,3 24 3 16,-2 20 0-16,-4 14 2 15,-8 15-2-15,-8 9 0 16,0 4 1-16,-8-4-1 15,-17-6 0-15,-2-8-1 0,0-15 2 16,6-20-1 0,7-12 0-16,7-18 0 0,5-3 5 15,0-7-5-15,2-19-1 16,0-10-10-16,2-1 3 16,21 2 4-16,6 0 4 15,-1 3 0-15,3 7 1 16,-2 2-1-16,-2 4 0 15,0 12 0-15,0 3 1 16,-1 4-8-16,1 8-6 0,-2 26 2 16,-1 12 10-1,-2 7 2-15,-1-2 0 0,-6 2-1 16,-1-6 0-16,-4-6 4 16,1-7-4-16,3-8 0 15,1-8 2-15,6-7 0 16,-3-10 0-16,6-1-2 15,0 0 3-15,5-16 1 16,5-16-4-16,-3-8-3 16,-2-4-7-16,-4-5-4 15,-5 2 1-15,-5 3 7 16,-2 1 6-16,-5 9 4 16,-2 8-3-16,-6 8 9 15,0 6 20-15,0 8-11 16,0 4-3-16,0 0-16 0,0 0 0 15,0 10-4-15,0 17 3 16,0 6 1-16,13 7 1 16,5 3 1-16,3-3-2 15,0-2 0-15,4-8 0 16,0-7 0-16,-1-6 0 16,-2-9 0-16,-4-3 1 15,-3-5-1-15,-1 0 1 16,4-23 7-16,0-11-7 15,-2-8 9-15,-3-5-10 16,-7 0-1-16,-6 2 1 16,0 3 0-16,0 8 0 0,-4 4-2 15,-7 6-13 1,-3 8 7-16,5 6-24 0,3 8-21 16,4 2-69-16,2 0-115 15</inkml:trace>
  <inkml:trace contextRef="#ctx0" brushRef="#br0" timeOffset="55311.16">31743 11887 331 0,'0'0'99'15,"0"0"-88"-15,0 0-3 0,0 0 32 16,0 0 8-16,58 129-26 15,-36-89-17-15,-4-5 4 16,2-3-8-16,-5-5 0 16,2-8-1-16,-7-4 0 15,1-9-5-15,-7-5-10 16,0-1-48-16,-2-5-18 16,0-22-59-16</inkml:trace>
  <inkml:trace contextRef="#ctx0" brushRef="#br0" timeOffset="55474.55">31832 11644 400 0,'0'0'75'0,"0"0"-71"0,0 0-3 16,0 0-1-16,0 0-7 16,0 0-29-16,0-5-41 15,24 19 14-15,9-3-19 16,6 1-59-16</inkml:trace>
  <inkml:trace contextRef="#ctx0" brushRef="#br0" timeOffset="56191.59">32115 11737 189 0,'0'0'72'0,"0"0"-40"16,0 0 2-16,0 0 26 0,-78 104-11 15,58-67-14-15,4 10-27 16,3-1 2-16,4-1 4 15,4 3-7-15,5-3-4 16,0-4-3-16,0-7 0 16,0-12 0-16,7-10 0 15,7-10 0-15,1-2 3 16,9-8 18-16,3-24 6 16,-2-15-22-16,0-7-3 15,-6-11 2-15,2-12-4 16,-1-9 0-16,-5-11 0 15,-8-3 0-15,-7-10-4 16,0 2-19-16,0 14-15 16,-7 20 18-16,5 28 18 0,2 27 2 15,0 13 17-15,0 6-5 16,0 12-12-16,0 26-6 16,9 15 6-16,4 9 4 15,0 8-4-15,1 6 0 16,1 0 0-16,2-2 1 15,-2-6 1-15,3-7-2 16,1-11 0-16,2-15 8 16,-1-10-6-16,-3-13-2 15,4-10 2-15,-1-2 0 16,2 0 4-16,0-20-6 16,1-7-6-16,4 2 2 15,-6 7-51-15,0 12-16 16,-6 6 47-16,-6 6 24 15,-2 20 3-15,-5 8 15 16,2 4 15-16,-2 1 0 16,5-2-23-16,7-3-5 0,1-4 1 15,7-3-4-15,7-7 2 16,3-7-4-16,-3-4 0 16,-2-5 6-16,-3-4-4 15,-2 0 9-15,0-9 15 16,-6-12 1-16,-9-3-2 15,-7-5-15-15,-7 5 7 16,-24-2 14-16,-7 3-29 16,-11 6 1-16,4-1-1 0,3 6 0 15,2-1-2-15,9 5-18 16,6-1-48 0,5 1-26-16,3-8-259 0</inkml:trace>
  <inkml:trace contextRef="#ctx0" brushRef="#br0" timeOffset="59223.34">28844 9186 169 0,'0'0'15'16,"0"0"-15"-16,0 0 0 16,0 0 5-16,-69-111 0 15,54 89-3-15,-2 4 0 16,-2 4-1-16,-8 5-2 16,-2 3-3-16,2-3 4 15,3 4 7-15,11-4-6 16,1 5 6-16,10 1 4 15,0 3-7-15,2 0-2 0,0 0-2 16,0 0 0 0,0 0 12-16,-3 0 16 0,3 16 14 15,0 8-8-15,0 6-13 16,0 7 18-16,12 10-31 16,12 11 4-1,7 16 16-15,12 18-13 0,5 19 2 16,4 15-4-16,0 14-1 15,-4 19 6-15,-1 13-15 16,2 10 4-16,5 5 9 16,4-6-11-16,6-11 0 15,5-13-1-15,-2-15-4 16,-2-9 5-16,-10-14-5 16,-10 1 0-16,-7 5 0 15,-16 0 0-15,-4-3 0 16,-7-8-1-16,-2-12 2 15,-3-10 0-15,-1-3-1 16,0-11 0-16,-1-6 0 16,3-13 0-16,-1-13 0 0,8-11-1 15,-1-3 1-15,0-5 1 16,3-1-1-16,-5-4 0 16,-1 2 3-16,-2 4-3 15,-3 0 0-15,-5 2 0 16,2-3 1-16,-2-5-1 15,0-4 0-15,2-5 0 16,2-1 1-16,4-1-1 0,-4-4-1 16,0 0 1-1,-2 0 0-15,-2 5 1 0,0 6-1 16,0 5 0-16,0 5 0 16,0 0 0-16,-10 0 0 15,2-8 0-15,2-4 1 16,4-9-1-16,2-6 0 15,0-1 0-15,0 0-4 16,0 0 4-16,0 0-11 16,0 0 7-16,0 0 4 15,0 2 3-15,2-2-3 16,-2 3 0-16,0-1 1 16,0 1-1-16,4 3 0 15,2 4 0-15,8 2 1 16,1 5 0-16,4-2-1 0,-1 1 0 15,1-3 0-15,-3-2 0 16,-5-2 0-16,2-6 0 16,3 1 1-16,9-4 4 15,13 0-5-15,18 0 7 16,14-16 13-16,15-1-20 16,11-2 3-16,6 7-3 15,6 2 2-15,0 2 2 16,6 0-4-16,9-4 0 15,10-5 1-15,12-4-1 16,0-8 0-16,-5 4-1 16,-13-1 2-16,-9 4-2 0,-8 4 1 15,-12 4 0-15,-7 4-2 16,-8 2 2-16,-6 1-1 16,2 5 1-16,-2-1 0 15,4-1-1-15,4-2 1 16,3-4 0-16,4-1-5 15,1 4 5-15,2-2-2 16,-7 6 1-16,-5 0 1 16,-10 3-5-16,-20-1 4 15,-12-2 1-15,-17 3 1 16,-10-2-1-16,-8 2 0 16,-1 0-2-16,-5 0 4 15,0 0 0-15,2 0-2 16,-2 0 0-16,4-1-3 15,4-8 9-15,0-3-6 0,5-5 0 16,1-8 1 0,3 0 1-16,4-11-2 0,-1-1 0 15,6-9 0-15,1-4 0 16,0-3 0-16,0 1 0 16,-3-1 0-16,1 2 1 15,2 1-1-15,1-4 0 16,-1 0 0-16,0-4 0 15,-5-9 0-15,1-5-1 16,-8-6 2-16,5 0 2 16,5-1-3-16,6 13 0 15,5 2 2-15,1 4-1 0,3 0 1 16,-1-4 3 0,-6 0 0-16,-7-5 15 0,-10 1-13 15,-7 0-4-15,-9-5 16 16,9 0-16-16,-9-4 0 15,0 5-3-15,0 3 2 16,0 2-1-16,0 7-1 16,0 6 0-16,0 1 0 15,0 3 0-15,0-2 0 16,0-4 0-16,0-7 1 16,0-1-3-16,0-3 2 15,0 3 0-15,0 11-2 16,0 3 2-16,0 6-3 0,0 2 2 15,0 0 1-15,0 2-1 16,0 0 1-16,0-3-1 16,0 1-6-16,0-8 5 15,0-2-8-15,0-8-3 16,0 0 3-16,0 6 7 16,0 8-8-16,0 9 8 15,0 16-2-15,0 4 6 16,0 5-1-16,0 6 0 15,0 2 1-15,0-2 5 16,0-2-6-16,0-2 0 16,0 0-2-16,0 0 2 0,0 2 0 15,0-2-1 1,0 0 2-16,0-2-5 0,0 0-5 16,0 4 9-16,0 0 2 15,-22 4-2-15,-23-2 0 16,-26 1 0-16,-14 0 0 15,-1-3 1-15,-11 2-1 16,-7 0 0-16,-30-1 2 16,-29 6-2-16,-26 1 0 15,-13 0-1-15,-8 4-7 16,5 8 7-16,5-6-6 16,-1-4 7-16,7-2 4 15,7 0-4-15,8 0 0 16,17 0 0-16,21-8 1 15,23-2 0-15,32-1-1 16,14 4 0-16,7 1 2 0,-1 6-2 16,-13 0 0-16,-12 0 0 15,-20 10 0-15,-23 16-3 16,-31 12 3-16,-17 2-2 16,-14 2-2-16,-5-5-3 15,26-12 7-15,21-6-1 16,26-10 3-16,28-1 1 15,18-4-3-15,12 2 0 16,12 1 1-16,16-3-1 16,11-3 0-16,13-1 0 15,9 0 1-15,1 0-3 16,-1 0 2-16,-5 6-8 0,-1 2-10 16,-1 5-17-16,3-1 6 15,1 2-25-15,8-3-39 16,-3 0-88-16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5T08:25:22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10977 6756 327 0,'0'0'30'16,"0"0"-27"-16,0 0 7 16,0 0 30-16,0 0-5 15,0 0 1-15,0 0-12 16,0 0-12-16,-36-25 6 15,36 25-10-15,0 0 10 0,0 0-6 16,0 0-9-16,0 0-3 16,0 0 0-16,0 0 0 15,16 4 1-15,11 3-1 16,11-6-1-16,13-1 1 16,6 0 2-16,20-9 1 15,6-9-3-15,3-3 0 16,3 4 0-16,-9-2 0 15,-9 1 0-15,-6 5-1 16,-11 2 1-16,-10 5 0 16,-10 4-5-16,-10 2-7 15,-10 0 2-15,-8 0-24 0,-6 0-37 16,0 0-7-16,0 0-55 16</inkml:trace>
  <inkml:trace contextRef="#ctx0" brushRef="#br0" timeOffset="642.87">11122 6505 293 0,'0'0'60'16,"0"0"-46"-16,0 0-6 15,0 0 13-15,0 0 12 16,0 0-13-16,-52 31-13 16,33-8 13-16,-2-3-7 15,2 0 1-15,-1 3-2 16,-1 2-1-16,4 3-4 0,-3 4-1 16,1 0-6-16,6-4 8 15,1-3-7-15,0-4-1 16,5 0 3-16,1-8-3 15,1 1 0-15,5-6 0 16,-2-5 0-16,2 1-4 16,0-4 2-16,0 0 1 15,0 0 1-15,0 0 0 16,0 0 1-16,0 0-1 16,0 0 0-16,0 0 6 15,11 4-1-15,10 0-2 16,0 0 1-16,6 0 1 15,0 2 0-15,2-4-3 0,2-2-1 16,0 0 6 0,0 0-7-16,-2 0 0 0,0 0 3 15,-2 0-3-15,-5 0 0 16,0-4-1-16,-3 0-21 16,-4 4-71-16,-11 0-148 15</inkml:trace>
  <inkml:trace contextRef="#ctx0" brushRef="#br0" timeOffset="11336.75">11053 7459 135 0,'0'0'237'0,"0"0"-217"16,0 0-16-16,0 0 11 15,0 0 7-15,0 0 12 16,0 0-18-16,15 19-7 16,24-18 13-16,7-1 0 0,14 0-12 15,13 0 18-15,8 0-17 16,6 0-2-16,0 0-5 16,-3 0-3-16,1-12 0 15,-2 0-1-15,-3-2 1 16,-7 1-2-16,-17 0 1 15,-16 5-3-15,-19 2 0 16,-19 4-45-16,-2 0-46 16,-14 2-78-16</inkml:trace>
  <inkml:trace contextRef="#ctx0" brushRef="#br0" timeOffset="11905.2">11207 7309 295 0,'0'0'32'16,"0"0"-29"-16,0 0 15 15,-116 100 17-15,80-68 14 16,-1 2-13-16,3-3-15 16,7-8 1-16,7-6-22 15,9-10 3-15,2 0 6 16,4-6-4-16,-1 4-1 16,4-4-4-16,-3 6 0 0,1 1 0 15,4 2 1-15,-2 0-1 16,2 1 8-16,0 2-1 15,0 1 10-15,4 0-7 16,13-2-8-16,6-2 13 16,4-2-13-16,4-2-1 15,7 0 3-15,7-3-3 16,1-3 0-16,3 0-1 16,-2 0-7-16,0 0-16 15,5 0-92-15,-13-5-168 16</inkml:trace>
  <inkml:trace contextRef="#ctx0" brushRef="#br0" timeOffset="13002.62">12740 6926 211 0,'0'0'275'0,"0"0"-259"15,0 0-16-15,0 0 3 16,0 0 9-16,0 0 23 15,-4 48-22-15,35 8 17 16,0 13-8-16,2 0-1 16,-9 4-3-16,-4-5 1 15,-1-2-10-15,-6-5 5 16,-5-5-14-16,0-9 0 16,-6-12 1-16,-2-12 0 15,0-10-2-15,0-10-2 16,0-3-3-16,-23 0 1 15,-8-11-31-15,-14-16-10 0,-1-1 14 16,2-2 8 0,3 5 21-16,10 0-2 15,6 5 5-15,10 2 3 16,6 4 0-16,9 6-3 0,0 6 16 16,0 0-4-16,0 2 0 15,7 0-10-15,12 0 5 16,8 4 24-16,4 14-16 15,2 2 0-15,8 2 6 16,-1 0-7-16,4 2 1 16,6 2-12-16,-1 1-3 15,-1 0 14-15,-2 2-14 16,-7-2 0-16,-3-4 4 16,-9-7-4-16,-5-5 0 15,-4-7 0-15,-5-4 0 16,-4-4 4-16,-5-32 0 0,-4-11-4 15,0-9 4-15,0-1-3 16,-6 6-1-16,-12 10 0 16,-4 9-9-16,0 6-2 15,-3 5-58-15,5 13-19 16,4 8-83-16</inkml:trace>
  <inkml:trace contextRef="#ctx0" brushRef="#br0" timeOffset="14251.3">13482 6806 379 0,'0'0'93'15,"0"0"-81"-15,0 0-10 16,40 117 1-16,-20-58 11 16,-1 6 20-16,6 6-19 0,-4 2 4 15,-6-6-19-15,-4-4 4 16,-4-12 8-16,-3-12-3 15,-2-15-2-15,0-12-7 16,1-10 0-16,-3-2 4 16,0-8-2-16,0-30-2 15,0-14 5-15,0-13-4 16,-5-6 1-16,-15-6-2 16,-4-5 0-16,-1 2 0 15,7 8 0-15,12 14 0 16,6 14-1-16,0 8 2 15,14 8-2-15,9 7 1 16,9 9 0-16,1 12-6 16,0 0 6-16,2 23 0 0,-12 18 2 15,-7 15 0-15,-11 9 0 16,-5 8-2-16,0 6 0 16,-13-3 0-16,-10-3 0 15,1-15 0-15,1-16 0 16,4-14 0-16,6-16 1 15,4-8-1-15,5-4 0 16,2 0-5-16,0-14-3 16,6-10 6-16,17-6 0 15,6-1 2-15,0 2-2 16,-2 3-4-16,-1 2 3 16,-3 5-6-16,-6 8 9 0,-3-3-6 15,-1 4 5-15,-4 1 1 16,0 6-1-16,0 0 1 15,0 3 0-15,-1 0-2 16,6 12 2-16,-1 15 0 16,1 9 1-16,3 8-1 15,-1 7 2-15,4 4-2 16,0 4 0-16,3-3 0 16,1-10 0-16,2-10 0 15,5-17-1-15,2-15 2 16,0-4-2-16,-2-11 1 15,-2-22 0-15,-7-7-1 16,-6-6 1-16,-10-6 0 16,-6 0 1-16,0 4-1 15,-2 4 2-15,-14 8-2 0,-1 3 0 16,-1 8 11-16,0 6-6 16,2 5 5-16,5 2 1 15,3 5-6-15,3 5 3 16,2-1-8-16,3 3 1 15,0 0-2-15,0 0 1 16,10 8 0-16,7 14-1 16,4 5 2-16,3 9 0 15,0 1-1-15,-1 10 0 16,-1 1 2-16,-1 0-2 0,0-2 0 16,4-10 2-1,4-6 2-15,2-12 4 0,2-8-2 16,1-10-4-16,3 0 20 15,-3 0-21-15,-2-16-1 16,-6-6 0-16,-6-2 1 16,-2-1-1-16,-9 0-9 15,-7-1-9-15,-2-4 8 16,0-4-12-16,0 0 14 16,-8-2 8-16,-6 3 1 15,1 7 4-15,-1 2-5 16,-1 9 0-16,1-4 11 15,5 3-11-15,3 6 0 16,3 0 2-16,3 4-2 16,0 2 0-16,0 2-3 0,0 0-9 15,0 2 1-15,0 0-51 16,0 0-53-16,0 0-41 16</inkml:trace>
  <inkml:trace contextRef="#ctx0" brushRef="#br0" timeOffset="14577.01">14865 7016 472 0,'0'0'43'16,"0"0"-34"-16,0 0-4 15,0 0 14-15,27 131 19 16,-14-81-14-16,-2-5-22 16,3-4 4-16,-1-3-6 15,1-8 0-15,-1-3 2 16,-2-6-2-16,-2-7-6 15,-4-8-29-15,-1-6-47 16,4 0-80-16,4-22-136 0</inkml:trace>
  <inkml:trace contextRef="#ctx0" brushRef="#br0" timeOffset="14748.55">14852 6904 180 0,'0'0'273'0,"0"0"-247"15,0 0-24-15,0 0 40 16,0 0-37-16,0 0-3 16,-29-52 3-16,60 43-5 15,4 6-31-15,6 3-69 16,-3 0-12-16,1 12-37 0</inkml:trace>
  <inkml:trace contextRef="#ctx0" brushRef="#br0" timeOffset="15486.78">15277 6942 323 0,'0'0'63'15,"0"0"-30"-15,0 0 21 16,-77 108-11-16,56-64-21 16,3 6-12-16,3 0 15 15,3 0-25-15,6-3 6 16,4-7-4-16,2-6-1 15,0-13-2-15,0-6 1 16,6-13-4-16,12-2 0 16,1-10 4-16,2-30 0 0,6-16 4 15,0-14-4 1,0-21-12-16,-2-3-22 0,-8-2-2 16,-11-3 25-16,-6 5 4 15,0 2-4-15,0 6-4 16,-8 14 15-16,3 16 7 15,3 19 3-15,2 16 11 16,0 9 25-16,0 9-23 16,0 3-11-16,0 4-12 15,0 28 0-15,2 15 15 16,11 17-12-16,3 7-2 16,3 9 14-16,-2 1-13 0,5-2 4 15,5-5 0 1,4-13-5-16,5-14 2 15,4-17-3-15,-3-13 0 0,0-10 0 16,-4-7 0-16,-6 0-1 16,-3-9 0-16,-4-22-6 15,-2-5-4-15,-2 0-11 16,-6 3 3-16,0 10 17 16,-6 13 0-16,-4 4 2 15,2 6 5-15,3 0-4 16,-1 14 10-16,8 18 3 15,-1 5-6-15,2 2 2 16,3-1-10-16,4-8 0 0,-1-7 0 16,2-7 3-1,-4-9-1-15,-1-7-2 0,-3 0 0 16,1-7 4-16,-5-28-1 16,-1-11 0-16,-2-8-1 15,-6-4-1-15,0 5 3 16,0 11-1-16,-12 10 5 15,-9 12 21-15,-2 8-20 16,-4 12-6-16,-4 0-2 16,-1 18 1-16,1 19-4 15,-2 8-56-15,4 10-90 16</inkml:trace>
  <inkml:trace contextRef="#ctx0" brushRef="#br0" timeOffset="189814.48">8555 16870 18 0,'0'0'281'16,"0"0"-263"-16,0 0-18 15,0 0 0-15,0 0 2 16,0 0 1-16,0 0 6 0,0 0-9 15,-22-27-10-15,22 27 8 16,0-1-2-16,0 1 4 16,0 0 4-16,0 0 1 15,0 0 12-15,0 0 7 16,0 0-11-16,0 0 25 16,0 0-17-16,0 0-11 15,0 0-6-15,0 0-3 16,0 0 3-16,0 10-3 15,0 12 4-15,0 10 34 16,0 16-23-16,0 6-2 16,0 8 11-16,0 1-7 15,-2-5-7-15,-5-4-6 16,5-14-5-16,2-8 8 0,0-6-8 16,0-8-1-16,0-6 1 15,0-2 0-15,4-6 0 16,-4-4-12-16,0 0-29 15,0 0-24-15,0-4-81 16</inkml:trace>
  <inkml:trace contextRef="#ctx0" brushRef="#br0" timeOffset="190328.84">8606 16673 424 0,'0'0'63'0,"0"0"-57"16,0 0-6-16,0 0 0 16,0 0 5-16,-125 89-3 15,90-47 2-15,-5 6-4 16,2-4 0-16,5 0 1 15,4 2-1-15,4-6 0 16,7-8 4-16,7-11-3 16,3-8-1-16,8-8 0 0,0-5-5 15,0 0 2 1,0 0 2-16,2-23 1 0,13-13 10 16,10-8-2-16,2-4-5 15,2 2-3-15,2 6 0 16,-4 10 1-16,-6 8-1 15,0 4-1-15,-3 4-1 16,-5 10 4-16,1 0-4 16,-6 4 0-16,1 0 2 15,7 0-4-15,3 4 4 16,10 14 0-16,7 0 5 16,5 0-2-16,-4 4 3 15,1-8-6-15,-5 3 2 16,-4-4 3-16,-2-9-5 0,-9 2 0 15,-7-6-3-15,-4 4-15 16,-7-4-89-16,0 0-36 16</inkml:trace>
  <inkml:trace contextRef="#ctx0" brushRef="#br0" timeOffset="195302.52">13208 16499 239 0,'0'0'53'0,"0"0"-45"16,0 0 5-16,0 0 2 15,0 0 20-15,0 0 2 16,0 0-26-16,-3-18-8 16,3 18-3-16,0 0 0 15,0 0 5-15,0 0-3 16,0 0-2-16,0 14 20 0,0 18-3 15,0 16 14-15,0 14-7 16,0 5-19 0,-11 1 14-16,0-6-18 0,0-4 2 15,-1 0 11-15,8-10-14 16,0-2 1-16,-1-10-1 16,3-1 1-16,2-13-2 15,0-4 1-15,0-12-18 16,0-2-38-16,0-4-93 15,0-4-29-15</inkml:trace>
  <inkml:trace contextRef="#ctx0" brushRef="#br0" timeOffset="195753.98">13083 16495 282 0,'0'0'61'15,"0"0"-58"-15,0 0-3 16,0 0 0-16,0 0 0 16,-98 103 3-16,78-76-3 15,4-1 0-15,0 0 2 16,8-7 0-16,0-6-2 0,4-4 2 15,4-9 0-15,0 0-4 16,0 0-5-16,2 0 7 16,14-14 7-16,2-9 9 15,4-10-9-15,-1 0-5 16,-4 1-2-16,-1 10 3 16,-3 9-3-16,-1 4 0 15,-4 9 5-15,1 0-3 16,-2 0 11-16,0 0-11 15,4 10 4-15,7 8 19 16,1 8-20-16,6 0-3 16,4-8 3-16,0 0-4 15,6-10-1-15,-1-2 0 16,3-2-13-16,-2-4-44 0,-12 0-231 16</inkml:trace>
  <inkml:trace contextRef="#ctx0" brushRef="#br0" timeOffset="203715.9">3220 16379 175 0,'0'0'50'0,"0"0"-34"16,0 0-4-16,0 0 1 15,0 0 1-15,0 0 22 16,0 0-18-16,0 0-9 15,-14-32-7-15,14 32 1 16,0 0 6-16,0 0-6 16,-3 0-3-16,1 0 8 15,2 0-5-15,-2 0-3 16,2 0 18-16,0 0 0 0,0 0-9 16,0 0-9-16,-2 5 0 15,2 8 13-15,-2 5-13 16,-3 8 11-16,-2 2 11 15,-2 3-12-15,-1 13 4 16,-4 15-10-16,1 3-1 16,-5 9 18-16,2 1-21 15,2-11 8-15,2-6-2 16,7-18-6-16,3-16 1 16,2-3-1-16,0-6 0 15,0-2 0-15,0-6 0 16,0 0-1-16,0-2-5 0,0-2-23 15,0 0-19 1,0 0-29-16,2 0-3 0,7-19-22 16</inkml:trace>
  <inkml:trace contextRef="#ctx0" brushRef="#br0" timeOffset="204315.09">3203 16324 238 0,'0'0'31'0,"0"0"-22"16,0 0 1-16,0 0-9 15,0 0 30-15,0 0 13 16,-22-22-16-16,18 22-3 15,-5 0-8-15,-3 0-6 16,-5 22-7-16,-10 10-4 16,-4 13 0-16,-5 9 1 15,1 0 0-15,-1 2 1 16,5-10-2-16,6-9 0 16,12-16 2-16,6-9-2 15,5-12 0-15,2 0 0 16,0 0 1-16,0 0-2 15,0 0-4-15,0-8 5 16,16-10 3-16,1-4 1 16,4-6 8-16,-2-2-11 0,4-2 2 15,4-2-3-15,-1 2 0 16,6-8 0-16,1 0-3 16,0 4 3-16,1-1-1 15,-5 15-1-15,-7 8 4 16,-9 6-5-16,-3 8-4 15,-2 0 1-15,1 0 3 16,7 13 6-16,1 5 4 16,4 5 2-16,-4 4-7 15,1-5 7-15,0 4-9 16,0-6 0-16,-2 2 3 16,-1-6-3-16,1-2 0 0,-5-6 0 15,-1 2-2-15,-2-5-2 16,-2-3-52-16,1 1-43 15,-1-3-40-15</inkml:trace>
  <inkml:trace contextRef="#ctx0" brushRef="#br0" timeOffset="-189621.6">13590 16826 491 0,'0'0'29'16,"0"0"-21"-16,0 0-8 15,0 0 0-15,-113 8 22 16,111-8-7-16,2 0-11 16,0 0-4-16,0 0-8 15,0 8-1-15,0-2-2 16,5 2-35-16,1 2-113 16</inkml:trace>
  <inkml:trace contextRef="#ctx0" brushRef="#br0" timeOffset="-186447.7">7947 15366 13 0,'0'0'242'16,"0"0"-228"-16,0 0-3 0,0 0-6 16,0 0 11-16,0 0 19 15,-94-98-13-15,86 84-12 16,-2 0-8-16,2 4 11 15,-3 2-7-15,-3-1 8 16,-3 1 12-16,-10 7-7 16,-2-4-11-16,-2 2 3 15,-7 3-8-15,-5 0 17 16,-1 0-13-16,-6-3 5 16,-6 1 1-16,-3 2-11 15,-3 0 9-15,-4 0-3 16,2 0-5-16,-3 8 12 15,1 6-15-15,-3 5 0 0,2 7 4 16,-1 0-4 0,6 6 0-16,4 4 5 0,1-1-5 15,3 5 8-15,0 1-8 16,6 3 0-16,5 1 3 16,3-1-2-16,9-2 0 15,2-2-1-15,4 0 0 16,3 3 2-16,5 2-2 15,0 0-2-15,5 4 1 16,7 1 2-16,5 3-2 16,0 1 0-16,0 4 1 15,0-1 2-15,11 0-2 16,7 2 0-16,-1-1-2 16,10 0 3-16,2-5-1 0,5 6 0 15,6-5 0 1,5 0-2-16,6 0 2 0,4-6-1 15,5 1 1-15,0-9 0 16,5 0 0-16,0 0-1 16,0-9 1-16,2 2-4 15,-3-7 4-15,3-4 0 16,0-8 0-16,1 0 4 16,4-6-5-16,4-8 1 15,2 0 0-15,4 0 6 16,7-4-6-16,9-14 0 0,9-4 2 15,5-2-1 1,1 4-1-16,3 0 0 0,0 4 0 16,0 6-1-16,0-2 1 15,-7 2 0-15,-2-8-2 16,-4 0 4-16,-3-8-4 16,-2-2-1-16,-5-2-6 15,-1-6 7-15,-10 4-12 16,-4 1 4-16,-6 4 9 15,-3 4-2-15,-5 5-3 16,-1-2-7-16,-8 0 10 16,-4 3 0-16,-4-6 3 0,-3-7-2 15,1 2 0 1,0-2 4-16,-5 2-2 0,-2 2 0 16,0-1 0-1,-1 1 3-15,6 2-3 0,-1-2 0 16,2 0 1-16,6-2-1 15,4 2 1-15,4-6-1 16,-3 0 0-16,-6 2 0 16,-7 3 0-16,-8 0 0 15,-8 5 1-15,-8 0-1 16,-9 0 2-16,-9 4-2 16,0-4 0-16,0-1 11 15,-15-2-9-15,-16 0-1 16,-7 4 2-16,-7-6-2 15,-1 0 5-15,-4-5-1 0,3 1 3 16,1-5 15 0,-6-1-15-16,-1 4 1 0,-7 1 3 15,-4-4-11-15,-8 4 1 16,-6 1-2-16,-5-1 0 16,-6 2-1-16,0 8 1 15,-2-1 0-15,-3 11-1 16,5 1 2-16,-5 11-2 15,-1 0-5-15,-3 0 6 16,0 16 7-16,4 4-7 16,3 0 0-16,4 2-1 15,-2 0 3-15,-1 0-1 16,6-5-1-16,4-3 0 0,6-12 4 16,14-2-4-1,7 0 0-15,6 0 4 16,5-7 0-16,2-1 3 0,-1 2-7 15,1 2 0-15,3 0 1 16,-2 4-1-16,-5 0-1 16,-6 0 0-16,-10 0 1 15,-7 18-1-15,3 4-4 16,4 1 5-16,4-9 1 16,7 2-1-16,4-5 0 15,1-3 3-15,4 1-3 16,7-3 1-16,4-3-1 15,4 2-5-15,7-1 3 16,3 1-41-16,1 8-22 0,5 1-2 16,-1 0 5-16,0-2-3 15,4-4-10 1,-1-8 35-16,-2 0 40 0,0 0 30 16,0 0-11-16,-6 0-19 15,1-4-4-15,-3 0-11 16,-1 4-4-16,-5 0-167 15</inkml:trace>
  <inkml:trace contextRef="#ctx0" brushRef="#br0" timeOffset="-85484.63">26440 12758 231 0,'0'0'54'0,"0"0"-48"16,0 0-5-16,0 0 34 16,0 0-6-16,0 0-6 15,0 0 13-15,0 0-20 16,-13-37 12-16,10 32-11 16,-1 3 0-16,0-1 21 15,-1-3-29-15,0 4-5 0,-1-2 7 16,-3-2-4-16,-7-2 5 15,-3 0-12-15,-10-4 0 16,-7 5 17-16,-9-4-16 16,-6-1 2-16,-2 2 6 15,-3-1-7-15,0-4 14 16,-2 3-11-16,-5 2-5 16,3 2 24-16,-2 4-22 15,4 4 5-15,1 0 5 16,-9 10-9-16,0 18 1 15,-5 8-4-15,2 6 0 16,2-2-1-16,5 3 1 16,4-4 0-16,4-1 0 0,7 3 0 15,5-5 0 1,6 4 0-16,9-2 0 0,3 2 1 16,4 0-1-16,8 0-1 15,4 2 1-15,6 3 0 16,2 3 0-16,0 3 0 15,10 6 0-15,15 0 1 16,4 4-1-16,11-1 0 16,9-4 0-16,12-2 0 15,5-5 3-15,3-4-3 16,5-2 0-16,-1-3 3 16,3-8-3-16,2-4 0 15,5-4 0-15,-1-10 0 16,3-6 0-16,0-5-1 0,-1-3 1 15,0-6-6 1,1-25 6-16,2-9-4 0,0-10 2 16,0-10 4-16,-5 0-2 15,1-4 0-15,-10-3 0 16,-11-3 2-16,-8-1-2 16,-16-6 0-16,-7-3 1 15,-11-3 1-15,-4-1 1 16,-7 0-3-16,-9 4 0 15,0 4 0-15,-12 9 0 16,-21 9 0-16,-5 10-1 16,-11 8 4-16,-2 4-5 15,-2 10 2-15,-3 6 0 16,-2 6-11-16,-5 14-36 16,-10 0-80-16</inkml:trace>
  <inkml:trace contextRef="#ctx0" brushRef="#br0" timeOffset="-83417.28">17365 12621 301 0,'0'0'59'0,"0"0"-47"16,0 0-11-16,0 0 12 15,-122-56 18-15,99 39 22 16,-4 2-28-16,0 1-14 16,-2 3 25-16,-2 6-20 15,-7 5 3-15,-6 0 1 16,-5 0-15-16,-7 9 3 15,-4 12-8-15,-5 5 0 16,3 4 11-16,2 3-10 16,2 9-1-16,3 2 5 15,-1 6-3-15,2 1 5 16,-2 5-7-16,6 2 0 0,5 1 5 16,9-2-5-16,7 0 0 15,9 1 3-15,7 6-2 16,6 5 1-16,5 5-2 15,2 0 0-15,0-4 3 16,9-4-3-16,15-1 0 16,10-7 2-16,3 0 7 15,9-4-1-15,4-2-8 16,8 0 2-16,7 0 2 16,13-7-4-16,11 0 0 15,11-4 2-15,12-7 1 16,5-6-5-16,13-6 2 15,6-8 0-15,7-2 2 16,1-4-2-16,-1-3 0 0,-7 1 1 16,-4-1-1-16,-5-3 1 15,-3 2-1-15,1 2 0 16,6-2 1-16,0 0-1 16,-1-2-3-16,-5-2 2 15,-4 0 1-15,0 0 0 16,0-14-8-16,-5-7 8 15,-5-2-7-15,-6-2 7 16,-7 2 0-16,-11-1 2 16,-7 6-2-16,-7-5 1 15,-6 6-1-15,-5-5 0 16,-1-5 4-16,3-1-4 16,2-2-2-16,0-2 2 0,5-6 4 15,-6 0-2-15,-5 2-2 16,-6 0 0-16,-8 3 4 15,-3 4-3-15,-5 3-1 16,-3-1 2-16,-4 0 1 16,1-2-2-16,-3-1-1 15,-7-2 0-15,-7 0 3 16,-5-2-3-16,-10-4 0 16,0-6 4-16,-8-6-4 15,-9 0 2-15,5 1-2 16,4 5 0-16,6 2 20 15,-1 2-18-15,1 2-1 0,2-1 10 16,-4 6-4-16,-6 1 9 16,-3-4-16-16,-11 4 2 15,-12-3 3-15,-18 1-5 16,-14 6 0-16,-15 0 4 16,-3 3-1-16,-3 0 0 15,6 1-3-15,10 4 0 16,1 6 0-16,7 4 0 15,-4 3-2-15,0 4-1 16,-7 1 6-16,-6 2-4 16,-5 0 1-16,-8 0 0 0,-3-2 2 15,-3 0-2 1,1-2-1-16,0 2 1 0,4 2 1 16,-1 0-1-1,2 0 0-15,-1 2 0 0,0 6-2 16,7-2 2-16,9-4 0 15,16 1 0-15,12-3 1 16,10 0-1-16,8 0 0 16,1 0 0-16,-3-9-4 15,1 5 4-15,-7 0 0 16,-1 2-1-16,-3 0 2 16,-6 2-2-16,-4 0-4 15,-4 0-14-15,0 6 19 16,-3 11-29-16,5 4-9 0,1 1-4 15,6 0-20 1,9-1-69-16,5-12-271 0</inkml:trace>
  <inkml:trace contextRef="#ctx0" brushRef="#br0" timeOffset="-76915.89">21725 2105 322 0,'0'0'34'0,"0"0"-12"15,0 0-4 1,-22-122 3-16,22 100 9 0,0 0 5 16,0 6-27-16,0 6-8 15,9 4 8-15,0 6-6 16,2 0-1-16,-2 6-1 16,0 22 3-16,2 8 10 15,-2 14-11-15,0 14 7 16,-1 12-2-16,2 17 0 15,1 21 6-15,0 20-5 16,0 15-4-16,0 11 10 16,-2 8-13-16,-2 1-1 15,-3 11 8-15,-1 11-4 0,-3 5 5 16,0 13 3 0,0-2-10-16,0-5 16 0,0-3-18 15,0-11 0 1,0-1 6-16,-9-1-3 0,-5 0 0 15,1-1-3-15,-3-8 0 16,1-19 2-16,1-18-2 16,1-19 0-16,4-26 0 15,2-12 1-15,1-16 0 16,3-10-1-16,3-8 0 16,0-12 0-16,0-7 0 15,0-11 0-15,0-9-1 16,0-4 2-16,0-6 0 0,0 0-1 15,0 0 0-15,0 0 14 16,0 0-13-16,0 0 12 16,0-6-10-16,19-13 1 15,16-8 5-15,27-13-9 16,30-5 0-16,28-1 1 16,18 4-1-16,22 9 0 15,14 10-3-15,13 7 4 16,12 5-2-16,6 4 1 15,4 1 0-15,18 2-1 16,18-2 1-16,29-2-8 16,25 1 6-16,7 4-4 15,-8 3 5-15,-15 0-15 16,-20 12 2-16,-29 12 11 0,-22 6-7 16,-30 0 5-16,-23-2 5 15,-20-4 0-15,-11-6-1 16,-19-6-27-16,-13-7 28 15,-22-5-7-15,-28 0 7 16,-21 0-3-16,-23 0 3 16,-2 0 13-16,-13-19 1 15,-21-4-9-15,-4-4 1 16,-2-4 18-16,5-6-12 16,6-12-2-16,8-9 3 15,10-19-4-15,7-19-9 16,2-11 0-16,2-19 6 0,0-17-4 15,0-13-2 1,0-6 0-16,0-5 2 0,0 5 1 16,0 2-3-16,0-3 0 15,4-4 0-15,5 1-2 16,2-3 2-16,3-6 0 16,1 1 0-16,5 4 0 15,0 5 0-15,2 13-2 16,7 6 2-16,4-1-10 15,1 9 10-15,2 4-11 16,-5 7 5-16,-9 15 0 16,-6 12 6-16,-12 12 0 15,-4 8 0-15,0 9 1 0,-22 14-1 16,-9 12-9 0,-5 7 3-16,1 14-2 0,-3 6 7 15,-3 4-1-15,-3 8 4 16,-8 1-2-16,-10 4 0 15,-9 1 0-15,-16 0 1 16,-11 0 0-16,-16 0-2 16,-13 7 1-16,-16 6 0 15,-21 3 3-15,-9-1-3 16,-8 0 0-16,-4-5 0 16,7-8 1-16,-3-2 0 15,-4 0-1-15,-2 0 1 16,-2 0 1-16,-6 0-2 15,6 0 0-15,6 4 1 0,10 4-1 16,10 2-2-16,7 4 1 16,4 2 1-16,4 5-2 15,3 4 2-15,14 1 0 16,25-2-1-16,31-7 2 16,32-8-2-16,24-3 0 15,14-3-33-15,5 1 4 16,0 1-21-16,18 0 26 15,11-1-21-15,8-4-74 16,4 0-36-16</inkml:trace>
  <inkml:trace contextRef="#ctx0" brushRef="#br0" timeOffset="-76234.09">22813 2029 348 0,'0'0'60'15,"0"0"-10"-15,0 0-46 0,0 0 7 16,0 0 17 0,0 0 0-16,9-41 7 0,-9 41-32 15,0 6-3-15,6 29 0 16,4 30 5-16,5 24 20 15,-2 28-15-15,3 29-4 16,2 22 15-16,-1 19-16 16,2 8-2-16,-2-3 13 15,-1 1-14-15,-1 8-1 16,-3-1-1-16,-8 6 2 16,-4-2 0-16,0-11-2 15,0-8 0-15,-6-15 1 0,6-21-1 16,0-23 0-16,0-26-1 15,17-22 2-15,5-14-3 16,1-11 2 0,-4-11 0-16,-5-12-3 0,-7-9 3 15,-5-13-17-15,-2-8-11 16,0 0-6-16,-2-13-9 16,-9-33-189-16</inkml:trace>
  <inkml:trace contextRef="#ctx0" brushRef="#br0" timeOffset="-75631.39">24178 1820 341 0,'0'0'23'0,"0"0"-22"15,0 157 0-15,0-57 13 16,5 26 18-16,11 25 14 15,9 23-17-15,10 19-14 16,7 18 6-16,0 9-18 16,-3 13 1-16,-16 11-2 15,-17 15-1-15,-6 7 4 16,-19-9-5-16,-10-24 0 16,2-39 2-16,10-31-1 0,8-23-1 15,4-15 22-15,5-9-5 16,0-10 3-16,0-13-19 15,0-20 1-15,7-14 7 16,13-15-9-16,1-15-1 16,-4-14-7-16,5-15-38 15,-1-6-5-15,2-41-4 16,12-28-119-16</inkml:trace>
  <inkml:trace contextRef="#ctx0" brushRef="#br0" timeOffset="-75067.36">25157 1967 343 0,'0'0'36'16,"0"0"-35"-16,0 0 0 16,0 0 12-16,17 115 9 15,-10-24 24-15,2 24-13 16,0 29-21-16,7 25 6 16,-1 21 9-16,3 25-7 15,-3 11-3-15,-3 21-15 16,-8 3-2-16,-4-1 8 15,-4-4-8-15,-25-20 0 16,-2-14 1-16,2-22 0 0,8-8 2 16,11-7-3-16,5-7 0 15,5-9-2-15,0-11 2 16,0-24-4-16,9-22-5 16,4-27-16-16,3-27 18 15,-3-24-30-15,5-14 9 16,3-9-2-16,-2-35-233 15</inkml:trace>
  <inkml:trace contextRef="#ctx0" brushRef="#br0" timeOffset="-74230.5">26148 1751 328 0,'0'0'79'0,"0"0"-70"0,0 0 0 15,-13 138-7-15,8-46 16 16,1 30 17-16,-1 24-24 16,5 26 0-16,0 21 4 15,0 16 14 1,0 14 7-16,0 0-19 0,0 4-3 16,0 3 6-16,-11-2-20 15,-11-5 0-15,-11-14 1 16,-5-5 1-16,-5-12 0 15,-1-5-2-15,-3-7 0 16,7-7 4-16,11-13-4 16,11-11 0-16,18-15-1 15,0-20 3-15,16-20-6 0,19-29-25 16,4-30-49 0,-4-20 36-16,3-15-26 0,-11-34-165 15</inkml:trace>
  <inkml:trace contextRef="#ctx0" brushRef="#br0" timeOffset="-71533.56">27247 1383 262 0,'0'0'46'0,"0"0"-6"16,0 0-29-16,-45-101 12 16,25 80 38-16,-4 6-12 15,-3 2-27-15,0 1-3 16,-2-1-10-16,0 1 6 15,-7 1-15-15,-3-1 2 16,-2 2 12-16,-3 4-14 16,2 4 1-16,-1 2 3 15,1 0-4-15,4 8 0 0,-3 10 0 16,6 3 0 0,-3 10 3-16,-2 1-3 0,0 5 0 15,2 5 1-15,2-3 0 16,5 1-1-16,2 3 0 15,7-1 0-15,0 2-1 16,-3 4 1-16,3 4 0 16,-3 3 0-16,6-2 1 15,5 1-2-15,7 1 0 16,7 3 1-16,0 9 0 16,0 4 0-16,19 3 0 15,-4-1 0-15,1-6 1 16,-8 2-1-16,-8-3 0 15,0 0 0-15,0 5 1 0,0-3-1 16,0 0 0-16,-6 0 0 16,-2 2 2-16,-2 3-4 15,-3-1 2-15,-6 0 0 16,1-1 2-16,-1-4-2 16,-4-1 0-16,1-2 0 15,-2-3 1-15,1-5-1 16,3 2 0-16,5-1 0 15,1 6-1-15,3 8 1 16,-1-4 0-16,2 6 1 16,-1-7-1-16,-3-8 0 15,-1 0 0-15,1-3 0 16,-1-5 0-16,-1 1 0 0,3 4 0 16,2 1 1-16,-1 4-1 15,4 0 4-15,-1 3-4 16,2 0 0-16,0-1 4 15,5 1-4-15,0-3 0 16,2-2 12-16,0 2-3 16,0 0-3-16,0 5-6 15,0-3 0-15,0 0 3 16,0 3-3-16,0-2 0 16,14 7 3-16,7 7-2 15,6-1-1-15,2 2 0 16,0-2 0-16,0-3 2 0,0-1-2 15,-2-4 0 1,2-2 2-16,4-8-2 0,3-8 0 16,2-2-2-16,1-9 2 15,0-3 9-15,1-5-7 16,0-4-2-16,-3-2 0 16,0-2 2-16,-4-4 0 15,0-8-2-15,-1-1 0 16,-3-4-6-16,2-2 6 15,2-4 0-15,1 0 1 16,5 0 0-16,6-6 0 16,2-11-1-16,2-2 0 15,-3-6 3-15,2 2-3 16,-4-5-1-16,1-4 1 16,-1-5 3-16,1-7-3 0,4-6 0 15,2-8 0-15,3-1 2 16,-6 1-2-16,2-7 0 15,-2-1 2-15,-1-13-1 16,-2-11 0-16,-5-12-1 16,-6-7 0-16,-10-3 0 15,-9 4 0-15,-6 6 0 16,-7 4 3-16,0 2-2 16,4 4 5-16,0-6-6 15,3 0 0-15,5-6 9 16,5-7-9-16,4-6 0 0,1-13-1 15,3-7 3-15,-1-4-4 16,1 9 1-16,-2 14 1 16,-5 14-3-16,-5 11 3 15,-5 5 0 1,-6 0 1-16,-2 0-1 0,-2-1 3 16,0 1-3-16,0-3 0 15,-18-4 1-15,-3 0-1 16,-6-1 0-16,2 2 8 15,0 4-3-15,1 1 7 16,-3 5-11-16,-2 6 10 16,-7 4 5-16,1 2-14 0,-5 5-2 15,-3 1 6 1,-3-1-3-16,-10 4-6 0,-5 5 0 16,-7 5 3-16,-1 8 4 15,9 8-4-15,4 7-2 16,14 6 1-16,13 8 1 15,13 6-10-15,11 7-18 16,5 3-38-16,9 0-25 16,26 0-118-16</inkml:trace>
  <inkml:trace contextRef="#ctx0" brushRef="#br0" timeOffset="-71100.2">28029 1084 502 0,'0'0'56'0,"0"0"-55"15,0 0-1-15,0 0 0 16,0 0-7-16,0 0 14 16,129 171-1-16,-63-53 5 15,6 12-2-15,3 3-7 0,-3-14-2 16,-9-19 2 0,-13-20-3-16,-14-24 1 0,-11-18 0 15,-11-16 0-15,-8-16 0 16,-4-6 1-16,2-22 7 15,5-36 31-15,3-23-21 16,-1-14-18-16,-1-2-2 16,2 6 1-16,1 10-5 15,8 12-4-15,8 14-24 16,6 12-8-16,7 17 5 16,7 16-29-16,3 10-33 15,1 4-39-15</inkml:trace>
  <inkml:trace contextRef="#ctx0" brushRef="#br0" timeOffset="-70715.38">29246 1499 310 0,'0'0'70'16,"0"0"-44"-16,-123 13-25 16,82 2 23-16,-3 6-3 15,-1 8-2-15,3 14-2 16,2 6-2-16,9 8-13 15,8 1 15-15,10-5-17 16,13-7 0-16,0-12 1 16,0-10-1-16,11-8-3 15,2-8-1-15,3-8 3 16,-3 0 1-16,8-20 13 0,1-17-8 16,5-7 3-16,1 4-6 15,-3 3 0-15,-7 8-2 16,-9 11 0-1,-3 6 30-15,-6 10-24 0,2 0-5 16,-2 2 2-16,10 0-3 16,5 0-4-16,5 6 4 15,7 6 0-15,2 4-8 16,-4 2-28-16,1 0-31 16,-6-2-27-16,1-3 21 15,-2-8-41-15</inkml:trace>
  <inkml:trace contextRef="#ctx0" brushRef="#br0" timeOffset="-70443.69">29381 1751 208 0,'0'0'137'16,"0"0"-88"-16,0 0-49 15,0 0 0-15,0 0 0 16,0 0 0-16,44 76 17 16,-21-45-4-16,-1 2-8 15,-3-7-4-15,-9-4 0 16,-3-9 28-16,-3-7-23 15,-4-3 0-15,0-3 32 16,0-9 34-16,-2-18-16 16,-15-11-49-16,-4-8 12 15,3-1 27-15,7-3-33 16,7 2-2-16,4 4-7 16,0 5-3-16,15 3-2 0,18 7-8 15,12 7-45-15,18 6-19 16,16 8-67-16,16 0-180 15</inkml:trace>
  <inkml:trace contextRef="#ctx0" brushRef="#br0" timeOffset="-70154.82">30559 1296 544 0,'0'0'62'0,"0"0"-51"15,0 0 1-15,0 0-12 16,0 0-1-16,133-55-2 15,-96 53 3-15,7 2 0 16,4 0-5-16,-4 0-44 16,-9 0-18-16,-19-8-102 15</inkml:trace>
  <inkml:trace contextRef="#ctx0" brushRef="#br0" timeOffset="-69966.55">30468 1660 585 0,'0'0'3'0,"0"0"-3"16,0 0-2-16,0 0 2 15,0 0 0-15,0 0 8 16,143-2 7-16,-56-20-15 16,-2 0-39-16,-12 0-51 15,-21 6-71-15,-17 10-111 16</inkml:trace>
  <inkml:trace contextRef="#ctx0" brushRef="#br0" timeOffset="-69350.6">31633 1191 352 0,'0'0'261'0,"0"0"-249"0,0 0-10 16,0 0 2-1,0 0 9-15,0 0 21 0,-137-27-34 16,108 88 0-16,6 16 1 16,10 9 0-16,13-3-1 15,0-2 0-15,2-6 1 16,22-6-6-16,10-13 5 16,6-14-4-16,7-16 3 15,4-22-1-15,3-4 2 16,2-28 4-16,-1-32-1 15,1-19 9-15,-9-18-12 16,-12-10-1-16,-12 0 1 16,-17 6 0-16,-6 11 4 15,-8 12-4-15,-29 20 3 16,-9 13-9-16,-14 25-2 0,-9 20-35 16,-18 7-36-16,-5 20-305 15</inkml:trace>
  <inkml:trace contextRef="#ctx0" brushRef="#br0" timeOffset="-57601.09">28793 4892 26 0,'0'0'15'0,"0"0"-12"16,0 0 23-16,0 0 10 15,0 0-19-15,-114 29 17 16,110-46-10-16,4-19-13 16,0-18 10-16,4-22-21 15,16-24 0-15,-2-16 6 16,-2-7-6-16,-6 15 0 15,-2 18 0-15,-2 28 1 16,-1 24-5-16,-3 18 4 16,-2 9-2-16,0 7-1 15,0 2-12-15,0 2 5 16,0 0 10-16,-7 0 0 0,1 0-4 16,3 0-4-16,3 10-42 15</inkml:trace>
  <inkml:trace contextRef="#ctx0" brushRef="#br0" timeOffset="-57083.57">28755 4077 103 0,'0'0'2'0,"0"0"-2"15,0 0 7-15,0 0-6 16,0 0 18-16,0 0 26 15,-24-57 4-15,19 53-31 0,1 4 2 16,2 0 2-16,-1 0 6 16,-2 0-27-16,-1 0-1 15,-5 18 15-15,-5 7-10 16,-1 3 12-16,-2 3-17 16,1 12 0-16,-5 13 16 15,-6 18 8-15,-7 14 1 16,0 15-1-16,4 3-13 15,6-2 7-15,4-8-18 16,6-10 0-16,7-12 3 16,5-9-1-16,4-9-2 15,0-8 3-15,0-10-3 16,2-14 1-16,11-12-1 0,3-8 0 16,-1-4 3-16,6 0 1 15,5-29 5-15,12-18 16 16,5-17-22-16,3-14-1 15,-6-7-2-15,1-3 0 16,-3-6 1-16,-1-2-1 16,1-1 0-16,3 1-2 15,-4 9 4-15,-1 12-4 16,-3 12 2-16,-2 21-6 16,-4 11 1-16,-2 15-27 15,-3 13-57-15,2 3-30 16,1 9-21-16</inkml:trace>
  <inkml:trace contextRef="#ctx0" brushRef="#br0" timeOffset="-56600.46">29408 4470 298 0,'0'0'15'16,"0"0"-6"-16,0 0-7 15,0 0 4-15,-129 28-6 16,84 17 0-16,-8 18 12 0,-5 13-9 16,-2 8-3-16,8 3 7 15,15-8 4-15,18-8-3 16,19-17-8-16,0-16 0 15,34-16-7-15,4-13 10 16,0-9-3-16,2-7 8 16,0-28 6-16,-2-20-5 15,-2-7-9-15,-1-8 0 16,-10 0 0-16,-4 3 0 16,-4 11 0-16,-7 12 0 15,2 14 1-15,-5 10 3 16,-5 14-4-16,2 6 0 15,0 0-6-15,3 19 1 0,5 14 5 16,3 5 4-16,5 2-4 16,3-2 1-16,3-6-1 15,0-9-23-15,1-9 21 16,2-10-37-16,-2-4-28 16,0 0 15-16,-4-25-15 15</inkml:trace>
  <inkml:trace contextRef="#ctx0" brushRef="#br0" timeOffset="-56316.66">29691 4646 95 0,'0'0'54'0,"0"0"9"16,0 0-54-16,0 0-9 15,0 0 0-15,0 0 23 0,35 76-9 16,-25-32-4-16,-2-1-4 16,-1-5 0-16,2-8 1 15,-5-12-5-15,-1-9 1 16,-3-6 13-16,0-3-16 15,0 0 60-15,0-6 19 16,0-27-49-16,-16-7-27 16,1-10-3-16,3-4 0 15,6-4 20-15,1-2-20 16,5-3-2-16,2 2 2 16,27 2 0-16,18 12-1 15,9 7-6-15,10 21 3 16,4 13 0-16,-1 6-97 0,0 6-49 15</inkml:trace>
  <inkml:trace contextRef="#ctx0" brushRef="#br0" timeOffset="-55797.75">30530 3953 410 0,'0'0'17'16,"0"0"-17"-16,0 0 3 16,0 0-3-16,0 0 1 15,0 0-1-15,-48 31 22 16,48-1-12-16,2 4-1 16,21 5-9-16,3 2 0 15,8 6 15-15,6-3-15 16,2 0 0-16,3-2 0 0,1-8 3 15,1-2-2 1,-9-5-1-16,-11-8 0 16,-12-2 2-16,-11-8-2 0,-4 0-5 15,0-4 5-15,0 4 3 16,-15 3 10-16,-16 2-13 16,-7-3 0-16,-5 0 5 15,6-2-5-15,8 0 0 16,8 1-4-16,10 0 4 15,7-1-2-15,4 3-65 16,2-3-46-16,38-9-67 16</inkml:trace>
  <inkml:trace contextRef="#ctx0" brushRef="#br0" timeOffset="-55397.14">31494 4104 322 0,'0'0'2'15,"0"0"-2"-15,0 0 6 16,0 0-3-16,-121 132 8 16,107-79 26-16,12 0-30 15,2 0-1-15,0-9 0 0,25-4-1 16,2-8 3-1,2-4-8-15,4-10 3 0,-2-9 1 16,-4-9 7-16,-2-5-11 16,-1-33 17-16,-2-13 2 15,-1-16-9-15,-15-2-10 16,-6 2 0-16,-2 7 12 16,-31 8-10-16,-1 9 2 15,-1 6 5-15,0 11-8 16,12 9-2-16,4 7 1 15,11 9 0-15,6 1-14 16,2 1-3-16,2 23-36 16,27 5 12-16,8-2-31 15,17 4-80-15</inkml:trace>
  <inkml:trace contextRef="#ctx0" brushRef="#br0" timeOffset="-55210.08">31934 4363 186 0,'0'0'121'16,"0"0"-116"-16,0 0 2 16,0 0-2-16,0 0 22 15,0 0 24-15,0 8-19 16,0-8-17-16,0 2-15 16,0 3-12-16,7-4 5 0,7 4-34 15,3-5-61 1,12 0-111-16</inkml:trace>
  <inkml:trace contextRef="#ctx0" brushRef="#br0" timeOffset="-54684.25">32238 3954 309 0,'0'0'31'16,"0"0"-5"-16,0 0-18 15,0 0 15-15,4-114-23 16,16 97 0-16,2 6 14 16,0 1-10-16,1 6-2 15,-6 4-2-15,-1 0 4 16,-7 4-4-16,-3 20 0 15,-3 16 0-15,-3 10 13 0,0 10-9 16,-13 6 9-16,-14 2-13 16,-2 1 5-16,0-2 15 15,9 0-20-15,6-7 0 16,12-5 3-16,2-11-3 16,2-10 0-16,21-12-2 15,6-15-4-15,11-7-3 16,9-1-16-16,6-30-70 15,5-15-159-15</inkml:trace>
  <inkml:trace contextRef="#ctx0" brushRef="#br0" timeOffset="-54332.71">32890 3771 350 0,'0'0'25'15,"0"0"0"-15,0 0-15 16,0 0-9-16,0 0-1 16,0 0 0-16,83-72 2 15,-70 72 1-15,3 0-3 16,3 18 0-16,8 8 6 0,2 13-4 15,0 7 3-15,5 6-5 16,-5 4 7-16,-5 2-6 16,-6 1-1-16,-7 5 0 15,-6 4 6-15,-5 2-6 16,0-6 0-16,0-7 0 16,6-14 2-16,5-6-7 15,3-14-48-15,-1-9-11 16,-1-11-90-16</inkml:trace>
  <inkml:trace contextRef="#ctx0" brushRef="#br0" timeOffset="-54173.47">33038 4114 333 0,'0'0'139'0,"0"0"-99"16,0 0-37-16,0 0-2 15,191-26-1-15,-64 26-9 16,16 0-101-16</inkml:trace>
  <inkml:trace contextRef="#ctx0" brushRef="#br0" timeOffset="-25019.23">20534 13609 107 0,'0'0'70'0,"0"0"-47"15,0 0-3-15,0 0 1 16,0 0 9-16,0 0-28 16,0 0 7-16,0-9 3 15,0 9-1-15,0 0 14 16,0 0-12-16,0 0-11 16,0-3 24-16,0-3-22 15,0-3-1-15,10-9 15 16,13-7-12-16,8-9 15 0,7-6-3 15,9-6-13 1,2-4 15-16,4 2-17 16,-1 2 6-16,-2 5-1 0,0 1-7 15,-2 2 2-15,-5 0-3 16,-5 9 0-16,-9 2 2 16,-7 9-2-16,-9 7 0 15,-4 0 3-15,-7 7-3 16,-2 4 0-16,0-2 0 15,0 0 0-15,0-2-6 16,-4 0-35-16,-7 1-37 16,-7 3 23-16,3 0-9 15,1 0-90-15</inkml:trace>
  <inkml:trace contextRef="#ctx0" brushRef="#br0" timeOffset="-24516.21">20683 13096 292 0,'0'0'32'16,"0"0"-21"-16,0 0-11 15,0 0 0-15,-83 137 17 16,67-92-10-16,5 4 8 16,-1 1 0-16,-2 4-7 15,-2-2 8-15,-8 0 5 16,-1 0-9-16,-2-3 5 15,2-8-14-15,10-10-3 16,5-12 5-16,4-10 0 16,6-6 12-16,0-2-15 15,0-1 1-15,0 0 3 16,2 0 0-16,15 0 0 0,-2 0 6 16,5 0 0-16,-4 0-6 15,1 0-6-15,2-4 0 16,-2-2 4-16,5-2-4 15,5-2 0-15,2 0 1 16,7-6-1-16,-1-1 0 16,1 0-6-16,-3-2-33 15,-4 4-34-15,-13 5-81 16</inkml:trace>
  <inkml:trace contextRef="#ctx0" brushRef="#br0" timeOffset="-14231.55">28459 6586 177 0,'0'0'314'16,"0"0"-314"-16,-129 23-5 15,108 2 5-15,8 4 0 16,7 5 3-16,6 3-3 16,0-2 0-16,8 2 0 15,17-9 0-15,8-6-6 16,5-12 6-16,2-10 6 16,-3 0 0-16,-4-20-6 15,-12-19 0-15,-14-1 10 16,-7-5-9-16,-15 2-1 15,-25 3 4-15,-10 6 4 16,-1 7 15-16,2 2-13 16,6 11-2-16,8 4 0 0,6 4-8 15,7 6-9-15,2 0 1 16,4 13-39-16,7 16-33 16,9-2-37-16,0 3-73 15</inkml:trace>
  <inkml:trace contextRef="#ctx0" brushRef="#br0" timeOffset="-13690.66">29103 6266 404 0,'0'0'8'0,"-96"123"-7"0,25-31 1 15,-12 22 13-15,-15 26 17 16,-11 19-2-16,0 13-3 16,-1 0-27-16,17-17 3 15,20-23-1-15,25-27-1 16,28-28-1-16,20-23 0 16,0-16-5-16,25-19-5 15,12-17 10-15,15-2-17 16,6-32 16-16,7-18 2 15,1-10-2-15,-6 1-3 16,-8 12 4-16,-14 14 2 16,-14 13-2-16,-13 12 0 15,-3 7 3-15,-8 1-3 0,0 0 0 16,0 15-7-16,0 20 7 16,-10 9 20-16,-3 4-13 15,1-1-7-15,6-12 4 16,6-8-4-16,0-6 1 15,0-6-1-15,16-9 0 16,3-6-6-16,8 0 14 16,9-33-8-16,2-11 8 15,-2-10-8-15,-9 1 1 16,-14 9-1-16,-13 11 0 16,0 8 0-16,-13 7 0 15,-12 8-1-15,0 6-7 16,3 4-15-16,4 0-26 0,9 0-62 15,7 3-84-15</inkml:trace>
  <inkml:trace contextRef="#ctx0" brushRef="#br0" timeOffset="-12865.41">29762 6521 491 0,'0'0'19'16,"0"0"-16"-16,-49 145-3 15,29-48 2-15,-7 20 14 16,-4 9-3-16,-3 4-6 15,5-13 4-15,10-25-11 16,7-30-1-16,10-28-1 16,2-23 2-16,0-11-3 15,0-23 6-15,2-43 19 16,12-32-22-16,-5-32-4 16,-5-21-12-16,-4-10-3 15,-13-5-16-15,-16 7 30 0,2 28 0 16,7 32 5-16,7 40 14 15,6 32-6-15,2 23 12 16,5 4-16-16,0 31 8 16,0 24-11-16,14 25 1 15,15 17 1-15,9 10 4 16,9 14-7-16,-1 7 0 16,2 1 2-16,-9-11-2 15,-3-21 0-15,-3-27-1 16,-2-26 1-16,-4-24-6 15,0-20 6-15,0-1 0 16,4-44 7-16,3-21-3 16,-1-25-4-16,0-11 0 15,-4-2-16-15,-6 10 11 0,-8 15-9 16,-3 21 14-16,-6 20 2 16,-2 19-2-16,-4 12 3 15,0 7-3-15,0 0 0 16,7 20-2-16,4 8 4 15,3 8-2-15,3 6 4 16,1 8-2-16,0 5 0 16,0 4-2-16,-4 3 0 15,-2-5 1-15,2-5-1 16,-1-14 0-16,2-11-1 0,1-11 2 16,0-9-2-1,-2-5 1-15,3-2-6 16,3 0 2-16,1-2-16 0,1-9-9 15,-7 1-4-15,-2-1 11 16,-1 1 9-16,-3 2-5 16,-1-2 18-16,0 0-4 15,0-4 4-15,1 2-4 16,-3-1-25-16,2 11-54 16,-4-1-162-16</inkml:trace>
  <inkml:trace contextRef="#ctx0" brushRef="#br0" timeOffset="-12431.83">30551 6332 536 0,'0'0'2'16,"0"0"24"-16,0 0-23 15,0 0-2-15,0 0 0 16,0 0 4-16,16 159 22 16,17-69-19-16,5 13-6 0,-5 5 10 15,-8 0-12-15,-6-5 0 16,-5-15 4-16,-3-25-4 15,1-14 0-15,-4-23-2 16,1-14 2-16,-2-12 0 16,4-14 3-16,9-45 29 15,9-31-6-15,8-29-23 16,6-8-2-16,-3 4-1 16,0 11 0-16,-1 18-1 15,-4 12 1-15,-2 15-12 16,-4 17-4-16,-2 18-46 15,-5 16-42-15,-15 7-212 16</inkml:trace>
  <inkml:trace contextRef="#ctx0" brushRef="#br0" timeOffset="-11870.79">26121 11933 553 0,'-455'95'0'16,"66"30"-412"-16</inkml:trace>
  <inkml:trace contextRef="#ctx0" brushRef="#br0" timeOffset="-195170.05">4043 11264 163 0,'0'0'69'16,"0"0"-57"-16,0 0-2 16,0 0-5-16,0 0-4 15,0 0 3-15,0 0-2 16,0 5-2-16,0-5 7 15,0 0-7-15,0 0 0 16,0 0 2-16,0 0 0 16,0 0 2-16,0 0 7 15,0 0 5-15,0 0 9 16,0 0-5-16,0 4 8 16,0 2-4-16,0 7-10 0,0 7 1 15,8 10 9 1,0 7-3-16,5 14 3 0,-1 8-11 15,3 3 1-15,3 5 8 16,2 2-10-16,-2-3-1 16,-1-3-5-16,-3-13-2 15,-3-7 11-15,-5-17-14 16,2-10 2-16,-6-8 0 16,0-5-1-16,-2-3-1 15,0 0-1-15,0 0 0 16,0 0-6-16,0 0-4 15,0-4-36-15,-2-7-53 16,-14-1-135-16</inkml:trace>
  <inkml:trace contextRef="#ctx0" brushRef="#br0" timeOffset="-194817.83">3959 11849 365 0,'0'0'45'0,"0"0"-45"16,2 104 1-16,18-60 0 0,4-2 20 16,-1-6 21-16,2-5-25 15,-2-11 6-15,0-5-19 16,2-9 0-16,-1-1 1 15,-2-4-1-15,1-1 1 16,-1 0-5-16,-1 0 0 16,-4-13 4-16,1-4-2 15,-7-4-2-15,0-3 10 16,-2-8-7-16,-2-11-1 16,-3-2 5-16,-4-2-2 15,0 1-10-15,0 14 3 16,0 6-69-16,-4 12-128 15</inkml:trace>
  <inkml:trace contextRef="#ctx0" brushRef="#br0" timeOffset="-133884.66">16476 1713 389 0,'0'0'28'0,"0"0"-26"15,0 0 1-15,0 0-2 16,0 0 26-16,0 0-18 16,0 0-8-16,0-3 2 15,0 3-3-15,0 0 14 0,0 0 13 16,0 0-8-16,0 0 0 16,2 4-17-16,0 10-2 15,1 10 11-15,1 12 8 16,-2 14 4-16,-2 11 0 15,0 13-6-15,0 12 3 16,0 12 4-16,-2 12-5 16,-5 5 7-16,1 4-13 15,-3-1 0-15,0-2-4 16,2 0-4-16,-1-11 10 0,-1-15-14 16,4-13 1-1,0-14 6-15,5-15-8 0,-2-13 0 16,2-12 0-16,0-11 0 15,0-6 0-15,0-6 0 16,0 0-8 0,0 0-5-16,0-14-28 0,0-22-37 15,0-11-56-15,0-18-96 16</inkml:trace>
  <inkml:trace contextRef="#ctx0" brushRef="#br0" timeOffset="-133004">16204 1823 483 0,'0'0'4'0,"0"0"2"16,0 0-6-16,0 0 4 16,0 0 16-16,0 0-8 15,50-104-8-15,-29 99 7 16,4 4-8-16,6-4 11 16,4-1 7-16,13-2 0 0,8-4-11 15,8-1-2-15,11-4-2 16,12 3 5-16,3-3-11 15,1 6 0-15,-6-1 1 16,-8 4-1-16,-12 4 0 16,-5 1-1-16,-8 2 1 15,-10-1 2-15,-4-1-2 16,-4 0 0-16,-7-1 3 16,-6 0-3-16,0 2 0 15,-3 2 0-15,-3 0-2 16,-2 0-3-16,1 0 5 15,1 12 0-15,-1 4 4 16,1 5-3-16,-3 4 0 16,1 7-1-16,-3 12 1 15,2 5 5-15,-1 11-5 0,-1 6 2 16,-4 10 11-16,-2 18-7 16,3 6 0-16,-3 8-1 15,3-1-5-15,2-7 12 16,0-1-5-16,2-9-2 15,0-7 5-15,0-6-11 16,0-12 1-16,1-8-1 16,3-6 1-16,-3-8 1 15,-2-5-2-15,1-2 0 16,-3-9 0-16,-2-3 0 0,1-6 0 16,-1-4-1-1,-4-3 1-15,0-5 1 0,0-3-1 16,-2 0 0-16,0-3 3 15,0 0-3-15,0 0 2 16,-2 5 1-16,-19 3 7 16,-18 6 1-16,-14 4-11 15,-15 0 0-15,-13 2 5 16,-8-2-5-16,-3-1 3 16,-1-2-3-16,1 0 0 15,5-1 3-15,2-3-3 16,6 1 0-16,0-3 0 15,11-1 0-15,9-4 0 16,11 0-2-16,12-4-4 16,10 0 3-16,7 0-41 0,9-4-57 15,10-23-38 1,0-11-201-16</inkml:trace>
  <inkml:trace contextRef="#ctx0" brushRef="#br0" timeOffset="-132384.47">16752 1542 173 0,'0'0'2'16,"0"0"3"-16,0 0-3 0,0 0 35 16,0 0-12-1,0 0 8-15,52-32 10 0,-52 43 0 16,2 12-6-16,5 2 9 16,-1 2-14-16,8 7-20 15,3 7 0-15,4 14-5 16,6 17 6-16,2 19 8 15,0 22-1-15,-6 23 11 16,-2 8-6-16,-5 1 2 16,-8-6-1-16,1-11-12 15,0-15 2-15,0-11-1 16,-2-13-10-16,-3-14 18 0,-2-6-13 16,-2-9-3-1,0-11 11-15,0-12-13 0,0-11 0 16,0-6-3-16,0-9 1 15,0-8-3-15,0 0 0 16,0-3-3-16,0 0 0 16,0 0-38-16,0-13-56 15,0-6-37-15,0-12-167 16</inkml:trace>
  <inkml:trace contextRef="#ctx0" brushRef="#br0" timeOffset="-130785.19">16875 4223 487 0,'0'0'49'16,"0"0"-47"-16,0 0-2 16,0 0 0-16,0 0 6 15,0 0 14-15,-7 75 11 16,12-22-5-16,-5 9-4 15,0 9 3-15,0 5-2 16,-14 6-8-16,-3 4 8 16,-2-4-17-16,4-6-1 15,4-8 7-15,4-7-4 16,1-9 0 15,3-12-8-31,3-11 2 0,0-6 1 0,0-9-3 0,0-6 0 16,0-4 1-16,0-4 0 0,0 0-1 15,0 0 0-15,0 0 2 16,0 0 4-16,0 0-6 16,0 0-2-16,3 0 1 15,10 0-9-15,13-9 10 16,15-6 3-16,12-1 0 16,5 2 0-16,4 5-3 15,1 2 0-15,-3 3-1 16,4 4 2-16,1 0-2 15,-7 0 1-15,-4 0 0 16,-12 0-6-16,-6 0 6 0,-8 0-9 16,-5 0 9-16,-9 0-2 15,-6 0-2-15,-3 0 3 16,-3 0 1-16,0 0 3 16,0 0-3-16,0-2 0 15,-2-10 7-15,0-10-6 16,0-11 1-16,0-6-2 15,0-11 0-15,0-6-2 16,0-9 2-16,0-1 0 16,0-2 1-16,-4 4 0 15,4 3-1-15,0 5 0 16,0 5 0-16,0 2-2 16,6 11 2-16,6 4 0 15,-1 6-1-15,1 3 2 0,-4 2-2 16,1-1-1-16,-3 8 2 15,-1 4 2-15,-5 8-2 16,0 2-3-16,-5 2 3 16,-26 0-2-16,-17 0 0 15,-19 16 2-15,-9 3 0 16,-5 2 2-16,6-3-2 16,10-7 0-16,10-2 3 15,8-1-3-15,6-6 0 16,8-2 0-16,4 0 0 15,10 0-4-15,3 0-15 16,3-12-51-16,13-5-30 16,0-6-98-16</inkml:trace>
  <inkml:trace contextRef="#ctx0" brushRef="#br0" timeOffset="-129932.95">16790 2406 334 0,'0'0'56'0,"0"0"-40"16,0 0 7-16,0 0 14 15,0 0-3-15,0 0-15 16,-38 65 4-16,18-20-4 16,-4 2-9-16,-3 3 6 15,3-5-14-15,1-4-2 16,8-9 3-16,5-14-3 0,8-10 0 16,2-8 0-1,0 0-7-15,0-2 5 0,0-24-1 16,0-7 3-16,5-5 8 15,4-1-7-15,0 2 2 16,2 9-3-16,-4 11 0 16,0 6 2-16,-7 8-2 15,2 3 0-15,-2 0 0 16,0 0 0-16,0 0 0 16,0 0-2-16,4 3 2 15,7 12 6-15,1 1-1 16,0 4-4-16,7-1 7 15,-4-1-6-15,3 0 2 16,-1-5-4-16,-3-6 0 16,-1-2 0-16,-3-4 0 0,-4-1-5 15,-4 0-1-15,-2 0-1 16,0 0 6-16,-13 0-15 16,-13 0-50-16,-3 0 6 15,-3 0 10-15,1 0 2 16,7 0-13-16,-1 0-11 15,9 3 8-15,7 3-69 16</inkml:trace>
  <inkml:trace contextRef="#ctx0" brushRef="#br0" timeOffset="-129103.9">17195 2438 462 0,'0'0'64'16,"0"0"-61"-16,0 0-6 16,0 0 1-16,0 0 2 15,0 0 5-15,0 132-4 16,12-79 2-16,-3-5-3 15,-1-2 3-15,-3-8 4 16,-5-10-5-16,0-9-1 16,0-6 6-16,0-11 2 15,0-2 11-15,0 0 5 16,0-22 3-16,0-18-23 0,0-13 0 16,0-4-5-1,0 0 2-15,0 3-2 0,0 8-1 16,14 10-1-16,-4 5 2 15,2 12-1-15,3 3 0 16,-1 6 1 0,1 4 0-16,1 6-4 0,-7 0 4 15,0 0-5-15,-5 4 0 16,-4 14 4-16,0 4 2 16,0 0 0-16,-9 0 3 15,-1-6-2-15,2-6-1 16,4 0-1-16,4-2 0 15,0 0-4-15,0 2 4 16,0 2-5-16,0 0 5 0,9 4-5 16,0-2 3-16,2 4-1 15,-3 3 3-15,0 3-2 16,-4-3 2-16,1 0 0 16,-3-1 0-16,0-4 1 15,-2-2-2-15,0-2 1 16,0-2 0-16,0-4 4 15,-17-2-3-15,-8 0 2 16,-6 0 3-16,-5 0-2 16,5 0-1-16,6 0-3 15,9 0 0-15,10-1-4 16,4-2-16-16,2 5-72 16,0 6-123-16</inkml:trace>
  <inkml:trace contextRef="#ctx0" brushRef="#br0" timeOffset="-128131.27">17095 4398 173 0,'0'0'55'0,"0"0"-23"16,0 0 8-16,0 0-3 15,0 0-11-15,0 0-17 16,-8 50-3-16,1-28-3 15,-2 6 7-15,-6 3 13 16,-8 10-3-16,0 3 8 16,0 2 10-16,-6 3-12 0,6-5-2 15,1-9-4-15,11-12-11 16,7-7-6-16,4-11-3 16,0-5-4-16,0 0 3 15,0-1-4-15,8-21 5 16,7-13 15-16,1-3-14 15,-1-6 1-15,1-2-2 16,-3-4 0-16,4 0 1 16,-2-4-1-16,5 1 0 15,0 9-1-15,-5 16 2 16,-3 14-1-16,-10 12 0 16,-2 2-2-16,0 0-2 0,0 4 2 15,0 14 2 1,0 8 7-16,5 4-3 0,3 0-2 15,3-1-2-15,3-6 1 16,-1-2 5-16,-1-3-5 16,-4-2-1-16,-1-4 7 15,-3-4-3-15,-2-2 0 16,2-4 0-16,-4 0 0 16,0-2 12-16,0 0-4 15,0 2 10-15,-21 0 1 16,-8 2-18-16,-6 2 1 15,-6-2 1-15,3-1-2 16,5 2 9-16,8-4-14 16,12 2 0-16,7-1-1 0,6 4-34 15,0 8-78-15,2-1-174 16</inkml:trace>
  <inkml:trace contextRef="#ctx0" brushRef="#br0" timeOffset="-126803.83">17193 6123 331 0,'0'0'88'0,"0"0"-84"15,0 0 5-15,0 0 15 16,0 0-2-16,0 0-10 16,-13 3 2-16,9 17 10 15,-2 1 15-15,-2 0-15 16,2 0-3-16,1-4-6 16,3 5-3-16,0 4-3 15,-2 9 10-15,-2 9 1 16,-4 10 5-16,-3 10-10 15,-6 7-6-15,-3 6 6 16,0-1-5-16,2-4-2 0,7-7-8 16,3-13 1-1,10-10 5-15,0-12-6 16,0-8 0-16,0-8 1 0,0-7 0 16,0-6-1-16,0 2-2 15,0-3 2-15,0 0 0 16,0 0 0-16,0 0-5 15,12 0 5-15,7 0 4 16,8 0-1-16,11 0-3 16,11 0 1-16,12-3 2 15,5 0-3-15,7-2 0 16,2 5 0-16,-2 0 1 16,-9 0-2-16,-6 2 0 0,-10 10 1 15,-9 0-5-15,-7 0 5 16,-10 0-3-16,-7-4 2 15,-5 1 2-15,-8-7-2 16,-2-2-1-16,0 0 2 16,0 0 10-16,0 0-10 15,0-14 0-15,0-15 1 16,-2-9 0-16,-4-8-2 16,4-6 1-16,2-2 0 15,0-1 0-15,0-1 0 16,0 0-2-16,14-2-1 15,6-3 6-15,4 3-5 16,5 1 2-16,0 7 0 16,-4 5-5-16,-2 7 6 0,-6 3-1 15,-3-2 3-15,-3 7-3 16,-5 5 0-16,-4 11-1 16,-2 3 1-16,0 5 3 15,-4 2-3-15,-13 2-3 16,-4 2 3-16,-3 0 0 15,-12 0 0-15,-6 0 0 16,-9 0 0-16,-7 4 1 16,-5 2-1-16,-1-6 0 15,-1 0 1-15,9 0 0 16,7 0 0-16,9 0-1 16,9 0 0-16,4 0 0 15,8 4 0-15,0 0-4 16,9 1-38-16,0 1-36 0,10 1-32 15,0 0-113-15</inkml:trace>
  <inkml:trace contextRef="#ctx0" brushRef="#br0" timeOffset="-126137.86">17349 6429 414 0,'0'0'87'0,"0"0"-82"16,0 0-2-16,-17 110 16 16,17-64 11-16,-2-2-2 15,0-1-14-15,2-8-11 16,0-7 3-16,0-7-6 15,0-11 0-15,0-7 7 16,-3-3-5-16,3 0 3 16,-3-9 25-16,3-26-22 15,0-15-5-15,0-14-6 16,18-8 7-16,7 1-8 0,2 10 8 16,-5 10-5-1,-4 13 2-15,-5 11 0 0,-4 10 2 16,-6 9-3-16,-3 8 0 15,0 0-4-15,2 0 4 16,2 0-8-16,5 16 8 16,7 11 1-16,-3 2 1 15,1 5-2-15,-6 4 0 16,-3-1 3-16,-5-3-3 16,0-6 0-16,0-6 1 15,2-8-1-15,6-4 0 16,6-4-4-16,5-6 4 15,4 2-3-15,6-2 3 16,-4 0 0-16,-2 0 3 16,-11 2-3-16,-5 4 0 0,-2 1-4 15,-5 0 4-15,0 5 13 16,0 4 5-16,-12 6 18 16,-19 6-9-16,-6 4-10 15,-13 2 0-15,4 0-9 16,-1-1-8-16,7-7 6 15,7-5-6-15,8-5-3 16,8-9-5-16,5-6-23 16,5-1-35-16,7 0-66 15,0-17-224-15</inkml:trace>
  <inkml:trace contextRef="#ctx0" brushRef="#br0" timeOffset="-124945.25">17955 2532 476 0,'0'0'53'0,"0"0"-47"16,0 0-5-16,0 0 0 15,0 0 1-15,0 0 14 16,25 19-4-16,0-12-8 16,1-1-1-16,3-1-3 15,0-4 3-15,4-1-3 16,1 0 0-16,0 0 1 0,3-7-1 16,1-10-3-1,0 1-1-15,-5 0-34 0,-2 4-30 16,-10 0-76-16</inkml:trace>
  <inkml:trace contextRef="#ctx0" brushRef="#br0" timeOffset="-124650.16">18332 2366 321 0,'0'0'188'16,"0"0"-182"-16,0 0-3 0,0 0-6 15,0 0 3 1,0 0 0-16,22-2 2 0,14 15-1 16,1 8 1-16,6 1-2 15,-7 4 0-15,-5 4 3 16,-2 1-3-16,-6-1 0 16,-8-3 0-16,-9 1 0 15,-6 1 5-15,-2-4 0 16,-27 4 9-16,-6-5 6 15,-3-4-20-15,5-8-2 16,4-4 1-16,8-6-12 16,10 1-27-16,7-3-104 15</inkml:trace>
  <inkml:trace contextRef="#ctx0" brushRef="#br0" timeOffset="-123653.29">19121 2155 450 0,'0'0'103'0,"0"0"-98"15,0 0-5-15,0 0 0 16,19 134 5-16,-9-54 12 16,-1 3-8-16,5 9 1 15,1 1-9-15,3-5-1 16,1-12 2-16,-1-14-1 15,0-18 2-15,-4-16-3 16,-6-15 0-16,-6-12 5 16,-2-1-5-16,0-17 7 15,-2-30 8-15,-15-19-14 16,1-18-1-16,3-12-1 16,-1-11 1-16,8-4 4 15,6 2-4-15,0 3-6 16,8 9 4-16,19 17 4 0,4 20-2 15,-2 22 0-15,-4 12 1 16,-5 15-5-16,-4 6 4 16,-8 5-1-16,2 0-4 15,-6 6 5-15,-4 24 5 16,0 14-1-16,-2 10 3 16,-21 6 13-16,-1-2-15 15,-3-10-1-15,5-8-1 16,4-9-3-16,2-8 0 15,9-4-4-15,5-7-40 16,2-5-21-16,0-2-15 0,16-5-33 16,9 0-77-1</inkml:trace>
  <inkml:trace contextRef="#ctx0" brushRef="#br0" timeOffset="-123473.41">19792 2526 481 0,'0'0'42'0,"0"0"-37"15,15 125-3-15,-11-77-2 16,1-2 1-16,-2 3 1 16,1-2-2-16,0 3-5 15,-4-2-151-15</inkml:trace>
  <inkml:trace contextRef="#ctx0" brushRef="#br0" timeOffset="-122942.37">18201 4640 582 0,'0'0'12'15,"0"0"-12"-15,0 0-5 16,0 0 5-16,0 0 0 16,0 0 0-16,166 46 0 15,-83-54-12-15,4-22-24 16,-9-4 9-16,-16 2-85 15,-21-2-35-15</inkml:trace>
  <inkml:trace contextRef="#ctx0" brushRef="#br0" timeOffset="-122675.39">18606 4367 493 0,'0'0'25'0,"0"0"-23"16,0 0-4-16,100 112 2 16,-55-74 0-16,-1 1 4 15,-5-5-4-15,-6-2 0 16,-11-4 2-16,-8-2 4 16,-10-4 8-16,-4-3-3 15,0 0 1-15,-11-2 3 0,-11-9-15 16,1 1-4-16,-1-7-43 15,4-2-61-15,4 0-108 16</inkml:trace>
  <inkml:trace contextRef="#ctx0" brushRef="#br0" timeOffset="-122219.24">19408 4614 373 0,'0'0'9'16,"16"146"-9"-16,-9-74 0 15,-3-9 7-15,0-7 8 16,-4-15-6-16,2-12-9 16,-2-11 0-16,0-12 1 15,0-6 2-15,0 0-1 16,-19-28 12-16,-8-18-14 15,0-18-1-15,-2-15 1 16,4-11 4-16,6-8-3 16,5 0 10-16,14 4-10 15,0 7 12-15,9 10 12 16,15 6-19-16,12 6-6 16,-1 12 2-16,6 12 4 15,-1 15-6-15,-4 11 0 16,-10 11 1-16,-9 4 2 0,-11 17-2 15,-6 27 16-15,-2 21 11 16,-29 13 4-16,-12 5-25 16,-4 3 3-16,0-11 0 15,12-10-9-15,10-11-1 16,14-14-4-16,11-14-45 16,0-12-84-16,27-14-84 15</inkml:trace>
  <inkml:trace contextRef="#ctx0" brushRef="#br0" timeOffset="-121920.1">19611 4634 590 0,'0'0'1'0,"0"0"-1"15,0 0 0-15,0 0 0 16,121-36 6-16,-73 28-6 15,-1 6 0-15,-11 2-1 16,-12 0 1-16,-8 22 0 16,-12 12 4-16,-4 12 10 15,0 11 5-15,-24 5-4 16,-1 2 1-16,3-5 7 16,9-2-16-16,11-10-6 15,2-4 1-15,0-11-2 0,19-7 0 16,15-4-11-16,4-9-29 15,8-3-41-15,-6-8-176 16</inkml:trace>
  <inkml:trace contextRef="#ctx0" brushRef="#br0" timeOffset="-121456.26">18317 6653 443 0,'0'0'107'16,"0"0"-107"-16,0 0 1 15,116 4 7-15,-54-4 6 16,7 0 2-16,0 0-13 16,0 0-3-16,-7-14-6 15,-2-1-45-15,-10-6-87 16,-15-1-179-16</inkml:trace>
  <inkml:trace contextRef="#ctx0" brushRef="#br0" timeOffset="-120952.9">18918 6236 576 0,'0'0'31'0,"0"0"-31"15,0 0 0-15,0 0-3 16,0 0 0-16,0 0 1 16,62 18 2-16,-12-4 0 15,1 2 0-15,2 3 0 16,-6 5 1-16,-7 8 0 16,-7 3 1-16,-8 3-2 15,-5-2 0-15,-2 3 18 0,-7-7-2 16,0-6 1-16,-7-7 2 15,-1-12-7-15,-1-3-4 16,-2-4-8-16,2 0 0 16,0 0 6-16,-2 0-6 15,2 0-5-15,-2 0 2 16,0 0 3-16,0 0 0 16,0 0-4-16,0 0 4 15,0 0-5-15,0 0 5 16,0 0 0-16,0 0-1 15,0 0 2-15,-4 0 1 16,-11 8-2-16,-3-2 0 0,3 2 1 16,-2 0-1-16,2 1-1 15,-3 4 1-15,1-1 0 16,-8 2-1-16,3-1-22 16,-1-2-14-16,-2-1-4 15,10-4-27-15,-1 3-64 16,5-2-111-16</inkml:trace>
  <inkml:trace contextRef="#ctx0" brushRef="#br0" timeOffset="-120318.96">19834 6209 537 0,'0'0'24'15,"0"0"-24"-15,0 0-2 16,18 163 2-16,4-88 37 16,0 3-22-16,-6 0-9 15,-3-2-2-15,-4-8-3 16,-7-8 1-16,0-11-2 15,-2-17 0-15,0-14 4 16,0-13-3-16,0-5 5 16,-15-19 16-16,-5-27-22 15,-5-22 0-15,3-15 0 16,0-15 0-16,7-10-1 16,7-3 1-16,8 7-4 15,0 12 4-15,23 16 0 16,6 16 0-16,2 16-2 0,-4 15 2 15,-8 15 1-15,-5 10-1 16,-5 4-3 0,-5 0 0-16,0 30 3 0,-4 13 3 15,0 7-3-15,-8 4 0 16,-15-2 3-16,-3-4-3 16,-1-6 0-16,5-6-1 15,4-10-5-15,5-6-44 16,6-4-61-16,7-10-105 15</inkml:trace>
  <inkml:trace contextRef="#ctx0" brushRef="#br0" timeOffset="-119868.33">20110 6422 576 0,'0'0'23'16,"0"0"-21"-16,0 0-2 16,0 0 8-16,125-84-8 15,-88 78 0-15,-1 6-2 16,-7 0 2-16,-2 0-1 16,-9 16-1-16,-14 13 1 15,-4 8-1-15,-8 12-1 16,-29 7 3-16,-3 0 4 0,-2-2-4 15,9-8 0-15,13-10 2 16,11-12-2-16,9-10 0 16,9-11-3-16,24-3 2 15,14 0-1-15,11-14 2 16,3-2-8-16,-4 5 0 16,-10 9 8-16,-14 2 0 15,-10 0 0-15,-12 20 0 16,-5 4 19-16,-6 5-13 15,0 6 8-15,-13 7 3 16,-18 2-7-16,-7-1 0 0,-11-3-10 16,-1 0 0-16,-4-7-4 15,-4-12-19-15,2-7-77 16,2-14-147-16</inkml:trace>
  <inkml:trace contextRef="#ctx0" brushRef="#br0" timeOffset="-118402.97">17768 8574 586 0,'0'0'18'16,"0"0"-18"-16,-35 163 2 15,31-59 3-15,1 10-5 16,3 5 3-16,0-1 10 15,0-10-13-15,0-21 0 16,0-24 0-16,0-25 0 16,0-19 1-16,0-15-1 15,0-4 0-15,0-30 14 16,-5-29-10-16,-8-20-4 16,-5-21 0-16,1-17 2 0,1-12-2 15,5-3-3-15,9 2 1 16,2 17-2-16,17 23-1 15,14 21-4-15,8 30 7 16,-2 15 4-16,-1 18-3 16,2 6 1-16,-5 16 0 15,-8 24 0-15,-7 10 1 16,-12 12-1-16,-6 7 2 16,0 0 3-16,-27 0-1 15,-10-9-4-15,-1-10 1 16,-3-10 5-16,8-12-6 15,6-9 0-15,10-6-1 16,3-9 1-16,5-2-23 16,7-2-54-16,0 0-84 0</inkml:trace>
  <inkml:trace contextRef="#ctx0" brushRef="#br0" timeOffset="-117883.97">18294 9043 577 0,'0'0'61'15,"0"0"-61"-15,-13 107 0 16,15-58 0-16,13-4 9 15,6 1 4-15,-6-4-13 16,1-4 3-16,-3-5-10 16,-3-11 0-16,3-9-48 15,-3-7-99-15,0-6-167 16</inkml:trace>
  <inkml:trace contextRef="#ctx0" brushRef="#br0" timeOffset="-117414.27">18760 8374 533 0,'0'0'63'15,"0"0"-63"-15,0 0-5 16,0 0 5-16,0 0 20 16,80 112-6-16,-19-61-6 15,7-1 4-15,3-2-7 16,1-2 5-16,-3-5-9 15,-11 0 4-15,-9-7-2 16,-14-2-3-16,-15-4 0 16,-9-3 2-16,-11-2 0 15,0 3 3-15,-11 2 10 16,-22 2-5-16,-4 2 13 16,-6 0-21-16,1-2 0 15,6-6 0-15,9-5-2 0,5-9 0 16,11-6-5-16,4-2-24 15,3-2-11-15,4 0-48 16,0 0-82-16,15-20-133 16</inkml:trace>
  <inkml:trace contextRef="#ctx0" brushRef="#br0" timeOffset="-116920.67">19732 8468 430 0,'0'0'156'16,"0"0"-156"-16,0 150 0 16,13-81 3-16,11 1 23 15,5 4 0-15,-6-2-23 16,-6-6 1-16,-5-6 1 15,-10-14-5-15,-2-14 0 16,0-11 3-16,0-16-2 16,-12-5 18-16,-15-14 18 15,-8-31-37-15,-3-17 5 16,3-21-5-16,6-11 0 16,4-15 0-16,8-4 0 0,9 0 0 15,8 17-7 1,0 21 5-16,10 21-3 0,9 14 5 15,6 10-2-15,0 10 2 16,6 9 0-16,0 9 0 16,2 2-2-16,-1 9 2 15,-8 19 1-15,-4 10-1 16,-9 11 0-16,-8 6 3 16,-3 10-1-16,0 1 2 15,-21 1-4-15,-1-3 1 16,0-9-8-16,2-5 6 15,5-5-62-15,9-15-33 16,6-6-81-16</inkml:trace>
  <inkml:trace contextRef="#ctx0" brushRef="#br0" timeOffset="-116602.84">20139 8757 563 0,'0'0'36'16,"0"0"-26"-16,0 0-2 15,0 0 0-15,0 0-2 16,116-31 1-16,-92 34-5 16,-8 12-2-16,-5 6 9 15,-9 2 15-15,-2 6 12 0,0 5-19 16,-7 6-1-16,-12 8 2 15,-1 2-6-15,1 3-2 16,4-5-10-16,9-5 2 16,6-8-4-16,0-11 2 15,19-9-9-15,17-9 7 16,2-6-17-16,0 0-34 16,2-7-35-16,-15-17-119 15</inkml:trace>
  <inkml:trace contextRef="#ctx0" brushRef="#br0" timeOffset="-115835.92">17851 10062 550 0,'0'0'54'16,"0"0"-54"-16,0 109 0 16,0-40 16-16,0 6 5 15,0 1-5-15,0-2-12 16,0-6 0-16,0-9 0 16,-2-14-4-16,-1-13 0 15,1-13 0-15,0-11 1 16,-3-8-1-16,-3-6 0 15,-6-31 0-15,1-16-1 16,4-16-7-16,7-13 1 16,2-14 5-16,0-6-13 15,17 0 5-15,14 4 6 16,7 19-8-16,5 16 7 16,-3 19 0-16,-7 16 5 15,-6 12 1-15,-11 10 0 0,-7 4-2 16,-1 2 0-16,-1 0 1 15,0 12 2-15,-5 10 1 16,-2 13-3-16,0 2 18 16,-9 10-11-16,-13 1-2 15,0 0-5-15,1-4 1 16,6-6-1-16,3-4 0 16,2-8-25-16,7-5-45 15,3-6-99-15</inkml:trace>
  <inkml:trace contextRef="#ctx0" brushRef="#br0" timeOffset="-115642.6">18386 10238 80 0,'0'0'443'0,"0"0"-434"16,0 147-5-16,0-106 2 15,0-4-2-15,0-9 3 16,10-6-4-16,0-6-3 16,-4-8-15-16,5-6-46 15,-1-2-104-15</inkml:trace>
  <inkml:trace contextRef="#ctx0" brushRef="#br0" timeOffset="-115246.67">18945 9647 595 0,'0'0'49'15,"0"0"-49"-15,0 0-5 0,0 0 5 16,0 0 9-16,174 88 4 16,-95-55-9-16,-2-4 3 15,-11 2-7-15,-10-8 0 16,-12 2 4-16,-12-5-4 16,-12 0 0-16,-11 4 0 15,-9 4 0-15,0 5 17 16,-11 9 1-16,-20-3-8 15,-5 1 4-15,-3-6-13 16,8-9 1-16,5-7-2 16,4-6 1-16,6-6-5 15,5-5-28-15,2-1-39 16,7 0-42-16,2 0-90 0</inkml:trace>
  <inkml:trace contextRef="#ctx0" brushRef="#br0" timeOffset="-114688.11">19771 9599 592 0,'0'0'35'0,"0"0"-35"16,40 126 2-16,-15-72 13 15,-3 9 26-15,-6 4-26 16,-9 4-9-16,-3 3-2 16,-4-8-2-16,0-5 1 15,0-16-3-15,0-14 0 16,0-13-2-16,2-14 2 15,-2-4-2-15,0 0 2 16,0-32 0-16,0-16-5 16,-11-19 2-16,-7-11-2 15,-4-10 1-15,-1-9-17 16,6 2-6-16,3 0 25 16,14 11 0-16,0 13 1 15,2 12-1-15,21 11 1 16,8 9 1-16,2 7 0 0,10 4 0 15,-1 6-1-15,-4 8 1 16,-5 12-1-16,-8 2 1 16,-7 24 0-16,-9 22 1 15,-9 12 0-15,0 6 2 16,-9 2 9-16,-15-1 5 16,-1-6 7-16,-2-8-24 15,8-4 1-15,-4-10-3 16,3-2-10-16,5-5-75 15,3-2-93-15</inkml:trace>
  <inkml:trace contextRef="#ctx0" brushRef="#br0" timeOffset="-114219.26">20204 9926 335 0,'0'0'264'0,"0"0"-256"16,0 0-8-16,0 0 0 16,0 0 3-16,140-105-3 15,-111 103-1-15,-5 2-1 16,-3 0 2-16,-3 0 2 0,-1 5-2 16,1 8 0-1,-3 6 10-15,-8 7-9 0,-7 8 0 16,0 9 9-16,-13 10-7 15,-14 5 5-15,2-2-8 16,6-4 0-16,7-12 2 16,6-11-2-16,6-14-1 15,0-8 0-15,0-7-3 16,18 0 4-16,3-4 0 16,6-8 0-16,-4 3 3 15,-8 9-3-15,-1 0-1 16,-8 0 1-16,-3 0 14 15,-3 18 21-15,0 4-19 16,0 7-11-16,-18-1 12 0,-6 5-16 16,-8-4 3-16,-3 3 0 15,-8-2-3-15,-1-2-2 16,-3-3-5-16,-2-8-57 16,6-6-18-16,10-11-92 15,2 0-129-15</inkml:trace>
  <inkml:trace contextRef="#ctx0" brushRef="#br0" timeOffset="-112537.27">20520 8079 510 0,'0'0'43'16,"0"0"-43"-16,0 0 0 15,0 0 11-15,124 78 36 16,-68-11-20-16,9 12 5 0,5 24 4 16,-2 13 0-16,-9 12-7 15,-15 15-22-15,-13 5-3 16,-13 4 9-16,-11 1-12 16,-3-6-1-16,0-11 2 15,0-10-2-15,-1-12 3 16,4-7-3-16,-5-7 0 15,3-6 0-15,1-4 0 16,1-12-1-16,-5-15 1 16,2-13 0-16,1-12 1 15,-5-14-1-15,2-11 0 16,-2-7-1-16,0-1 1 16,0-3 0-16,0-2 3 15,0 0-2-15,0 0 5 0,-11 0-6 16,-21 2 1-1,-12 6-2-15,-20 5 1 0,-12 4 0 16,-14 7 1-16,-5 6-1 16,-1 2 2-16,0-4-2 15,7-3 0-15,14-6 3 16,3-6-3-16,9-4-1 16,1-2 1-16,-9 3 0 15,-14 0-1-15,-19 10-1 16,-21 6 2-16,-18 8-4 15,-15 6 4-15,-16 8-3 16,-13 8 1-16,-11 6-8 0,-5 3 2 16,20-5-1-16,27-10 9 15,29-15-2-15,34-8 2 16,20-11 0-16,15-8 0 16,12-6 1-16,11-2 1 15,6 0-2-15,5 0 0 16,-3 0-1-16,-2 0 1 15,0-4-1-15,0 2 1 16,-2 2 0-16,4 0 1 16,0 0-1-16,7 0 0 15,1-7 1-15,0 3-1 16,0-5-1-16,1-1 0 16,-1-2 1-16,0 1 0 15,-1 0-1-15,-3-3 1 16,-1 0-1-16,0-2 1 0,-3 0 0 15,0-2 1-15,-4-4 0 16,-3-4-2-16,-1-6 1 16,-1-11 0-16,1-4-3 15,4-12 3-15,4-9-4 16,6-13 4-16,3-9 3 16,5-14-2-16,2-16-1 15,0-13 0-15,-4-9 2 16,-6-8-2-16,-4 1 0 15,-1 4 0-15,-3 10 1 0,3 7 0 16,3 9-1-16,5 7 0 16,5 4-1-16,7 5 1 15,-2 7 0-15,2 8 0 16,-3 5 1-16,-4 10-1 16,1 10-1-16,1 15 1 15,5 16 1-15,1 18-1 16,5 8 0-16,-2 6-2 15,2 0 4-15,0 0-4 16,0 0-3-16,0 0 5 16,0 0-4-16,0 0 4 15,0 0-3-15,0 0 3 16,0 0 0-16,0 0-1 16,0 0 0-16,9 0 1 15,8-2 3-15,8-4-3 0,6 0 0 16,5 1 2-1,11-4-2-15,13-3 0 0,20-3 0 16,21-4 0-16,18-6 2 16,18 2-2-16,8 2 0 15,9-1 0-15,4 2 1 16,6-1 0-16,17-6-1 16,15-1 0-16,9-5 0 15,9-2 0-15,-10 3-4 16,-14 6 4-16,-23 8 0 15,-24 8 0-15,-23 8-8 16,-22 2-11-16,-18 0 18 0,-12 0-12 16,-16 0 2-16,-7 0 11 15,-3 0 0-15,-4 0-2 16,-9-6-2-16,-2 2 4 16,-11 1 0-16,-5 1 0 15,-3 2-1-15,-3 0 0 16,0 0 2-16,4 0-3 15,6 0 2-15,5 0 0 16,11-5 6-16,9-2-5 16,5-2-1-16,9 2 6 15,-3 2-5-15,2 1 0 16,-1-1-1-16,-10 2 0 16,-7-2 0-16,-14 1 0 15,-10 1 0-15,-7-1-2 16,-4-3 1-16,0 0-26 0,-4-1-44 15,-21-2-2-15,-1 5-31 16,8 3-39-16</inkml:trace>
  <inkml:trace contextRef="#ctx0" brushRef="#br0" timeOffset="-70337.22">27545 13247 520 0,'0'0'21'15,"0"0"0"-15,0 0-19 16,0 0 10-16,0 0 45 16,0 0-11-16,0 0-14 0,-100 0-32 15,100 0 6 1,0 0-10-16,0 0 4 0,14 6 0 15,21 7 2-15,11-2 0 16,15-5 8-16,5-6-10 16,6 0 0-16,-5 0 3 15,-3 0-3-15,-12-6-17 16,-16 0-29-16,-17 0-19 16,-14-2 1-16,-5-1-31 15,-16 0-162-15</inkml:trace>
  <inkml:trace contextRef="#ctx0" brushRef="#br0" timeOffset="-69953.78">27752 13026 436 0,'0'0'30'0,"0"0"-26"15,0 0 6-15,0 0 29 16,0 0 9-16,0 0-12 15,23-16-22-15,-37 36 1 16,-28 16 9-16,-27 16-1 16,-22 10-1-16,-7 6-21 15,4 0 3-15,11-3 6 16,15-5-5-16,7-4-2 16,8-6-3-16,13-10 0 15,13-9-1-15,13-12 1 0,10-4-3 16,4-3 2-16,0-3-2 15,0 2 2-15,9-4-2 16,11 4 3-16,5-4 14 16,-3 0-12-16,0-3-2 15,5 2 2-15,2 0-1 16,2 2 0-16,4-1-1 16,6 2 0-16,3 1-6 15,10-6-48-15,8 0-63 16,-4-4-165-16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5T08:38:46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9719 11034 374 0,'0'0'16'16,"0"0"-10"-16,0 0-6 0,0 0 8 15,0 0 36-15,0 0-10 16,0 0-4-16,0 0-28 15,0 0 8-15,0 0 23 16,0 0-2-16,0 0-10 16,0 0-11-16,0 0-10 15,0 0 8-15,0 0-8 16,2 0 0-16,17-9 0 16,15-8 2-16,13-9 1 15,13 1-3-15,5-4 2 16,3 5 8-16,1 2-10 15,1 6 1-15,-8 1 3 16,-7 8-4-16,-3 2 1 16,-9 5-1-16,-8 0 0 15,-11 0-1-15,-3 0 1 0,-5 0 0 16,-3 0 1 0,-3 1-1-16,2 2 1 0,-3-2-1 15,-1-1 0-15,2 0 1 16,-4 2-1-16,5 2 0 15,-1 0-1-15,1 0 1 16,-1 4-1-16,2 0 1 16,-3 2 0-16,-3 5-2 15,1-2 2-15,0 7 0 16,-5 2 2-16,3 6-1 16,-5 9 0-16,0 3-1 15,0 8 1-15,0 7 14 0,0 2-13 16,0 9-1-16,0 0 4 15,0 5-5-15,0 3 1 16,0 6-1-16,0 2 1 16,0 3 4-16,0-6-5 15,0-8 0-15,10-5 3 16,2-9-3-16,-1-2 0 16,-5 0 0-16,1-8 1 15,-5-2 0-15,0-7-1 16,-2-5 0-16,0-6 1 15,0-4-1-15,0-4 0 16,0 0 0-16,0-2 0 16,-2 1 1-16,-4 1-1 0,-1-7 0 15,3-2 3 1,0-2-3-16,1-3 0 16,-2 1 0-16,3 0 0 0,-7 2 1 15,3 0-1-15,-6 2 0 16,-3 2 1-16,2-1-1 15,-5-1 0-15,-5 1 0 16,-6-2 1-16,-6-1 0 16,-7-1-1-16,-6-1 0 15,0 0 2-15,-8-3-1 16,2-1-1-16,-1 0 0 16,0-2 1-16,5 0 6 0,10 0-5 15,7 0 0 1,4 0 12-16,6 0-12 0,5 0 4 15,3 0-6-15,1 0 3 16,3 0 0-16,-5 0-3 16,6 0 0-16,-6-2 1 15,0-3-1-15,6-2 0 16,-2-1 0-16,3 0 1 16,1-6-4-16,-1-6 3 15,2-9 0-15,0-7 1 16,3-12 0-16,4-6-1 15,0-10 0-15,0-6 2 16,2-4-6-16,14-7 4 16,-1-3 0-16,1-4 4 15,-1-2-4-15,1 2 0 0,2 1 0 16,-4 11 0-16,1 2 0 16,-1 2 0-16,-6 7 0 15,1 7-1 1,-3 6 2-16,-6 8-2 0,0 2 1 15,0 5 0-15,0 1 0 16,0 6 0-16,0 7 0 16,0 5 0-16,0 1 0 15,0 3 0-15,0 2 0 16,0 1-2-16,0 1-3 16,-2-1 2-16,2 5-5 15,0 1 2-15,0-2-17 0,0 1-7 16,-6 4-20-16,3 0-51 15,-7 2-175-15</inkml:trace>
  <inkml:trace contextRef="#ctx0" brushRef="#br0" timeOffset="4719.63">13437 14985 93 0,'0'0'418'16,"0"0"-403"-16,-123-76-9 16,77 58 5-16,-10 6-6 15,-4 5 11-15,2 3 18 16,6 4-31-16,10 0 7 15,13 0-5-15,14 0-3 16,8 0 4-16,4 0-6 16,3 0-1-16,0 11-4 0,17 7 0 15,16 12 5-15,9 1 2 16,12 2-1-16,8 3-1 16,5-2 0-16,-3 2 0 15,-4-4 1-15,-10 2-1 16,-10-1 0-16,-14-2 0 15,-12 0 1-15,-9-2 2 16,-5 0-3-16,-3-4 0 16,-21 0 7-16,-7-5-7 15,-5-6 0-15,3-8 3 16,2-6-3-16,6 0-4 16,4-2-5-16,13-18-10 15,8-4-1-15,0-7-9 0,0-5 22 16,19 5 2-1,4 3 9-15,2 7-8 0,-1 7 4 16,-1 6 0-16,0 3 4 16,2 5-4-16,4 0 0 15,2 0 0-15,3 5 0 16,-1 13 0-16,0 7-2 16,-1 3 4-16,-1-6 1 15,-2-4-3-15,0-4 0 16,-4-6 1-16,-3-8 0 15,-5 0 2-15,-5 0 3 16,-5-20 3-16,-5-8 26 16,-2-12-29-16,0-5-6 0,0 0 1 15,0-4-1 1,6 10-13-16,1 6-24 0,2 5-16 16,0 12-29-16,-3 6-24 15,3 10-104-15</inkml:trace>
  <inkml:trace contextRef="#ctx0" brushRef="#br0" timeOffset="5151.42">14114 15087 122 0,'0'0'140'0,"0"0"-101"16,65 139-4-16,-47-85-19 0,-3-5 6 15,-6 1 8-15,-4-6-14 16,-3-13-11-16,-2-2-1 15,0-14-4-15,0-6 21 16,0-8-11-16,0-1 23 16,-9-4 6-16,-11-23-25 15,-5-14-9-15,1-16-5 16,0-14 1-16,3-3 8 16,11-5-8-16,7 7-2 15,3 14-3-15,11 10 4 16,14 12 1-16,6 10 0 15,-2 10 3-15,2 10-5 16,-2 6 1-16,-5 0-6 16,-4 16 3-16,-6 10 3 15,-9 5 3-15,-5 2-3 16,0 3 0-16,-27 0 15 0,-11 1-11 16,-13 2 3-16,-10 0 1 15,-7-3-4-15,3 0-3 16,3-8-1-16,8-6 1 15,16-6-7-15,9-11-7 16,20-5-52-16,9-5-67 16,0-33-144-16</inkml:trace>
  <inkml:trace contextRef="#ctx0" brushRef="#br0" timeOffset="6981.46">22732 14829 437 0,'0'0'29'0,"0"0"-29"15,-46 108-1-15,39-56 1 16,2 6 0-16,3 3 1 15,0 4 2-15,0-2-3 16,0-8 0-16,0-9 6 16,-3-15-6-16,1-9 7 15,-1-8 0-15,0-12-5 16,-1-2 12-16,-3 0 4 16,-3-22-13-16,-1-19-4 15,3-16 5-15,0-11-5 0,8-9-1 16,2 1 0-16,0 2 2 15,0 12-2-15,18 10 0 16,3 12 1-16,-2 18-1 16,1 14-1-16,5 8-1 15,6 9-3-15,5 30 2 16,4 11 3-16,-3 3 0 16,2-2-4-16,-6 1 3 15,-2-8-2-15,1-3 0 16,-6-10 3-16,-2-4-1 15,-6-9 1-15,-5-8 0 16,-3-6-4-16,-4-4 4 16,3 0 0-16,0-28 4 0,7-12 0 15,-1-9 13-15,3-5-17 16,2-3 2-16,0 4-1 16,-2 11-1-16,-1 8-4 15,-3 10-25-15,-3 12-78 16,1 7-39-16</inkml:trace>
  <inkml:trace contextRef="#ctx0" brushRef="#br0" timeOffset="7319.25">23376 15129 272 0,'0'0'124'0,"0"0"-116"15,0 0-4-15,0 0-1 16,-2 123-2-16,13-95 9 16,9-6-10-16,5-8 5 15,4-6-3-15,-2-6-2 16,-1-2 11-16,-1 0-10 16,-7-10 1-16,-5-19 5 15,-4 0 6-15,-6-7 0 16,-3 0-5-16,-3-1 17 15,-24 7 4-15,-6 7-29 16,-3 4 15-16,0 8-15 16,3 6 4-16,4 5 1 15,4 0-5-15,6 0-10 16,3 0-20-16,9 4-73 16,7 2-81-16</inkml:trace>
  <inkml:trace contextRef="#ctx0" brushRef="#br0" timeOffset="8085.59">24459 14506 477 0,'0'0'55'16,"0"0"-51"-16,0 0 24 15,-118-104-5-15,80 84 0 16,-2 11 1-16,5 5-16 15,4 4-2-15,2 0-6 16,6 21 2-16,5 4-2 16,7 6 0-16,9 3 0 15,2 4-6-15,4-3 6 16,30 5-2-16,9 1 0 0,7-3 2 16,6 2-2-1,0-4 2-15,-10-1 0 0,-3-2 0 16,-14 2 1-16,-14-7-1 15,-8 4 0-15,-7 2 1 16,-7 0 4-16,-26-1-5 16,-7-2 0-16,-3-9 1 15,8-10 0-15,11-6-1 16,6-2 0-16,11-4 1 16,7 0-4-16,0-10-13 0,9-18-51 15,22-9 57 1,13-4 1-16,3-3 3 0,3 4 0 15,-10 4 4 1,-5 3-3-16,-8 9 5 0,-10 9 0 16,-3 7 2-16,-7 8-2 15,-1 0 0-15,4 0 0 16,0 19 2-16,3 12 13 16,4 5-2-16,-2 2-7 15,1-6 9-15,2-1-13 16,-1-10 2-16,1-7-1 15,2-3-2-15,-2-11 6 16,2 0-7-16,-2-11 0 0,0-16 16 16,-7-10-14-1,-5-4 0-15,-6 0-2 0,0 5-5 16,0 2-10 0,0 5-37-16,-8 11-40 0,-3 9-59 15</inkml:trace>
  <inkml:trace contextRef="#ctx0" brushRef="#br0" timeOffset="8517.4">24951 14824 317 0,'0'0'39'0,"0"0"-37"16,63 115 10-16,-38-77 14 15,-5-3-10-15,-1 5 3 16,-3-3-18-16,-3-1 5 15,-6-2-6-15,-2-6 0 16,-5-6 5-16,0-5-5 16,0-13 3-16,-2-4 17 15,-12 0 16-15,-3-8-20 16,-4-28-16-16,3-14 0 16,5-15 8-16,7-15-8 15,4-14-2-15,2-9-3 16,0 9 0-16,21 16 4 15,8 20-22-15,0 18-10 16,0 9 14-16,-4 14 6 16,-5 0 10-16,-2 11 2 0,-8 6 2 15,-2 0-3-15,-6 5-7 16,-2 21 9-16,-4 6 25 16,-28 8 2-16,-13 1-3 15,-13 8-2-15,-11-4-17 16,-4 3 1-16,-9-10-6 15,-5-8-10-15,-5-8-50 16,-8-10-111-16</inkml:trace>
  <inkml:trace contextRef="#ctx0" brushRef="#br0" timeOffset="10650.08">27340 11353 436 0,'0'0'59'0,"0"0"-38"0,0 0-17 16,0 0 11-16,0 0 11 15,0 0 2-15,-26 16-23 16,23 29-4-16,-1 11 13 16,-3 11-10-16,-6 2 3 15,2 3 21-15,-5-2-25 16,3-2-1-16,-1-9-2 16,3-13 3-16,7-12-4 15,4-10 1-15,0-10-6 16,0-6 5-16,0-6-37 15,0-2-28-15,13-8-10 16,5-25 27-16,1-14-57 16,8-13-174-16</inkml:trace>
  <inkml:trace contextRef="#ctx0" brushRef="#br0" timeOffset="11064.86">27873 11245 253 0,'0'0'16'0,"0"0"30"16,0 0 13-16,0 0-10 16,-32 141-25-16,3-97 0 15,-2 2-19-15,-6 0-3 16,-6 4-2-16,-2 4 1 16,-8 4 1-16,-10 1-2 15,-1-1 0-15,-3-4-2 0,11-18 2 16,17-12-2-16,20-14 1 15,15-10 0-15,4-6-6 16,0-26-6-16,25-8 13 16,14-9 4-16,15 4-4 15,4 9 0-15,0 9 0 16,-5 9 3-16,-6 10 2 16,-7 6-5-16,-7 2 0 15,-1 0 12-15,-5 22-9 16,-5 6 5-16,-2 7 6 15,-2-4-5-15,-4 2 3 16,3-1-12-16,3-6 0 16,5-2-5-16,6-6 2 15,0-7-34-15,5 2-43 16,-3-11-105-16</inkml:trace>
  <inkml:trace contextRef="#ctx0" brushRef="#br0" timeOffset="11375.55">28450 11451 448 0,'0'0'59'16,"0"0"-49"-16,0 0-10 15,0 0 0-15,0 0 14 16,0 0 2-16,89 2-2 16,-47 4-5-16,-4-1-9 15,-3-1 0-15,-4-4-1 16,4 0-15-16,-9 0-89 15,-12 0-257-15</inkml:trace>
  <inkml:trace contextRef="#ctx0" brushRef="#br0" timeOffset="11565.36">28469 11791 491 0,'0'0'60'0,"0"0"-58"16,0 0-4-16,0 0 4 15,137 16-4-15,-83-16-8 16,-2-2-115-16</inkml:trace>
  <inkml:trace contextRef="#ctx0" brushRef="#br0" timeOffset="15781.94">29183 11275 254 0,'0'0'79'16,"0"0"-77"-16,0 0-2 15,0 0 1-15,0 0 0 16,0 0 38-16,0 0-3 16,-78-38-12-16,73 36 0 15,-1 0-12-15,2 0 11 16,-2 0 1-16,4-2-7 16,-2 0 15-16,2 2-23 0,0 2 1 15,-3-1 10-15,3-2-7 16,-2 2-5-16,2-1 1 15,-1-3-8-15,0 1 26 16,3 0-27-16,0-4 1 16,0-1 9-16,0-4-7 15,0-3-2-15,8-2-2 16,11-2 6-16,6 2-4 16,2-1-1-16,4 6 0 15,-2 1 3-15,0 6-2 16,-4 3-2-16,-2 3 0 15,-2 0 1-15,-1 11-6 16,-3 12 6-16,0 8 0 0,-7 7 3 16,-5 4 0-1,-5 4 1-15,0 6-4 0,0 3 0 16,-15 3 3 0,-6 1-3-16,-6 4 0 0,-6 4 3 15,-3 4-3-15,-1 3 0 16,6-3 0-16,8-7 1 15,12-17-3-15,7-8 2 16,4-11 0-16,0-8-1 16,0-4 1-16,4-2 0 15,5-1-2-15,4-6 2 16,7 2-2-16,5-6 2 0,4-3 0 16,6 0 4-1,5 0-3-15,5 0 2 0,6-12-3 16,1-4 0-16,1-2-9 15,-4 0 9-15,-4 4-41 16,-5 2-52-16,-16 2-144 16</inkml:trace>
  <inkml:trace contextRef="#ctx0" brushRef="#br0" timeOffset="16951.37">19179 14627 360 0,'0'0'32'16,"0"0"-10"-16,0 0-19 15,-29-103 11-15,19 75 34 16,-7 4 3-16,-5-5-8 0,-12 4-20 16,-8-2-7-1,-5 1 18-15,-11 2-27 0,-7 2 3 16,-8 2 3-16,-10 4-11 15,-12 8 0-15,-14 8-2 16,-11 6 1-16,-19 36 1 16,-6 25-2-16,-9 23 0 15,4 10 4-15,11 4-4 16,27 1 2-16,30-15-2 16,31-3 1-16,22-6-2 15,20-3 1-15,9 5 0 16,0 2 1-16,17 13-1 15,15 9 1-15,8 6-1 16,5-1 0-16,4-6 0 16,2-4 0-16,9-11-1 0,10-11 0 15,7-8 1-15,12-12-1 16,7-10-1-16,7-13 2 16,8-15-3-16,11-13 3 15,15-9 0-15,9 0 2 16,8-5-1-16,0-21-1 15,-5-7 0-15,-6-7 0 16,-14 0-3-16,-17-12 3 16,-21-2-2-16,-15 0 0 15,-14-14 2-15,-10 1 0 16,-13-13 0-16,-7-12 2 16,-10-11 0-16,-9-8-2 0,-9-6 0 15,-4 5 1 1,-4 4-1-16,-36 11 0 0,-18 13 0 15,-15 8 1-15,-14 11-1 16,-7 13 2-16,-1 8-2 16,3 11 6-16,12 6-2 15,11 9-3-15,13 4-1 16,12 6-46-16,13 8-61 16,6 0-308-16</inkml:trace>
  <inkml:trace contextRef="#ctx0" brushRef="#br0" timeOffset="18314.59">22450 11440 201 0,'0'0'14'0,"0"0"-4"15,-88-115-10-15,44 90 22 16,-9 8 17-16,-14 7 3 16,-14 10-2-16,-10 0-1 15,-5 0-9-15,-2 5-17 16,1 13 23-16,-7 7-7 15,-6 7-16-15,-11 9 2 16,-12 9-11-16,-10 9 1 16,-13 21 4-16,-4 11-1 15,-10 18 23-15,1 13-15 16,8 12-1-16,17 5 5 16,21 1-5-16,25 0-4 15,18-5-7-15,20-7-1 0,18 1 8 16,15-3-11-16,17 2 0 15,10 2 6-15,0-5-6 16,23-7 0-16,16-12 0 16,13-7 0-16,8-7 1 15,17-2-1-15,9-4 0 16,15-8 0-16,14-5 2 16,9-9-4-16,6-13 1 15,4-9 1-15,3-13-5 16,6-13 5-16,7-14 0 15,6-2 0-15,4-12 0 16,6-22 4-16,9-9-8 16,14-2 13-16,8-5-4 15,3-2-5-15,3-1-11 0,-16 3 5 16,-11 0-9 0,-15 2-8-16,-16-2 21 0,-16 0-7 15,-13-2-1-15,-5-5 8 16,-4 0-3-16,8-8 3 15,8-11 4-15,-3 0-4 16,-2-4 2-16,-10 2 0 16,-10 7 2-16,-7 5-2 15,-4-2-2-15,-5 2-1 16,-4 0 6-16,-9-1-1 0,-9 5-2 16,-6-4 0-1,-10-2 6-15,-4-2-5 0,-6-6-1 16,-6-1 12-16,1 3-2 15,-2 4 4-15,-2 6-9 16,0 5-3-16,-3 4 8 16,-2 2-10-16,-4 0 0 15,-10 2 3-15,-6-2-3 16,0-4 0-16,-13-1 0 16,-11-3 1-16,-8 2 11 15,1 5-11-15,2 4 0 16,2 6 6-16,3 2-4 15,1 7-2-15,-6-1-1 16,-9-1 0-16,-14-2-7 0,-22-2 7 16,-16-3 0-1,-14-3 3-15,-3-2 0 0,9-1 1 16,8 6-4-16,13 3 0 16,8 11 2-16,-5 7-2 15,-6 9-5-15,-11 9 5 16,-19 5 0-16,-21 14 0 15,-29 24-4-15,-25 10-5 16,-12 4 7-16,12-5-15 16,32-5 10-16,34-6 3 15,40-3-24-15,25 2-34 16,21 1-59-16,12-6-106 16</inkml:trace>
  <inkml:trace contextRef="#ctx0" brushRef="#br0" timeOffset="19042.31">28446 12912 446 0,'0'0'133'0,"0"0"-133"16,0 0 4-16,0 0-4 16,-114 158 3-16,89-64 2 15,-2 7-2-15,10-2-1 16,5-8 8-16,8-13-10 15,4-14 0-15,0-14 1 16,0-13-1-16,2-13-4 16,8-10-13-16,-2-10-71 15,-8-4-75-15</inkml:trace>
  <inkml:trace contextRef="#ctx0" brushRef="#br0" timeOffset="19401.41">28786 12918 79 0,'0'0'452'0,"0"0"-445"16,-113 96-2-16,61-48-3 16,-3 0 5-16,-5 8 2 15,-3 8-8-15,8 0 11 16,3-3-12-16,14-13 0 15,14-16 1-15,11-12-1 16,11-11 0-16,2-7-3 0,0 1-8 16,0-1 11-1,8-2 0-15,9 0 2 0,8 0 4 16,6 6-5-16,3 6 1 16,9 4-2-16,3 0 1 15,5 2 0-15,5 1-1 16,-3-4 0-16,3-1-1 15,0-4 1-15,-5-7-12 16,0-3-65-16,-6 0-50 16,-5-17-175-16</inkml:trace>
  <inkml:trace contextRef="#ctx0" brushRef="#br0" timeOffset="19610.63">29390 13070 518 0,'0'0'69'0,"0"0"-64"15,0 0-5-15,0 0 0 16,0 0 5-16,120-18-5 16,-48 12 3-16,3 0-1 15,-2 0-2-15,-17 2-21 16,-13 4-65-16,-25 0-67 15</inkml:trace>
  <inkml:trace contextRef="#ctx0" brushRef="#br0" timeOffset="19777.68">29363 13347 559 0,'0'0'23'0,"0"0"-23"16,0 0-8-16,0 0 8 15,0 0 8-15,120-4-3 16,-39-18-10-16,19-6 2 16,0-7-180-16</inkml:trace>
  <inkml:trace contextRef="#ctx0" brushRef="#br0" timeOffset="20231.48">30223 12753 578 0,'0'0'18'0,"0"0"-17"16,0 0 13-16,0 0 22 16,0 0-30-16,0 0-3 15,27-74 2-15,-23 74-5 16,4 2 0-16,-4 20 0 15,-4 14 2-15,0 12 5 16,-16 6-7-16,-11 2 0 0,-4-3 1 16,9-12-1-1,8-8-1-15,14-11-1 0,0-4-13 16,12-4 13-16,28-2-16 16,14-5 3-16,10 0 12 15,5 1-10-15,-9 2 12 16,-11 4 0-16,-13 4 1 15,-12 0 4-15,-6 4-1 16,-12 2 3-16,-6 11 18 16,0 6-6-16,-29 6 0 15,-13 1-13-15,-7 0-3 16,1-6 7-16,-2-5-9 16,4-1-1-16,3-11-3 15,5-5-32-15,-2-3-98 0,-2-12-343 16</inkml:trace>
  <inkml:trace contextRef="#ctx0" brushRef="#br0" timeOffset="23881.14">23065 12661 107 0,'0'0'58'15,"0"0"-16"-15,0 0-12 16,0 0 10-16,0 0-16 15,0 0 9-15,0 0-2 16,0 0-7-16,-11-16-11 16,11 16 14-16,0 0-11 15,0-2 6-15,0-2 6 16,0 0 0-16,0 0-5 16,0 1-16-16,0 0 1 15,-3-1 17-15,0-3-24 16,1-8 0-16,-2 3 7 0,0-4 3 15,-3-2 5-15,1-1-12 16,-6 0-4-16,-1-2 24 16,-7-1-21-16,-7-2 4 15,-9 0-1-15,-6-4-4 16,-9 0 0-16,-7-1-2 16,-7-4 0-16,-4 5 0 15,-2 2 0-15,-7 6-1 16,-7 8 0-16,-6 8 2 15,-7 4 0-15,-2 0-1 16,2 2 0-16,4 14 1 16,5 0-1-16,2 2 0 0,2 3 1 15,-2-2 0 1,1 1-1-16,1 2 0 0,0 0 0 16,0 2 1-16,3 1-1 15,2 0 0-15,9 0 4 16,1 2-2-16,3 2 3 15,5 3-5-15,-2 4 0 16,-5 6 7-16,-2 4-7 16,-1 4 0-16,1 0 1 15,2-4 0-15,9 1-1 16,4-1 0-16,6 2 0 16,8 2 1-16,7 4-1 15,2 0 0-15,6 8 0 16,2 5 0-16,0 4 0 15,8 6 0-15,-1-1 0 0,5 1-1 16,5-6 1-16,8 3 0 16,0 1 0-16,0 1 1 15,10-2-2-15,15-4 1 16,6-3 0-16,9-11-2 16,16 0 2-16,10-8 0 15,12-2 0-15,13-6 1 16,10-5-2-16,6-4 1 15,9-6 0-15,6-1 0 16,5-4 0-16,-2 0 0 16,-5-4 1-16,-6-1-1 15,-5-4 1-15,-4-3-1 0,-3-4 0 16,-4-4 0 0,-2 0 0-16,7 0 0 0,6-21 2 15,11-12-1-15,7-11-1 16,12-14 0-16,5-9 0 15,1-9 1-15,-7 2-1 16,-20 1 0-16,-23 10-1 16,-20 2 2-16,-17 2-2 15,-12 1 0-15,-5-3 1 16,-8-8 4-16,0-5-4 16,1-12 0-16,1-10 1 15,-1-8-1-15,-5-3 1 16,-5 11-1-16,-11 10 0 0,-8 12 1 15,-5 10-1 1,-13 7 0-16,-27 9 4 0,-12 2-4 16,-8 3 0-16,-7 6-2 15,-1 1 2-15,-4 3 0 16,5 6 0-16,2 3-7 16,7 2 3-16,9 4-16 15,9 4-1-15,13 1-29 16,8 4-34-16,11 3-34 15,8-5-195-15</inkml:trace>
  <inkml:trace contextRef="#ctx0" brushRef="#br0" timeOffset="24847.25">24800 11059 302 0,'0'0'14'15,"0"0"-9"-15,-146-88 8 16,82 57 11-16,-7 3 25 16,-6 3-5-16,-2-2-24 15,-1 6 2-15,0 0 26 16,-9 9-25-16,-11 7-5 15,-8 5-2-15,-5 0-11 16,2 21 5-16,1 15 5 0,1 10-11 16,2 8 27-1,3 5-26-15,8 2 3 0,13 6 9 16,17 2-8-16,14-2 2 16,16 8-11-16,12 6 2 15,4 12 2-15,0 10-3 16,-7 8-1-16,-6 10 6 15,-11 5-6-15,-8 6 0 16,0-2 0-16,10-5 0 16,13-19-2-16,21-13 2 15,8-11-3-15,6-6 1 16,34-2 2-16,18-5 0 16,11-3-2-16,7-2 2 15,4-4 1-15,-4-4-1 16,-7 3 0-16,-2-2 3 0,-5 1-2 15,6-4-2-15,1-1 1 16,8-13 0-16,6-8-4 16,8-10 4-16,13-7 0 15,13-13 0-15,7-2 1 16,3 0-1-16,-2-23-1 16,-7-9 1-16,-4-14-1 15,-5-10 1-15,-6-9 0 16,-10-7 1-16,-6-4-1 15,-9-2 4-15,-4-6-4 16,-7-9 0-16,-3-7 5 16,-4-8-5-16,-7-3 0 0,-8 0 2 15,-18-3-1-15,-16 7 0 16,-11-1-1-16,-7 4 0 16,-26-5 0-16,-10 1 0 15,-5 4 0-15,0 5 0 16,2 15 0-16,-1 6 2 15,-1 10-2-15,-6 4 0 16,-9 1 5-16,-5 7-1 16,-7 8-4-16,0 8 9 15,-5 14-9-15,0 14 0 16,-3 12-2-16,-6 4-24 16,-9 34-14-16,-14 13-90 15,-19-1-318-15</inkml:trace>
  <inkml:trace contextRef="#ctx0" brushRef="#br0" timeOffset="28366.63">23299 10950 242 0,'0'0'4'15,"0"0"-2"-15,0 0 9 16,0 0 5-16,0 0 8 16,0 0-9-16,0 0 26 15,0 0-30-15,-83-19 5 16,69 16 10-16,-1 0-7 16,-3 3-9-16,-6 0-8 0,-10 0 0 15,-10 18 4-15,-14 10-6 16,-9 5 0-16,-6 7 2 15,-8 3-1-15,1-4 14 16,-2 3-12-16,6-3 1 16,2-1 24-16,6-2-24 15,-4 1 7-15,-10 2 9 16,-12 7-13-16,-11 10 4 16,-4 22-9-16,-7 11-2 15,-8 19 12-15,-8 11-12 16,-6 3 0-16,4-1 0 15,7-5 1-15,11-8 0 16,13-14-1-16,19-11 0 16,14-8 5-16,16 0-4 0,8-1-1 15,9 4 3-15,1 2-2 16,5-3 5 0,4 0-6-16,0-2 0 0,5 0 0 15,0-1 0-15,4 0 0 16,0-10 0-16,5-6 1 15,0-12 0-15,1-10-1 16,4-6 0-16,1-8 1 16,3-4-1-16,4-8-6 15,0 1 6-15,0-4 0 16,0 1 0-16,4-2 0 0,13 2 0 16,4-1 7-1,3-1-7-15,12-5 0 0,4-1 1 16,11 0-1-16,7 0 7 15,9-1-7-15,8-12 0 16,6-1 2-16,0 2-2 16,-2 1 0-16,-5-2 1 15,-3 4-1-15,0-8 2 16,3-7-2-16,4-8 0 16,0-10 1-16,2-10-1 15,5-6 0-15,0-4 4 16,4 0-4-16,5 4 3 15,1 5-3-15,-3 6 0 16,-5 2 2-16,-3 4-2 0,-4 2-1 16,5-2 0-16,-1 1 2 15,5 0-1-15,5-1 0 16,-3-3 0-16,-4 0 1 16,-4 1-1-16,-10 0 0 15,-3 4 0-15,-6-2 0 16,-6 1 1-16,-3-2-1 15,-1 0 0-15,-2-1 0 16,-2-4 0-16,0-1 0 16,-1-2 1-16,0 1 0 15,0 2 0-15,4-2-1 16,1-1 0-16,1 0 0 16,1 0 0-16,5 0 0 15,1-4-1-15,0 1 2 16,3 2-1-16,-1 1 0 0,1 6 0 15,-5-1-2-15,-2 1 2 16,-4 2 0-16,-10 2 0 16,-9 0 0-16,-6-1 2 15,-10 5-2-15,-13 3 0 16,-6-2 3-16,0 3-3 16,-9-1 0-16,-17-3 2 15,-10 5-1-15,-5-1 1 16,-9 2-2-16,-10-2 0 15,-15 1-4-15,-11 8 6 0,-19 4-2 16,-22 7 5 0,-6 8-4-16,-8 4-1 0,8 0-4 15,12 0 4 1,14 10-1-16,15 6 1 0,21 7-1 16,18 4-2-16,13 5-38 15,17 1-42-15,13 3-49 16,10-10-168-16</inkml:trace>
  <inkml:trace contextRef="#ctx0" brushRef="#br0" timeOffset="29615.98">25107 11034 294 0,'0'0'69'0,"0"0"-69"15,0 0 12-15,0 0 10 16,-113 25 6-16,64-2 22 0,-11 6-15 16,-9 5-20-16,-7 2 24 15,-4 4-33-15,-3 7 3 16,-4-1 3-16,2 2-8 16,4-1 2-16,0 3-6 15,10 3 0-15,-3 1 2 16,1 2-2-16,-5-2 0 15,-7 4 1-15,3 1 2 16,-1-1 6-16,3 2-9 16,0-2 0-16,-2 1 7 15,1 0-7-15,1 4 0 16,0-1 2-16,-3 2-2 16,-6 0 2-16,-9 4-2 0,-8 2 0 15,-6 0 0 1,2 1 0-16,4-7 0 0,8-4 1 15,7-6 2-15,-1-5-1 16,3-1-2-16,0-2 0 16,4-4-1-16,7 2 1 15,6 0 0-15,-3 0 2 16,-6 8-1-16,2 0 2 16,-2 1-3-16,10-3 0 15,7-5 6-15,8 0-6 16,2-1 0-16,8 0 1 15,1-4-1-15,9 0 0 16,5-1 0-16,4-4 0 16,5 3-2-16,0 3 2 15,0 5 0-15,-5 4 1 0,-2 8-1 16,-5 4 0 0,-1 2 0-16,-1 1 0 0,3-5-1 15,6-8 1-15,11-8-2 16,14-11-1-16,2-6-6 15,6-5 5-15,21-4-9 16,12-2 13-16,3-1 7 16,9-2-7-16,4 0 0 15,3-1 1-15,5 0 0 16,1-8 0-16,10-4-1 16,8 0 0-16,7-3-3 15,12-25 5-15,6-10-2 16,15-9 2-16,17-12-1 0,17-7 4 15,8-4-5-15,5-4 0 16,-5-1-2-16,-8 1 2 16,-9 4-7-16,-10 2-3 15,-7-1 4-15,-6-5 4 16,-6-8-6-16,-4-6 5 16,0-6-3-16,1 3 8 15,2 5-2-15,-1 4 4 16,-6 2-3-16,-4-2-1 15,0-11-2-15,2-1 2 16,3-2-7-16,-2-2 7 0,-11 1-15 16,-13 7 11-1,-18 8 4-15,-16 5 4 0,-13 9-2 16,-11 3 1-16,-8-4 33 16,4-5-30-16,1-7 1 15,8 0 5-15,9 0-7 16,5 9-3-16,0 9-2 15,-5 6 0-15,-12 11 0 16,-10 6 0-16,-15 5 0 16,-4 5 3-16,-17 4-1 15,-37 4-2-15,-21 6-6 16,-24 10-6-16,-12 6 11 16,-9 0-44-16,-5 0 1 0,3 16 13 15,10 9-7-15,10 4-35 16,13 4-180-16</inkml:trace>
  <inkml:trace contextRef="#ctx0" brushRef="#br0" timeOffset="30573.89">21754 12224 47 0,'0'0'12'15,"0"0"-4"-15,-94 110-5 16,82-88-3-16,5 3-51 16</inkml:trace>
  <inkml:trace contextRef="#ctx0" brushRef="#br0" timeOffset="32197.46">21509 11740 333 0,'0'0'20'0,"0"0"-17"0,0 0 8 16,0 0 13-16,0 0-4 15,0 0-4-15,-65 107-16 16,36-28 3-16,-8 16 8 16,-5 20-3-16,-12 15 25 15,-8 16-5-15,-9 11-9 16,-10-1 0-16,4-8-12 15,7-13-7-15,10-13 18 16,18-9-18-16,8-5 3 16,10 0 7-16,6-2-6 15,2-3 5-15,3-1-9 16,1-2 3-16,4-8 7 16,4-11-10-16,4-19 0 15,0-14-1-15,0-10 3 0,4-13-9 16,9-8 7-16,1-3 0 15,-1-3 3-15,3-3-3 16,-1 5 0-16,1-5 2 16,1 2-2-16,-1-2 2 15,-1-2-2-15,1-2 0 16,-3 0-4-16,-1 0 4 16,-3-4 0-16,-1 2 2 15,-3-2-1-15,2 2 0 16,-3 0-1-16,3 2 0 15,2 0 1-15,2 2-1 0,2 0 0 16,0 3 0-16,5-2 0 16,3 1 1-16,0-4-1 15,4 1 0-15,4-5 0 16,2 0 0 0,3 0 0-16,3 0 0 15,4-5 1-15,-1 1 0 0,2 4-1 16,3 0 0-16,7-5 0 15,5 1 0-15,8-1 0 16,2-2 2-16,2-2-2 16,-1 3 1-16,1 6-1 15,-1 0 0-15,1 0 0 16,2 0 0-16,1 4 0 16,1 2 0-16,-2 2 1 15,-2-8-2-15,-4 0 1 0,0 0 0 16,-3-8 0-16,-2-6 0 15,-5 2 0-15,-3-1-1 16,-10 4 2-16,-6 1-2 16,-5 4 1-16,-5 2 0 15,-3 0 0-15,-7 0 0 16,-5 0 0-16,-5 2 1 16,-4-4-1-16,4-6 0 15,-4-3 0-15,0-8 0 16,0-7 7-16,-2-4-7 15,0-2 0-15,2-2 0 16,-2-8 0-16,0-5 0 0,0-9 0 16,0-6 0-1,0-10 1-15,2-6-1 0,-2-6 0 16,3-5 0-16,1-5 1 16,5 1 1-16,4 2-2 15,5 6 0-15,2 11-2 16,3 7 2-16,1 2 0 15,0 3-1-15,3-1 4 16,0 3-3-16,-2 0 0 16,1-4 0-16,-3 0 0 15,-1-5 0-15,0-1 0 16,-2 2 1-16,0 6-1 16,-2 7 1-16,-1 13-1 15,-1 8 0-15,-3 7-1 16,-3 4 1-16,-3 2 0 0,-3-2 1 15,-2 1-1-15,0 0 1 16,5 0-1-16,2-3 0 16,4-2 0-16,3-5 0 15,1-3 0-15,4-2-1 16,-4 0 2-16,-3 6-1 16,-5 6 0-16,-7 7 0 15,-2 10 2-15,0 0-2 16,0 0 0-16,-4 0 2 15,-19 3 0-15,-8 4 2 0,-11 1-4 16,-10 2 0-16,-6 0 2 16,-6 0-2-16,-7 5 0 15,-8 6 6-15,-12 1-2 16,-13 5 3 0,-10-7-7-16,-4-9 2 0,0-1 14 15,6 0-15-15,6-6-1 16,7-2 8-16,11 0-7 15,11 5 1-15,15 3-2 16,20-3 0-16,17 3-3 16,15 0 3-16,10 0-9 15,0 3-20-15,6 12-21 16,16 5-16-16,14-4-73 16,8-6-71-16</inkml:trace>
  <inkml:trace contextRef="#ctx0" brushRef="#br0" timeOffset="33214.69">23960 10760 219 0,'0'0'2'0,"0"0"4"16,0 0 19-16,0 0-8 15,0 0 15-15,0 0-10 16,-102 4-11-16,84 6 33 16,3 0-18-16,-1 6-8 0,-7 12 5 15,-4 10 0-15,1 18 2 16,-7 15 2-16,-4 18-4 15,-5 24 16 1,-9 15-27-16,-9 27 4 0,-5 17 3 16,-6 6-13-16,7 8 2 15,3-16-7-15,12-20 4 16,11-18 1-16,5-21-6 16,8-17 0-16,3-13 2 15,5-10-1-15,3-11-1 16,7-11 0-16,5-11 0 15,2-8-5-15,0-4 5 16,4-2-2-16,15 0-1 0,10-2 3 16,6 0 0-16,12-6-2 15,6-2 2 1,9-4 4-16,8-2-4 16,-1 4 0-16,0 4 4 0,0 2-4 15,7 3 1-15,8 0-1 16,9-4 0-16,11-4 0 15,-2-3 0-15,-4-6-9 16,-7 0 3-16,-4 1 2 16,-13 3-5-16,-11 4 7 15,-21-2 2-15,-16 0-7 16,-10-2 7-16,-9-4-2 0,-3-4 2 16,-2 0 0-1,5-7 0-15,6-29-19 0,12-22 19 16,10-20 10-16,15-8-10 15,8-8 0-15,4 0 4 16,0-1-4-16,-4 0 2 16,-5 6-2-16,-1-5 0 15,-3-5 2-15,4-2-2 16,-2-4 0-16,-1 9 2 16,-10 7-2-16,-9 12 0 15,-15 10 0-15,-14 7 1 16,-2 8-4-16,0 9 3 15,-29 7-13-15,-14 9-6 16,-15-1 1-16,-17-1 4 0,-15-1 5 16,-5-4 9-16,-7-4-7 15,1-6 7-15,5 0-15 16,5 2-26-16,9 6-8 16,8 16 33-16,11 7-82 15</inkml:trace>
  <inkml:trace contextRef="#ctx0" brushRef="#br0" timeOffset="50329.83">19473 6695 382 0,'0'0'33'0,"0"0"-28"0,0 0 7 16,0 0 28-16,0 0-6 15,0 0-5-15,0 0-20 16,0 0-2-16,0 0 3 16,0 0 0-16,0-2 11 15,0 0-9-15,2 0 0 16,3 2 3-16,4-3-11 15,4 3 1-15,7 0 1 16,9 0 0-16,4 0 2 16,7 0-8-16,7 0 0 15,6 0 9-15,7 0 0 16,8 0 2-16,-1 0-7 16,-1 0-4-16,3 0 2 15,0 0-2-15,7 0 0 16,2 0 0-16,2 11 0 0,3 1 0 15,-3 1 0 1,0-1 0-16,3-4-1 0,8-7 1 16,3-1 0-16,4 0 0 15,2 0 0-15,-4-8 0 16,-5 2 0-16,-8 0 1 16,-8 6-2-16,-3-1 1 15,-3-2 0-15,2 3 2 16,-2-2-2-16,0 1-1 15,0-2 0-15,-2 1 2 16,2 0-3-16,1 2 2 16,1 0 0-16,-5 0 1 0,-1 0-1 15,-7 0 0-15,0 0-1 16,0-4 2-16,0 1-1 16,4-4 0-16,-1 1 0 15,-4-2-1-15,1 2 1 16,-9 0 0-16,-3 3 0 15,-1 0 0-15,-5 1 0 16,5 2 0-16,-1 0 0 16,2 0 1-16,0 0-1 15,3 0 0-15,0 0-1 16,-2-2 1-16,-3 2-5 16,-3-2-1-16,-6 2 6 15,-3 0-2-15,-9 0 2 16,0 0-2-16,-5 2 0 15,-1 5 2-15,4-1 1 0,3-3-1 16,3 3 0-16,4-3 2 16,3-3-2-16,-1 0 0 15,-4 0 0-15,-2 0 2 16,-5 0-1-16,-8 0-1 16,-8 0 0-16,-4 0-1 15,-2 0 1-15,0 0 0 16,0 0-1-16,0 0-2 15,0 0 1-15,0 0-7 16,0 0 4-16,0 0 1 16,0 0 4-16,0 0 0 15,0 0 0-15,0 0-7 16,0 0-40-16,0 0-53 16,-11-6-274-16</inkml:trace>
  <inkml:trace contextRef="#ctx0" brushRef="#br0" timeOffset="101761.51">17291 3003 507 0,'0'0'5'0,"0"0"-2"16,0 0-4-16,0 0 1 15,0 0 0-15,0 0-1 16,0 0 1-16,-57-20-35 15,68 20-16-15,11 0-26 0,-4 5-238 16</inkml:trace>
  <inkml:trace contextRef="#ctx0" brushRef="#br0" timeOffset="101955.98">17201 3439 533 0,'0'0'34'0,"0"0"-29"15,0 0-5-15,0 0-13 0,0 0-60 16,0 0 35 0,-3-8-37-16,50-2-131 0</inkml:trace>
  <inkml:trace contextRef="#ctx0" brushRef="#br0" timeOffset="102129.58">17935 3431 511 0,'0'0'29'0,"0"0"-16"15,0 0-13-15,0 0 0 16,0 0-2-16,0 0-37 15,-51-30-67-15,81 3-87 16</inkml:trace>
  <inkml:trace contextRef="#ctx0" brushRef="#br0" timeOffset="102312.45">17826 3202 346 0,'0'0'157'16,"0"0"-124"-16,0 0-33 16,0 0-5-16,0 0-7 15,0 0-17-15,-74-68-64 16,76 53-182-16</inkml:trace>
  <inkml:trace contextRef="#ctx0" brushRef="#br0" timeOffset="102472.88">17630 3164 386 0,'0'0'55'15,"0"0"-23"-15,0 0-32 16,0 0 22-16,0 0 11 16,0 0-33-16,-78-8-11 15,80-8-50-15,25-8-87 16</inkml:trace>
  <inkml:trace contextRef="#ctx0" brushRef="#br0" timeOffset="102635.88">17849 2749 451 0,'0'0'5'0,"0"0"-2"15,0 0 0-15,0 0 6 16,0 0 9-16,0 0-18 15,-54-76-6-15,50 76-86 16,-4 0-145-16</inkml:trace>
  <inkml:trace contextRef="#ctx0" brushRef="#br0" timeOffset="102839.49">17345 3228 432 0,'0'0'39'16,"0"0"-39"-16,0 0 0 16,0 0 11-16,0 0 12 15,0 0-23-15,-15 2-1 16,21-8-43-16,11-4-10 16,6-4-17-16,0 0-46 15</inkml:trace>
  <inkml:trace contextRef="#ctx0" brushRef="#br0" timeOffset="102929.28">17345 3228 42 0,'141'-59'8'0,"-128"59"-8"0,3 0-50 16</inkml:trace>
  <inkml:trace contextRef="#ctx0" brushRef="#br0" timeOffset="104492.57">22637 12865 382 0,'0'0'16'0,"0"0"-16"16,0 0-109-16,0 0-92 15</inkml:trace>
  <inkml:trace contextRef="#ctx0" brushRef="#br0" timeOffset="108388.76">17563 3515 247 0,'0'0'46'0,"0"0"-26"15,0 0 7 1,0 0 5-16,0 0 13 0,0 0 0 16,2-52-16-1,-2 40-18-15,0 2 19 0,0 0-21 16,0 2-7-16,0 3-2 15,0 5-5-15,0 0-109 16</inkml:trace>
  <inkml:trace contextRef="#ctx0" brushRef="#br0" timeOffset="108626.99">18069 3110 421 0,'0'0'15'15,"0"0"-15"-15,0 0-4 16,0 0-45-16,0 0-10 15,0 0-45-15</inkml:trace>
  <inkml:trace contextRef="#ctx0" brushRef="#br0" timeOffset="108813.82">18076 2819 378 0,'0'0'8'0,"0"0"-8"16,0 0-114-16</inkml:trace>
  <inkml:trace contextRef="#ctx0" brushRef="#br0" timeOffset="109037.44">17590 2813 277 0,'0'0'0'0,"0"0"-95"15</inkml:trace>
  <inkml:trace contextRef="#ctx0" brushRef="#br0" timeOffset="109229.73">17419 2935 394 0,'-12'-9'11'16,"6"2"-10"-16,4 0-1 15,2-7-85-15,0-2-94 16</inkml:trace>
  <inkml:trace contextRef="#ctx0" brushRef="#br0" timeOffset="111163.64">17450 2426 114 0,'0'0'24'16,"0"0"4"-16,0 0 2 16,0 0-6-16,0 0 2 15,0 0-4-15,-7-28-5 16,2 24 8-16,1-2-2 16,0 2-11-16,-1 0 10 15,1 0-15-15,2 4-2 16,0-2 4-16,-4-1-7 15,4 2 4-15,0 1 2 16,-2-1-2-16,0 1 7 16,-1 0-12-16,1-3-1 15,0 3 5-15,0 0-2 0,0 0-1 16,-2 0 3 0,-3 0-5-16,-7 0 9 0,1 0-9 15,-3 0 0-15,5 0 2 16,-1 0-2-16,1 3 1 15,4-1-1-15,0 1 0 16,-2 0 0-16,0 2 0 16,-3 1-1-16,-1 2 1 15,1 0 0-15,-1-2 1 16,-1 4-1-16,-1 2 0 16,-4 0-1-16,-1 4 1 15,-3 0 0-15,3 0 2 16,0-4 1-16,4 0-2 15,0-2-1-15,2 2 1 16,-3 1 12-16,-2 0-12 0,-1 1-1 16,-2 7 15-16,-1 1-13 15,-1 2 2-15,-1 4-1 16,0 1 0-16,2 4 3 16,4-1-6-16,0 0 0 15,5-2 6-15,3 0-3 16,2 0-1-16,0 2-2 15,-2 0 3-15,1 3 8 16,-1 3-11-16,0 0 0 16,1 6 8-16,-1 4-4 15,2 3-2-15,2-4-2 16,5 0 3-16,4-6-5 0,0 2 2 16,0 1 0-1,6 4 4-15,10 2-4 0,4 5 5 16,4-3-5-16,7-2 2 15,5-2-4-15,7-4 2 16,8-4 0-16,4-2 0 16,8-6 0-16,1-4 0 15,4-6 0-15,1-1 0 16,4-4-2-16,3-3 2 16,6-4 0-16,1-4 0 15,-3-1 2-15,-2-1-2 16,-2-3 0-16,-3-1 2 15,0 0-4-15,1 0 2 0,-3 0 0 16,-2-20-2 0,-2-3 2-16,-2-6 0 0,-5-7 0 15,-2-4 1-15,0-3 0 16,-4-1-1-16,-3-1 0 16,-5-5 3-16,-1 0-3 15,-3 1-1-15,-6 2 1 16,-1-2 0-16,-3 1 1 15,-6-2-1-15,-5 1 0 16,-8-2 2-16,-4-2 1 16,-9-3-3-16,0 0 0 15,0 0 1-15,-24-2 2 16,-7-1-3-16,-5 5 0 16,-9 0 7-16,-3 3-6 0,-6 6 1 15,2 3 0-15,2 6 10 16,-2 6 2-16,-2-3-14 15,-2 6 0-15,-4-2 6 16,0 3-5-16,-2-2 2 16,4 1-3-16,5 6 2 15,6 1 0-15,2 9-2 16,5 0 0-16,2 5-4 16,3 2 6-16,3 2-2 15,5 0 0-15,3 2 1 16,4 0-5-16,2 0 4 15,12 0-10-15,3 0 7 16,3 0-20-16,0 0-35 0,0 0-28 16,0 12 3-16,0 3-54 15</inkml:trace>
  <inkml:trace contextRef="#ctx0" brushRef="#br0" timeOffset="112107.9">21224 1752 484 0,'0'0'34'16,"0"0"-1"-16,0 0-6 15,0 0-8-15,0 0 6 16,-4-112-7-16,4 104-5 0,0 8-13 16,0 0-6-16,0 2-29 15,10 27-117-15,-7 2-121 16</inkml:trace>
  <inkml:trace contextRef="#ctx0" brushRef="#br0" timeOffset="112269.39">21224 2340 558 0,'0'0'23'0,"0"0"-23"16,0 0 0-16,0 0 1 15,0 0-3-15,0 0-50 0,-23 42-38 16,79-60-54 0</inkml:trace>
  <inkml:trace contextRef="#ctx0" brushRef="#br0" timeOffset="112449.49">21966 2139 462 0,'0'0'39'16,"0"0"-38"-16,0 0-1 15,0 0-13-15,20-122-5 0,1 88 7 16,2 6-18 0,4 5-93-16</inkml:trace>
  <inkml:trace contextRef="#ctx0" brushRef="#br0" timeOffset="112618.81">21870 1945 375 0,'0'0'149'0,"0"0"-121"15,0 0-25-15,0 0-3 16,0 0-45-16,0 0-92 15,-109-132-176-15</inkml:trace>
  <inkml:trace contextRef="#ctx0" brushRef="#br0" timeOffset="112775.51">21483 1877 497 0,'0'0'34'0,"0"0"-33"15,0 0 6-15,0 0-7 16,0 0-15-16,0 0-57 16,6-113-114-16</inkml:trace>
  <inkml:trace contextRef="#ctx0" brushRef="#br0" timeOffset="112946.26">21930 1448 462 0,'0'0'14'0,"0"0"0"0,0 0 19 16,0 0 6-16,0 0-19 15,0 0-17-15,-10-54-6 16,7 54-40-16,-1-6-242 16</inkml:trace>
  <inkml:trace contextRef="#ctx0" brushRef="#br0" timeOffset="113116.66">21353 2183 441 0,'0'0'43'16,"0"0"-36"-16,0 0-7 15,0 0-12-15,0 0-4 16,0 0 5-16,47-6-142 15</inkml:trace>
  <inkml:trace contextRef="#ctx0" brushRef="#br0" timeOffset="113263.33">21286 2077 481 0,'0'0'36'0,"0"0"-25"16,0 0-9-16,0 0 8 15,0 0-10-15,0 0-5 16,-50 8-149-16</inkml:trace>
  <inkml:trace contextRef="#ctx0" brushRef="#br0" timeOffset="113445.37">21832 2396 303 0,'0'0'261'0,"0"0"-261"0,0 0 9 16,0 0-19-1,0 0 10-15,0 0-12 0,13 4-4 16,6-4-89-16,1-10-84 16</inkml:trace>
  <inkml:trace contextRef="#ctx0" brushRef="#br0" timeOffset="113615.7">21837 2310 531 0,'0'0'52'16,"0"0"-45"-16,0 0 17 0,0 0-11 16,0 0-12-1,0 0-2-15,-60-22-45 0,70 5-146 16</inkml:trace>
  <inkml:trace contextRef="#ctx0" brushRef="#br0" timeOffset="113786.45">22120 1917 561 0,'0'0'40'15,"0"0"-35"-15,0 0-5 0,0 0-18 16,0 0-12-16,0 0-72 16,2-121-79-16</inkml:trace>
  <inkml:trace contextRef="#ctx0" brushRef="#br0" timeOffset="114761.93">22487 1084 154 0,'0'0'187'0,"0"0"-178"16,0 0-9-16,0 0 0 0,0 0 6 16,-116-86 25-16,85 71-2 15,-7 1-8-15,-4 2-13 16,-9-1 16-16,-7 5-14 16,-5-1 3-16,-3 6 5 15,-3 3-8-15,-2 0 1 16,-5 0-1-16,-2 6-9 15,-5 8 12-15,3 5-13 16,2 2 6-16,4 3 1 16,7 9-4-16,3-1 0 15,-1 3-3-15,5 6 0 16,-2 4 0-16,2 0 0 0,2 7 0 16,-3 6 0-16,1 10 2 15,2 4-2-15,0 8 0 16,3-1 0-1,2 6 2-15,3 5-2 0,10-2-1 16,18 0-1-16,20-2 4 16,2-4-4-16,13-3-1 15,23-5 3-15,10 0-1 16,22-4 1-16,14-4 0 16,16-4-1-16,15-12 2 15,6-5-2-15,1-5 1 16,-2-6 0-16,-7-6 3 15,-1-2-3-15,-6-8-1 16,-4-7 1-16,-3-9 0 16,-4-2 2-16,3-1-2 0,2-23 1 15,2-14-1-15,-2-10 0 16,-7-14 0-16,1-15 4 16,-3-6-4-16,-4-11 1 15,-8-6-1-15,-7-3 0 16,-17-8 3-16,-12 1-3 15,-17 2 0-15,-15 4 4 16,-9 1-4-16,0 3 4 16,-31-4 1-16,-7 1-4 15,-7 5 19-15,-1 10-16 0,-2 9 6 16,-5 16 5 0,-2 10-4-16,-9 13-4 0,0 12-7 15,-3 14-4-15,-6 14-5 16,-5 7-1-16,-12 34-42 15,-3 24-71-15,-11-1-144 16</inkml:trace>
  <inkml:trace contextRef="#ctx0" brushRef="#br0" timeOffset="145549.25">26899 1652 450 0,'0'0'29'15,"0"0"-6"-15,0 0-18 0,0 0 47 16,0 0-30-16,0 0-6 16,0 0-6-16,0-46 2 15,-3 46-12-15,1 13 1 16,2 22 2-16,0 19 3 16,0 22 4-16,0 11 6 15,0-1-13-15,0-10-1 16,-2-8-2-16,0-7 1 15,-2-6-1-15,-1-5 0 16,3 2-6-16,2-7-13 16,0-7-48-16,0-10-36 15,0-18-15-15,13-10-149 16</inkml:trace>
  <inkml:trace contextRef="#ctx0" brushRef="#br0" timeOffset="145931.64">27311 1369 434 0,'0'0'5'0,"0"0"-5"16,0 0-8-16,0 0 8 16,-27 105 3-16,3-41 2 15,-10 11 12-15,-10 8-5 16,-18 19-3-16,-14 13 0 0,-9-1-9 15,-1-9 0-15,16-25 3 16,30-25-3-16,25-28-1 16,15-19-3-16,0-8 2 15,0 0 2-15,0 0 5 16,4 0-3-16,14-19 11 16,17-2-6-16,10-2-7 15,4 5 0-15,2 13 1 16,-4 5-2-16,-5 0 1 15,-4 4 0-15,-5 9-3 16,-1 6 3-16,-1 0-1 16,0 2 1-16,0 1-4 15,0 0-9-15,3 0-51 0,0-3-67 16</inkml:trace>
  <inkml:trace contextRef="#ctx0" brushRef="#br0" timeOffset="146178.42">27688 2169 59 0,'0'0'431'0,"0"0"-402"16,0 0-29-16,0 0 0 0,0 0 4 15,0 0-2-15,116-37 1 16,-79 28-3 0,8 1 1-16,4 0-2 0,0-3-13 15,2 4-108-15,-4-3-150 16</inkml:trace>
  <inkml:trace contextRef="#ctx0" brushRef="#br0" timeOffset="147112.78">28463 1530 420 0,'0'0'42'16,"0"0"-42"-16,0 0-7 15,0 0 7-15,0 104 1 16,0-25 27-16,0 9-21 15,-2 13 3-15,0 2-9 16,-1-5-1-16,1-13 2 16,2-17-2-16,0-17 0 15,0-16-2-15,0-17 0 16,0-14-3-16,2-4 0 16,5-22 5-16,5-32 10 15,1-22-10-15,-7-23-12 16,-6-18 8-16,0-6-13 0,-9-10 16 15,-13 3 1 1,5 12 0-16,3 14 6 0,3 18 1 16,2 29 7-16,0 20 6 15,7 20-8-15,2 11 4 16,0 6-12-16,0 6-4 16,11 34-1-16,15 24-2 15,5 23 3-15,4 13 0 16,-4 10 2-16,-3 2-1 15,-3-2 0-15,-3-7 0 16,-1-19 0-16,0-18-1 16,2-24 0-16,-3-16-3 15,-1-13 3-15,4-13 0 16,2-9 0-16,6-41 1 16,0-22 5-16,-6-14-6 0,-8-7-4 15,-9 7 4-15,-4 8-2 16,-2 10 0-16,0 14 1 15,2 18 2-15,-1 16 2 16,-3 12-1-16,0 8-2 16,2 0 0-16,0 20-3 15,2 22-2-15,4 21 5 16,-4 12 2-16,5 11 1 16,-1 4-3-16,6-2 0 15,3-9 1-15,4-14-1 16,8-16 0-16,2-12 1 15,5-17-1-15,1-10 1 0,1-10 1 16,7 0-2-16,-1-29 7 16,3-19-6-16,-3-16-1 15,-10-12 0-15,-7 2-13 16,-13 4 13-16,-14 11-3 16,0 15 3-16,-5 12-1 15,-11 8 1-15,-1 12-1 16,1 8 1-16,1 4 3 15,-3 1 2-15,-1 29-5 16,4 5 0-16,7 11 3 16,8 7-3-16,0 2 0 15,2 6 0-15,15 1 1 16,8-6-3-16,6-5 0 0,6-14-21 16,9-15-5-16,-2-12-18 15,5-10-22-15,0 0-10 16,-4-28-6-16</inkml:trace>
  <inkml:trace contextRef="#ctx0" brushRef="#br0" timeOffset="147846.56">29760 1841 305 0,'0'0'70'16,"0"0"-41"-16,0 0-11 16,0 0 10-16,0 0-15 15,-119-61-8-15,100 82 5 16,1 16-10-16,5 16 0 15,-1 8 0-15,5 0 0 0,7-3-1 16,2-8 1-16,0-14-4 16,0-8 4-16,9-15-1 15,5-9-2-15,3-4 2 16,1 0 1-16,5-22 13 16,0-17-10-16,4-7 0 15,-4-8-1-15,-7-2-2 16,-5-2 3-1,-7 2-2-15,0 8-1 0,1 13 7 16,-1 13-7-16,1 11 4 16,-1 7 2-16,1 4-5 15,6 0-1-15,2 23-9 0,3 16 9 16,0 11 4-16,-3 6 2 16,-5-4-3-16,2-2-1 15,-2-10-1-15,3-7 1 16,1-8-2-16,1-11 0 15,3-6-1-15,3-8 4 16,8 0-3-16,4-26 4 16,3-14-2-16,-3-12-1 15,-4-4-1-15,-7 2-1 16,-2 1 1-16,-5 16-8 16,-4 12 8-16,-5 11 2 15,-4 10-2-15,0 4 9 16,0 0-9-16,3 11-5 15,-3 18 3-15,2 15 4 16,-2 5 0-16,2 1-1 16,3-2-1-16,4-8 1 0,6-12-1 15,3-11 0-15,3-10-2 16,2-7 2-16,4 0 0 16,2-32 5-16,0-14-3 15,-4-2 1-15,-7-4-3 16,-9 8 0-16,-5 9 3 15,0 5-3-15,-4 15 0 16,3 6 2-16,-3 9-1 16,0 0 1-16,2 0-2 15,2 22 0-15,6 9 1 16,0 9-1-16,9 2-11 0,4-2-30 16,12-5-15-1,2-8-17-15,3-10-167 0</inkml:trace>
  <inkml:trace contextRef="#ctx0" brushRef="#br0" timeOffset="148164.04">30721 1524 383 0,'0'0'7'0,"0"0"-7"0,-66-107 15 16,62 93 2-16,4 12 6 15,0 2-23-15,14 16 0 16,19 25 1-16,13 17-1 16,12 8 0-16,7 10 2 15,11 6-2-15,4 2 0 16,3 3 2-16,-8-9-2 16,-10-8 9-16,-14-8-1 15,-18-10-2-15,-21-8 2 16,-12-8-3-16,-12-7 4 15,-34-7 18-15,-10-6-21 16,-17-7-1-16,-5-2-5 16,0-7-5-16,2 0-103 15</inkml:trace>
  <inkml:trace contextRef="#ctx0" brushRef="#br0" timeOffset="151309.26">25961 3756 391 0,'0'0'12'15,"0"0"12"-15,0 0-24 16,0 0 0-16,0 0 0 15,0 0 2-15,-29-50-2 16,29 47 0-16,0 2-4 16,0 1 0-16,0 0-30 15,0 0-33-15,0 1-4 16,0 13-77-16</inkml:trace>
  <inkml:trace contextRef="#ctx0" brushRef="#br0" timeOffset="151466.53">25828 3957 208 0,'0'0'23'0,"0"0"-12"0,0 0 1 15,0 0 22-15,0 0 31 16,0 0-22-16,-68 17-42 16,68-17-1-16,0 0-7 15,0 0-108-15</inkml:trace>
  <inkml:trace contextRef="#ctx0" brushRef="#br0" timeOffset="151656.24">25760 4453 429 0,'0'0'0'0,"0"0"0"15,0 0-42-15,0 0-18 16,0 0 2-16,0 0 21 16,136-12-41-16</inkml:trace>
  <inkml:trace contextRef="#ctx0" brushRef="#br0" timeOffset="151837.43">26472 4255 421 0,'0'0'19'16,"0"0"-4"-16,0 0-13 15,0 0 11-15,0 0-4 16,0 0-8-16,-27-84-2 16,27 67-48-16,0 0-119 15</inkml:trace>
  <inkml:trace contextRef="#ctx0" brushRef="#br0" timeOffset="152011.92">26235 3964 413 0,'0'0'11'0,"0"0"-11"16,0 0-2-16,0 0-5 15,0 0 3-15,0 0-29 16,-89-44-79-16</inkml:trace>
  <inkml:trace contextRef="#ctx0" brushRef="#br0" timeOffset="152187.71">26168 3856 133 0,'0'0'264'16,"0"0"-248"-16,0 0-10 16,0 0 16-16,0 0-22 15,0 0-12-15,-4-63-13 16,42 46-108-16</inkml:trace>
  <inkml:trace contextRef="#ctx0" brushRef="#br0" timeOffset="152384.76">26329 3567 268 0,'0'0'41'0,"0"0"-20"16,0 0-15-16,0 0-5 15,0 0-1-15,-116 25 0 16,103 0-4-16,5-1-13 15,0 2-65-15,5 0-114 16</inkml:trace>
  <inkml:trace contextRef="#ctx0" brushRef="#br0" timeOffset="152584.89">25965 4121 378 0,'0'0'44'0,"0"0"-36"0,0 0-7 16,0 0 1-16,0 0 8 16,0 0 2-16,-46 16-2 15,46-16-10-15,0 0-17 16,15 0-35-16,12-19 30 16,11-7-55-16,7-12-209 15</inkml:trace>
  <inkml:trace contextRef="#ctx0" brushRef="#br0" timeOffset="153461.51">26462 3337 95 0,'0'0'6'16,"0"0"-2"-16,0 0 36 16,0 0 30-16,0 0-39 15,-144-83 12-15,105 67-11 16,2-1 2-16,-5 5-11 15,-3-1 4-15,-4 5-7 0,-2 4-13 16,-8 4-5-16,-5 0 16 16,-3 8-17-16,-11 14 2 15,-2 6 16 1,0 4-10-16,0 7 5 0,6 7-3 16,5 4-7-16,7 8 15 15,4 6-16-15,4 8-2 16,5 7 6-16,2 3 2 15,7 4 0-15,5 8-6 16,4 0 0-16,6 3 12 16,7 2-15-16,9-8 0 15,9-7 6-15,0-5-3 16,25-10 2-16,17-6-1 0,12-3-2 16,8-4 19-1,7-6-21-15,2-4 2 0,5-4 2 16,5-2-2-16,3-3-2 15,11-7 0-15,8-6 0 16,2-10-4-16,-3-12 4 16,3-2 0-16,2-14 0 15,2-22 4-15,5-17-2 16,-3-5-2-16,-8-5 2 16,-12-2 0-16,-13 3-2 15,-16 2 0-15,-8 4 2 16,-8-2-1-16,-7-3-1 15,-6-1 0-15,-9-2 0 0,-10-6 2 16,-5-2-2-16,-9-7 0 16,0 1 2-16,0 2-1 15,-11 6 1-15,-7 2-2 16,-5 6 2-16,2 5 1 16,-8 1-3-16,-3 2 0 15,-8 4 5-15,-2 0-4 16,-5 8 5-16,-6 6-6 15,-1 6 1-15,-2 5 5 16,0 5-6-16,8 4 0 16,-2 6 1-16,10 4-1 15,7 2 0-15,10 0 0 16,15 3-9-16,6 1-7 0,2 0-53 16,0 1-73-16,0 17-8 15</inkml:trace>
  <inkml:trace contextRef="#ctx0" brushRef="#br0" timeOffset="154297.35">29232 3788 475 0,'0'0'22'15,"0"0"4"-15,0 0-23 16,0 0 0-16,0 0 6 15,0 0-5-15,22-81 6 16,-15 77-10-16,9 4-5 16,5 0-40-16,6 0-85 15,4 0-125-15</inkml:trace>
  <inkml:trace contextRef="#ctx0" brushRef="#br0" timeOffset="154470.41">29728 3932 317 0,'0'0'16'16,"0"0"-13"-16,0 0-6 15,0 0-63-15,0 0-54 16</inkml:trace>
  <inkml:trace contextRef="#ctx0" brushRef="#br0" timeOffset="154707.31">29439 4298 392 0,'0'0'23'16,"0"0"-9"-16,0 0-7 15,0 0-7-15,0 0 3 16,0 0-3-16,-42 0-6 16,55 0-67-16,10-7-68 15</inkml:trace>
  <inkml:trace contextRef="#ctx0" brushRef="#br0" timeOffset="154879.56">29528 4127 220 0,'0'0'19'0,"0"0"-5"15,0 0 38-15,0 0-16 16,0 0-28-16,0 0-8 15,-16-99-48-15,16 85-90 16</inkml:trace>
  <inkml:trace contextRef="#ctx0" brushRef="#br0" timeOffset="155061.65">29433 3844 372 0,'0'0'3'16,"0"0"8"-16,0 0-11 16,0 0-3-16,0 0-23 15,0 0-11-15,-34-16-269 16</inkml:trace>
  <inkml:trace contextRef="#ctx0" brushRef="#br0" timeOffset="155229.56">29680 3928 402 0,'0'0'77'16,"0"0"-77"-16,0 0-13 16,0 0-21-16,0 0 6 15,0 0-60-15,156-8-225 16</inkml:trace>
  <inkml:trace contextRef="#ctx0" brushRef="#br0" timeOffset="155397.48">29760 4078 501 0,'0'0'17'0,"0"0"-15"16,0 0 3-16,0 0-5 15,0 0-3-15,0 0 1 16,-105-8-89-16,105-2-268 16</inkml:trace>
  <inkml:trace contextRef="#ctx0" brushRef="#br0" timeOffset="155579.41">29214 4139 477 0,'0'0'10'0,"0"0"6"16,0 0-16-16,0 0-2 15,0 0-34-15,0 0 3 16,29-48-35-16,18 31-81 16</inkml:trace>
  <inkml:trace contextRef="#ctx0" brushRef="#br0" timeOffset="156238.24">30139 3517 189 0,'0'0'36'16,"0"0"-20"-16,0 0 15 16,0 0-4-16,0 0-3 15,22-106 10-15,-22 84-13 16,0-3 4-16,0-1 6 15,-7 1-7-15,-18-6-5 0,-10 1 10 16,-14-2-18-16,-16-2-6 16,-15 2 1-16,-13-1-6 15,-9 6 3 1,-6 3 2-16,-6 8-3 0,1 10 2 16,-1 6-2-16,7 0 0 15,19 22-2-15,13 10 0 16,15 10-2-16,14 10 2 15,3 15-2-15,5 15 1 16,5 21 2-16,10 18-3 16,13 9 2-16,10 5 0 15,10-6 6-15,36-4-6 16,12-9 9-16,13-9 0 0,9-15-4 16,8-10 4-1,16-10-9-15,4-9 0 0,8-16 4 16,3-11-4-16,3-22 0 15,5-11 1-15,4-3 1 16,6-44 7-16,-2-21-9 16,-6-24 0-16,-2-20 3 15,-22-15-3-15,-22-11 0 16,-28 1 0-16,-32 4 2 16,-21 10 1-16,-2 16-3 15,-38 11-13-15,-24 22-6 16,-23 20-85-16,-24 11-176 0</inkml:trace>
  <inkml:trace contextRef="#ctx0" brushRef="#br0" timeOffset="190467.34">11471 1217 538 0,'0'0'13'0,"0"0"-13"0,0 0-51 16,0 0-85-16,0 0 4 15</inkml:trace>
  <inkml:trace contextRef="#ctx0" brushRef="#br0" timeOffset="190649.26">11471 1217 450 0,'-187'150'29'0,"152"-134"-27"16,8-1 4-16,10-8-3 15,5-4-3-15,8-2 5 16,4 6-5-16,0 3-80 0,4 0-121 16</inkml:trace>
  <inkml:trace contextRef="#ctx0" brushRef="#br0" timeOffset="190837.53">10960 2195 319 0,'0'0'73'16,"-103"138"-60"-16,79-85 2 0,10-12-15 15,12-11-1 1,2-11 1-16,0-5-12 0,26-6-5 16,8-4-58-16,3-4-239 15</inkml:trace>
  <inkml:trace contextRef="#ctx0" brushRef="#br0" timeOffset="191002.51">11107 3096 545 0,'0'0'23'0,"0"0"-16"15,0 0-13-15,0 0 6 16,0 0-32-16,0 0-65 15,-6 34 23-15,47-34-108 0</inkml:trace>
  <inkml:trace contextRef="#ctx0" brushRef="#br0" timeOffset="191163.39">11438 3465 118 0,'0'0'231'0,"0"0"-172"15,18 102-38-15,-11-80 16 16,-1-8 9-16,4-4-25 15,5 0-7-15,14-6-14 16,18 1-9-16,26-5-48 16,19 0-182-16</inkml:trace>
  <inkml:trace contextRef="#ctx0" brushRef="#br0" timeOffset="191323.85">12579 3804 595 0,'0'0'52'0,"0"0"-51"16,0 0-1-16,0 0 0 15,0 0-2-15,0 0-3 16,116 16-14-16,-38-43-45 16,6-9-153-16</inkml:trace>
  <inkml:trace contextRef="#ctx0" brushRef="#br0" timeOffset="191483.3">13604 3709 544 0,'0'0'44'16,"0"0"-38"-16,0 0 6 16,0 0-12-16,136-21 0 15,-80 0 0-15,8-1-35 16,-6-4-133-16</inkml:trace>
  <inkml:trace contextRef="#ctx0" brushRef="#br0" timeOffset="191646.54">14496 3202 638 0,'0'0'64'0,"0"0"-39"16,4-106-10-16,9 64-14 15,7 0-2-15,-2 3-19 16,4 1-131-16,-6 2-194 16</inkml:trace>
  <inkml:trace contextRef="#ctx0" brushRef="#br0" timeOffset="191821.73">14638 2400 655 0,'0'0'36'16,"0"0"-36"-16,-49-117-4 15,47 72-18-15,2 2-11 16,0 3-92-16,13 2-266 16</inkml:trace>
  <inkml:trace contextRef="#ctx0" brushRef="#br0" timeOffset="191985.27">14363 1594 607 0,'0'0'0'0,"0"0"-32"15,-62-111-28-15,62 81 4 16,0 0-68-16</inkml:trace>
  <inkml:trace contextRef="#ctx0" brushRef="#br0" timeOffset="192161.26">14170 1235 280 0,'0'0'399'0,"0"0"-399"16,-129-100-2-16,102 64-35 16,12-2-40-16,-1-4-87 0</inkml:trace>
  <inkml:trace contextRef="#ctx0" brushRef="#br0" timeOffset="192338.26">13403 596 693 0,'0'0'0'16,"0"0"0"-16,-113-83-62 0,97 64-8 16,16 4 7-16,0-1-245 15</inkml:trace>
  <inkml:trace contextRef="#ctx0" brushRef="#br0" timeOffset="192504.98">12713 1057 688 0,'0'0'0'16,"-114"12"-24"-16,94-8-50 15,13-4-47-15,7 0-10 0</inkml:trace>
  <inkml:trace contextRef="#ctx0" brushRef="#br0" timeOffset="192673.55">12221 1502 622 0,'0'0'50'0,"-135"37"-49"16,98-22-1-16,17-9-44 15,20-6-37-15,0 0-95 0</inkml:trace>
  <inkml:trace contextRef="#ctx0" brushRef="#br0" timeOffset="192860.76">11672 1819 535 0,'0'0'50'16,"0"0"-50"-16,0 0 0 16,-122 38 6-16,120-35-6 15,2 4-11-15,0 0-64 16,0 0-113-16</inkml:trace>
  <inkml:trace contextRef="#ctx0" brushRef="#br0" timeOffset="193025.35">11432 2452 416 0,'0'0'233'16,"0"0"-231"-16,-134 74-2 15,126-56-13-15,8 1 2 16,4-1-70-16,38 2-52 16,5-7-155-16</inkml:trace>
  <inkml:trace contextRef="#ctx0" brushRef="#br0" timeOffset="193178.46">11630 3248 500 0,'0'0'94'0,"0"0"-94"16,0 0-31-16,0 0-53 15,0 0-5-15,0 0-41 16</inkml:trace>
  <inkml:trace contextRef="#ctx0" brushRef="#br0" timeOffset="193356.62">12485 3346 573 0,'0'0'92'16,"0"0"-92"-16,0 0 0 16,0 0-4-16,0 0-6 15,0 0-84-15,23 5-91 16,17-15-174-16</inkml:trace>
  <inkml:trace contextRef="#ctx0" brushRef="#br0" timeOffset="193520.81">13014 3401 594 0,'0'0'91'15,"0"0"-91"-15,0 0 1 16,0 0-7-16,0 0 6 15,0 0-6-15,171 0-41 16,-92 0-193-16</inkml:trace>
  <inkml:trace contextRef="#ctx0" brushRef="#br0" timeOffset="193665.72">13748 3307 231 0,'0'0'478'0,"0"0"-454"16,0 0-24-16,0 0-21 16,0 0-63-1,14-136-46-15</inkml:trace>
  <inkml:trace contextRef="#ctx0" brushRef="#br0" timeOffset="193828.64">14049 2845 743 0,'0'0'11'0,"0"0"-11"16,0 0-4-16,0 0-79 0,-73-128-52 16,82 102-298-16</inkml:trace>
  <inkml:trace contextRef="#ctx0" brushRef="#br0" timeOffset="193986.42">13949 2488 658 0,'0'0'7'0,"0"0"-7"15,-64-130-90-15,64 74-56 0,31-8-44 16</inkml:trace>
  <inkml:trace contextRef="#ctx0" brushRef="#br0" timeOffset="194158.39">13976 1752 643 0,'0'0'76'0,"0"0"-55"15,0 0-18-15,-111-120-3 16,102 94-9-16,7 2-30 16,2-2-95-16,11-3-190 15</inkml:trace>
  <inkml:trace contextRef="#ctx0" brushRef="#br0" timeOffset="194328.58">13600 1448 651 0,'0'0'23'15,"0"0"-23"-15,0 0-7 16,0 0-44-16,-114-79-9 16,114 59-100-16</inkml:trace>
  <inkml:trace contextRef="#ctx0" brushRef="#br0" timeOffset="194492.31">13108 1273 633 0,'0'0'68'0,"-137"-66"-68"15,95 46-77-15,9 0 11 16,4 2-2-16,8 2-89 15</inkml:trace>
  <inkml:trace contextRef="#ctx0" brushRef="#br0" timeOffset="194667.38">12212 1486 446 0,'0'0'0'0,"0"0"-74"16,0 0-72-16,0 0 7 15</inkml:trace>
  <inkml:trace contextRef="#ctx0" brushRef="#br0" timeOffset="194896.08">11766 1755 650 0,'0'0'2'0,"0"0"0"16,0 0-4-16,-121-51-6 15,113 31-18-15,8-4-39 16,0 0-8-16,13 1-35 15,11 2 0-15,-1 6 55 16,-12 8 40-16,-7 7-6 16</inkml:trace>
  <inkml:trace contextRef="#ctx0" brushRef="#br0" timeOffset="195611.22">12528 2329 141 0,'0'0'450'0,"0"0"-400"15,0 0-45-15,0 0 30 16,0 0-14-16,0 0-21 16,-54-19-14-16,54 11-35 15,11-5-88-15,14 0-105 16</inkml:trace>
  <inkml:trace contextRef="#ctx0" brushRef="#br0" timeOffset="195752.68">12715 2257 421 0,'0'0'88'0,"0"0"-68"0,0 0-19 15,0 0 39-15,0 0-16 16,0 0-24-16,0 0-20 15,0 0-53-15,0 3-88 16</inkml:trace>
  <inkml:trace contextRef="#ctx0" brushRef="#br0" timeOffset="195937.26">12499 2534 513 0,'0'0'28'15,"0"0"-23"1,0 0 6-16,0 0-3 0,0 0 3 16,0 0-11-16,-45 7-1 15,45-7-55-15,7 0-96 16,13-11-146-16</inkml:trace>
  <inkml:trace contextRef="#ctx0" brushRef="#br0" timeOffset="196114.09">12699 2538 169 0,'0'0'393'0,"0"0"-366"15,0 0-27 1,0 0 0-16,0 0 31 0,0 0-31 16,8 0-9-16,9 0-44 15,5 0-12-15,10-1-22 16,-1-2-38-16</inkml:trace>
  <inkml:trace contextRef="#ctx0" brushRef="#br0" timeOffset="196266.77">12946 2541 451 0,'0'0'80'15,"0"0"-76"-15,0 0 22 16,0 0-20-16,0 0-6 15,0 0-2-15,-33-43-71 0,33 27-40 16,2-2 6-16</inkml:trace>
  <inkml:trace contextRef="#ctx0" brushRef="#br0" timeOffset="196431.86">12892 2320 403 0,'0'0'207'16,"0"0"-198"-16,0 0-5 16,0 0 10-16,0 0-14 15,0 0-8-15,-106-18-9 16,95 18-220-16</inkml:trace>
  <inkml:trace contextRef="#ctx0" brushRef="#br0" timeOffset="196601.62">12501 2480 679 0,'0'0'30'0,"0"0"-30"16,0 0-11-16,0 0-54 15,0 0-13-15,0 0-114 0</inkml:trace>
  <inkml:trace contextRef="#ctx0" brushRef="#br0" timeOffset="196763.36">12479 2664 575 0,'0'0'75'0,"0"0"-69"16,0 0-6-16,0 0-40 15,0 0-17-15,-5-126-7 16,37 96-249-16</inkml:trace>
  <inkml:trace contextRef="#ctx0" brushRef="#br0" timeOffset="196905.73">12767 2133 524 0,'0'0'0'16,"0"0"-222"-16</inkml:trace>
  <inkml:trace contextRef="#ctx0" brushRef="#br0" timeOffset="197094.29">12452 2111 372 0,'0'0'0'15,"0"0"-104"-15</inkml:trace>
  <inkml:trace contextRef="#ctx0" brushRef="#br0" timeOffset="197295.57">12250 2444 484 0,'0'0'46'16,"0"0"-46"-16,0 0-6 16,0 0-16-16,0 0-92 15,0 0-109-15</inkml:trace>
  <inkml:trace contextRef="#ctx0" brushRef="#br0" timeOffset="197451.99">12372 2752 330 0,'0'0'163'0,"0"0"-153"15,0 0-10-15,0 0-12 16,0 0-6-16,0 0-91 16,140-45-194-16</inkml:trace>
  <inkml:trace contextRef="#ctx0" brushRef="#br0" timeOffset="197624.84">12969 2641 298 0,'0'0'135'0,"0"0"-77"0,0 0-3 16,0 0-4-16,0 0-15 15,0 0-33-15,-23-28-3 16,23 14-50-16,25-4-69 15,2 0-146-15</inkml:trace>
  <inkml:trace contextRef="#ctx0" brushRef="#br0" timeOffset="197764.15">12969 2641 443 0,'38'-90'82'0,"-56"90"-74"16,9 0-8-16,2 0 2 0,3-7-6 15,4 0-37-15,0 2-113 16</inkml:trace>
  <inkml:trace contextRef="#ctx0" brushRef="#br0" timeOffset="197943.64">12946 2314 443 0,'0'0'79'0,"0"0"-68"16,0 0 17-16,0 0-18 16,-84-105-10-16,73 87-4 15,0 4-57-15,9 6-70 0,0 5-115 16</inkml:trace>
  <inkml:trace contextRef="#ctx0" brushRef="#br0" timeOffset="198132.27">12541 2027 208 0,'0'0'309'0,"0"0"-282"16,0 0-6-16,0 0 9 15,0 0-30-15,0 0-4 16,-69-2-26-16,65 22-40 15,2 4-1-15,2-2-52 16,0 4-135-16</inkml:trace>
  <inkml:trace contextRef="#ctx0" brushRef="#br0" timeOffset="202319.42">13622 1289 510 0,'0'0'0'16,"0"0"-35"-16,0 0-166 16</inkml:trace>
  <inkml:trace contextRef="#ctx0" brushRef="#br0" timeOffset="202514.18">13475 948 171 0,'0'0'379'0,"-125"0"-379"0,91 0-7 16,13-2-1-16,13-10-39 15,8-5-25-15,14-12-8 16,17-13-182-16</inkml:trace>
  <inkml:trace contextRef="#ctx0" brushRef="#br0" timeOffset="202694.91">13114 904 459 0,'0'0'86'0,"0"0"-73"15,0 0-13-15,0 0-39 16,0 0-76-16,0 0-127 16</inkml:trace>
  <inkml:trace contextRef="#ctx0" brushRef="#br0" timeOffset="202861.7">12831 890 506 0,'0'0'31'16,"0"0"-31"-16,0 0-6 15,0 0-48-15,0 0-47 16,-47-107-15-16</inkml:trace>
  <inkml:trace contextRef="#ctx0" brushRef="#br0" timeOffset="203051.67">12635 666 407 0,'0'0'42'0,"0"0"-41"15,0 0 0-15,0 0 6 16,0 0 4-16,0 0-11 16,-69-3-13-16,69 3-110 15,0 0-90-15</inkml:trace>
  <inkml:trace contextRef="#ctx0" brushRef="#br0" timeOffset="203228.52">12279 934 294 0,'0'0'146'0,"0"0"-124"0,0 0-18 16,0 0-7-16,-116 0 3 15,109 4-56-15,7 6-50 16</inkml:trace>
  <inkml:trace contextRef="#ctx0" brushRef="#br0" timeOffset="203393.21">12111 1271 366 0,'0'0'75'15,"0"0"-67"-15,0 0-1 0,0 0-5 16,0 0 0-1,-123 17-2-15,115-17-5 0,8 0-54 16,0-11-154-16</inkml:trace>
  <inkml:trace contextRef="#ctx0" brushRef="#br0" timeOffset="203563.42">11654 1215 492 0,'0'0'0'0,"0"0"-34"16,0 0-59-16,-119 56-117 0</inkml:trace>
  <inkml:trace contextRef="#ctx0" brushRef="#br0" timeOffset="203767.37">11169 1752 471 0,'0'0'13'16,"0"0"-13"-16,0 0 0 0,0 0-6 15,-114 49-4-15,114-43-101 16,0-5-89-16</inkml:trace>
  <inkml:trace contextRef="#ctx0" brushRef="#br0" timeOffset="203954.04">10797 2289 462 0,'0'0'48'0,"0"0"-48"16,0 0-1-16,0 0 1 15,0 0 4-15,0 0-1 16,-70 23-3-16,78-19-41 0,15-4 3 16,7 0-104-16</inkml:trace>
  <inkml:trace contextRef="#ctx0" brushRef="#br0" timeOffset="204118.4">10830 2859 400 0,'0'0'90'0,"0"0"-78"15,0 0-10-15,0 0 3 0,0 0-1 16,0 0-4-1,-40 23-168-15</inkml:trace>
  <inkml:trace contextRef="#ctx0" brushRef="#br0" timeOffset="212548.83">11913 435 260 0,'0'0'45'0,"0"0"-45"16,0 0 1-16,0 0-5 15,0 0 4-15,0 0 0 16,0 0 25-16,-85-72-10 15,74 67-9-15,-7 2 16 16,-2 0-1-16,-2 2-5 16,-9 1-16-16,-2 0 0 15,-6 0 7-15,-3 0-7 16,0 1 2-16,-3 5 5 0,-3 5 1 16,-8-2 17-1,-2 7-21-15,-3-2-4 0,8 7 12 16,4 1-5-16,0 6 4 15,3 6-9-15,-4 5-1 16,-4 5 6-16,2 8-7 16,-4-1 0-16,0-1 5 15,2 1-4-15,3-3 2 16,2-6 0-16,2-5-2 16,1 5 17-16,-2-4-11 15,0 3-3-15,-1 3 13 16,0 5-17-16,2 1 2 15,5 0-2-15,1 3 2 0,1 2-1 16,3 8-1 0,-1 2 0-16,5 6 1 0,4-5-1 15,6 0 0-15,9-6 0 16,6-4 0-16,5-3-1 16,3 0 1-16,0-3 0 15,0 5 1-15,0 5-1 16,9 5 0-16,1 5 0 15,-4 4 0-15,-2 4 3 16,-1 0-3-16,-1 3 0 16,-2-2 2-16,2-4-2 15,4-1 0-15,4-4-1 16,1 1 2-16,-1 3-1 0,4-1 0 16,-3 2 0-16,1 1 3 15,-1 1-2-15,4-2-2 16,5 0-2-16,5-7 3 15,0-1 4-15,-4 4-4 16,4 4 0-16,0-3 6 16,4-3-6-16,4-2-3 15,0-9 3-15,1-2 3 16,-5 2 2-16,0 1-5 16,2 3 0-16,4 2 2 15,8-2-2-15,1-8-5 16,4-2 5-16,-2-1 1 0,3-6 1 15,4-1-2-15,5-5 0 16,0-1 2-16,2-4-2 16,-4-2 1-16,5-2-1 15,1-4 1-15,9 0-7 16,7-6 6-16,4-3 0 16,3-6 0-16,-2 0 4 15,-4-8-4-15,4 3 0 16,0-6 3-16,2 2-4 15,1-2 1-15,-1 0-8 16,0 3 7-16,-5-2-2 16,-4 3 3-16,-1-4-1 15,-1 0 2-15,-3 0-2 16,0 0 1-16,1 0 0 16,-5 0 1-16,2-10-1 0,-5 1-4 15,3-2 0-15,0 1 4 16,2 0-6-16,0 2 6 15,2-4 0-15,1 0 2 16,-3-4-2-16,2-2-1 16,-1 0 1-16,-1-1 0 15,1 2-2-15,-3 1 2 16,-4-1 0-16,-3 0 5 16,-2-4-5-16,0 0-2 15,2-5 2-15,-2 0 0 16,0-2 2-16,-5-2-2 15,1-1 3-15,-7 2 1 0,1-4-4 16,-3 1 0-16,-3 0 0 16,-2 0 1-16,-1 0 0 15,-4 0-1-15,-4-3 0 16,1-1 9-16,1-4-9 16,0-1 3-16,1-4 3 15,3 1-2-15,2-6 12 16,1-2-15-16,2-4-1 15,3-2 12-15,-5 2-12 16,-5 1 0-16,-2-1 4 16,-1 2-2-16,-5-5 14 15,2 2-16-15,0-3 1 16,0-1 18-16,0 1-16 0,0 3 1 16,0-6-4-16,-2 1 1 15,-6-3 4-15,-3 1-5 16,-5 2 0-16,-1-4 7 15,1 2 0-15,-1 2-1 16,1-2-4-16,0-1 0 16,1 2 3-16,-4-2-5 15,-1-1 0-15,-6 0-1 16,-3-2 6-16,0-1-9 16,-7 3 4-16,-11 5 0 0,-2 4 7 15,-3 3-7 1,2 4 0-16,-2-2 3 0,-1-1-3 15,-1-3-2-15,-2 1 1 16,1-6 2-16,-3 3 2 16,2 0-3-16,3 2 0 15,-5 2-4-15,-5-3 4 16,-3-1 0-16,-9-2-1 16,0-3 2-16,-1-4-3 15,1-3 2-15,-6-5 0 16,0-1 2-16,0 2-1 15,0 0-2-15,-2 4-2 16,-6 3 3-16,-2 2 1 16,-5 8-1-16,1 2 0 15,1 2 4-15,3 4-2 0,6 4-2 16,4 2 2 0,6 3 0-16,3 6 2 0,-1 2-4 15,-2 7 0-15,-4 4-6 16,-6 5 6-16,-10 4-1 15,-5 4 0-15,-12 4 2 16,-4 2-2-16,-7 2 1 16,1 0 0-16,1 0 4 15,5 0-4-15,12 0 0 16,13 0-2-16,8 0 4 16,4 0-5-16,4 0 3 15,-3 0 0-15,-9 0-3 16,-5 0 3-16,-3 0 0 15,-8 0-2-15,6 0 4 0,0 0-3 16,9 0 1 0,9 0 0-16,8 0-3 0,6 0 3 15,3 0-1-15,4 0-1 16,3 0 0-16,3 0-4 16,1 9 5-16,-1 3-14 15,-8 7 6-15,0 1-10 16,-1-2 8-16,6 0 3 15,8-5-7-15,7-6-9 16,4 1-12-16,5-4-9 16,2 2-4-16,0 2-26 15,2 7 8-15,18-6-148 16</inkml:trace>
  <inkml:trace contextRef="#ctx0" brushRef="#br0" timeOffset="-204675.65">14150 2329 251 0,'0'0'73'0,"0"0"-7"0,0 0 13 15,0 0-37-15,0 0-20 16,0 0 7-16,0 0-28 16,-13-17 0-16,13 15-1 15,0-1-8-15,0 0-55 16,0 3-73-16,0 0-58 16</inkml:trace>
  <inkml:trace contextRef="#ctx0" brushRef="#br0" timeOffset="-204514.68">14150 2329 550 0,'96'-52'32'0,"-108"52"-31"16,6 0 23-16,6-1-14 0,0-1-10 15,0-1-11-15,6 3-86 16,15 0-89-16</inkml:trace>
  <inkml:trace contextRef="#ctx0" brushRef="#br0" timeOffset="-204371.47">14295 2324 504 0,'0'0'0'0,"0"0"-54"15,0 0-266-15</inkml:trace>
  <inkml:trace contextRef="#ctx0" brushRef="#br0" timeOffset="-200934.28">13212 2256 233 0,'0'0'18'16,"0"0"-18"-16,0 0-6 16,0 0 6-16,0 0 8 15,0 0-8-15,0 0 0 16,0 0 0-16,-81 0 11 0,77-3 25 15,2 2-2-15,2-2-5 16,0 2 11-16,0-1-18 16,-2 2 1-16,2 0 4 15,0-2-7-15,0 2 1 16,0 0-6-16,0 0-6 16,0 0 4-16,0 0-11 15,0 0 0-15,0 0 0 16,18 0 0-16,11 0 4 15,4 0-5-15,3 0 1 16,6 0 5-16,1 0-6 16,5 0-1-16,-1 0 2 15,4 0-1-15,-2 0 0 16,-1-2-1-16,-2-5 0 0,-4 1 1 16,-1-2-1-16,-8 3 0 15,-8 1 2-15,-12-1-2 16,-7 4 1-16,-4 1 0 15,0-3-1-15,-2 2 10 16,0-3-10-16,0-9-3 16,-4 1-10-16,-11-4-18 15,1-3-47-15,-1 0-38 16,1 1-197-16</inkml:trace>
  <inkml:trace contextRef="#ctx0" brushRef="#br0" timeOffset="-200552.98">13622 2011 351 0,'0'0'38'0,"0"0"-38"16,0 0 11-16,0 0 36 15,0 0-11-15,0 0-15 16,-3-2-21-16,3 2 0 15,0 0-2-15,0 4 4 16,5 6 1-16,4 5 5 16,4-4 1-16,3 5 4 15,4 1-6-15,2 0-3 0,3 1 6 16,-6 0-10-16,0-2 1 16,-6-1 1-16,-4-1-2 15,-4 1 0-15,-5 7-4 16,0 5 4-16,-11 3 12 15,-16-2-5-15,-2-3-1 16,0-6-2-16,4-5-3 16,3-5 1-16,2-4-2 15,4-3-6-15,-1-2-8 16,3 0-71-16,1 0-85 16</inkml:trace>
  <inkml:trace contextRef="#ctx0" brushRef="#br0" timeOffset="-199780.39">13199 2089 142 0,'0'0'61'0,"0"0"-26"0,0 0 1 16,0 0-21-16,0 0 6 15,0 0 3-15,-3-44 6 16,3 43-8-16,0 1 0 15,0 0 1-15,0 0 4 16,0 0 4-16,0 0-8 16,-4 0-16-16,-1 0 18 15,-1 5-19-15,-7 5 5 16,-8 10 2-16,-3 2-4 16,-3 7 3-16,2-4-5 15,4 0 0-15,0-6 5 0,3 2-11 16,3-6-1-1,4-2 2-15,4-4-2 0,2-4 1 16,5-5-1-16,0 0 0 16,0 0-2-16,0 0 2 15,0 0-2-15,0 0 2 16,0 0 2-16,0 0 2 16,0 2-4-16,0 1 0 15,0 0 5-15,0 1-4 16,0-2-1-16,0-2 0 15,0 0 0-15,0 1-1 16,0 5-6-16,0 0 7 16,7 3 7-16,7-3-6 0,-1 2 2 15,9 1 2-15,-1-1 1 16,0 5 3-16,4-5-9 16,-3 0 1-16,5 3 7 15,-2-4-7-15,-1 3-1 16,-2-2 3-16,-1-2-2 15,-4-2 5-15,-1 0-4 16,-7-4-1-16,-5 5 2 16,0-4-3-16,-4-1 0 15,0 0 0-15,0 0 0 16,0 0 0-16,0 0-5 16,0 0-30-16,0-8-49 15,-4-8-474-15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5T08:51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8348 16990 513 0,'0'0'35'16,"0"0"-31"-16,0 0-4 16,0 0-24-16,0 0 20 15,0 0 4-15,0 0 0 16,0 0 0-16,-40-22-7 15,40 18-51-15,9 4-58 16,4-10-19-16</inkml:trace>
  <inkml:trace contextRef="#ctx0" brushRef="#br0" timeOffset="191.36">8535 16673 576 0,'0'0'33'16,"0"0"-31"-16,0 0-2 15,0 0-9-15,0 0-1 16,0 0-21-16,-35-67-50 16,61 46-34-16,6 1-64 15</inkml:trace>
  <inkml:trace contextRef="#ctx0" brushRef="#br0" timeOffset="365.37">8645 17074 483 0,'0'0'22'16,"0"0"-22"-16,0 0-2 15,0 0 1-15,0 0-3 16,0 0-5-16,-8 46-11 15,35-60-35-15,0-18-91 16</inkml:trace>
  <inkml:trace contextRef="#ctx0" brushRef="#br0" timeOffset="538.16">9021 16762 518 0,'0'0'38'15,"0"0"-31"-15,0 0-7 16,0 0 0-16,0 0-4 16,0 0 3-16,27-79-64 15,8 47-116-15</inkml:trace>
  <inkml:trace contextRef="#ctx0" brushRef="#br0" timeOffset="696.88">9422 16699 469 0,'0'0'40'16,"0"0"-40"-16,0 0-2 15,-54 121 2-15,54-104 0 16,0-2 0-16,0 3-10 16,12-1-25-16,12-4-110 15</inkml:trace>
  <inkml:trace contextRef="#ctx0" brushRef="#br0" timeOffset="887.88">9688 17281 436 0,'0'0'26'0,"0"0"-26"0,-35 112 6 15,35-100-4-15,0-12 21 16,0 0-7-16,0 0-16 15,14 0-11-15,11 0 3 16,8-26-36-16,5-20-110 16</inkml:trace>
  <inkml:trace contextRef="#ctx0" brushRef="#br0" timeOffset="1086.81">10239 16481 502 0,'0'0'29'0,"0"0"-29"16,0 0 36-16,0 0 6 16,0 0-24-16,0 0-18 15,0-76 0-15,10 76-35 16,11 0-27-16,8 0-11 16,6 0 4-16,-4 0-22 15,0 24-109-15</inkml:trace>
  <inkml:trace contextRef="#ctx0" brushRef="#br0" timeOffset="1237.81">10474 16820 241 0,'0'0'51'0,"0"0"-6"0,0 0 15 16,-7 116 5-16,7-106-10 16,0-2-24-16,0 2-28 15,0-1-3-15,15-6-4 16,8 1-54-16,1-4-107 15</inkml:trace>
  <inkml:trace contextRef="#ctx0" brushRef="#br0" timeOffset="1411.28">10859 16896 519 0,'0'0'36'0,"0"0"-28"15,0 0 8-15,0 0-16 16,0 0-2-16,0 0-7 16,26-48-47-16,9-7-68 15,7-16-109-15</inkml:trace>
  <inkml:trace contextRef="#ctx0" brushRef="#br0" timeOffset="1572.54">11427 16066 350 0,'0'0'220'0,"0"0"-205"15,0 0-10-15,0 0 0 0,0 0-5 16,0 0-6-16,-40-10-55 16,47 20-26-16,20 8-72 15</inkml:trace>
  <inkml:trace contextRef="#ctx0" brushRef="#br0" timeOffset="1738.1">11685 16837 355 0,'0'0'91'16,"0"0"-50"-16,0 0-19 15,8 121 13-15,-8-106-11 16,2-2-20-16,0-5-4 0,0-4-42 15,0-4-110 1</inkml:trace>
  <inkml:trace contextRef="#ctx0" brushRef="#br0" timeOffset="1933.81">11073 17681 254 0,'0'0'320'0,"-130"95"-285"16,93-65-34-16,10-12-1 16,12-8 15-16,8-10 11 0,7 0-14 15,0 0-12 1,0-14-53-16,2-30-38 0,14-22-134 16</inkml:trace>
  <inkml:trace contextRef="#ctx0" brushRef="#br0" timeOffset="2105.94">10857 17387 620 0,'0'0'50'0,"0"0"-50"16,0 0-5-16,0 0-7 15,0 0-4-15,-22-142-42 16,59 94-52-16,11-2-54 15</inkml:trace>
  <inkml:trace contextRef="#ctx0" brushRef="#br0" timeOffset="2280.92">11363 16665 330 0,'0'0'318'0,"0"0"-302"15,0 0-16-15,0 0-10 16,0 0-5-16,0 0 7 16,24-64-31-16,12 46-106 15,-1 6-152-15</inkml:trace>
  <inkml:trace contextRef="#ctx0" brushRef="#br0" timeOffset="2425.8">11202 17023 246 0,'0'0'256'16,"0"0"-256"-16,0 0-2 15,0 0-35-15,0 0 27 16,0 0-12-16,-62-123-88 16</inkml:trace>
  <inkml:trace contextRef="#ctx0" brushRef="#br0" timeOffset="2595.73">10650 16192 564 0,'0'0'19'16,"0"0"-19"-16,0 0-4 15,0 0-43-15,-110-105-15 16,110 76-87-16</inkml:trace>
  <inkml:trace contextRef="#ctx0" brushRef="#br0" timeOffset="2753.65">10367 16302 108 0,'0'0'492'15,"0"0"-492"-15,-114 36-30 16,98-18-101-16,3-3-248 16</inkml:trace>
  <inkml:trace contextRef="#ctx0" brushRef="#br0" timeOffset="2989.75">10120 17201 683 0,'0'0'0'0,"0"0"-12"15,0 0-49-15,0 0 43 16,0 0 9-16,0 0 6 16,129-22 2-16,-98 4 1 15,-6 4-28-15,-12 4 7 16,-7 2-12-16,-6 3-41 15,0-1-14-15</inkml:trace>
  <inkml:trace contextRef="#ctx0" brushRef="#br0" timeOffset="4132.76">10583 15290 313 0,'0'0'125'0,"0"0"-124"16,0 0 7-16,0 0-6 15,0 0 14-15,0 0 14 16,-16-64 10-16,16 56-33 15,0 2 6-15,0 3 7 16,0 3 0-16,0 0-3 16,0 0-17-16,0 0 0 15,4 3 3-15,1 12-2 16,2 1-1-16,-3-1 3 16,1-5-2-16,-3 2 1 15,0-8-2-15,-2-1 0 16,0 0 2-16,0-2-2 0,0 6 0 15,0-3 1 1,0 0 2-16,-13 2 1 0,1-2-4 16,2-4 0-16,1 0 3 15,4 0-3-15,0 0 0 16,1 0 2-16,2 0-2 16,0 0 0-16,2 0 0 15,0 0 0-15,0 0-9 16,0 0 9-16,0 0 0 15,0 0 0-15,0 0-7 16,0 0-27-16,0 0-112 16</inkml:trace>
  <inkml:trace contextRef="#ctx0" brushRef="#br0" timeOffset="5406.21">5971 17249 258 0,'0'0'194'0,"0"0"-178"16,0 0-16-16,0 0 0 16,0 0 2-16,0 0 12 15,-18-8-3-15,18 8-11 16,0 0 0-16,0 0 6 15,2 13 0-15,3-5 10 16,-1 5 1-16,-1 1-7 16,-3 1 7-16,0 6-12 15,0 2-3-15,-3-2 15 0,-13 2-17 16,1 0 3-16,1-11 0 16,6-6-2-16,3-2 20 15,5-4-2-15,0 0-5 16,0 0 0-16,0-4-14 15,0-10-2-15,-2 0 1 16,2 1 1-16,0 0-6 16,0 3-9-16,0 10-82 15,9 0-100-15</inkml:trace>
  <inkml:trace contextRef="#ctx0" brushRef="#br0" timeOffset="7149.04">8257 16302 379 0,'0'0'53'16,"0"0"-53"-16,0 0 2 16,0 0 0-16,0 0 20 15,0 0 8-15,-21-26-5 16,17 26-16-16,0-3-1 15,-1 3-8-15,-1-2-2 16,-3 2-19-16,-3 0-43 16,2 2-36-16,-2 15-23 0</inkml:trace>
  <inkml:trace contextRef="#ctx0" brushRef="#br0" timeOffset="7323.63">8092 16468 459 0,'0'0'36'0,"0"0"-36"15,0 0-4-15,0 0 4 16,0 0-3-16,0 0 2 16,-29 59-57-16,27-30-38 15,0 2-8-15</inkml:trace>
  <inkml:trace contextRef="#ctx0" brushRef="#br0" timeOffset="7499.37">8059 16749 107 0,'0'0'29'0,"0"0"-22"15,0 0-7-15,0 0 2 16,0 0-5-16,0 0 8 16,91 49-5-16,-78-45 22 15,0-4 1-15,-1 6-6 16,1-2-13-16,1 0-3 15,1 0-2-15,3-4 1 16,-1 6-97-16</inkml:trace>
  <inkml:trace contextRef="#ctx0" brushRef="#br0" timeOffset="7804.91">8466 16881 158 0,'0'0'30'0,"0"0"-26"16,0 0-2-16,0 0 26 15,0 0-24-15,0 0-3 16,83 37 4-16,-66-31-4 16,2-6-1-16,0 0-1 15,1 0-3-15,1 0-2 16,-2 0 6-16,-3-6 0 16,-1 2 0-16,-3 0 2 15,-3 0-2-15,-1 4 0 16,2-4 1-16,-1 2 0 0,-1-2-1 15,6 0 0 1,-1-1 5-16,3-3 10 0,-1-5 17 16,3-5-7-16,2 0-15 15,0-4 1-15,5-6-11 16,0 6-53-16,-2-5-108 16</inkml:trace>
  <inkml:trace contextRef="#ctx0" brushRef="#br0" timeOffset="7933.67">9036 16587 195 0,'0'0'45'0,"0"0"-41"16,0 0-4-16,0 0-63 16</inkml:trace>
  <inkml:trace contextRef="#ctx0" brushRef="#br0" timeOffset="8055.81">9025 16379 234 0,'0'0'20'15,"0"0"-20"-15,0 0-5 16,0 0-32-16</inkml:trace>
  <inkml:trace contextRef="#ctx0" brushRef="#br0" timeOffset="8187.36">9025 16379 89 0,'-100'-131'156'0,"86"127"-144"15,4 4-12-15,-1-4 0 16,-3 0-8-16,5 2-65 16,-1-1-77-16</inkml:trace>
  <inkml:trace contextRef="#ctx0" brushRef="#br0" timeOffset="8339.08">8660 16164 155 0,'0'0'63'0,"0"0"-43"16,0 0 10-16,0 0-5 16,0 0-24-16,0 0 2 15,-125-4-3-15,112 4-58 16</inkml:trace>
  <inkml:trace contextRef="#ctx0" brushRef="#br0" timeOffset="8535.12">8352 16181 41 0,'0'0'345'0,"0"0"-340"16,0 0 0-16,0 0-5 16,0 0-9-16,0 0-59 15,-95 29-143-15</inkml:trace>
  <inkml:trace contextRef="#ctx0" brushRef="#br0" timeOffset="15669.73">10521 14829 317 0,'0'0'71'15,"0"0"-63"-15,0 0-8 16,0 0 2-16,0 0 22 0,0 0 9 16,0 0-18-1,0 0-13-15,-5 0 14 0,5 0-9 16,0 0 18-16,0 0-5 15,-3 0-15-15,3 0-5 16,-2 0-12-16,-2 0-42 16,2 0 22-16,-3 4-26 15,1 1-15-15,-2 4-18 16,-4 3-54-16</inkml:trace>
  <inkml:trace contextRef="#ctx0" brushRef="#br0" timeOffset="15804.19">10521 14829 228 0,'-161'120'33'0,"146"-118"-33"0,-2 6-14 16,2-5-72-16</inkml:trace>
  <inkml:trace contextRef="#ctx0" brushRef="#br0" timeOffset="15970.86">10108 15258 423 0,'0'0'0'16,"0"0"-96"-16</inkml:trace>
  <inkml:trace contextRef="#ctx0" brushRef="#br0" timeOffset="16205.75">10166 15597 356 0,'0'0'57'16,"0"0"-55"-16,0 0-1 15,0 0-2-15,0 0-11 16,0 0 0-16,58 21-20 16,-37-21-58-16,-4 0-13 15,1 0-38-15</inkml:trace>
  <inkml:trace contextRef="#ctx0" brushRef="#br0" timeOffset="16380.97">10643 15775 359 0,'0'0'47'16,"0"0"-47"-16,0 0-3 15,0 0-1-15,0 0-46 16,0 0-52-16</inkml:trace>
  <inkml:trace contextRef="#ctx0" brushRef="#br0" timeOffset="16561.99">10966 15735 219 0,'0'0'68'0,"0"0"-46"16,0 0 5-16,0 0 8 16,0 0 5-16,0 0-18 15,78-67-21-15,-62 50-1 16,2-10-4-16,1 5-47 16,4 0-77-16</inkml:trace>
  <inkml:trace contextRef="#ctx0" brushRef="#br0" timeOffset="16751.08">11202 15418 108 0,'0'0'4'15,"0"0"-4"-15,0 0-24 16,0 0-47-16</inkml:trace>
  <inkml:trace contextRef="#ctx0" brushRef="#br0" timeOffset="16904.93">11222 15230 80 0,'0'0'178'15,"0"0"-141"-15,0 0-20 16,0 0-9-16,0 0-8 0,0 0-4 15,-24-115 3 1,24 102 1-16,0 4-3 0,0 3-38 16,-2 2-21-16,2 0-80 15</inkml:trace>
  <inkml:trace contextRef="#ctx0" brushRef="#br0" timeOffset="17118.78">10972 14927 363 0,'0'0'66'0,"0"0"-66"0,0 0 1 15,0 0-9-15,0 0-3 16,0 0-2-16,-58-36-27 15,56 32-39-15,-2 0-197 16</inkml:trace>
  <inkml:trace contextRef="#ctx0" brushRef="#br0" timeOffset="17303.98">10737 14851 460 0,'0'0'35'15,"0"0"-32"-15,0 0 0 0,0 0-3 16,0 0 0-16,0 0-11 16,-101-53 0-16,99 53-29 15,0 0-10-15,-1 0-40 16,3 17-92-16</inkml:trace>
  <inkml:trace contextRef="#ctx0" brushRef="#br0" timeOffset="18119.84">11672 15246 327 0,'0'0'69'0,"0"0"-36"15,0 0 29-15,0 0-13 0,0 0-8 16,0 0-7 0,-22-12-17-16,22 12 1 0,0 0-13 15,0 0 0-15,0 0 17 16,0 0-19-16,0 0 5 16,12 0-2-16,7 0-5 15,1 0 2-15,5 0-3 16,4-8-3-16,2 0-1 15,3-6-49-15,-3 3-37 16,0 4-67-16</inkml:trace>
  <inkml:trace contextRef="#ctx0" brushRef="#br0" timeOffset="18639.16">12185 15147 298 0,'0'0'78'15,"0"0"-67"-15,0 0-4 16,0 0 14-16,0 0 17 0,0-104-11 16,0 73-24-16,0 4 6 15,4-3-8-15,5 6-1 16,-2 2 9-16,0 6-4 16,-3 6 16-16,1 4-17 15,-3 1 0-15,-2 4 13 16,0-2-14-16,0 3-1 15,2 0 1-15,2 0-1 16,3 0 21-16,7 15-2 16,3 17-3-16,3 4 12 0,1 8-15 15,-4 4-2 1,-1-4 1-16,-1-6-11 0,3 0 15 16,-5-14-18-1,3-2 1-15,-5-4 6 0,0-5-7 16,-4 1 0-16,2-6 0 15,-5 0-10-15,1 2-21 16,-5 3-79-16,0 2-179 16</inkml:trace>
  <inkml:trace contextRef="#ctx0" brushRef="#br0" timeOffset="20199.25">5273 17512 528 0,'0'0'90'16,"0"0"-90"-16,0 0-6 16,0 0 5-16,0 0-1 15,0 0 2-15,-27 1-8 16,27-1-58-16,14 9-10 16,6-1 5-16,4 1-40 15,5 6-49-15</inkml:trace>
  <inkml:trace contextRef="#ctx0" brushRef="#br0" timeOffset="20340.77">5572 17736 200 0,'0'0'40'0,"0"0"0"15,0 0-5 1,0 0 13-16,118 84 5 0,-93-80-46 16,-1 2-7-16,0-6-2 15,3 4-68-15,2-4-214 16</inkml:trace>
  <inkml:trace contextRef="#ctx0" brushRef="#br0" timeOffset="20522.83">6374 17802 382 0,'0'0'113'0,"0"0"-113"16,0 0 7-16,0 0-16 15,0 0 9-15,0 0-21 16,15-40 2-16,8 18-48 16,6-8-9-16,0 1-89 15</inkml:trace>
  <inkml:trace contextRef="#ctx0" brushRef="#br0" timeOffset="20699.97">6565 17102 264 0,'0'0'141'15,"0"0"-132"-15,-55-108-9 16,44 72-17-16,2 7-27 16,5-4-64-16,2 7-52 15</inkml:trace>
  <inkml:trace contextRef="#ctx0" brushRef="#br0" timeOffset="21019.64">5933 16571 116 0,'0'0'76'0,"0"0"-59"16,0 0 6-16,0 0 0 15,0 0-12-15,0 0 0 16,-36-4 26-16,25 4 15 15,-6 8-2-15,-2-4-18 0,-3 4-11 16,-5 3-21-16,1-4-35 16,-1-1-236-16</inkml:trace>
  <inkml:trace contextRef="#ctx0" brushRef="#br0" timeOffset="21370.74">5314 17092 513 0,'0'0'7'16,"0"0"-7"-16,0 0-1 16,0 0 1-16,0 0-3 15,0 0 2-15,-60 73-10 16,60-70 2-16,4 2-30 15,0 1-4-15,-2 6 12 16,-2 6 14-16,0 4 5 16,0 9-57-16,-10 6 52 15,-6-1 17-15,1 4 5 16,1-10 15-16,3-8 37 16,6-12 9-16,3-2-4 15,2-8-23-15,0 0-15 16,0 0-24-16,0 0-3 0,0 0-14 15,0 0-19 1,9 0-92-16</inkml:trace>
  <inkml:trace contextRef="#ctx0" brushRef="#br0" timeOffset="21859.36">5200 16076 587 0,'0'0'16'16,"0"0"-16"-16,0 0-55 16,0 0 55-16,0 0 0 15,0 0 0-15,109-10-8 16,-71-2-94-16,0-2-15 15,-5 4-42-15</inkml:trace>
  <inkml:trace contextRef="#ctx0" brushRef="#br0" timeOffset="22321.18">5772 15811 397 0,'0'0'70'16,"0"0"-70"-16,0 0-18 16,0 0 18-16,0 0 0 15,-6-106 0-15,6 92-4 16,0 2-51-16,0 1 44 15,0 4 6-15,0 5 5 16,0 2 5-16,0 0 2 0,0 0 3 16,0 0-2-16,0 0-2 15,0 0 14-15,0 0-20 16,0 0 4-16,0 0 10 16,0 0-5-16,0 20 6 15,6 10 28-15,8 15 4 16,1-1 2-16,1 0-21 15,1 6-11-15,4-6 11 16,1-3-11-16,1-2-8 16,-2-1-9-16,0-5 5 15,-3-6-1-15,-3 1-4 16,1-6 0-16,-5 0-3 16,2 0-8-16,-6-12-88 0,-7-10-220 15</inkml:trace>
  <inkml:trace contextRef="#ctx0" brushRef="#br0" timeOffset="97639.05">26527 10749 176 0,'0'0'14'15,"0"0"-14"-15,0 0 0 16,0 0 11-16,0 0 4 0,0 0 1 15,0 0-9-15,0 0-2 16,-3-6 4-16,3 3 11 16,-2 3-1-16,2-2 10 15,0 2 1-15,0 0-17 16,0 0 3-16,0 0 2 16,0 0 6-16,0 0-9 15,0 0-3-15,-2 0 12 16,2 0-15-16,0 0 2 15,0 0 1-15,0 0-6 16,0 0-5-16,0 11-1 0,0 16 0 16,0 19 12-1,0 13-12-15,0 14 4 16,0 14 0-16,0 11 15 0,-2 6 2 16,-7 0-16-1,-5-4 1-15,-1-4 10 0,-1-13-14 16,5-2 7-16,5-12-4 15,2-4-5-15,1-11 8 16,0-8-8-16,3-8 0 16,0-5 2-16,0-2 0 15,0-3-2-15,0-2 0 16,0-4 0-16,0-4 5 16,0-5-5-16,0-4 0 15,0-4 0-15,0-3 0 16,0 0 0-16,0-2 0 0,0 1 0 15,0-1 3 1,0 3-2-16,0-3 0 0,0 0 10 16,0 0-11-16,0 0 0 15,0 0-2-15,0 0 1 16,3 0-2-16,8 0 1 16,12 0 2-16,10 0 9 15,13-10-6-15,12-5-2 16,16 0 2-16,11 2-2 15,4 2 5-15,4 5-6 16,-1 1 0-16,-3 5 2 16,2 0-2-16,1 0 0 0,-1 3 0 15,-2 6 0 1,-2 5 0-16,-5-1 0 16,-3-2 0-16,-2 0 0 0,-5-1 0 15,-5 2-1-15,-9-2 1 16,-10 3 0-16,-7 0 0 15,-10-5 0-15,-7-2 0 16,-6-4 1-16,-9 0-1 16,-2-2 0-16,-7 0-1 15,0 0 2-15,0 0 1 16,0 0-2-16,0 0 0 16,2-16 0-16,5-16 4 15,-3-8-4-15,3-10 0 16,-3-13 1-16,0-11 0 15,2-13-1-15,-2-7 0 0,0-1 0 16,0 2 0-16,5 6 0 16,5 6 0-16,1 2 0 15,3 4 0-15,0 2 0 16,-4 6 0-16,-4 6 1 16,0 2-1-16,-4 8 0 15,-1 6-1-15,-1 7 2 16,-2 7 0-16,-2 2-1 15,0 9 0-15,0 6 0 16,0 0 0-16,0 5 0 16,0 3 0-16,0 4 1 15,0-1 0-15,0 3-1 16,0 0 0-16,0-2 1 0,-2-2-1 16,-4 2 0-16,-6-4 0 15,-1-2 1-15,-5 2-3 16,-6-3 2-16,-7 3 0 15,-10 2 3-15,-5-1-2 16,-15 3-1-16,-5 0 0 16,-17 2 1-16,-11 0 1 15,-13 0-2-15,-10 0 0 16,-13 0 0-16,-4 0 0 16,14 9 0-16,16-2-1 15,23 0 2-15,12 2-2 16,9 3 1-16,8-2-2 0,4 2-3 15,5 4 2 1,1 1 0-16,-2 1-6 0,-1 1-6 16,3-6 13-16,4-6-6 15,11-4 8-15,9-3 1 16,7 0-1-16,7 0 0 16,-1 0-1-16,3 0-8 15,2 0 7-15,0-3-10 16,0-4 0-16,0 0 9 15,0 3-10-15,0-4-22 16,0 2-39-16,0 6-37 16,2 0-35-16</inkml:trace>
  <inkml:trace contextRef="#ctx0" brushRef="#br0" timeOffset="98937.76">30863 10485 284 0,'0'0'95'15,"0"0"-62"-15,0 0 3 16,-129-116 20-16,79 85-12 16,-5 4-12-16,-5 0-8 15,-2 8 4-15,1 5-2 16,3 6-18-16,0 8-4 16,-4 0 10-16,-5 4-10 15,-5 20-2-15,-5 12-2 16,-6 12 3-16,4 6 5 15,0 11-8-15,8 3 0 0,11 5 5 16,13 11-5-16,15 4 3 16,15-1-3-16,10 1 0 15,7-2 1-15,7-3-1 16,33-7-1-16,20-4-3 16,16-9 3-16,17-11-4 15,17-10 3-15,12-12 2 16,7-12 2-16,7-12-2 15,0-6-2-15,-5 0 2 16,-8-6 2-16,-11-19-2 16,-4-8 0-16,-7-10 0 15,-9-7 2-15,-6-8-2 16,-5-3-2-16,-6-8 0 16,-3-3 3-16,-6-4-2 15,-12-7 0-15,-12-1 1 0,-15-2-5 16,-18 1 5-16,-9 9-10 15,-5 8 8-15,-30 10-1 16,-17 10 2-16,-12 14-10 16,-12 8-3-16,-11 9 11 15,-8 11-9-15,-11 6-14 16,-2 5-19-16,-2 29-49 16,8 13-45-16</inkml:trace>
  <inkml:trace contextRef="#ctx0" brushRef="#br0" timeOffset="99308.56">30484 11414 420 0,'0'0'42'0,"0"0"-39"0,0 148-3 16,7-73 4-16,-1 16 5 16,-6 12 32-16,0 9 3 15,0 3-27-15,0-4-3 16,-13 4 1-16,-1-8-8 15,3-5 2 1,5-17-9-16,6-18 0 0,0-17-3 16,0-14 3-16,2-11-7 15,5-12-10-15,-1-4-20 16,-4-9-32-16,3 0-29 16,4-13-55-16</inkml:trace>
  <inkml:trace contextRef="#ctx0" brushRef="#br0" timeOffset="99871.56">30717 11639 360 0,'0'0'67'0,"0"0"-67"16,0 0 0-1,0 0 2-15,0 0 22 16,32 130 16-16,-27-56-10 0,1 9 11 16,7 5-29-1,10-9 6-15,6-4 2 0,4-3-13 16,3-2-3-16,-5-3-4 15,-4-1 0-15,-2-8 2 16,-6-8-2-16,-3-4 0 16,-7-6 4-16,-7-2-1 15,-2-4 0-15,0-2-3 16,0-7 0-16,0-4 3 16,0-6-3-16,0-8 0 15,-2-1 1-15,-1-2 0 16,1-2 1-16,0 0-2 15,-4 0 0-15,-8 1 21 16,-10 1-19-16,-9 0-1 0,-15 1 2 16,-10 1-3-16,-6 0 2 15,-5 0-2-15,0-1 0 16,-3-5 14-16,8 0-11 16,4 0 3-16,6 0 4 15,14 0-5-15,7 0-5 16,6 0-1-16,7-8-13 15,0-2-27-15,11 0-86 16,0-8-243-16</inkml:trace>
  <inkml:trace contextRef="#ctx0" brushRef="#br0" timeOffset="100753.78">28216 11668 303 0,'0'0'24'0,"0"0"-23"0,0 0 2 15,0 0 32 1,0 0 12-16,0 0-21 0,-3 0-10 16,8 0 18-16,9 4-6 15,5 0-8-15,12-2-7 16,12-2-2-16,17 0 3 16,18-18 1-16,20-14-4 15,11-6 17-15,10-2-21 16,-3 2-1-16,6-2-2 15,-2 2-3-15,-4-4 0 16,-4 1-1-16,-17 2 0 16,-6 0-2-16,-15 7 2 15,-14 6 0-15,-13 2 0 16,-16 5 0-16,-11 4 0 0,-9 3 0 16,-4 4 0-16,-5-1-6 15,-2 2 1-15,0 0-16 16,-9 0-30-16,-11 5-45 15,-7 2 5-15,-2 0-31 16,0 0-97-16</inkml:trace>
  <inkml:trace contextRef="#ctx0" brushRef="#br0" timeOffset="101003.09">29604 11087 152 0,'0'0'83'15,"0"0"-60"-15,0 0 3 0,0 0 20 16,0 0-13-1,0 0 9-15,-3-9-22 0,10 9 4 16,20 11 9-16,14 3 8 16,11 4-1-16,13 2-5 15,3 4-2-15,-4-2-6 16,-13 0-3-16,-16 2-13 16,-17-6 14-16,-13 0-23 15,-5 5-1-15,-7 0 4 16,-30 4 0-16,-19 0-5 15,-17 5-51-15,-12-3-78 16,-19-6-410-16</inkml:trace>
  <inkml:trace contextRef="#ctx0" brushRef="#br0" timeOffset="102253.63">27398 11225 372 0,'0'0'58'0,"0"0"-56"16,0 0 6-16,0 0 17 15,0 0 3-15,0 0 2 16,-95-24-12-16,79 24-9 16,-3 0 9-16,2 0-8 15,1 8-5-15,1 4 6 16,1 4-8-16,1 6-1 0,2 4-2 15,0 3 2 1,4 3 3-16,1 1-5 0,1 2 0 16,5-2 3-16,0-2-3 15,0-6-2-15,5-4 1 16,12-2 1-16,5-8-4 16,3-3 4-16,4-2 0 15,0-4 1-15,5-2 2 16,-1 0-2-16,0-2-1 15,3-15 4-15,-1 0-2 16,-4-7-2-16,-2-6 0 16,-6 0 2-16,-7-2-2 0,-7-3 1 15,-5 3-1-15,-4 2 0 16,0 2 4-16,0 4-4 16,-23 4-2-16,-6 4-1 15,-4 4-12-15,-7 5-3 16,3 2-12-16,3 5-21 15,3 0-1-15,9 0-38 16,5 0-67-16</inkml:trace>
  <inkml:trace contextRef="#ctx0" brushRef="#br0" timeOffset="104702.16">27187 11239 333 0,'0'0'35'0,"0"0"-32"0,0 0 28 16,0 0 1-1,-56-125-4-15,43 82 5 16,1-3-15-16,3-1-11 0,3 3 12 16,2 6 4-16,0 6-3 15,2 5-5-15,2 4-15 16,0 8 10-16,0 0-10 15,0 5 0-15,0 2 0 16,12 2 2-16,1-1-2 16,3 4 0-16,-1 3 0 15,-1 0-2-15,-3 0 2 16,-2 0-4-16,0 1 4 16,0 18-1-16,-3 7 0 15,1 4 1-15,-3 6 2 16,-2 8 6-16,-2 3-8 0,0 1 0 15,0 2 3 1,0-4-1-16,0-4-2 0,0-6 0 16,3-6 0-1,0-6 2-15,-1-4-2 0,-2-1 0 16,4-6 0-16,-4-2 1 16,2-6-1-16,0-1 0 15,-2-4 0-15,0 0-2 16,0 0 2-16,0 0-5 15,0 0 5-15,2 0-5 16,5-14 5-16,7-9 4 16,-1-6 0-16,7-1 0 0,5-3-4 15,-1 2 0-15,7-5-1 16,5 0 2-16,6-1-2 16,0 6 0-16,1-2 1 15,-1 4-6-15,-4-2 6 16,-1 7-4-16,0 0 3 15,-6 7 1-15,0 2 0 16,-7 5-5-16,-4 8 5 16,-4 2-5-16,-3 0 5 15,1 0-4-15,-3 2 3 16,0 14 1-16,3 4 0 16,-3 2 0-16,-3 1 0 15,2-1 0-15,-4 0 0 16,-4 2 0-16,-2-2 1 15,0 4 1-15,0 2 0 0,-8 2-2 16,-19 2 1-16,-2 0 4 16,-9 0-5-16,0-6 0 15,0-3 5-15,5-6-3 16,4-7 0-16,6-2-2 16,6-5 0-16,1-3 2 15,5 0-2-15,5 0 0 16,1 0-1-16,2 0 2 15,3 0-2-15,0 0-7 16,0 0 1-16,0 0 4 16,0 0-5-16,0 0 4 15,3 0 3-15,10 0 2 16,5 0 0-16,4 0-1 0,3 0 0 16,4 0 2-16,0 0-2 15,0 0 0-15,-2 3 1 16,-1 7-1-16,-2 2 1 15,1 0-1-15,2 4 0 16,-3 0 2-16,3 1-2 16,-2-2 0-16,-6 4 1 15,2 1-1-15,-6 2 1 16,-3 0-1-16,-8-4 0 16,-2 2 3-16,-2-2-3 15,0-2 0-15,0 2 2 16,-16-1-1-16,-5 4 5 0,-6 0-6 15,0 0 0-15,-2-3 1 16,0 2-1-16,0-1 0 16,0-8 3-16,4-2-1 15,1-6-1-15,0-3-1 16,-5 0 0-16,-7-7-7 16,1-12 2-16,-6-1-2 15,-1-2-1-15,4 1 6 16,3 4 0-16,6 1 1 15,4-1 0-15,9 3-6 16,7-1 0-16,5 3 0 16,4-1 6-16,0 6-8 15,0 3 2-15,0 0 4 0,0 4 3 16,6 0-3-16,1 0 3 16,2 0 0-16,-2 8 2 15,-3 3 0-15,-4 6 5 16,0 2-7-16,0-2 0 15,-8 5 19-15,-8-1-18 16,-7 8 3-16,1-1 3 16,-7 5-2-16,-2 2 4 15,0 1-6-15,-4 0-1 16,-2 1 6-16,6-9-7 16,2-9-1-16,5-4 3 15,4-7-2-15,-5-1 3 16,-2-6-4-16,-2-1 0 15,0 0 1-15,5 0-1 0,2 0 0 16,1 0 0-16,6 0 1 16,-1-1-1-16,5-10-2 15,1-3-2-15,-2 0-2 16,3-6-1-16,1-1-2 16,0-2-1-16,6 1 2 15,2 4 6-15,0 0-2 16,0-1-2-16,0 2 2 15,4-1-5-15,12-4 3 16,7-1 5-16,4 1-6 16,-1 0 7-16,5 2-16 15,3 2-4-15,-6 6 19 16,-3 2-4-16,-5 5 3 16,-5 0 2-16,-3 5 2 0,-3 0-1 15,-3 0-1-15,-1 0 0 16,-2 0 0-16,-1 0 0 15,0 0 0-15,0 0 0 16,-2 0 0-16,0 0 0 16,0 0-1-16,0 0 1 15,0 3 27-15,-18 6-23 16,-5 1-1-16,0-4 1 16,-2-2-3-16,0-2 4 15,1-2-2-15,-1 0 1 16,3-4 7-16,2-13-11 15,0 0 0-15,2-5 3 16,2 3-3-16,3-4 11 0,-1 3-11 16,4 2 1-16,1-2 3 15,0-2-4-15,4 0-6 16,1-3 6-16,2 0 0 16,2-2 1-16,0 4-1 15,0-2-1-15,6 4-9 16,10-2 15-16,5 0-5 15,0 2 0-15,4 1 1 16,-1 7 0-16,-1 0-1 16,-6 5 0-16,2 2-1 15,-4-1 1-15,-1 5 0 16,1 2 0-16,1 0 0 0,-3 0-1 16,1 7-5-16,-4 11 6 15,1 0-5-15,-1 0 5 16,-4 1 0-16,1-9 1 15,-1 3 0-15,-4-7 0 16,1 0-1-16,-1-4 0 16,-2-2 0-16,0 0 0 15,0 0 0-15,0 0 0 16,0 0 2-16,0 0-4 16,0 0-6-16,0 0-18 15,0 0 25-15,-2 0-5 16,-5 0 6-16,-2-10 0 15,3 0 2-15,-4-1-4 0,4-6 1 16,4 3 1-16,0-1-5 16,2 4 5-16,0 3-4 15,0 4 2-15,0 0 2 16,0 4-25-16,0 0-35 16,0 0 3-16,6 4-1 15,4 15-39-15</inkml:trace>
  <inkml:trace contextRef="#ctx0" brushRef="#br0" timeOffset="104983.99">27347 11430 155 0,'0'0'59'0,"0"0"-55"15,0 0 15-15,0 0 36 16,0 0-24-16,0 0-31 0,-4 0-22 15,-5 0-92 1</inkml:trace>
  <inkml:trace contextRef="#ctx0" brushRef="#br0" timeOffset="105186.57">27347 11430 561 0,'-94'-74'50'16,"65"71"-41"-16,16 1 19 0,8-2 1 15,5 0-29-15,0-3-37 16,0 4-56-16,27-2-175 16</inkml:trace>
  <inkml:trace contextRef="#ctx0" brushRef="#br0" timeOffset="105352.65">27372 11376 578 0,'0'0'46'0,"0"0"-46"16,0 0 0-16,0 0-5 15,0 0-53-15,0 0-90 16,0-17-137-16</inkml:trace>
  <inkml:trace contextRef="#ctx0" brushRef="#br0" timeOffset="105536.68">27372 11376 364 0,'71'60'79'0,"-98"-54"-17"15,7-2 18-15,2 0-42 16,5-3-22-16,6-1 6 15,2 0-22-15,5 0 0 16,0 0-70-16,0 0-53 16,16-5 45-16,4-1-50 15,-6 2-134-15</inkml:trace>
  <inkml:trace contextRef="#ctx0" brushRef="#br0" timeOffset="105661.99">27355 11432 386 0,'0'0'80'0,"0"0"-68"15,0 0 24-15,0 0 12 16,0 0-42-16,0 0-6 16,-77 4-18-16,73-4-91 15,4 0-26-15,0 0-89 16</inkml:trace>
  <inkml:trace contextRef="#ctx0" brushRef="#br0" timeOffset="108023.11">28196 12031 49 0,'0'0'7'16,"0"0"-6"-16,0 0-1 15,0 0 0-15,0 0 15 16,0 0 13-16,0 0 15 16,49-36-9-16,-49 34-11 15,0 0 12-15,0 0-6 16,0 2-13-16,0 0 7 16,0-2-23-16,0 2 0 15,0-4-1-15,0 0 2 16,0 0-2-16,0 0-1 15,0 2 2-15,0 2 8 0,0 0-6 16,0 0 25-16,0 0 1 16,0 0-12-16,0 0-1 15,0 0-15-15,0 0 0 16,0 0 2-16,10 0-2 16,11 12 0-16,8 2 4 15,8 0-2-15,9-4 18 16,9-1-13-16,6-6 14 15,8-3 4-15,6 0-19 16,5 0 1-16,0 0 0 16,-2 0-3-16,0-6-1 15,-4-10-3-15,6-8 0 16,5-6 3-16,2-6-3 0,4-5 0 16,-4 2 2-16,-4-2-1 15,-6 4 1-15,-6 2-2 16,-8 9 0-16,-10 2 0 15,-13 10 0-15,-5 0 0 16,-7 5 0-16,-4 1 0 16,-3-1 0-16,-6 1 0 15,-3 4 0-15,-8 2 2 16,-2 0-2-16,-2 2 0 16,0 0 3-16,0 0-2 15,0 0 3-15,0-2-4 16,4-5 0-16,-2-3-4 0,5-3 4 15,3 3-11 1,-2-4-24-16,5 7-57 0,-5-6-54 16</inkml:trace>
  <inkml:trace contextRef="#ctx0" brushRef="#br0" timeOffset="108470.3">29628 11442 229 0,'0'0'42'0,"0"0"-36"16,0 0-6-16,0 0-10 15,0 0 10-15,0 0 1 16,7 5 6-16,9 1-5 15,3 0 12-15,8 3 4 16,4-3 19-16,8 0-33 16,3 3 13-16,4-5 2 15,4-1-14-15,-8-2-5 16,-6-1 0-16,-8 3 5 16,-10 0-1-16,-7 2-4 15,-3 5 0-15,-6 0 7 16,-2 6-4-16,0 2 2 15,0 0 5-15,0 2-8 0,-5 4 8 16,-13 6-10-16,-7 3 0 16,-6 5 11-16,-6 2-9 15,-5 0 1-15,-3 2 4 16,0 0-7-16,3 0 3 16,6-1-3-16,7 1-7 15,10-4-44-15,5-15-232 16</inkml:trace>
  <inkml:trace contextRef="#ctx0" brushRef="#br0" timeOffset="119238.13">27741 10332 310 0,'0'0'30'16,"0"0"-30"-16,0 0 3 15,0 0-3-15,0 0 2 16,0 0 9-16,0 0-3 16,0 0 8-16,-45-75-6 15,41 69-2-15,0-1 13 16,-3 1 12-16,-1-1-23 16,-2 1 4-16,-5-2-7 15,-1-2 15-15,-4-1-21 16,-6 2-1-16,-6-6 6 15,-11 1-2-15,-9 2 3 16,-9 0-2-16,-6 2-1 0,0 4 12 16,5 5-16-16,-1-2 0 15,7 3 3-15,-1 0-3 16,2 4 0-16,3 12-1 16,-2 4 1-16,4 2 1 15,-8 6-1-15,-5 5 0 16,-3 1 0-16,-6 0 0 15,-4 4 0-15,2-2 0 16,1-2 0-16,4 0 1 16,7 0-1-16,4 0 0 15,4 7 0-15,8 4 1 16,1 7 1-16,7 7-2 16,7 1 0-16,4 5 3 15,2 2-3-15,2 4 0 16,-4 1 5-16,0 0 4 0,4-4 6 15,5-4-8-15,7-3-7 16,7-8 21-16,4 0-21 16,0 1 2-16,4 4 4 15,17 2-2-15,3 4-2 16,4 0-2-16,9 1 0 16,-2-5 3-16,3-4-3 15,2-2-1-15,5-6 1 16,1 0 0-16,8-1 0 15,6-3 0-15,7-2 0 16,4-8-2-16,7-4 2 16,3-6 0-16,3-8 3 0,-2-6-3 15,1-4 0 1,-3-4 0-16,-2-2 0 0,-7 0 6 16,-2 0-6-16,-3 0-1 15,-7-10-2-15,1-4 6 16,0-4-1-16,5-3-2 15,5-6 0-15,3-5-1 16,5-9 1-16,2-4-2 16,-2-8 2-16,0-14-3 15,2 0 1-15,-2-8-7 16,-4 2 9-16,-5 5-2 16,-13 6 2-16,-10 5-1 15,-10 9 1-15,-10 6 2 16,-3 2-1-16,-9-3-1 15,-6-2 0-15,-5-4 3 0,-3-5-3 16,0-2 0 0,-3-4 2-16,-15-1-2 0,-1 0 0 15,0 3 0-15,1 1 0 16,3 6 5-16,2 6-4 16,-3 5-1-16,1 4 6 15,-3 2-5-15,-7 2 2 16,-2 2-3-16,-6 1 0 15,-5 0 13-15,-4-2-13 16,-1 0 1-16,-1 2 3 0,3 3-2 16,8 4 2-16,4 2-4 15,3 8 0-15,6 2 1 16,-1 4-1-16,4 1-3 16,-3 5 2-16,-1 0-20 15,0 0-8-15,-4 0-32 16,0 0-10-16,1 5-8 15,6 5-42-15</inkml:trace>
  <inkml:trace contextRef="#ctx0" brushRef="#br0" timeOffset="120179.22">27862 9742 141 0,'0'0'0'16</inkml:trace>
  <inkml:trace contextRef="#ctx0" brushRef="#br0" timeOffset="120527.03">27862 9742 35 0,'-54'-43'78'15,"50"41"-44"1,2-2-13-16,2 4 30 0,-3-2-15 16,3 2-10-16,-2 0-9 15,2-2 5-15,0 2-2 16,0 0-3-16,0 0-9 15,0 0-3-15,0 0 6 16,0 0-10-16,0 0 0 16,0 0 12-16,0 0 3 15,0-2 9-15,0-3-11 16,0 2-3-16,2-2 28 16,7-4-30-16,2 6-1 15,1 0-1-15,-2 3-6 0,-1 0-1 16,3 0 0-16,-1 0 0 15,-1 0-7-15,0 0 7 16,-6 3-29 0,-2-2-28-16,-2-1-10 0,0 2 3 15,0 1-69-15</inkml:trace>
  <inkml:trace contextRef="#ctx0" brushRef="#br0" timeOffset="121111.07">27744 9676 206 0,'0'0'85'0,"0"0"-64"16,0 0-21-16,0 0 2 16,0 0 4-16,0 0 15 15,-5 59 3-15,3-19 10 16,-5 4-19-16,-2 6 5 16,-2 0 4-16,-3 5-6 15,1-7 6-15,3-2-14 16,0-10-9-16,6-8 14 0,-1-6-11 15,3-8 1-15,2-4 0 16,-4-6-4-16,4-2 2 16,-2-2-3-16,2 0 0 15,0 3 2-15,0-3-2 16,0 0 0-16,0 1 0 16,0-1 1-16,0 0 0 15,0 0-1-15,0 0 0 16,0 0 2-16,0 0-2 15,0 0 0-15,0 0 0 16,0 0 1-16,0 0 0 16,0 2-1-16,0 1 0 0,0-2 0 15,8 1 1 1,3 1-1-16,5-2 6 0,-1-1-4 16,1 3 1-16,2-2-3 15,-2-1 0-15,-3 3-2 16,1-3-8-16,-4 0-59 15,4 1-57-15</inkml:trace>
  <inkml:trace contextRef="#ctx0" brushRef="#br0" timeOffset="123441.04">28062 9874 237 0,'0'0'60'0,"0"0"-42"0,0 0 30 15,0 0-1-15,0 0 3 16,0 0-5-16,0 0-17 16,0-2-14-16,0-5-3 15,0 1 2-15,2-2 15 16,2-3-25-16,2-1 4 16,2-4-1-16,5-7-6 15,1 2 2-15,1-4-2 16,-1 1 0-16,1 4-1 15,-3 3 1-15,-6 9 0 16,1 3 0-16,-7 4 0 16,2 1 0-16,-2 0-3 0,0 0 3 15,0 0-3 1,0 0 3-16,0 6-6 0,0 13 6 16,0 13 2-16,0 3 5 15,0 1-7-15,0-3 0 16,-4-3 9-16,-1-2-8 15,3-2-1-15,2-5 4 16,0-5-3-16,0-4 0 16,0-4-1-16,0 0 0 15,0-2-2-15,0 0 2 16,0 3-28-16,0-4-39 16,0 1-45-16,0 0-21 0</inkml:trace>
  <inkml:trace contextRef="#ctx0" brushRef="#br0" timeOffset="124452.74">28621 9768 156 0,'0'0'36'0,"0"0"-16"16,0 0 1-16,0 0 28 15,0 0-8-15,0 0-9 16,0 0 4-16,-4-49-3 16,4 43 8-16,0 0-18 15,0-2-9-15,0 2 7 0,0 2-9 16,0 2-9 0,0 0 12-16,0 2-13 15,2 0 2-15,4 0-2 0,6 0-1 16,1-3 2-16,1 3-3 15,1 0 0-15,-1 0-1 16,-3 0 2-16,-3 9-1 16,2 9 5-16,-6 4-3 15,-4 7 6-15,0 3-1 16,0 4-3-16,-20 1 12 16,-5 2-14-16,-2-3 0 15,10-6 3-15,1-6-3 16,7-6 3-16,5-2-5 15,2-7 0-15,2-3 1 16,0-3-1-16,0 1-3 0,0 0 3 16,2-1 0-16,7 2 0 15,5-5 0-15,1 0-4 16,3 0 0-16,1 0-66 16,4 0-58-16,-1 0-69 15</inkml:trace>
  <inkml:trace contextRef="#ctx0" brushRef="#br0" timeOffset="124748.7">29078 9942 282 0,'0'0'161'0,"0"0"-155"15,0 0 0-15,0 0-4 16,-15 104 1-16,5-76 0 16,4 2 16-16,1-3-15 15,-1-2-1-15,2 0-3 16,-1-10 0-16,-2 1-7 15,5-6-34-15,2 2-60 16,0-3-72-16</inkml:trace>
  <inkml:trace contextRef="#ctx0" brushRef="#br0" timeOffset="125876.99">29325 9676 359 0,'0'0'46'16,"0"0"-15"-16,0 0 11 0,0 0-20 16,0 0 9-16,0 0-22 15,0 0-1-15,45-63-5 16,-34 61-2-16,-2 2-1 15,-2 0 0-15,-5 0 0 16,0 0-1-16,-2 13 1 16,0 0 0-16,0 7 0 15,0 2 1-15,-7 2 6 16,-8 2-7-16,2-4 0 16,1-2 2-16,6-6-2 15,4-3 0-15,2-4 0 0,0 3 0 16,0-4-3-1,12 0 3-15,7 1 0 0,1-3-1 16,0 2 3-16,-4-1-2 16,-3 2 0-16,-5-2 2 15,-6 5-6-15,1 1 4 16,-3 1 0-16,0 3 2 16,-5 2-2-16,-12 1 0 15,1-3 0-15,1 4 2 16,1-5-2-16,3-3 0 15,2-2-29-15,3-5-14 16,3 0-64-16,3-4-21 0</inkml:trace>
  <inkml:trace contextRef="#ctx0" brushRef="#br0" timeOffset="126302.72">29564 9551 240 0,'0'0'136'15,"0"0"-136"-15,0 0-1 16,0 0 1-16,0 0 12 0,127-105 12 16,-105 99-10-1,-5 4-6-15,-3 2 8 16,-7 0-15-16,-3 5 15 0,1 15 13 15,-5 5-15-15,0 12-8 16,0 9 1-16,0 9-7 16,0 10 18-16,0 6-6 15,0-1-2-15,0 2 2 16,0-8-9-16,11-4 1 16,4-6-3-16,4-10 3 15,-4-8-2-15,-4-10-2 16,-2-10 0-16,-9-3 3 15,0-1-3-15,-6 2 4 16,-28 4-4-16,-15-3 4 16,-13 3-5-16,-1-5 1 15,-4-5-25-15,9-4-17 16,5-4-73-16,4 0-172 0</inkml:trace>
  <inkml:trace contextRef="#ctx0" brushRef="#br0" timeOffset="126638">28294 10110 539 0,'0'0'31'15,"0"0"-31"-15,0 165 0 16,-6-83-5-16,-17 4-48 0,-12-1-341 16</inkml:trace>
  <inkml:trace contextRef="#ctx0" brushRef="#br0" timeOffset="129946.07">31708 9900 149 0,'0'0'79'16,"0"0"-76"-16,0 0 5 15,0 0-8-15,0 0 0 16,0 0 2-16,0 0-1 15,-10 0 14-15,10 0-1 16,0 0 1-16,0 0 12 16,0 0-10-16,0 0-13 15,0 0-4-15,0 0-13 16,0 0-2-16,0 0-6 16,0 0-10-16,0 0-36 15</inkml:trace>
  <inkml:trace contextRef="#ctx0" brushRef="#br0" timeOffset="131305.31">31625 10171 166 0,'0'0'79'16,"0"0"-58"-16,0 0 8 0,0 0 4 15,0 0-10 1,0 0-4-16,0-18-18 0,0 14 2 16,0-1 10-16,0-2 5 15,0-4 7-15,2 2-9 16,4-7-6-16,6-1 9 15,-1-1-11-15,4-5 1 16,3-4 5-16,1-1-1 16,-4-1 5-16,3 2-15 15,-3-4 1-15,-1-5 7 16,1-4-10-16,-4-6 4 0,-2-2-2 16,-2-1-2-1,-3-4 9-15,-4 5-10 0,0 4 0 16,0 6 19-16,0 7-16 15,2 3 3-15,1 5 10 16,-3 0-8-16,0 3 9 16,2 4-17-16,0 1 1 15,0 2 3-15,-2 5-3 16,0 0-1-16,0 4 0 16,0 0 0-16,0-1-6 15,0 4-4-15,0 0-20 16,0 1 2-16,0 0-11 15,0 0-6-15,0 0-8 16,0 0-13-16,0 0 10 0,0 0 6 16,5-3 3-16,2-5 39 15,1-4 8-15,-1 0 7 16,-3-2 6-16,4 2 0 16,-6 0 11-16,-2 2 0 15,0 0-7-15,0 3 14 16,0 2-6-16,0 1 0 15,0 2 9-15,-2 2-7 16,-10 0 7-16,1 0-34 16,-2 0 4-16,-9 8 6 15,-5 14-10-15,-4 6 1 16,-5 2-1-16,3-2 1 16,6-4 2-16,9-6-3 15,7-8 0-15,11-3 4 16,0-6-4-16,0-1 0 0,6 0 0 15,13 0 1-15,4-8 27 16,2-11-19-16,-2-4-9 16,-1 2 10-16,-3-6-10 15,-2 5 0-15,-4 2 0 16,-2 3 1-16,-2 9 2 16,-5 1-2-16,1 5 1 15,1 0 8-15,6 2-10 16,3 0 2-16,3 0 0 15,5 0 1-15,-2 6 2 0,2 10-5 16,-5 0 0 0,-7 1-1-16,-3-3 1 0,-5 5-4 15,-3-1-16-15,0 8-88 16,-40 0-118-16</inkml:trace>
  <inkml:trace contextRef="#ctx0" brushRef="#br0" timeOffset="134656.72">27951 14235 468 0,'0'0'21'16,"0"0"-21"-16,0 0 0 0,0 0 0 15,0 0 16-15,0 0-1 16,0 0-12-16,-14 108 10 15,16-10-7-15,10 23 10 16,-1 25-4-16,0 23 1 16,-7 19 1-16,-1 23-7 15,-3 11 0-15,0 1 14 16,0-2-18-16,-10-21 7 16,6-18 5-16,2-21-8 15,2-23-2-15,0-12-5 16,6-15 0-16,8-17 0 15,-3-18 0-15,0-18-2 16,1-17-1-16,-6-15-15 0,-1-16-14 16,-5-10-37-16,2-10-49 15,-2-43-6-15</inkml:trace>
  <inkml:trace contextRef="#ctx0" brushRef="#br0" timeOffset="135738.01">27737 14145 453 0,'0'0'60'16,"0"0"-60"-16,0 0-10 16,0 0 10-16,0 0 13 15,0 0-9-15,169-52 6 16,-78 52-4-16,21 0-5 16,21-10 6-16,17-12-6 15,14-9-1-15,11-6 16 16,5-2-16-16,7 3 0 15,11 8 0-15,1 4 1 16,11 5-1-16,-2 8 0 16,-7 3-3-16,-5 4-1 15,-13-4-4-15,-13 0 4 0,-10-4 3 16,-4-1 1-16,-9-4 0 16,-9 0 0-16,-20 8 0 15,-18-1-1-15,-20 6 1 16,-9-2 0-16,-6 6-1 15,-11 0 2-15,-14 0-2 16,-14 0 1-16,-12 0 0 16,-7 0-4-16,-3 6 4 15,0 4 0-15,-1 7 5 0,3 8-4 16,4 9 5 0,0 14-6-16,7 14 0 0,4 13 4 15,4 19-1-15,-7 20-3 16,-9 22 4-16,-9 16-2 15,0 13 12-15,0 6-10 16,-13-11 13-16,5-8 1 16,8-17-17-16,0-15-1 15,8-9 7-15,15-7-7 16,6-3 14-16,0-2 0 16,1-1-10-16,-1 1 28 15,-5-5-7-15,-1-6-12 16,-6-2-3-16,-1-10-9 15,-5-5 6-15,0-13-7 16,-2-10 0-16,0-6 2 0,-5-12-2 16,-4-2 0-16,0 2 1 15,0-6 4-15,-4 2 18 16,-7-12-20-16,6-1-2 16,1-9 5-16,4-1-6 15,0 3-2-15,0-1 2 16,0-1 0-16,-3 0-1 15,1 2 1-15,-4 2 0 16,-1 2-1-16,-4 2 1 16,0-2-2-16,2-2 1 15,-3-4 0-15,2 2-4 16,-3-2 5-16,-3 0 0 16,-5-1-2-16,0 2 2 15,-13 1-1-15,-15-6 1 0,-22 8 0 16,-30-2-3-16,-28 6 3 15,-36 10-5-15,-28 6 5 16,-21 8-13-16,-21 8 4 16,-5 0 3-16,4-4 1 15,4-4 2-15,11-5-16 16,10-13 16-16,3-8 0 16,10 4-8-16,-1 6-3 15,10-2 6-15,14 14-11 16,12-6 2-16,21 2-26 15,21 2-29-15,26-2-82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85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6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4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2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4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82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46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42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14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17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14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9.html#unsupervised_learning_chap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Aprendizaje no supervisado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01D3590-C4AB-7013-4263-D914396F84CC}"/>
                  </a:ext>
                </a:extLst>
              </p14:cNvPr>
              <p14:cNvContentPartPr/>
              <p14:nvPr/>
            </p14:nvContentPartPr>
            <p14:xfrm>
              <a:off x="11197730" y="2121821"/>
              <a:ext cx="43920" cy="316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01D3590-C4AB-7013-4263-D914396F84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9090" y="2113181"/>
                <a:ext cx="615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EE66C3C-FFD4-9ADC-A438-4C717C2C81A1}"/>
                  </a:ext>
                </a:extLst>
              </p14:cNvPr>
              <p14:cNvContentPartPr/>
              <p14:nvPr/>
            </p14:nvContentPartPr>
            <p14:xfrm>
              <a:off x="9050690" y="2910941"/>
              <a:ext cx="19080" cy="25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EE66C3C-FFD4-9ADC-A438-4C717C2C81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1690" y="2901941"/>
                <a:ext cx="36720" cy="2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8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Definición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 las técnicas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pretende agrupar los datos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 etiquetar 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diferentes grupos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manera automática. Estos algoritmos buscan patrones y similitudes en los datos y los agrupan en k grupos, siendo k un parámetro dado.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835C33F9-C78C-4136-8BDD-900F787CF99E}"/>
              </a:ext>
            </a:extLst>
          </p:cNvPr>
          <p:cNvSpPr txBox="1"/>
          <p:nvPr/>
        </p:nvSpPr>
        <p:spPr>
          <a:xfrm>
            <a:off x="587828" y="2645149"/>
            <a:ext cx="1064467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vs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clasificación tenemos los datos etiquetados y por tanto acudimos a los algoritmos supervisados que ya conocemos (Regresión logística, SVC,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DecisionTree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…) para entrenar el modelo y predecir después las clases.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tenemos el dato etiquetado, y por tanto es el modelo el que clasifica los datos en k clases. En ningún momento sabe qué es cada clase, pero agrupa los datos según similitudes.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mls2 0901">
            <a:extLst>
              <a:ext uri="{FF2B5EF4-FFF2-40B4-BE49-F238E27FC236}">
                <a16:creationId xmlns:a16="http://schemas.microsoft.com/office/drawing/2014/main" id="{C3142C5D-07F0-44D1-A430-93802A6C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40" y="3857122"/>
            <a:ext cx="6163119" cy="22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C54521C-52FB-1CAB-E634-D7430919B199}"/>
                  </a:ext>
                </a:extLst>
              </p14:cNvPr>
              <p14:cNvContentPartPr/>
              <p14:nvPr/>
            </p14:nvContentPartPr>
            <p14:xfrm>
              <a:off x="3498840" y="3600"/>
              <a:ext cx="7784640" cy="58834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C54521C-52FB-1CAB-E634-D7430919B1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9480" y="-5760"/>
                <a:ext cx="7803360" cy="59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63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B502AB2D-9A70-404E-B92D-26C59093DD72}"/>
              </a:ext>
            </a:extLst>
          </p:cNvPr>
          <p:cNvSpPr txBox="1"/>
          <p:nvPr/>
        </p:nvSpPr>
        <p:spPr>
          <a:xfrm>
            <a:off x="643344" y="26086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Segmentación de clientes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Clasificar clientes en grupos para sistemas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recomendadores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productos</a:t>
            </a: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BFA3A8B5-6310-4B5E-9B45-B7D62B7F3609}"/>
              </a:ext>
            </a:extLst>
          </p:cNvPr>
          <p:cNvSpPr txBox="1"/>
          <p:nvPr/>
        </p:nvSpPr>
        <p:spPr>
          <a:xfrm>
            <a:off x="4123391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 útil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cuando analicemos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descubrir posibles agrupaciones en los datos</a:t>
            </a:r>
          </a:p>
        </p:txBody>
      </p:sp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7C12B9D0-B819-4BB4-B415-A4076AC630EC}"/>
              </a:ext>
            </a:extLst>
          </p:cNvPr>
          <p:cNvSpPr txBox="1"/>
          <p:nvPr/>
        </p:nvSpPr>
        <p:spPr>
          <a:xfrm>
            <a:off x="8038443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Dimensionality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Después de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podemos ver la afinidad de cada observación con sus grupos y que esas k medidas sean las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19283FAA-EA24-4131-B528-8D3DC5F4577A}"/>
              </a:ext>
            </a:extLst>
          </p:cNvPr>
          <p:cNvSpPr txBox="1"/>
          <p:nvPr/>
        </p:nvSpPr>
        <p:spPr>
          <a:xfrm>
            <a:off x="2312347" y="4266865"/>
            <a:ext cx="319405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 observación con poca afinidad respecto a su grupo es susceptible de ser una anomalía o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Detección de comportamientos inusuales de os usuarios</a:t>
            </a:r>
          </a:p>
        </p:txBody>
      </p:sp>
      <p:sp>
        <p:nvSpPr>
          <p:cNvPr id="14" name="Google Shape;124;p5">
            <a:extLst>
              <a:ext uri="{FF2B5EF4-FFF2-40B4-BE49-F238E27FC236}">
                <a16:creationId xmlns:a16="http://schemas.microsoft.com/office/drawing/2014/main" id="{675A044D-DDA2-4674-A9FB-EBB363A0E9BD}"/>
              </a:ext>
            </a:extLst>
          </p:cNvPr>
          <p:cNvSpPr txBox="1"/>
          <p:nvPr/>
        </p:nvSpPr>
        <p:spPr>
          <a:xfrm>
            <a:off x="6441413" y="4451531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 de imágenes similares a una referencia. Como si de un sistema de recomendación se tratase.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D9550E-55CB-F9A8-178D-F59C07CAB562}"/>
                  </a:ext>
                </a:extLst>
              </p14:cNvPr>
              <p14:cNvContentPartPr/>
              <p14:nvPr/>
            </p14:nvContentPartPr>
            <p14:xfrm>
              <a:off x="1868760" y="3307680"/>
              <a:ext cx="9729720" cy="31129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D9550E-55CB-F9A8-178D-F59C07CAB5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400" y="3298320"/>
                <a:ext cx="9748440" cy="31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42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de </a:t>
            </a:r>
            <a:r>
              <a:rPr lang="es-ES" sz="1800" i="1" dirty="0" err="1">
                <a:solidFill>
                  <a:srgbClr val="D8D8D8"/>
                </a:solidFill>
              </a:rPr>
              <a:t>clustering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4;p5">
            <a:extLst>
              <a:ext uri="{FF2B5EF4-FFF2-40B4-BE49-F238E27FC236}">
                <a16:creationId xmlns:a16="http://schemas.microsoft.com/office/drawing/2014/main" id="{E5860BC2-7220-4376-9095-EFC81AA5C2C0}"/>
              </a:ext>
            </a:extLst>
          </p:cNvPr>
          <p:cNvSpPr txBox="1"/>
          <p:nvPr/>
        </p:nvSpPr>
        <p:spPr>
          <a:xfrm>
            <a:off x="1770975" y="2234198"/>
            <a:ext cx="31940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de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basado en distancias</a:t>
            </a:r>
          </a:p>
        </p:txBody>
      </p:sp>
      <p:pic>
        <p:nvPicPr>
          <p:cNvPr id="8196" name="Picture 4" descr="K-Means Clustering Visualization in R: Step By Step Guide - Datanovia">
            <a:extLst>
              <a:ext uri="{FF2B5EF4-FFF2-40B4-BE49-F238E27FC236}">
                <a16:creationId xmlns:a16="http://schemas.microsoft.com/office/drawing/2014/main" id="{B6AA0683-2AA0-49F1-B450-E771ADF8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22" y="3114070"/>
            <a:ext cx="3664351" cy="26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BSCAN - File Exchange - MATLAB Central">
            <a:extLst>
              <a:ext uri="{FF2B5EF4-FFF2-40B4-BE49-F238E27FC236}">
                <a16:creationId xmlns:a16="http://schemas.microsoft.com/office/drawing/2014/main" id="{87FEDA73-05C4-4D6D-B2F1-0144B373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29" y="3114070"/>
            <a:ext cx="3581309" cy="26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72E33ACB-B674-4376-904B-761365035822}"/>
              </a:ext>
            </a:extLst>
          </p:cNvPr>
          <p:cNvSpPr txBox="1"/>
          <p:nvPr/>
        </p:nvSpPr>
        <p:spPr>
          <a:xfrm>
            <a:off x="6819661" y="22223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los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regiones continuas de alta densidad de observaciones.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521E0F2-A4E1-1FC4-7C95-40680AAF8E0E}"/>
                  </a:ext>
                </a:extLst>
              </p14:cNvPr>
              <p14:cNvContentPartPr/>
              <p14:nvPr/>
            </p14:nvContentPartPr>
            <p14:xfrm>
              <a:off x="3438360" y="18000"/>
              <a:ext cx="8753040" cy="4557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521E0F2-A4E1-1FC4-7C95-40680AAF8E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9000" y="8640"/>
                <a:ext cx="8771760" cy="45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70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C2DBAC5C-9E92-4DB5-ABF9-AB2185D976A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https://learning.oreilly.com/library/view/hands-on-machine-learning/9781492032632/ch09.html#unsupervised_learning_chapter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1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Aprendizaje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373155" y="2407534"/>
            <a:ext cx="920309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“Aprendizaje no supervisado es un método de Aprendizaje Automático donde un modelo se ajusta a las observaciones. Se distingue del Aprendizaje supervisado por el hecho de que no hay un conocimiento a priori, los datos no están etiquetados”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FE929EFA-9CEE-43FE-8602-7AD0D76AB9B9}"/>
              </a:ext>
            </a:extLst>
          </p:cNvPr>
          <p:cNvSpPr txBox="1"/>
          <p:nvPr/>
        </p:nvSpPr>
        <p:spPr>
          <a:xfrm>
            <a:off x="8168640" y="5791200"/>
            <a:ext cx="28854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6974337-14C8-8D00-879A-80595F57505E}"/>
                  </a:ext>
                </a:extLst>
              </p14:cNvPr>
              <p14:cNvContentPartPr/>
              <p14:nvPr/>
            </p14:nvContentPartPr>
            <p14:xfrm>
              <a:off x="1442880" y="113040"/>
              <a:ext cx="9117000" cy="4106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6974337-14C8-8D00-879A-80595F5750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3520" y="103680"/>
                <a:ext cx="9135720" cy="412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Ejemplo práctico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que tienes un conjunto de imágenes de una serie de piezas de una línea de producción y quieres montar un modelo de ML que te prediga si la pieza está defectuosa.</a:t>
            </a:r>
          </a:p>
        </p:txBody>
      </p:sp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BA764C1E-CA5F-4535-B205-03D0D770F3D4}"/>
              </a:ext>
            </a:extLst>
          </p:cNvPr>
          <p:cNvSpPr txBox="1"/>
          <p:nvPr/>
        </p:nvSpPr>
        <p:spPr>
          <a:xfrm>
            <a:off x="587826" y="2710209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Montaremos entonces un modelo automático que las clasifique</a:t>
            </a:r>
            <a:endParaRPr dirty="0"/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688D9428-FCE3-4AC3-852B-C475DEB935DB}"/>
              </a:ext>
            </a:extLst>
          </p:cNvPr>
          <p:cNvSpPr txBox="1"/>
          <p:nvPr/>
        </p:nvSpPr>
        <p:spPr>
          <a:xfrm>
            <a:off x="587826" y="3336772"/>
            <a:ext cx="50001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Recogemos imágenes durante unas semanas y entrenamos un modelo</a:t>
            </a:r>
            <a:endParaRPr dirty="0"/>
          </a:p>
        </p:txBody>
      </p:sp>
      <p:pic>
        <p:nvPicPr>
          <p:cNvPr id="1026" name="Picture 2" descr="Consejos a tener en cuenta para comprar engranajes – Blog CLR">
            <a:extLst>
              <a:ext uri="{FF2B5EF4-FFF2-40B4-BE49-F238E27FC236}">
                <a16:creationId xmlns:a16="http://schemas.microsoft.com/office/drawing/2014/main" id="{633658B7-A10B-4136-9047-8823290B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4067019"/>
            <a:ext cx="282448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302B367B-5EDC-4E84-B4A8-125DC59E2BF4}"/>
              </a:ext>
            </a:extLst>
          </p:cNvPr>
          <p:cNvSpPr txBox="1"/>
          <p:nvPr/>
        </p:nvSpPr>
        <p:spPr>
          <a:xfrm>
            <a:off x="6204857" y="3956668"/>
            <a:ext cx="5000173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sz="2000" b="1" dirty="0"/>
              <a:t>No tenemos los datos etiquetados!! </a:t>
            </a:r>
            <a:r>
              <a:rPr lang="es-ES" dirty="0"/>
              <a:t>Imposible montar un clasificador binario como los que ya conocemos.</a:t>
            </a:r>
          </a:p>
          <a:p>
            <a:endParaRPr lang="es-ES" dirty="0"/>
          </a:p>
          <a:p>
            <a:r>
              <a:rPr lang="es-ES" dirty="0"/>
              <a:t>Podemos juntar un equipo de expertos para que las vaya etiquetando manualmente. El problema es que este proceso es costoso en tiempo y dinero y cada vez que haya cambios en los productos, tendremos que volver a repetirlo</a:t>
            </a:r>
          </a:p>
          <a:p>
            <a:endParaRPr lang="es-ES" dirty="0"/>
          </a:p>
          <a:p>
            <a:r>
              <a:rPr lang="es-ES" dirty="0"/>
              <a:t>Para solucionar esto tenemos los algoritmos de aprendizaje no supervisado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62B7868-CE47-B5A3-BC4A-CCA795861167}"/>
                  </a:ext>
                </a:extLst>
              </p14:cNvPr>
              <p14:cNvContentPartPr/>
              <p14:nvPr/>
            </p14:nvContentPartPr>
            <p14:xfrm>
              <a:off x="6636600" y="2208240"/>
              <a:ext cx="3676320" cy="2329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62B7868-CE47-B5A3-BC4A-CCA7958611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7240" y="2198880"/>
                <a:ext cx="3695040" cy="23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Supervisado vs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Aprendizaje Supervisado y No supervisado - Diego Calvo">
            <a:extLst>
              <a:ext uri="{FF2B5EF4-FFF2-40B4-BE49-F238E27FC236}">
                <a16:creationId xmlns:a16="http://schemas.microsoft.com/office/drawing/2014/main" id="{6B5F89EC-556F-4A36-BF83-30C044D1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66" y="2006353"/>
            <a:ext cx="7647268" cy="36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A3B2AAF-1206-AF63-AC00-6BFC19D05C30}"/>
                  </a:ext>
                </a:extLst>
              </p14:cNvPr>
              <p14:cNvContentPartPr/>
              <p14:nvPr/>
            </p14:nvContentPartPr>
            <p14:xfrm>
              <a:off x="6340320" y="5076360"/>
              <a:ext cx="4636800" cy="1628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A3B2AAF-1206-AF63-AC00-6BFC19D05C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0960" y="5067000"/>
                <a:ext cx="4655520" cy="16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95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0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Curse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4;p5">
            <a:extLst>
              <a:ext uri="{FF2B5EF4-FFF2-40B4-BE49-F238E27FC236}">
                <a16:creationId xmlns:a16="http://schemas.microsoft.com/office/drawing/2014/main" id="{19449A98-9787-4788-BA30-C1311CDF0133}"/>
              </a:ext>
            </a:extLst>
          </p:cNvPr>
          <p:cNvSpPr txBox="1"/>
          <p:nvPr/>
        </p:nvSpPr>
        <p:spPr>
          <a:xfrm>
            <a:off x="587828" y="1858895"/>
            <a:ext cx="106446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número de muestras que se necesitan para estimar una función arbitraria (un target de ML, por ejemplo) con un cierto nivel de precisión crece exponencialmente con el número de inputs/dimensiones/variables de la función.</a:t>
            </a: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4A4BEB43-E8CC-4B65-BA70-A13427F7B272}"/>
              </a:ext>
            </a:extLst>
          </p:cNvPr>
          <p:cNvSpPr txBox="1"/>
          <p:nvPr/>
        </p:nvSpPr>
        <p:spPr>
          <a:xfrm>
            <a:off x="587828" y="2720029"/>
            <a:ext cx="47210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fenómeno afecta mucho a la dispersión y la cercanía de los datos. Según vamos añadiendo dimensiones, se van diferenciando mejor.</a:t>
            </a:r>
          </a:p>
        </p:txBody>
      </p:sp>
      <p:pic>
        <p:nvPicPr>
          <p:cNvPr id="7170" name="Picture 2" descr="Texto alternativo generado por el equipo:&#10;SD . 64 re-V0ns ">
            <a:extLst>
              <a:ext uri="{FF2B5EF4-FFF2-40B4-BE49-F238E27FC236}">
                <a16:creationId xmlns:a16="http://schemas.microsoft.com/office/drawing/2014/main" id="{4249F3ED-5A83-4310-A102-C799CB0C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2" y="3429000"/>
            <a:ext cx="4562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F849D6B2-0D92-4F68-A249-B83D38BF0087}"/>
              </a:ext>
            </a:extLst>
          </p:cNvPr>
          <p:cNvSpPr txBox="1"/>
          <p:nvPr/>
        </p:nvSpPr>
        <p:spPr>
          <a:xfrm>
            <a:off x="6264675" y="2634013"/>
            <a:ext cx="47210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estamos ante pocas dimensiones, tenemos datos que pueden resultar muy parecidos, pero según vamos añadiendo características y dimensiones nuevas, esto cambia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72372-0F5D-4B66-82F1-E662068B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97" y="3294567"/>
            <a:ext cx="2995363" cy="1954790"/>
          </a:xfrm>
          <a:prstGeom prst="rect">
            <a:avLst/>
          </a:prstGeom>
        </p:spPr>
      </p:pic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3E5348D8-634D-413C-942F-49B47345BCA6}"/>
              </a:ext>
            </a:extLst>
          </p:cNvPr>
          <p:cNvSpPr txBox="1"/>
          <p:nvPr/>
        </p:nvSpPr>
        <p:spPr>
          <a:xfrm>
            <a:off x="587827" y="5633415"/>
            <a:ext cx="106446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muchas dimensiones serán muy dispersos y con mucha distancia entre los puntos, lo cual es bueno para clasificar. El problema es que nuevas observaciones estarán también muy lejanas de las originales (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produciendo predicciones menos fiables que </a:t>
            </a: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pocas dimensiones.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solución sería incrementar el conjunto de 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D5CE12B-82DC-CC04-B9D3-1590AC447C12}"/>
                  </a:ext>
                </a:extLst>
              </p14:cNvPr>
              <p14:cNvContentPartPr/>
              <p14:nvPr/>
            </p14:nvContentPartPr>
            <p14:xfrm>
              <a:off x="7371360" y="133560"/>
              <a:ext cx="4820040" cy="46044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D5CE12B-82DC-CC04-B9D3-1590AC447C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2000" y="124200"/>
                <a:ext cx="4838760" cy="46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9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Aumentar vs reducir la dimensionalidad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497BB3-78F4-42DD-A232-CBAC81F1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26" y="4227637"/>
            <a:ext cx="6326947" cy="2231990"/>
          </a:xfrm>
          <a:prstGeom prst="rect">
            <a:avLst/>
          </a:prstGeom>
        </p:spPr>
      </p:pic>
      <p:pic>
        <p:nvPicPr>
          <p:cNvPr id="9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4F7508C1-2C88-447F-9AEB-D384E551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27" y="1999654"/>
            <a:ext cx="6326946" cy="18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3">
            <a:extLst>
              <a:ext uri="{FF2B5EF4-FFF2-40B4-BE49-F238E27FC236}">
                <a16:creationId xmlns:a16="http://schemas.microsoft.com/office/drawing/2014/main" id="{61B2AC0B-AFD1-47A0-B137-C5A1C9825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SVM vs </a:t>
            </a:r>
            <a:r>
              <a:rPr lang="es-ES" sz="1800" i="1" dirty="0" err="1">
                <a:solidFill>
                  <a:srgbClr val="D8D8D8"/>
                </a:solidFill>
              </a:rPr>
              <a:t>Feat</a:t>
            </a:r>
            <a:r>
              <a:rPr lang="es-ES" sz="1800" i="1" dirty="0">
                <a:solidFill>
                  <a:srgbClr val="D8D8D8"/>
                </a:solidFill>
              </a:rPr>
              <a:t>. </a:t>
            </a:r>
            <a:r>
              <a:rPr lang="es-ES" sz="1800" i="1" dirty="0" err="1">
                <a:solidFill>
                  <a:srgbClr val="D8D8D8"/>
                </a:solidFill>
              </a:rPr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4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y 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82DF0739-3DB9-45DB-852A-92C8B580E148}"/>
              </a:ext>
            </a:extLst>
          </p:cNvPr>
          <p:cNvSpPr txBox="1"/>
          <p:nvPr/>
        </p:nvSpPr>
        <p:spPr>
          <a:xfrm>
            <a:off x="587828" y="1858895"/>
            <a:ext cx="106446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 computacional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Detección de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discriminantes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Eliminación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irrelevantes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Compresión de la información (imágenes)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(PCA)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0FBA48-495F-4352-9940-659B37B6D253}"/>
              </a:ext>
            </a:extLst>
          </p:cNvPr>
          <p:cNvSpPr/>
          <p:nvPr/>
        </p:nvSpPr>
        <p:spPr>
          <a:xfrm>
            <a:off x="2327934" y="3986957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Supervisado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EBA18C-EA19-42E0-94C6-1458C678BE58}"/>
              </a:ext>
            </a:extLst>
          </p:cNvPr>
          <p:cNvSpPr/>
          <p:nvPr/>
        </p:nvSpPr>
        <p:spPr>
          <a:xfrm>
            <a:off x="716902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Wrapper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18FBA7-435E-4EDC-8051-E9F4BA63A83A}"/>
              </a:ext>
            </a:extLst>
          </p:cNvPr>
          <p:cNvSpPr/>
          <p:nvPr/>
        </p:nvSpPr>
        <p:spPr>
          <a:xfrm>
            <a:off x="2327933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Filter</a:t>
            </a:r>
            <a:endParaRPr lang="es-ES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C8ACA1-259F-4620-B388-C133374C3E3D}"/>
              </a:ext>
            </a:extLst>
          </p:cNvPr>
          <p:cNvSpPr/>
          <p:nvPr/>
        </p:nvSpPr>
        <p:spPr>
          <a:xfrm>
            <a:off x="3938964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Intrinsic</a:t>
            </a:r>
            <a:endParaRPr lang="es-ES" sz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DDFF1C-42C5-44D4-8F6F-E334BE1A9B9A}"/>
              </a:ext>
            </a:extLst>
          </p:cNvPr>
          <p:cNvSpPr/>
          <p:nvPr/>
        </p:nvSpPr>
        <p:spPr>
          <a:xfrm>
            <a:off x="5974702" y="3986957"/>
            <a:ext cx="1436199" cy="4426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 Supervisado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474D9B-5668-4DFB-989F-FCF607144804}"/>
              </a:ext>
            </a:extLst>
          </p:cNvPr>
          <p:cNvSpPr/>
          <p:nvPr/>
        </p:nvSpPr>
        <p:spPr>
          <a:xfrm>
            <a:off x="9145966" y="3986957"/>
            <a:ext cx="1436199" cy="442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Reducción de dimensionalidad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02E17A0-4C48-4789-A04B-FE96D69D0274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35002" y="4429612"/>
            <a:ext cx="1611032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18785CF-6720-4593-862B-725FC41F5C39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46033" y="4429612"/>
            <a:ext cx="1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A78FF2-0591-4F58-B466-1B525AF8B7C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3046034" y="4429612"/>
            <a:ext cx="1611030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4;p5">
            <a:extLst>
              <a:ext uri="{FF2B5EF4-FFF2-40B4-BE49-F238E27FC236}">
                <a16:creationId xmlns:a16="http://schemas.microsoft.com/office/drawing/2014/main" id="{EAFA155F-7528-4D8D-8E91-A197AACA666D}"/>
              </a:ext>
            </a:extLst>
          </p:cNvPr>
          <p:cNvSpPr txBox="1"/>
          <p:nvPr/>
        </p:nvSpPr>
        <p:spPr>
          <a:xfrm>
            <a:off x="716902" y="5480040"/>
            <a:ext cx="143619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sklearn.feature_selection.RFE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4;p5">
            <a:extLst>
              <a:ext uri="{FF2B5EF4-FFF2-40B4-BE49-F238E27FC236}">
                <a16:creationId xmlns:a16="http://schemas.microsoft.com/office/drawing/2014/main" id="{9CE89389-AF2E-4B0A-930D-C7FF9C085C71}"/>
              </a:ext>
            </a:extLst>
          </p:cNvPr>
          <p:cNvSpPr txBox="1"/>
          <p:nvPr/>
        </p:nvSpPr>
        <p:spPr>
          <a:xfrm>
            <a:off x="2327932" y="5480040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feature_importances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</p:txBody>
      </p:sp>
      <p:sp>
        <p:nvSpPr>
          <p:cNvPr id="24" name="Google Shape;124;p5">
            <a:extLst>
              <a:ext uri="{FF2B5EF4-FFF2-40B4-BE49-F238E27FC236}">
                <a16:creationId xmlns:a16="http://schemas.microsoft.com/office/drawing/2014/main" id="{05959E6F-10DB-4EAD-B269-CBE66CE25B58}"/>
              </a:ext>
            </a:extLst>
          </p:cNvPr>
          <p:cNvSpPr txBox="1"/>
          <p:nvPr/>
        </p:nvSpPr>
        <p:spPr>
          <a:xfrm>
            <a:off x="3938964" y="5461145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sklearn.feature_selection.SelectFromModel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4;p5">
            <a:extLst>
              <a:ext uri="{FF2B5EF4-FFF2-40B4-BE49-F238E27FC236}">
                <a16:creationId xmlns:a16="http://schemas.microsoft.com/office/drawing/2014/main" id="{C5B0F0F6-96FA-4507-8535-52A14B3FC4B1}"/>
              </a:ext>
            </a:extLst>
          </p:cNvPr>
          <p:cNvSpPr txBox="1"/>
          <p:nvPr/>
        </p:nvSpPr>
        <p:spPr>
          <a:xfrm>
            <a:off x="5974702" y="4611821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sklearn.feature_selection.VarianceThreshold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4;p5">
            <a:extLst>
              <a:ext uri="{FF2B5EF4-FFF2-40B4-BE49-F238E27FC236}">
                <a16:creationId xmlns:a16="http://schemas.microsoft.com/office/drawing/2014/main" id="{A2ED9CAE-33E6-4BE6-B413-E080A4CBB8DE}"/>
              </a:ext>
            </a:extLst>
          </p:cNvPr>
          <p:cNvSpPr txBox="1"/>
          <p:nvPr/>
        </p:nvSpPr>
        <p:spPr>
          <a:xfrm>
            <a:off x="9145966" y="4623933"/>
            <a:ext cx="153819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24;p5">
            <a:extLst>
              <a:ext uri="{FF2B5EF4-FFF2-40B4-BE49-F238E27FC236}">
                <a16:creationId xmlns:a16="http://schemas.microsoft.com/office/drawing/2014/main" id="{EAC6BA03-B727-46BC-9A06-8A6DBBF2C9D9}"/>
              </a:ext>
            </a:extLst>
          </p:cNvPr>
          <p:cNvSpPr txBox="1"/>
          <p:nvPr/>
        </p:nvSpPr>
        <p:spPr>
          <a:xfrm>
            <a:off x="7263572" y="6166406"/>
            <a:ext cx="39689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Detalle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SELECTION.pdf”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39362A4-CDA2-AEA7-710D-6F4DEE3574DA}"/>
                  </a:ext>
                </a:extLst>
              </p14:cNvPr>
              <p14:cNvContentPartPr/>
              <p14:nvPr/>
            </p14:nvContentPartPr>
            <p14:xfrm>
              <a:off x="1042560" y="343440"/>
              <a:ext cx="11017440" cy="59162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39362A4-CDA2-AEA7-710D-6F4DEE3574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200" y="334080"/>
                <a:ext cx="11036160" cy="59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7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699</Words>
  <Application>Microsoft Office PowerPoint</Application>
  <PresentationFormat>Panorámica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Machine Learning Aprendizaje no supervisado</vt:lpstr>
      <vt:lpstr>Definición</vt:lpstr>
      <vt:lpstr>Definición</vt:lpstr>
      <vt:lpstr>Ejemplo práctico</vt:lpstr>
      <vt:lpstr>Supervisado vs no supervisado</vt:lpstr>
      <vt:lpstr>Feature Reduction</vt:lpstr>
      <vt:lpstr>Curse of Dimensionality</vt:lpstr>
      <vt:lpstr>Aumentar vs reducir la dimensionalidad</vt:lpstr>
      <vt:lpstr>Feature Reduction</vt:lpstr>
      <vt:lpstr>Clustering</vt:lpstr>
      <vt:lpstr>Clustering</vt:lpstr>
      <vt:lpstr>Clustering</vt:lpstr>
      <vt:lpstr>Clustering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Alberto Becerra Tomé</cp:lastModifiedBy>
  <cp:revision>15</cp:revision>
  <dcterms:created xsi:type="dcterms:W3CDTF">2020-10-12T14:09:12Z</dcterms:created>
  <dcterms:modified xsi:type="dcterms:W3CDTF">2023-05-15T09:17:02Z</dcterms:modified>
</cp:coreProperties>
</file>