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12.xml" ContentType="application/vnd.openxmlformats-officedocument.presentationml.notesSlide+xml"/>
  <Override PartName="/ppt/ink/ink43.xml" ContentType="application/inkml+xml"/>
  <Override PartName="/ppt/notesSlides/notesSlide13.xml" ContentType="application/vnd.openxmlformats-officedocument.presentationml.notesSlide+xml"/>
  <Override PartName="/ppt/ink/ink44.xml" ContentType="application/inkml+xml"/>
  <Override PartName="/ppt/notesSlides/notesSlide14.xml" ContentType="application/vnd.openxmlformats-officedocument.presentationml.notesSlide+xml"/>
  <Override PartName="/ppt/ink/ink45.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4"/>
  </p:sldMasterIdLst>
  <p:notesMasterIdLst>
    <p:notesMasterId r:id="rId30"/>
  </p:notesMasterIdLst>
  <p:handoutMasterIdLst>
    <p:handoutMasterId r:id="rId31"/>
  </p:handoutMasterIdLst>
  <p:sldIdLst>
    <p:sldId id="256" r:id="rId5"/>
    <p:sldId id="257" r:id="rId6"/>
    <p:sldId id="318" r:id="rId7"/>
    <p:sldId id="320" r:id="rId8"/>
    <p:sldId id="321" r:id="rId9"/>
    <p:sldId id="322" r:id="rId10"/>
    <p:sldId id="323" r:id="rId11"/>
    <p:sldId id="325" r:id="rId12"/>
    <p:sldId id="326" r:id="rId13"/>
    <p:sldId id="327" r:id="rId14"/>
    <p:sldId id="328" r:id="rId15"/>
    <p:sldId id="329" r:id="rId16"/>
    <p:sldId id="331" r:id="rId17"/>
    <p:sldId id="332" r:id="rId18"/>
    <p:sldId id="335" r:id="rId19"/>
    <p:sldId id="333" r:id="rId20"/>
    <p:sldId id="336" r:id="rId21"/>
    <p:sldId id="339" r:id="rId22"/>
    <p:sldId id="340" r:id="rId23"/>
    <p:sldId id="341" r:id="rId24"/>
    <p:sldId id="342" r:id="rId25"/>
    <p:sldId id="343" r:id="rId26"/>
    <p:sldId id="338" r:id="rId27"/>
    <p:sldId id="344" r:id="rId28"/>
    <p:sldId id="34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orient="horz" pos="48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8D2F0"/>
    <a:srgbClr val="003594"/>
    <a:srgbClr val="93CDDD"/>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0BA289-1B85-4A85-9460-92F2926AEC55}" v="9" dt="2021-05-02T17:56:41.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9" autoAdjust="0"/>
    <p:restoredTop sz="93595" autoAdjust="0"/>
  </p:normalViewPr>
  <p:slideViewPr>
    <p:cSldViewPr showGuides="1">
      <p:cViewPr varScale="1">
        <p:scale>
          <a:sx n="77" d="100"/>
          <a:sy n="77" d="100"/>
        </p:scale>
        <p:origin x="917" y="62"/>
      </p:cViewPr>
      <p:guideLst>
        <p:guide pos="3840"/>
        <p:guide orient="horz" pos="482"/>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howGuides="1">
      <p:cViewPr varScale="1">
        <p:scale>
          <a:sx n="82" d="100"/>
          <a:sy n="82" d="100"/>
        </p:scale>
        <p:origin x="-316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Becerra Tomé" userId="dfae58fa-b3bf-48e1-b4b8-23903dd66c83" providerId="ADAL" clId="{809E9F81-B225-443E-9D78-E9EE1DE0D132}"/>
    <pc:docChg chg="undo redo custSel addSld delSld modSld">
      <pc:chgData name="Alberto Becerra Tomé" userId="dfae58fa-b3bf-48e1-b4b8-23903dd66c83" providerId="ADAL" clId="{809E9F81-B225-443E-9D78-E9EE1DE0D132}" dt="2021-03-17T13:15:37.654" v="4512" actId="1076"/>
      <pc:docMkLst>
        <pc:docMk/>
      </pc:docMkLst>
      <pc:sldChg chg="add del">
        <pc:chgData name="Alberto Becerra Tomé" userId="dfae58fa-b3bf-48e1-b4b8-23903dd66c83" providerId="ADAL" clId="{809E9F81-B225-443E-9D78-E9EE1DE0D132}" dt="2021-03-10T12:35:23.048" v="15"/>
        <pc:sldMkLst>
          <pc:docMk/>
          <pc:sldMk cId="1390151784" sldId="256"/>
        </pc:sldMkLst>
      </pc:sldChg>
      <pc:sldChg chg="modSp mod">
        <pc:chgData name="Alberto Becerra Tomé" userId="dfae58fa-b3bf-48e1-b4b8-23903dd66c83" providerId="ADAL" clId="{809E9F81-B225-443E-9D78-E9EE1DE0D132}" dt="2021-03-10T12:41:07.630" v="75" actId="207"/>
        <pc:sldMkLst>
          <pc:docMk/>
          <pc:sldMk cId="1596657245" sldId="311"/>
        </pc:sldMkLst>
        <pc:spChg chg="mod">
          <ac:chgData name="Alberto Becerra Tomé" userId="dfae58fa-b3bf-48e1-b4b8-23903dd66c83" providerId="ADAL" clId="{809E9F81-B225-443E-9D78-E9EE1DE0D132}" dt="2021-03-10T12:41:07.630" v="75" actId="207"/>
          <ac:spMkLst>
            <pc:docMk/>
            <pc:sldMk cId="1596657245" sldId="311"/>
            <ac:spMk id="2" creationId="{00000000-0000-0000-0000-000000000000}"/>
          </ac:spMkLst>
        </pc:spChg>
        <pc:spChg chg="mod">
          <ac:chgData name="Alberto Becerra Tomé" userId="dfae58fa-b3bf-48e1-b4b8-23903dd66c83" providerId="ADAL" clId="{809E9F81-B225-443E-9D78-E9EE1DE0D132}" dt="2021-03-10T12:37:49.396" v="67" actId="20577"/>
          <ac:spMkLst>
            <pc:docMk/>
            <pc:sldMk cId="1596657245" sldId="311"/>
            <ac:spMk id="8" creationId="{713CA912-253F-4366-88CA-5255D313D410}"/>
          </ac:spMkLst>
        </pc:spChg>
      </pc:sldChg>
      <pc:sldChg chg="del">
        <pc:chgData name="Alberto Becerra Tomé" userId="dfae58fa-b3bf-48e1-b4b8-23903dd66c83" providerId="ADAL" clId="{809E9F81-B225-443E-9D78-E9EE1DE0D132}" dt="2021-03-10T12:40:05.294" v="68" actId="47"/>
        <pc:sldMkLst>
          <pc:docMk/>
          <pc:sldMk cId="2552918049" sldId="313"/>
        </pc:sldMkLst>
      </pc:sldChg>
      <pc:sldChg chg="addSp delSp modSp del">
        <pc:chgData name="Alberto Becerra Tomé" userId="dfae58fa-b3bf-48e1-b4b8-23903dd66c83" providerId="ADAL" clId="{809E9F81-B225-443E-9D78-E9EE1DE0D132}" dt="2021-03-10T12:35:19.448" v="13" actId="47"/>
        <pc:sldMkLst>
          <pc:docMk/>
          <pc:sldMk cId="2910390100" sldId="315"/>
        </pc:sldMkLst>
        <pc:graphicFrameChg chg="add del mod">
          <ac:chgData name="Alberto Becerra Tomé" userId="dfae58fa-b3bf-48e1-b4b8-23903dd66c83" providerId="ADAL" clId="{809E9F81-B225-443E-9D78-E9EE1DE0D132}" dt="2021-03-10T12:34:42.586" v="2"/>
          <ac:graphicFrameMkLst>
            <pc:docMk/>
            <pc:sldMk cId="2910390100" sldId="315"/>
            <ac:graphicFrameMk id="2" creationId="{09FE78F9-6200-40CC-9773-4F68E047D091}"/>
          </ac:graphicFrameMkLst>
        </pc:graphicFrameChg>
      </pc:sldChg>
      <pc:sldChg chg="del">
        <pc:chgData name="Alberto Becerra Tomé" userId="dfae58fa-b3bf-48e1-b4b8-23903dd66c83" providerId="ADAL" clId="{809E9F81-B225-443E-9D78-E9EE1DE0D132}" dt="2021-03-10T13:28:46.466" v="204" actId="47"/>
        <pc:sldMkLst>
          <pc:docMk/>
          <pc:sldMk cId="1587174075" sldId="316"/>
        </pc:sldMkLst>
      </pc:sldChg>
      <pc:sldChg chg="addSp delSp modSp add mod">
        <pc:chgData name="Alberto Becerra Tomé" userId="dfae58fa-b3bf-48e1-b4b8-23903dd66c83" providerId="ADAL" clId="{809E9F81-B225-443E-9D78-E9EE1DE0D132}" dt="2021-03-10T12:41:39.328" v="79" actId="478"/>
        <pc:sldMkLst>
          <pc:docMk/>
          <pc:sldMk cId="3134952765" sldId="317"/>
        </pc:sldMkLst>
        <pc:spChg chg="add mod">
          <ac:chgData name="Alberto Becerra Tomé" userId="dfae58fa-b3bf-48e1-b4b8-23903dd66c83" providerId="ADAL" clId="{809E9F81-B225-443E-9D78-E9EE1DE0D132}" dt="2021-03-10T12:41:36.747" v="78" actId="207"/>
          <ac:spMkLst>
            <pc:docMk/>
            <pc:sldMk cId="3134952765" sldId="317"/>
            <ac:spMk id="2" creationId="{EA30044A-B8EF-4CB2-B304-5D8FB6A53F29}"/>
          </ac:spMkLst>
        </pc:spChg>
        <pc:picChg chg="add del mod">
          <ac:chgData name="Alberto Becerra Tomé" userId="dfae58fa-b3bf-48e1-b4b8-23903dd66c83" providerId="ADAL" clId="{809E9F81-B225-443E-9D78-E9EE1DE0D132}" dt="2021-03-10T12:41:39.328" v="79" actId="478"/>
          <ac:picMkLst>
            <pc:docMk/>
            <pc:sldMk cId="3134952765" sldId="317"/>
            <ac:picMk id="4" creationId="{06C36E2E-C5C2-4983-BC09-FC8669854C3B}"/>
          </ac:picMkLst>
        </pc:picChg>
      </pc:sldChg>
      <pc:sldChg chg="addSp modSp new mod modNotesTx">
        <pc:chgData name="Alberto Becerra Tomé" userId="dfae58fa-b3bf-48e1-b4b8-23903dd66c83" providerId="ADAL" clId="{809E9F81-B225-443E-9D78-E9EE1DE0D132}" dt="2021-03-12T09:59:55.364" v="528" actId="20577"/>
        <pc:sldMkLst>
          <pc:docMk/>
          <pc:sldMk cId="383022870" sldId="318"/>
        </pc:sldMkLst>
        <pc:spChg chg="add mod">
          <ac:chgData name="Alberto Becerra Tomé" userId="dfae58fa-b3bf-48e1-b4b8-23903dd66c83" providerId="ADAL" clId="{809E9F81-B225-443E-9D78-E9EE1DE0D132}" dt="2021-03-10T12:40:30.396" v="73"/>
          <ac:spMkLst>
            <pc:docMk/>
            <pc:sldMk cId="383022870" sldId="318"/>
            <ac:spMk id="2" creationId="{5378F8A7-5A93-4DCD-9FA9-E675A3ECD586}"/>
          </ac:spMkLst>
        </pc:spChg>
        <pc:spChg chg="add mod">
          <ac:chgData name="Alberto Becerra Tomé" userId="dfae58fa-b3bf-48e1-b4b8-23903dd66c83" providerId="ADAL" clId="{809E9F81-B225-443E-9D78-E9EE1DE0D132}" dt="2021-03-10T12:41:49.889" v="80" actId="207"/>
          <ac:spMkLst>
            <pc:docMk/>
            <pc:sldMk cId="383022870" sldId="318"/>
            <ac:spMk id="3" creationId="{1B4CAA5E-FE47-4761-9FC9-79F94D67B199}"/>
          </ac:spMkLst>
        </pc:spChg>
      </pc:sldChg>
      <pc:sldChg chg="add del">
        <pc:chgData name="Alberto Becerra Tomé" userId="dfae58fa-b3bf-48e1-b4b8-23903dd66c83" providerId="ADAL" clId="{809E9F81-B225-443E-9D78-E9EE1DE0D132}" dt="2021-03-10T12:35:07.760" v="7"/>
        <pc:sldMkLst>
          <pc:docMk/>
          <pc:sldMk cId="3092720063" sldId="318"/>
        </pc:sldMkLst>
      </pc:sldChg>
      <pc:sldChg chg="new del">
        <pc:chgData name="Alberto Becerra Tomé" userId="dfae58fa-b3bf-48e1-b4b8-23903dd66c83" providerId="ADAL" clId="{809E9F81-B225-443E-9D78-E9EE1DE0D132}" dt="2021-03-10T12:35:12.842" v="12" actId="680"/>
        <pc:sldMkLst>
          <pc:docMk/>
          <pc:sldMk cId="3256742375" sldId="318"/>
        </pc:sldMkLst>
      </pc:sldChg>
      <pc:sldChg chg="new del">
        <pc:chgData name="Alberto Becerra Tomé" userId="dfae58fa-b3bf-48e1-b4b8-23903dd66c83" providerId="ADAL" clId="{809E9F81-B225-443E-9D78-E9EE1DE0D132}" dt="2021-03-10T12:35:12.652" v="11" actId="680"/>
        <pc:sldMkLst>
          <pc:docMk/>
          <pc:sldMk cId="150827458" sldId="319"/>
        </pc:sldMkLst>
      </pc:sldChg>
      <pc:sldChg chg="new">
        <pc:chgData name="Alberto Becerra Tomé" userId="dfae58fa-b3bf-48e1-b4b8-23903dd66c83" providerId="ADAL" clId="{809E9F81-B225-443E-9D78-E9EE1DE0D132}" dt="2021-03-10T12:40:15.832" v="70" actId="680"/>
        <pc:sldMkLst>
          <pc:docMk/>
          <pc:sldMk cId="288110817" sldId="319"/>
        </pc:sldMkLst>
      </pc:sldChg>
      <pc:sldChg chg="add del">
        <pc:chgData name="Alberto Becerra Tomé" userId="dfae58fa-b3bf-48e1-b4b8-23903dd66c83" providerId="ADAL" clId="{809E9F81-B225-443E-9D78-E9EE1DE0D132}" dt="2021-03-10T12:35:07.555" v="6"/>
        <pc:sldMkLst>
          <pc:docMk/>
          <pc:sldMk cId="751785844" sldId="319"/>
        </pc:sldMkLst>
      </pc:sldChg>
      <pc:sldChg chg="addSp modSp new mod">
        <pc:chgData name="Alberto Becerra Tomé" userId="dfae58fa-b3bf-48e1-b4b8-23903dd66c83" providerId="ADAL" clId="{809E9F81-B225-443E-9D78-E9EE1DE0D132}" dt="2021-03-10T12:42:19.748" v="82" actId="207"/>
        <pc:sldMkLst>
          <pc:docMk/>
          <pc:sldMk cId="2508035998" sldId="320"/>
        </pc:sldMkLst>
        <pc:spChg chg="add mod">
          <ac:chgData name="Alberto Becerra Tomé" userId="dfae58fa-b3bf-48e1-b4b8-23903dd66c83" providerId="ADAL" clId="{809E9F81-B225-443E-9D78-E9EE1DE0D132}" dt="2021-03-10T12:42:19.748" v="82" actId="207"/>
          <ac:spMkLst>
            <pc:docMk/>
            <pc:sldMk cId="2508035998" sldId="320"/>
            <ac:spMk id="2" creationId="{E3B0CD06-592C-45FD-AE38-9204CA83E657}"/>
          </ac:spMkLst>
        </pc:spChg>
      </pc:sldChg>
      <pc:sldChg chg="addSp modSp new mod modAnim modNotesTx">
        <pc:chgData name="Alberto Becerra Tomé" userId="dfae58fa-b3bf-48e1-b4b8-23903dd66c83" providerId="ADAL" clId="{809E9F81-B225-443E-9D78-E9EE1DE0D132}" dt="2021-03-17T13:15:00.065" v="4507" actId="404"/>
        <pc:sldMkLst>
          <pc:docMk/>
          <pc:sldMk cId="2004127824" sldId="321"/>
        </pc:sldMkLst>
        <pc:spChg chg="add mod">
          <ac:chgData name="Alberto Becerra Tomé" userId="dfae58fa-b3bf-48e1-b4b8-23903dd66c83" providerId="ADAL" clId="{809E9F81-B225-443E-9D78-E9EE1DE0D132}" dt="2021-03-17T13:15:00.065" v="4507" actId="404"/>
          <ac:spMkLst>
            <pc:docMk/>
            <pc:sldMk cId="2004127824" sldId="321"/>
            <ac:spMk id="2" creationId="{1200B23B-E4AD-4D17-B689-B69C9A7E73E2}"/>
          </ac:spMkLst>
        </pc:spChg>
        <pc:spChg chg="add mod">
          <ac:chgData name="Alberto Becerra Tomé" userId="dfae58fa-b3bf-48e1-b4b8-23903dd66c83" providerId="ADAL" clId="{809E9F81-B225-443E-9D78-E9EE1DE0D132}" dt="2021-03-10T12:42:42.920" v="86" actId="207"/>
          <ac:spMkLst>
            <pc:docMk/>
            <pc:sldMk cId="2004127824" sldId="321"/>
            <ac:spMk id="3" creationId="{12AF6C9F-6E26-4085-9F02-53DD46C50999}"/>
          </ac:spMkLst>
        </pc:spChg>
        <pc:spChg chg="add mod">
          <ac:chgData name="Alberto Becerra Tomé" userId="dfae58fa-b3bf-48e1-b4b8-23903dd66c83" providerId="ADAL" clId="{809E9F81-B225-443E-9D78-E9EE1DE0D132}" dt="2021-03-10T12:43:39.817" v="95" actId="208"/>
          <ac:spMkLst>
            <pc:docMk/>
            <pc:sldMk cId="2004127824" sldId="321"/>
            <ac:spMk id="4" creationId="{989733E0-44E9-4185-8CD8-6C50999DBECE}"/>
          </ac:spMkLst>
        </pc:spChg>
        <pc:spChg chg="add mod">
          <ac:chgData name="Alberto Becerra Tomé" userId="dfae58fa-b3bf-48e1-b4b8-23903dd66c83" providerId="ADAL" clId="{809E9F81-B225-443E-9D78-E9EE1DE0D132}" dt="2021-03-10T12:43:08.898" v="91" actId="208"/>
          <ac:spMkLst>
            <pc:docMk/>
            <pc:sldMk cId="2004127824" sldId="321"/>
            <ac:spMk id="5" creationId="{D97586A6-A291-4BB7-9CE4-69F4D0CC2A2D}"/>
          </ac:spMkLst>
        </pc:spChg>
        <pc:spChg chg="add mod">
          <ac:chgData name="Alberto Becerra Tomé" userId="dfae58fa-b3bf-48e1-b4b8-23903dd66c83" providerId="ADAL" clId="{809E9F81-B225-443E-9D78-E9EE1DE0D132}" dt="2021-03-10T12:43:34.299" v="94" actId="208"/>
          <ac:spMkLst>
            <pc:docMk/>
            <pc:sldMk cId="2004127824" sldId="321"/>
            <ac:spMk id="6" creationId="{CF261DF7-4D0B-4CAF-ACC9-DB3AA794B073}"/>
          </ac:spMkLst>
        </pc:spChg>
        <pc:spChg chg="add mod">
          <ac:chgData name="Alberto Becerra Tomé" userId="dfae58fa-b3bf-48e1-b4b8-23903dd66c83" providerId="ADAL" clId="{809E9F81-B225-443E-9D78-E9EE1DE0D132}" dt="2021-03-10T12:43:46.566" v="96" actId="208"/>
          <ac:spMkLst>
            <pc:docMk/>
            <pc:sldMk cId="2004127824" sldId="321"/>
            <ac:spMk id="7" creationId="{580AD741-9A2C-41B6-B48A-F55723ECA13D}"/>
          </ac:spMkLst>
        </pc:spChg>
        <pc:spChg chg="add mod">
          <ac:chgData name="Alberto Becerra Tomé" userId="dfae58fa-b3bf-48e1-b4b8-23903dd66c83" providerId="ADAL" clId="{809E9F81-B225-443E-9D78-E9EE1DE0D132}" dt="2021-03-10T12:43:56.400" v="98" actId="208"/>
          <ac:spMkLst>
            <pc:docMk/>
            <pc:sldMk cId="2004127824" sldId="321"/>
            <ac:spMk id="8" creationId="{1EEEE5E4-D226-4AE0-A039-2D14C2C464EC}"/>
          </ac:spMkLst>
        </pc:spChg>
        <pc:spChg chg="add mod">
          <ac:chgData name="Alberto Becerra Tomé" userId="dfae58fa-b3bf-48e1-b4b8-23903dd66c83" providerId="ADAL" clId="{809E9F81-B225-443E-9D78-E9EE1DE0D132}" dt="2021-03-10T12:44:01.872" v="99" actId="208"/>
          <ac:spMkLst>
            <pc:docMk/>
            <pc:sldMk cId="2004127824" sldId="321"/>
            <ac:spMk id="9" creationId="{961D9EE0-6310-43D8-AA4E-831A00886B87}"/>
          </ac:spMkLst>
        </pc:spChg>
        <pc:spChg chg="add mod">
          <ac:chgData name="Alberto Becerra Tomé" userId="dfae58fa-b3bf-48e1-b4b8-23903dd66c83" providerId="ADAL" clId="{809E9F81-B225-443E-9D78-E9EE1DE0D132}" dt="2021-03-10T12:43:15.590" v="92" actId="208"/>
          <ac:spMkLst>
            <pc:docMk/>
            <pc:sldMk cId="2004127824" sldId="321"/>
            <ac:spMk id="10" creationId="{7EA9CCB8-7CB3-41FF-BA56-2A394EA4C21A}"/>
          </ac:spMkLst>
        </pc:spChg>
        <pc:spChg chg="add mod">
          <ac:chgData name="Alberto Becerra Tomé" userId="dfae58fa-b3bf-48e1-b4b8-23903dd66c83" providerId="ADAL" clId="{809E9F81-B225-443E-9D78-E9EE1DE0D132}" dt="2021-03-10T12:43:34.299" v="94" actId="208"/>
          <ac:spMkLst>
            <pc:docMk/>
            <pc:sldMk cId="2004127824" sldId="321"/>
            <ac:spMk id="11" creationId="{2A66CFD5-1741-496B-83EC-BFA11E645B73}"/>
          </ac:spMkLst>
        </pc:spChg>
        <pc:spChg chg="add mod">
          <ac:chgData name="Alberto Becerra Tomé" userId="dfae58fa-b3bf-48e1-b4b8-23903dd66c83" providerId="ADAL" clId="{809E9F81-B225-443E-9D78-E9EE1DE0D132}" dt="2021-03-10T12:43:56.400" v="98" actId="208"/>
          <ac:spMkLst>
            <pc:docMk/>
            <pc:sldMk cId="2004127824" sldId="321"/>
            <ac:spMk id="12" creationId="{32AD5F09-2F66-4D46-958B-414DB7729772}"/>
          </ac:spMkLst>
        </pc:spChg>
        <pc:picChg chg="add mod">
          <ac:chgData name="Alberto Becerra Tomé" userId="dfae58fa-b3bf-48e1-b4b8-23903dd66c83" providerId="ADAL" clId="{809E9F81-B225-443E-9D78-E9EE1DE0D132}" dt="2021-03-10T12:52:47.595" v="101"/>
          <ac:picMkLst>
            <pc:docMk/>
            <pc:sldMk cId="2004127824" sldId="321"/>
            <ac:picMk id="13" creationId="{45E9AB11-A24D-4988-B21C-CD93774379B5}"/>
          </ac:picMkLst>
        </pc:picChg>
        <pc:picChg chg="add mod">
          <ac:chgData name="Alberto Becerra Tomé" userId="dfae58fa-b3bf-48e1-b4b8-23903dd66c83" providerId="ADAL" clId="{809E9F81-B225-443E-9D78-E9EE1DE0D132}" dt="2021-03-10T12:53:47.195" v="104" actId="207"/>
          <ac:picMkLst>
            <pc:docMk/>
            <pc:sldMk cId="2004127824" sldId="321"/>
            <ac:picMk id="14" creationId="{093610A6-E5ED-4BA2-8953-013256FE1BC6}"/>
          </ac:picMkLst>
        </pc:picChg>
        <pc:picChg chg="add mod">
          <ac:chgData name="Alberto Becerra Tomé" userId="dfae58fa-b3bf-48e1-b4b8-23903dd66c83" providerId="ADAL" clId="{809E9F81-B225-443E-9D78-E9EE1DE0D132}" dt="2021-03-10T12:53:53.851" v="105" actId="207"/>
          <ac:picMkLst>
            <pc:docMk/>
            <pc:sldMk cId="2004127824" sldId="321"/>
            <ac:picMk id="15" creationId="{644BA149-5008-425D-873C-01DC455DD98A}"/>
          </ac:picMkLst>
        </pc:picChg>
      </pc:sldChg>
      <pc:sldChg chg="addSp modSp new mod modNotesTx">
        <pc:chgData name="Alberto Becerra Tomé" userId="dfae58fa-b3bf-48e1-b4b8-23903dd66c83" providerId="ADAL" clId="{809E9F81-B225-443E-9D78-E9EE1DE0D132}" dt="2021-03-17T13:15:16.409" v="4508" actId="255"/>
        <pc:sldMkLst>
          <pc:docMk/>
          <pc:sldMk cId="2290258210" sldId="322"/>
        </pc:sldMkLst>
        <pc:spChg chg="add mod">
          <ac:chgData name="Alberto Becerra Tomé" userId="dfae58fa-b3bf-48e1-b4b8-23903dd66c83" providerId="ADAL" clId="{809E9F81-B225-443E-9D78-E9EE1DE0D132}" dt="2021-03-10T12:54:14.753" v="106"/>
          <ac:spMkLst>
            <pc:docMk/>
            <pc:sldMk cId="2290258210" sldId="322"/>
            <ac:spMk id="2" creationId="{EC044C6B-694A-4060-BDAB-4CA0C4F9B222}"/>
          </ac:spMkLst>
        </pc:spChg>
        <pc:spChg chg="add mod">
          <ac:chgData name="Alberto Becerra Tomé" userId="dfae58fa-b3bf-48e1-b4b8-23903dd66c83" providerId="ADAL" clId="{809E9F81-B225-443E-9D78-E9EE1DE0D132}" dt="2021-03-10T12:54:25.343" v="109" actId="207"/>
          <ac:spMkLst>
            <pc:docMk/>
            <pc:sldMk cId="2290258210" sldId="322"/>
            <ac:spMk id="3" creationId="{9A1D5A26-693E-4705-9262-8414756B7440}"/>
          </ac:spMkLst>
        </pc:spChg>
        <pc:spChg chg="add mod">
          <ac:chgData name="Alberto Becerra Tomé" userId="dfae58fa-b3bf-48e1-b4b8-23903dd66c83" providerId="ADAL" clId="{809E9F81-B225-443E-9D78-E9EE1DE0D132}" dt="2021-03-17T13:15:16.409" v="4508" actId="255"/>
          <ac:spMkLst>
            <pc:docMk/>
            <pc:sldMk cId="2290258210" sldId="322"/>
            <ac:spMk id="4" creationId="{C3006FB5-7880-4E88-A86D-39813B0C2B42}"/>
          </ac:spMkLst>
        </pc:spChg>
        <pc:picChg chg="add mod">
          <ac:chgData name="Alberto Becerra Tomé" userId="dfae58fa-b3bf-48e1-b4b8-23903dd66c83" providerId="ADAL" clId="{809E9F81-B225-443E-9D78-E9EE1DE0D132}" dt="2021-03-10T12:54:14.753" v="106"/>
          <ac:picMkLst>
            <pc:docMk/>
            <pc:sldMk cId="2290258210" sldId="322"/>
            <ac:picMk id="5" creationId="{D69F3870-A08B-4B63-BE92-066C170089CE}"/>
          </ac:picMkLst>
        </pc:picChg>
      </pc:sldChg>
      <pc:sldChg chg="addSp modSp new mod modAnim modNotesTx">
        <pc:chgData name="Alberto Becerra Tomé" userId="dfae58fa-b3bf-48e1-b4b8-23903dd66c83" providerId="ADAL" clId="{809E9F81-B225-443E-9D78-E9EE1DE0D132}" dt="2021-03-11T15:29:14.574" v="469" actId="20577"/>
        <pc:sldMkLst>
          <pc:docMk/>
          <pc:sldMk cId="3622543862" sldId="323"/>
        </pc:sldMkLst>
        <pc:spChg chg="add mod">
          <ac:chgData name="Alberto Becerra Tomé" userId="dfae58fa-b3bf-48e1-b4b8-23903dd66c83" providerId="ADAL" clId="{809E9F81-B225-443E-9D78-E9EE1DE0D132}" dt="2021-03-10T12:55:30.024" v="114" actId="207"/>
          <ac:spMkLst>
            <pc:docMk/>
            <pc:sldMk cId="3622543862" sldId="323"/>
            <ac:spMk id="2" creationId="{1B6BDF34-2B84-413E-8452-C627E083D73C}"/>
          </ac:spMkLst>
        </pc:spChg>
        <pc:spChg chg="add mod">
          <ac:chgData name="Alberto Becerra Tomé" userId="dfae58fa-b3bf-48e1-b4b8-23903dd66c83" providerId="ADAL" clId="{809E9F81-B225-443E-9D78-E9EE1DE0D132}" dt="2021-03-10T12:55:45.644" v="116" actId="208"/>
          <ac:spMkLst>
            <pc:docMk/>
            <pc:sldMk cId="3622543862" sldId="323"/>
            <ac:spMk id="3" creationId="{C61C6D4F-CB1C-4403-B9E4-C2DBF4A497F2}"/>
          </ac:spMkLst>
        </pc:spChg>
        <pc:spChg chg="add mod">
          <ac:chgData name="Alberto Becerra Tomé" userId="dfae58fa-b3bf-48e1-b4b8-23903dd66c83" providerId="ADAL" clId="{809E9F81-B225-443E-9D78-E9EE1DE0D132}" dt="2021-03-10T12:55:54.912" v="117" actId="208"/>
          <ac:spMkLst>
            <pc:docMk/>
            <pc:sldMk cId="3622543862" sldId="323"/>
            <ac:spMk id="4" creationId="{16BD6C66-D1E6-44B7-9E12-F22C20A39B6B}"/>
          </ac:spMkLst>
        </pc:spChg>
        <pc:spChg chg="add mod">
          <ac:chgData name="Alberto Becerra Tomé" userId="dfae58fa-b3bf-48e1-b4b8-23903dd66c83" providerId="ADAL" clId="{809E9F81-B225-443E-9D78-E9EE1DE0D132}" dt="2021-03-10T12:55:45.644" v="116" actId="208"/>
          <ac:spMkLst>
            <pc:docMk/>
            <pc:sldMk cId="3622543862" sldId="323"/>
            <ac:spMk id="5" creationId="{E59E46CE-B3C8-4840-B04E-22F91BF4AFBC}"/>
          </ac:spMkLst>
        </pc:spChg>
        <pc:spChg chg="add mod">
          <ac:chgData name="Alberto Becerra Tomé" userId="dfae58fa-b3bf-48e1-b4b8-23903dd66c83" providerId="ADAL" clId="{809E9F81-B225-443E-9D78-E9EE1DE0D132}" dt="2021-03-10T12:56:01.479" v="118" actId="208"/>
          <ac:spMkLst>
            <pc:docMk/>
            <pc:sldMk cId="3622543862" sldId="323"/>
            <ac:spMk id="6" creationId="{A99E9E15-2CF2-4FE3-A928-4E3B67FB08B5}"/>
          </ac:spMkLst>
        </pc:spChg>
        <pc:spChg chg="add mod">
          <ac:chgData name="Alberto Becerra Tomé" userId="dfae58fa-b3bf-48e1-b4b8-23903dd66c83" providerId="ADAL" clId="{809E9F81-B225-443E-9D78-E9EE1DE0D132}" dt="2021-03-10T12:55:45.644" v="116" actId="208"/>
          <ac:spMkLst>
            <pc:docMk/>
            <pc:sldMk cId="3622543862" sldId="323"/>
            <ac:spMk id="7" creationId="{472946C5-4D23-41E0-BCC8-902F05C7255D}"/>
          </ac:spMkLst>
        </pc:spChg>
        <pc:spChg chg="add mod">
          <ac:chgData name="Alberto Becerra Tomé" userId="dfae58fa-b3bf-48e1-b4b8-23903dd66c83" providerId="ADAL" clId="{809E9F81-B225-443E-9D78-E9EE1DE0D132}" dt="2021-03-10T12:55:45.644" v="116" actId="208"/>
          <ac:spMkLst>
            <pc:docMk/>
            <pc:sldMk cId="3622543862" sldId="323"/>
            <ac:spMk id="8" creationId="{B16B21BE-51F5-4A96-8BC0-8FCBF98CE539}"/>
          </ac:spMkLst>
        </pc:spChg>
        <pc:picChg chg="add mod">
          <ac:chgData name="Alberto Becerra Tomé" userId="dfae58fa-b3bf-48e1-b4b8-23903dd66c83" providerId="ADAL" clId="{809E9F81-B225-443E-9D78-E9EE1DE0D132}" dt="2021-03-10T12:56:49.125" v="122" actId="1038"/>
          <ac:picMkLst>
            <pc:docMk/>
            <pc:sldMk cId="3622543862" sldId="323"/>
            <ac:picMk id="9" creationId="{D23BF0F5-C2B5-41E8-8692-ED61B6207527}"/>
          </ac:picMkLst>
        </pc:picChg>
        <pc:picChg chg="add mod">
          <ac:chgData name="Alberto Becerra Tomé" userId="dfae58fa-b3bf-48e1-b4b8-23903dd66c83" providerId="ADAL" clId="{809E9F81-B225-443E-9D78-E9EE1DE0D132}" dt="2021-03-10T12:59:07.649" v="128" actId="1037"/>
          <ac:picMkLst>
            <pc:docMk/>
            <pc:sldMk cId="3622543862" sldId="323"/>
            <ac:picMk id="10" creationId="{D333D8FD-0171-4FA6-B6DA-B1C5FBF0C8B0}"/>
          </ac:picMkLst>
        </pc:picChg>
      </pc:sldChg>
      <pc:sldChg chg="new">
        <pc:chgData name="Alberto Becerra Tomé" userId="dfae58fa-b3bf-48e1-b4b8-23903dd66c83" providerId="ADAL" clId="{809E9F81-B225-443E-9D78-E9EE1DE0D132}" dt="2021-03-10T12:55:11.507" v="111" actId="680"/>
        <pc:sldMkLst>
          <pc:docMk/>
          <pc:sldMk cId="541387388" sldId="324"/>
        </pc:sldMkLst>
      </pc:sldChg>
      <pc:sldChg chg="addSp modSp new mod">
        <pc:chgData name="Alberto Becerra Tomé" userId="dfae58fa-b3bf-48e1-b4b8-23903dd66c83" providerId="ADAL" clId="{809E9F81-B225-443E-9D78-E9EE1DE0D132}" dt="2021-03-10T12:59:37.426" v="130" actId="207"/>
        <pc:sldMkLst>
          <pc:docMk/>
          <pc:sldMk cId="4204078918" sldId="325"/>
        </pc:sldMkLst>
        <pc:spChg chg="add mod">
          <ac:chgData name="Alberto Becerra Tomé" userId="dfae58fa-b3bf-48e1-b4b8-23903dd66c83" providerId="ADAL" clId="{809E9F81-B225-443E-9D78-E9EE1DE0D132}" dt="2021-03-10T12:59:37.426" v="130" actId="207"/>
          <ac:spMkLst>
            <pc:docMk/>
            <pc:sldMk cId="4204078918" sldId="325"/>
            <ac:spMk id="2" creationId="{4A486095-190E-4A27-BC12-678BB657CEDB}"/>
          </ac:spMkLst>
        </pc:spChg>
      </pc:sldChg>
      <pc:sldChg chg="addSp modSp new mod modNotesTx">
        <pc:chgData name="Alberto Becerra Tomé" userId="dfae58fa-b3bf-48e1-b4b8-23903dd66c83" providerId="ADAL" clId="{809E9F81-B225-443E-9D78-E9EE1DE0D132}" dt="2021-03-17T13:15:37.654" v="4512" actId="1076"/>
        <pc:sldMkLst>
          <pc:docMk/>
          <pc:sldMk cId="2693821693" sldId="326"/>
        </pc:sldMkLst>
        <pc:spChg chg="add mod">
          <ac:chgData name="Alberto Becerra Tomé" userId="dfae58fa-b3bf-48e1-b4b8-23903dd66c83" providerId="ADAL" clId="{809E9F81-B225-443E-9D78-E9EE1DE0D132}" dt="2021-03-10T13:00:06.286" v="134"/>
          <ac:spMkLst>
            <pc:docMk/>
            <pc:sldMk cId="2693821693" sldId="326"/>
            <ac:spMk id="2" creationId="{6EA7C772-4D64-47BB-878A-CC5416B1EAB0}"/>
          </ac:spMkLst>
        </pc:spChg>
        <pc:spChg chg="add mod">
          <ac:chgData name="Alberto Becerra Tomé" userId="dfae58fa-b3bf-48e1-b4b8-23903dd66c83" providerId="ADAL" clId="{809E9F81-B225-443E-9D78-E9EE1DE0D132}" dt="2021-03-10T13:00:11.862" v="135" actId="207"/>
          <ac:spMkLst>
            <pc:docMk/>
            <pc:sldMk cId="2693821693" sldId="326"/>
            <ac:spMk id="3" creationId="{F47991F1-83F2-400B-91F5-FBD87759DB58}"/>
          </ac:spMkLst>
        </pc:spChg>
        <pc:spChg chg="add mod">
          <ac:chgData name="Alberto Becerra Tomé" userId="dfae58fa-b3bf-48e1-b4b8-23903dd66c83" providerId="ADAL" clId="{809E9F81-B225-443E-9D78-E9EE1DE0D132}" dt="2021-03-17T13:15:28.592" v="4509" actId="255"/>
          <ac:spMkLst>
            <pc:docMk/>
            <pc:sldMk cId="2693821693" sldId="326"/>
            <ac:spMk id="4" creationId="{2002DC86-A1C6-4DA0-9DF0-649076A251CA}"/>
          </ac:spMkLst>
        </pc:spChg>
        <pc:picChg chg="add mod">
          <ac:chgData name="Alberto Becerra Tomé" userId="dfae58fa-b3bf-48e1-b4b8-23903dd66c83" providerId="ADAL" clId="{809E9F81-B225-443E-9D78-E9EE1DE0D132}" dt="2021-03-17T13:15:37.654" v="4512" actId="1076"/>
          <ac:picMkLst>
            <pc:docMk/>
            <pc:sldMk cId="2693821693" sldId="326"/>
            <ac:picMk id="5" creationId="{C63DB3EB-B762-430F-B9B3-CCACCBEACC67}"/>
          </ac:picMkLst>
        </pc:picChg>
      </pc:sldChg>
      <pc:sldChg chg="addSp modSp new mod modNotesTx">
        <pc:chgData name="Alberto Becerra Tomé" userId="dfae58fa-b3bf-48e1-b4b8-23903dd66c83" providerId="ADAL" clId="{809E9F81-B225-443E-9D78-E9EE1DE0D132}" dt="2021-03-10T13:26:15.428" v="200"/>
        <pc:sldMkLst>
          <pc:docMk/>
          <pc:sldMk cId="128487744" sldId="327"/>
        </pc:sldMkLst>
        <pc:spChg chg="add mod">
          <ac:chgData name="Alberto Becerra Tomé" userId="dfae58fa-b3bf-48e1-b4b8-23903dd66c83" providerId="ADAL" clId="{809E9F81-B225-443E-9D78-E9EE1DE0D132}" dt="2021-03-10T13:03:00.839" v="139" actId="208"/>
          <ac:spMkLst>
            <pc:docMk/>
            <pc:sldMk cId="128487744" sldId="327"/>
            <ac:spMk id="2" creationId="{5B3D3337-BB82-4E06-BAEE-5A48A17AD693}"/>
          </ac:spMkLst>
        </pc:spChg>
        <pc:picChg chg="add mod">
          <ac:chgData name="Alberto Becerra Tomé" userId="dfae58fa-b3bf-48e1-b4b8-23903dd66c83" providerId="ADAL" clId="{809E9F81-B225-443E-9D78-E9EE1DE0D132}" dt="2021-03-10T13:02:53.910" v="137"/>
          <ac:picMkLst>
            <pc:docMk/>
            <pc:sldMk cId="128487744" sldId="327"/>
            <ac:picMk id="3" creationId="{76718BAA-34FB-4165-BDBB-FE78B457FB3F}"/>
          </ac:picMkLst>
        </pc:picChg>
        <pc:picChg chg="add mod">
          <ac:chgData name="Alberto Becerra Tomé" userId="dfae58fa-b3bf-48e1-b4b8-23903dd66c83" providerId="ADAL" clId="{809E9F81-B225-443E-9D78-E9EE1DE0D132}" dt="2021-03-10T13:02:53.910" v="137"/>
          <ac:picMkLst>
            <pc:docMk/>
            <pc:sldMk cId="128487744" sldId="327"/>
            <ac:picMk id="4" creationId="{3EE6A316-EBB7-4D9E-8A8A-5853FF19B0F0}"/>
          </ac:picMkLst>
        </pc:picChg>
        <pc:picChg chg="add mod">
          <ac:chgData name="Alberto Becerra Tomé" userId="dfae58fa-b3bf-48e1-b4b8-23903dd66c83" providerId="ADAL" clId="{809E9F81-B225-443E-9D78-E9EE1DE0D132}" dt="2021-03-10T13:02:53.910" v="137"/>
          <ac:picMkLst>
            <pc:docMk/>
            <pc:sldMk cId="128487744" sldId="327"/>
            <ac:picMk id="5" creationId="{23CAF978-CA73-4204-80F4-68262615125C}"/>
          </ac:picMkLst>
        </pc:picChg>
      </pc:sldChg>
      <pc:sldChg chg="addSp modSp new mod modNotesTx">
        <pc:chgData name="Alberto Becerra Tomé" userId="dfae58fa-b3bf-48e1-b4b8-23903dd66c83" providerId="ADAL" clId="{809E9F81-B225-443E-9D78-E9EE1DE0D132}" dt="2021-03-10T13:26:34.326" v="201"/>
        <pc:sldMkLst>
          <pc:docMk/>
          <pc:sldMk cId="1954679785" sldId="328"/>
        </pc:sldMkLst>
        <pc:spChg chg="add mod">
          <ac:chgData name="Alberto Becerra Tomé" userId="dfae58fa-b3bf-48e1-b4b8-23903dd66c83" providerId="ADAL" clId="{809E9F81-B225-443E-9D78-E9EE1DE0D132}" dt="2021-03-10T13:03:22.815" v="142" actId="208"/>
          <ac:spMkLst>
            <pc:docMk/>
            <pc:sldMk cId="1954679785" sldId="328"/>
            <ac:spMk id="2" creationId="{364E0C44-C6D5-4553-958A-665ACB360EE6}"/>
          </ac:spMkLst>
        </pc:spChg>
        <pc:spChg chg="add mod">
          <ac:chgData name="Alberto Becerra Tomé" userId="dfae58fa-b3bf-48e1-b4b8-23903dd66c83" providerId="ADAL" clId="{809E9F81-B225-443E-9D78-E9EE1DE0D132}" dt="2021-03-10T13:03:35.315" v="143" actId="12"/>
          <ac:spMkLst>
            <pc:docMk/>
            <pc:sldMk cId="1954679785" sldId="328"/>
            <ac:spMk id="5" creationId="{742AB275-2095-4C3E-A8E3-89D86B385422}"/>
          </ac:spMkLst>
        </pc:spChg>
        <pc:spChg chg="add mod">
          <ac:chgData name="Alberto Becerra Tomé" userId="dfae58fa-b3bf-48e1-b4b8-23903dd66c83" providerId="ADAL" clId="{809E9F81-B225-443E-9D78-E9EE1DE0D132}" dt="2021-03-10T13:03:14.903" v="140"/>
          <ac:spMkLst>
            <pc:docMk/>
            <pc:sldMk cId="1954679785" sldId="328"/>
            <ac:spMk id="6" creationId="{1D477795-7162-4048-A70E-4A6D780EAA89}"/>
          </ac:spMkLst>
        </pc:spChg>
        <pc:picChg chg="add mod">
          <ac:chgData name="Alberto Becerra Tomé" userId="dfae58fa-b3bf-48e1-b4b8-23903dd66c83" providerId="ADAL" clId="{809E9F81-B225-443E-9D78-E9EE1DE0D132}" dt="2021-03-10T13:03:14.903" v="140"/>
          <ac:picMkLst>
            <pc:docMk/>
            <pc:sldMk cId="1954679785" sldId="328"/>
            <ac:picMk id="3" creationId="{CE70FD56-6CE2-44C1-B9B4-0E7E06409499}"/>
          </ac:picMkLst>
        </pc:picChg>
        <pc:picChg chg="add mod">
          <ac:chgData name="Alberto Becerra Tomé" userId="dfae58fa-b3bf-48e1-b4b8-23903dd66c83" providerId="ADAL" clId="{809E9F81-B225-443E-9D78-E9EE1DE0D132}" dt="2021-03-10T13:03:14.903" v="140"/>
          <ac:picMkLst>
            <pc:docMk/>
            <pc:sldMk cId="1954679785" sldId="328"/>
            <ac:picMk id="4" creationId="{FC19FBC4-9994-46F4-AD1E-A10659648460}"/>
          </ac:picMkLst>
        </pc:picChg>
      </pc:sldChg>
      <pc:sldChg chg="addSp delSp modSp new mod modNotesTx">
        <pc:chgData name="Alberto Becerra Tomé" userId="dfae58fa-b3bf-48e1-b4b8-23903dd66c83" providerId="ADAL" clId="{809E9F81-B225-443E-9D78-E9EE1DE0D132}" dt="2021-03-10T13:26:45.476" v="202"/>
        <pc:sldMkLst>
          <pc:docMk/>
          <pc:sldMk cId="3387265504" sldId="329"/>
        </pc:sldMkLst>
        <pc:spChg chg="add del mod">
          <ac:chgData name="Alberto Becerra Tomé" userId="dfae58fa-b3bf-48e1-b4b8-23903dd66c83" providerId="ADAL" clId="{809E9F81-B225-443E-9D78-E9EE1DE0D132}" dt="2021-03-10T13:04:17.899" v="151" actId="478"/>
          <ac:spMkLst>
            <pc:docMk/>
            <pc:sldMk cId="3387265504" sldId="329"/>
            <ac:spMk id="2" creationId="{46E35C22-F697-4C36-B87A-72ABBD964C9C}"/>
          </ac:spMkLst>
        </pc:spChg>
        <pc:spChg chg="add mod">
          <ac:chgData name="Alberto Becerra Tomé" userId="dfae58fa-b3bf-48e1-b4b8-23903dd66c83" providerId="ADAL" clId="{809E9F81-B225-443E-9D78-E9EE1DE0D132}" dt="2021-03-10T13:03:53.207" v="148" actId="208"/>
          <ac:spMkLst>
            <pc:docMk/>
            <pc:sldMk cId="3387265504" sldId="329"/>
            <ac:spMk id="3" creationId="{EB2BCD3E-0701-4221-BD39-CEC62F089855}"/>
          </ac:spMkLst>
        </pc:spChg>
        <pc:spChg chg="add mod">
          <ac:chgData name="Alberto Becerra Tomé" userId="dfae58fa-b3bf-48e1-b4b8-23903dd66c83" providerId="ADAL" clId="{809E9F81-B225-443E-9D78-E9EE1DE0D132}" dt="2021-03-10T13:04:49.294" v="166" actId="6549"/>
          <ac:spMkLst>
            <pc:docMk/>
            <pc:sldMk cId="3387265504" sldId="329"/>
            <ac:spMk id="4" creationId="{ADDDB84F-5645-4128-B39A-B620D7D52BCD}"/>
          </ac:spMkLst>
        </pc:spChg>
        <pc:picChg chg="add mod">
          <ac:chgData name="Alberto Becerra Tomé" userId="dfae58fa-b3bf-48e1-b4b8-23903dd66c83" providerId="ADAL" clId="{809E9F81-B225-443E-9D78-E9EE1DE0D132}" dt="2021-03-10T13:04:32.386" v="165" actId="1037"/>
          <ac:picMkLst>
            <pc:docMk/>
            <pc:sldMk cId="3387265504" sldId="329"/>
            <ac:picMk id="5" creationId="{32BE2EFD-F642-45EE-83F5-3526968C7AE8}"/>
          </ac:picMkLst>
        </pc:picChg>
        <pc:picChg chg="add mod">
          <ac:chgData name="Alberto Becerra Tomé" userId="dfae58fa-b3bf-48e1-b4b8-23903dd66c83" providerId="ADAL" clId="{809E9F81-B225-443E-9D78-E9EE1DE0D132}" dt="2021-03-10T13:03:46.404" v="146"/>
          <ac:picMkLst>
            <pc:docMk/>
            <pc:sldMk cId="3387265504" sldId="329"/>
            <ac:picMk id="6" creationId="{8D3CB0CB-5A35-4D4B-A6AD-445A2C356E4A}"/>
          </ac:picMkLst>
        </pc:picChg>
        <pc:picChg chg="add mod">
          <ac:chgData name="Alberto Becerra Tomé" userId="dfae58fa-b3bf-48e1-b4b8-23903dd66c83" providerId="ADAL" clId="{809E9F81-B225-443E-9D78-E9EE1DE0D132}" dt="2021-03-10T13:04:26.043" v="159" actId="1037"/>
          <ac:picMkLst>
            <pc:docMk/>
            <pc:sldMk cId="3387265504" sldId="329"/>
            <ac:picMk id="7" creationId="{21388586-5ABE-4D42-8335-999F62CC4BF1}"/>
          </ac:picMkLst>
        </pc:picChg>
      </pc:sldChg>
      <pc:sldChg chg="new">
        <pc:chgData name="Alberto Becerra Tomé" userId="dfae58fa-b3bf-48e1-b4b8-23903dd66c83" providerId="ADAL" clId="{809E9F81-B225-443E-9D78-E9EE1DE0D132}" dt="2021-03-10T13:03:39.915" v="145" actId="680"/>
        <pc:sldMkLst>
          <pc:docMk/>
          <pc:sldMk cId="4212738794" sldId="330"/>
        </pc:sldMkLst>
      </pc:sldChg>
      <pc:sldChg chg="addSp modSp new mod">
        <pc:chgData name="Alberto Becerra Tomé" userId="dfae58fa-b3bf-48e1-b4b8-23903dd66c83" providerId="ADAL" clId="{809E9F81-B225-443E-9D78-E9EE1DE0D132}" dt="2021-03-10T13:06:25.698" v="171" actId="208"/>
        <pc:sldMkLst>
          <pc:docMk/>
          <pc:sldMk cId="4141046613" sldId="331"/>
        </pc:sldMkLst>
        <pc:spChg chg="add mod">
          <ac:chgData name="Alberto Becerra Tomé" userId="dfae58fa-b3bf-48e1-b4b8-23903dd66c83" providerId="ADAL" clId="{809E9F81-B225-443E-9D78-E9EE1DE0D132}" dt="2021-03-10T13:06:25.698" v="171" actId="208"/>
          <ac:spMkLst>
            <pc:docMk/>
            <pc:sldMk cId="4141046613" sldId="331"/>
            <ac:spMk id="2" creationId="{FBF15190-589F-4DF7-AFBC-961DCF071A28}"/>
          </ac:spMkLst>
        </pc:spChg>
      </pc:sldChg>
      <pc:sldChg chg="addSp delSp modSp new mod addAnim delAnim modAnim modNotesTx">
        <pc:chgData name="Alberto Becerra Tomé" userId="dfae58fa-b3bf-48e1-b4b8-23903dd66c83" providerId="ADAL" clId="{809E9F81-B225-443E-9D78-E9EE1DE0D132}" dt="2021-03-10T13:26:58.160" v="203"/>
        <pc:sldMkLst>
          <pc:docMk/>
          <pc:sldMk cId="2528488883" sldId="332"/>
        </pc:sldMkLst>
        <pc:spChg chg="add del mod">
          <ac:chgData name="Alberto Becerra Tomé" userId="dfae58fa-b3bf-48e1-b4b8-23903dd66c83" providerId="ADAL" clId="{809E9F81-B225-443E-9D78-E9EE1DE0D132}" dt="2021-03-10T13:17:12.864" v="183" actId="208"/>
          <ac:spMkLst>
            <pc:docMk/>
            <pc:sldMk cId="2528488883" sldId="332"/>
            <ac:spMk id="2" creationId="{114F5C0E-0375-425C-986D-6EB5E58935E3}"/>
          </ac:spMkLst>
        </pc:spChg>
        <pc:spChg chg="add del mod">
          <ac:chgData name="Alberto Becerra Tomé" userId="dfae58fa-b3bf-48e1-b4b8-23903dd66c83" providerId="ADAL" clId="{809E9F81-B225-443E-9D78-E9EE1DE0D132}" dt="2021-03-10T13:17:44.618" v="190" actId="208"/>
          <ac:spMkLst>
            <pc:docMk/>
            <pc:sldMk cId="2528488883" sldId="332"/>
            <ac:spMk id="3" creationId="{AB626F48-C5A6-41D4-9D32-3E19DD59CF92}"/>
          </ac:spMkLst>
        </pc:spChg>
        <pc:spChg chg="add del mod">
          <ac:chgData name="Alberto Becerra Tomé" userId="dfae58fa-b3bf-48e1-b4b8-23903dd66c83" providerId="ADAL" clId="{809E9F81-B225-443E-9D78-E9EE1DE0D132}" dt="2021-03-10T13:18:01.116" v="193" actId="208"/>
          <ac:spMkLst>
            <pc:docMk/>
            <pc:sldMk cId="2528488883" sldId="332"/>
            <ac:spMk id="4" creationId="{C4C87E45-7D5D-4B86-A901-BEE0490927CA}"/>
          </ac:spMkLst>
        </pc:spChg>
        <pc:spChg chg="add del mod">
          <ac:chgData name="Alberto Becerra Tomé" userId="dfae58fa-b3bf-48e1-b4b8-23903dd66c83" providerId="ADAL" clId="{809E9F81-B225-443E-9D78-E9EE1DE0D132}" dt="2021-03-10T13:17:50.894" v="191" actId="208"/>
          <ac:spMkLst>
            <pc:docMk/>
            <pc:sldMk cId="2528488883" sldId="332"/>
            <ac:spMk id="5" creationId="{8D28A7F9-D6A2-4D1A-87F7-286DC88E105D}"/>
          </ac:spMkLst>
        </pc:spChg>
        <pc:spChg chg="add del mod">
          <ac:chgData name="Alberto Becerra Tomé" userId="dfae58fa-b3bf-48e1-b4b8-23903dd66c83" providerId="ADAL" clId="{809E9F81-B225-443E-9D78-E9EE1DE0D132}" dt="2021-03-10T13:17:55.671" v="192" actId="208"/>
          <ac:spMkLst>
            <pc:docMk/>
            <pc:sldMk cId="2528488883" sldId="332"/>
            <ac:spMk id="6" creationId="{CC27680A-0A26-4C68-AF87-1B75D0049D85}"/>
          </ac:spMkLst>
        </pc:spChg>
        <pc:spChg chg="add del mod">
          <ac:chgData name="Alberto Becerra Tomé" userId="dfae58fa-b3bf-48e1-b4b8-23903dd66c83" providerId="ADAL" clId="{809E9F81-B225-443E-9D78-E9EE1DE0D132}" dt="2021-03-10T13:17:40.136" v="189" actId="208"/>
          <ac:spMkLst>
            <pc:docMk/>
            <pc:sldMk cId="2528488883" sldId="332"/>
            <ac:spMk id="7" creationId="{9CB72462-F54A-4232-B391-3872B17D5E50}"/>
          </ac:spMkLst>
        </pc:spChg>
        <pc:spChg chg="add del mod">
          <ac:chgData name="Alberto Becerra Tomé" userId="dfae58fa-b3bf-48e1-b4b8-23903dd66c83" providerId="ADAL" clId="{809E9F81-B225-443E-9D78-E9EE1DE0D132}" dt="2021-03-10T13:17:34.572" v="188" actId="208"/>
          <ac:spMkLst>
            <pc:docMk/>
            <pc:sldMk cId="2528488883" sldId="332"/>
            <ac:spMk id="8" creationId="{059DC187-ADFB-4450-A0C7-86727AE90BB7}"/>
          </ac:spMkLst>
        </pc:spChg>
        <pc:spChg chg="add del mod">
          <ac:chgData name="Alberto Becerra Tomé" userId="dfae58fa-b3bf-48e1-b4b8-23903dd66c83" providerId="ADAL" clId="{809E9F81-B225-443E-9D78-E9EE1DE0D132}" dt="2021-03-10T13:16:58.575" v="180"/>
          <ac:spMkLst>
            <pc:docMk/>
            <pc:sldMk cId="2528488883" sldId="332"/>
            <ac:spMk id="11" creationId="{4163F7F5-7A2A-432B-B895-C1CC988DA2FF}"/>
          </ac:spMkLst>
        </pc:spChg>
        <pc:spChg chg="add del mod">
          <ac:chgData name="Alberto Becerra Tomé" userId="dfae58fa-b3bf-48e1-b4b8-23903dd66c83" providerId="ADAL" clId="{809E9F81-B225-443E-9D78-E9EE1DE0D132}" dt="2021-03-10T13:16:58.575" v="180"/>
          <ac:spMkLst>
            <pc:docMk/>
            <pc:sldMk cId="2528488883" sldId="332"/>
            <ac:spMk id="12" creationId="{D5C99ABC-90E9-4840-BE21-E082D4C83658}"/>
          </ac:spMkLst>
        </pc:spChg>
        <pc:spChg chg="add del mod">
          <ac:chgData name="Alberto Becerra Tomé" userId="dfae58fa-b3bf-48e1-b4b8-23903dd66c83" providerId="ADAL" clId="{809E9F81-B225-443E-9D78-E9EE1DE0D132}" dt="2021-03-10T13:16:58.575" v="180"/>
          <ac:spMkLst>
            <pc:docMk/>
            <pc:sldMk cId="2528488883" sldId="332"/>
            <ac:spMk id="13" creationId="{9A78B78D-8983-42B6-8D1B-8ECDB5E6F75A}"/>
          </ac:spMkLst>
        </pc:spChg>
        <pc:spChg chg="add del mod">
          <ac:chgData name="Alberto Becerra Tomé" userId="dfae58fa-b3bf-48e1-b4b8-23903dd66c83" providerId="ADAL" clId="{809E9F81-B225-443E-9D78-E9EE1DE0D132}" dt="2021-03-10T13:16:58.575" v="180"/>
          <ac:spMkLst>
            <pc:docMk/>
            <pc:sldMk cId="2528488883" sldId="332"/>
            <ac:spMk id="14" creationId="{D1796758-8FC6-4952-9F3D-5B949A61957A}"/>
          </ac:spMkLst>
        </pc:spChg>
        <pc:spChg chg="add del mod">
          <ac:chgData name="Alberto Becerra Tomé" userId="dfae58fa-b3bf-48e1-b4b8-23903dd66c83" providerId="ADAL" clId="{809E9F81-B225-443E-9D78-E9EE1DE0D132}" dt="2021-03-10T13:16:58.575" v="180"/>
          <ac:spMkLst>
            <pc:docMk/>
            <pc:sldMk cId="2528488883" sldId="332"/>
            <ac:spMk id="15" creationId="{23BEA263-1D50-4769-B99A-3DDBD0E0C5F7}"/>
          </ac:spMkLst>
        </pc:spChg>
        <pc:spChg chg="add del mod">
          <ac:chgData name="Alberto Becerra Tomé" userId="dfae58fa-b3bf-48e1-b4b8-23903dd66c83" providerId="ADAL" clId="{809E9F81-B225-443E-9D78-E9EE1DE0D132}" dt="2021-03-10T13:16:58.575" v="180"/>
          <ac:spMkLst>
            <pc:docMk/>
            <pc:sldMk cId="2528488883" sldId="332"/>
            <ac:spMk id="16" creationId="{51FBBF55-F1D0-4A09-892C-9537F16CD56D}"/>
          </ac:spMkLst>
        </pc:spChg>
        <pc:spChg chg="add del mod">
          <ac:chgData name="Alberto Becerra Tomé" userId="dfae58fa-b3bf-48e1-b4b8-23903dd66c83" providerId="ADAL" clId="{809E9F81-B225-443E-9D78-E9EE1DE0D132}" dt="2021-03-10T13:16:58.575" v="180"/>
          <ac:spMkLst>
            <pc:docMk/>
            <pc:sldMk cId="2528488883" sldId="332"/>
            <ac:spMk id="17" creationId="{0CCAEE04-4B2D-40BF-9967-A4F2C26F4E8D}"/>
          </ac:spMkLst>
        </pc:spChg>
        <pc:picChg chg="add del mod">
          <ac:chgData name="Alberto Becerra Tomé" userId="dfae58fa-b3bf-48e1-b4b8-23903dd66c83" providerId="ADAL" clId="{809E9F81-B225-443E-9D78-E9EE1DE0D132}" dt="2021-03-10T13:18:30.511" v="194" actId="207"/>
          <ac:picMkLst>
            <pc:docMk/>
            <pc:sldMk cId="2528488883" sldId="332"/>
            <ac:picMk id="9" creationId="{96993F4B-9473-4FFB-95F6-C6F74F873FE5}"/>
          </ac:picMkLst>
        </pc:picChg>
        <pc:picChg chg="add del mod">
          <ac:chgData name="Alberto Becerra Tomé" userId="dfae58fa-b3bf-48e1-b4b8-23903dd66c83" providerId="ADAL" clId="{809E9F81-B225-443E-9D78-E9EE1DE0D132}" dt="2021-03-10T13:18:34.228" v="195" actId="207"/>
          <ac:picMkLst>
            <pc:docMk/>
            <pc:sldMk cId="2528488883" sldId="332"/>
            <ac:picMk id="10" creationId="{BD14F241-7B49-4A76-B147-D4CC6073967C}"/>
          </ac:picMkLst>
        </pc:picChg>
        <pc:picChg chg="add del mod">
          <ac:chgData name="Alberto Becerra Tomé" userId="dfae58fa-b3bf-48e1-b4b8-23903dd66c83" providerId="ADAL" clId="{809E9F81-B225-443E-9D78-E9EE1DE0D132}" dt="2021-03-10T13:16:58.575" v="180"/>
          <ac:picMkLst>
            <pc:docMk/>
            <pc:sldMk cId="2528488883" sldId="332"/>
            <ac:picMk id="18" creationId="{6DF3C293-5ACC-4E00-BE62-943F6E26A430}"/>
          </ac:picMkLst>
        </pc:picChg>
        <pc:picChg chg="add del mod">
          <ac:chgData name="Alberto Becerra Tomé" userId="dfae58fa-b3bf-48e1-b4b8-23903dd66c83" providerId="ADAL" clId="{809E9F81-B225-443E-9D78-E9EE1DE0D132}" dt="2021-03-10T13:16:58.575" v="180"/>
          <ac:picMkLst>
            <pc:docMk/>
            <pc:sldMk cId="2528488883" sldId="332"/>
            <ac:picMk id="19" creationId="{9411609F-4BCA-4D3E-8466-2442CAACEBC4}"/>
          </ac:picMkLst>
        </pc:picChg>
      </pc:sldChg>
      <pc:sldChg chg="addSp modSp new mod">
        <pc:chgData name="Alberto Becerra Tomé" userId="dfae58fa-b3bf-48e1-b4b8-23903dd66c83" providerId="ADAL" clId="{809E9F81-B225-443E-9D78-E9EE1DE0D132}" dt="2021-03-10T13:16:30.127" v="177" actId="208"/>
        <pc:sldMkLst>
          <pc:docMk/>
          <pc:sldMk cId="3646348698" sldId="333"/>
        </pc:sldMkLst>
        <pc:spChg chg="add mod">
          <ac:chgData name="Alberto Becerra Tomé" userId="dfae58fa-b3bf-48e1-b4b8-23903dd66c83" providerId="ADAL" clId="{809E9F81-B225-443E-9D78-E9EE1DE0D132}" dt="2021-03-10T13:16:30.127" v="177" actId="208"/>
          <ac:spMkLst>
            <pc:docMk/>
            <pc:sldMk cId="3646348698" sldId="333"/>
            <ac:spMk id="2" creationId="{6AC93198-D8E2-45EB-A8F8-28A802B4E28A}"/>
          </ac:spMkLst>
        </pc:spChg>
      </pc:sldChg>
      <pc:sldChg chg="new">
        <pc:chgData name="Alberto Becerra Tomé" userId="dfae58fa-b3bf-48e1-b4b8-23903dd66c83" providerId="ADAL" clId="{809E9F81-B225-443E-9D78-E9EE1DE0D132}" dt="2021-03-10T13:16:20.248" v="175" actId="680"/>
        <pc:sldMkLst>
          <pc:docMk/>
          <pc:sldMk cId="2642420011" sldId="334"/>
        </pc:sldMkLst>
      </pc:sldChg>
      <pc:sldChg chg="addSp delSp modSp add mod delAnim">
        <pc:chgData name="Alberto Becerra Tomé" userId="dfae58fa-b3bf-48e1-b4b8-23903dd66c83" providerId="ADAL" clId="{809E9F81-B225-443E-9D78-E9EE1DE0D132}" dt="2021-03-12T12:59:31.448" v="2549" actId="1035"/>
        <pc:sldMkLst>
          <pc:docMk/>
          <pc:sldMk cId="3364285792" sldId="335"/>
        </pc:sldMkLst>
        <pc:spChg chg="del">
          <ac:chgData name="Alberto Becerra Tomé" userId="dfae58fa-b3bf-48e1-b4b8-23903dd66c83" providerId="ADAL" clId="{809E9F81-B225-443E-9D78-E9EE1DE0D132}" dt="2021-03-12T12:07:55.146" v="530" actId="478"/>
          <ac:spMkLst>
            <pc:docMk/>
            <pc:sldMk cId="3364285792" sldId="335"/>
            <ac:spMk id="3" creationId="{AB626F48-C5A6-41D4-9D32-3E19DD59CF92}"/>
          </ac:spMkLst>
        </pc:spChg>
        <pc:spChg chg="del">
          <ac:chgData name="Alberto Becerra Tomé" userId="dfae58fa-b3bf-48e1-b4b8-23903dd66c83" providerId="ADAL" clId="{809E9F81-B225-443E-9D78-E9EE1DE0D132}" dt="2021-03-12T12:07:55.146" v="530" actId="478"/>
          <ac:spMkLst>
            <pc:docMk/>
            <pc:sldMk cId="3364285792" sldId="335"/>
            <ac:spMk id="4" creationId="{C4C87E45-7D5D-4B86-A901-BEE0490927CA}"/>
          </ac:spMkLst>
        </pc:spChg>
        <pc:spChg chg="del">
          <ac:chgData name="Alberto Becerra Tomé" userId="dfae58fa-b3bf-48e1-b4b8-23903dd66c83" providerId="ADAL" clId="{809E9F81-B225-443E-9D78-E9EE1DE0D132}" dt="2021-03-12T12:07:55.146" v="530" actId="478"/>
          <ac:spMkLst>
            <pc:docMk/>
            <pc:sldMk cId="3364285792" sldId="335"/>
            <ac:spMk id="5" creationId="{8D28A7F9-D6A2-4D1A-87F7-286DC88E105D}"/>
          </ac:spMkLst>
        </pc:spChg>
        <pc:spChg chg="del">
          <ac:chgData name="Alberto Becerra Tomé" userId="dfae58fa-b3bf-48e1-b4b8-23903dd66c83" providerId="ADAL" clId="{809E9F81-B225-443E-9D78-E9EE1DE0D132}" dt="2021-03-12T12:07:55.146" v="530" actId="478"/>
          <ac:spMkLst>
            <pc:docMk/>
            <pc:sldMk cId="3364285792" sldId="335"/>
            <ac:spMk id="6" creationId="{CC27680A-0A26-4C68-AF87-1B75D0049D85}"/>
          </ac:spMkLst>
        </pc:spChg>
        <pc:spChg chg="del">
          <ac:chgData name="Alberto Becerra Tomé" userId="dfae58fa-b3bf-48e1-b4b8-23903dd66c83" providerId="ADAL" clId="{809E9F81-B225-443E-9D78-E9EE1DE0D132}" dt="2021-03-12T12:07:55.146" v="530" actId="478"/>
          <ac:spMkLst>
            <pc:docMk/>
            <pc:sldMk cId="3364285792" sldId="335"/>
            <ac:spMk id="7" creationId="{9CB72462-F54A-4232-B391-3872B17D5E50}"/>
          </ac:spMkLst>
        </pc:spChg>
        <pc:spChg chg="del">
          <ac:chgData name="Alberto Becerra Tomé" userId="dfae58fa-b3bf-48e1-b4b8-23903dd66c83" providerId="ADAL" clId="{809E9F81-B225-443E-9D78-E9EE1DE0D132}" dt="2021-03-12T12:07:55.146" v="530" actId="478"/>
          <ac:spMkLst>
            <pc:docMk/>
            <pc:sldMk cId="3364285792" sldId="335"/>
            <ac:spMk id="8" creationId="{059DC187-ADFB-4450-A0C7-86727AE90BB7}"/>
          </ac:spMkLst>
        </pc:spChg>
        <pc:spChg chg="add mod">
          <ac:chgData name="Alberto Becerra Tomé" userId="dfae58fa-b3bf-48e1-b4b8-23903dd66c83" providerId="ADAL" clId="{809E9F81-B225-443E-9D78-E9EE1DE0D132}" dt="2021-03-12T12:21:36.383" v="677" actId="20577"/>
          <ac:spMkLst>
            <pc:docMk/>
            <pc:sldMk cId="3364285792" sldId="335"/>
            <ac:spMk id="11" creationId="{AAC1C413-0AB7-438A-A323-BA3E07192467}"/>
          </ac:spMkLst>
        </pc:spChg>
        <pc:spChg chg="add del mod">
          <ac:chgData name="Alberto Becerra Tomé" userId="dfae58fa-b3bf-48e1-b4b8-23903dd66c83" providerId="ADAL" clId="{809E9F81-B225-443E-9D78-E9EE1DE0D132}" dt="2021-03-12T12:21:14.680" v="614"/>
          <ac:spMkLst>
            <pc:docMk/>
            <pc:sldMk cId="3364285792" sldId="335"/>
            <ac:spMk id="12" creationId="{BA6D2C40-351F-414D-BC5F-095A7D8441F3}"/>
          </ac:spMkLst>
        </pc:spChg>
        <pc:spChg chg="add mod">
          <ac:chgData name="Alberto Becerra Tomé" userId="dfae58fa-b3bf-48e1-b4b8-23903dd66c83" providerId="ADAL" clId="{809E9F81-B225-443E-9D78-E9EE1DE0D132}" dt="2021-03-12T12:59:26.540" v="2547" actId="1035"/>
          <ac:spMkLst>
            <pc:docMk/>
            <pc:sldMk cId="3364285792" sldId="335"/>
            <ac:spMk id="13" creationId="{21FAABFA-95F4-4019-87D5-DEC1CA2F9393}"/>
          </ac:spMkLst>
        </pc:spChg>
        <pc:picChg chg="del">
          <ac:chgData name="Alberto Becerra Tomé" userId="dfae58fa-b3bf-48e1-b4b8-23903dd66c83" providerId="ADAL" clId="{809E9F81-B225-443E-9D78-E9EE1DE0D132}" dt="2021-03-12T12:07:55.146" v="530" actId="478"/>
          <ac:picMkLst>
            <pc:docMk/>
            <pc:sldMk cId="3364285792" sldId="335"/>
            <ac:picMk id="9" creationId="{96993F4B-9473-4FFB-95F6-C6F74F873FE5}"/>
          </ac:picMkLst>
        </pc:picChg>
        <pc:picChg chg="del">
          <ac:chgData name="Alberto Becerra Tomé" userId="dfae58fa-b3bf-48e1-b4b8-23903dd66c83" providerId="ADAL" clId="{809E9F81-B225-443E-9D78-E9EE1DE0D132}" dt="2021-03-12T12:07:55.146" v="530" actId="478"/>
          <ac:picMkLst>
            <pc:docMk/>
            <pc:sldMk cId="3364285792" sldId="335"/>
            <ac:picMk id="10" creationId="{BD14F241-7B49-4A76-B147-D4CC6073967C}"/>
          </ac:picMkLst>
        </pc:picChg>
        <pc:picChg chg="add mod">
          <ac:chgData name="Alberto Becerra Tomé" userId="dfae58fa-b3bf-48e1-b4b8-23903dd66c83" providerId="ADAL" clId="{809E9F81-B225-443E-9D78-E9EE1DE0D132}" dt="2021-03-12T12:59:31.448" v="2549" actId="1035"/>
          <ac:picMkLst>
            <pc:docMk/>
            <pc:sldMk cId="3364285792" sldId="335"/>
            <ac:picMk id="1026" creationId="{A7449593-9300-4C03-B5C2-29C900FB2DC0}"/>
          </ac:picMkLst>
        </pc:picChg>
        <pc:picChg chg="add mod">
          <ac:chgData name="Alberto Becerra Tomé" userId="dfae58fa-b3bf-48e1-b4b8-23903dd66c83" providerId="ADAL" clId="{809E9F81-B225-443E-9D78-E9EE1DE0D132}" dt="2021-03-12T12:59:23.772" v="2543" actId="1035"/>
          <ac:picMkLst>
            <pc:docMk/>
            <pc:sldMk cId="3364285792" sldId="335"/>
            <ac:picMk id="1028" creationId="{BE18BAF9-25AC-4D19-BF0C-38AAD26640D7}"/>
          </ac:picMkLst>
        </pc:picChg>
      </pc:sldChg>
      <pc:sldChg chg="addSp delSp modSp new mod modNotesTx">
        <pc:chgData name="Alberto Becerra Tomé" userId="dfae58fa-b3bf-48e1-b4b8-23903dd66c83" providerId="ADAL" clId="{809E9F81-B225-443E-9D78-E9EE1DE0D132}" dt="2021-03-12T15:24:55.215" v="2839" actId="20577"/>
        <pc:sldMkLst>
          <pc:docMk/>
          <pc:sldMk cId="3356805474" sldId="336"/>
        </pc:sldMkLst>
        <pc:spChg chg="add mod">
          <ac:chgData name="Alberto Becerra Tomé" userId="dfae58fa-b3bf-48e1-b4b8-23903dd66c83" providerId="ADAL" clId="{809E9F81-B225-443E-9D78-E9EE1DE0D132}" dt="2021-03-12T12:28:10.182" v="1112" actId="14100"/>
          <ac:spMkLst>
            <pc:docMk/>
            <pc:sldMk cId="3356805474" sldId="336"/>
            <ac:spMk id="2" creationId="{76A32F04-697A-4E63-AF1F-58F36FA34DBC}"/>
          </ac:spMkLst>
        </pc:spChg>
        <pc:spChg chg="add mod">
          <ac:chgData name="Alberto Becerra Tomé" userId="dfae58fa-b3bf-48e1-b4b8-23903dd66c83" providerId="ADAL" clId="{809E9F81-B225-443E-9D78-E9EE1DE0D132}" dt="2021-03-12T15:24:55.215" v="2839" actId="20577"/>
          <ac:spMkLst>
            <pc:docMk/>
            <pc:sldMk cId="3356805474" sldId="336"/>
            <ac:spMk id="3" creationId="{FB16563D-0E29-461C-AB3E-603F39907AA4}"/>
          </ac:spMkLst>
        </pc:spChg>
        <pc:picChg chg="add del mod">
          <ac:chgData name="Alberto Becerra Tomé" userId="dfae58fa-b3bf-48e1-b4b8-23903dd66c83" providerId="ADAL" clId="{809E9F81-B225-443E-9D78-E9EE1DE0D132}" dt="2021-03-12T12:38:17.647" v="2499" actId="478"/>
          <ac:picMkLst>
            <pc:docMk/>
            <pc:sldMk cId="3356805474" sldId="336"/>
            <ac:picMk id="4" creationId="{DCC2AE7B-4457-4DA6-A7AF-C07E47D85778}"/>
          </ac:picMkLst>
        </pc:picChg>
      </pc:sldChg>
      <pc:sldChg chg="new">
        <pc:chgData name="Alberto Becerra Tomé" userId="dfae58fa-b3bf-48e1-b4b8-23903dd66c83" providerId="ADAL" clId="{809E9F81-B225-443E-9D78-E9EE1DE0D132}" dt="2021-03-12T12:26:35.965" v="1106" actId="680"/>
        <pc:sldMkLst>
          <pc:docMk/>
          <pc:sldMk cId="1889396432" sldId="337"/>
        </pc:sldMkLst>
      </pc:sldChg>
      <pc:sldChg chg="new">
        <pc:chgData name="Alberto Becerra Tomé" userId="dfae58fa-b3bf-48e1-b4b8-23903dd66c83" providerId="ADAL" clId="{809E9F81-B225-443E-9D78-E9EE1DE0D132}" dt="2021-03-12T12:26:36.117" v="1107" actId="680"/>
        <pc:sldMkLst>
          <pc:docMk/>
          <pc:sldMk cId="3659312391" sldId="338"/>
        </pc:sldMkLst>
      </pc:sldChg>
      <pc:sldChg chg="addSp delSp modSp add mod">
        <pc:chgData name="Alberto Becerra Tomé" userId="dfae58fa-b3bf-48e1-b4b8-23903dd66c83" providerId="ADAL" clId="{809E9F81-B225-443E-9D78-E9EE1DE0D132}" dt="2021-03-12T15:24:30.445" v="2833" actId="1038"/>
        <pc:sldMkLst>
          <pc:docMk/>
          <pc:sldMk cId="3989244114" sldId="339"/>
        </pc:sldMkLst>
        <pc:spChg chg="mod">
          <ac:chgData name="Alberto Becerra Tomé" userId="dfae58fa-b3bf-48e1-b4b8-23903dd66c83" providerId="ADAL" clId="{809E9F81-B225-443E-9D78-E9EE1DE0D132}" dt="2021-03-12T15:24:30.445" v="2833" actId="1038"/>
          <ac:spMkLst>
            <pc:docMk/>
            <pc:sldMk cId="3989244114" sldId="339"/>
            <ac:spMk id="3" creationId="{FB16563D-0E29-461C-AB3E-603F39907AA4}"/>
          </ac:spMkLst>
        </pc:spChg>
        <pc:spChg chg="add del mod">
          <ac:chgData name="Alberto Becerra Tomé" userId="dfae58fa-b3bf-48e1-b4b8-23903dd66c83" providerId="ADAL" clId="{809E9F81-B225-443E-9D78-E9EE1DE0D132}" dt="2021-03-12T13:00:31.724" v="2660"/>
          <ac:spMkLst>
            <pc:docMk/>
            <pc:sldMk cId="3989244114" sldId="339"/>
            <ac:spMk id="7" creationId="{BBD4F245-C2C1-425C-BEB2-403AD01D0F1B}"/>
          </ac:spMkLst>
        </pc:spChg>
        <pc:spChg chg="add mod">
          <ac:chgData name="Alberto Becerra Tomé" userId="dfae58fa-b3bf-48e1-b4b8-23903dd66c83" providerId="ADAL" clId="{809E9F81-B225-443E-9D78-E9EE1DE0D132}" dt="2021-03-12T15:22:57.526" v="2675" actId="14100"/>
          <ac:spMkLst>
            <pc:docMk/>
            <pc:sldMk cId="3989244114" sldId="339"/>
            <ac:spMk id="8" creationId="{0C32286C-0320-4E58-986C-3A7B235B8865}"/>
          </ac:spMkLst>
        </pc:spChg>
        <pc:spChg chg="add mod">
          <ac:chgData name="Alberto Becerra Tomé" userId="dfae58fa-b3bf-48e1-b4b8-23903dd66c83" providerId="ADAL" clId="{809E9F81-B225-443E-9D78-E9EE1DE0D132}" dt="2021-03-12T15:23:18.927" v="2708" actId="20577"/>
          <ac:spMkLst>
            <pc:docMk/>
            <pc:sldMk cId="3989244114" sldId="339"/>
            <ac:spMk id="9" creationId="{ADF19430-2E26-408C-8305-89BB1D4318FE}"/>
          </ac:spMkLst>
        </pc:spChg>
        <pc:picChg chg="add mod">
          <ac:chgData name="Alberto Becerra Tomé" userId="dfae58fa-b3bf-48e1-b4b8-23903dd66c83" providerId="ADAL" clId="{809E9F81-B225-443E-9D78-E9EE1DE0D132}" dt="2021-03-12T12:59:45.046" v="2563" actId="1038"/>
          <ac:picMkLst>
            <pc:docMk/>
            <pc:sldMk cId="3989244114" sldId="339"/>
            <ac:picMk id="4" creationId="{7B2AECFC-945A-4B97-8415-B5127330CA68}"/>
          </ac:picMkLst>
        </pc:picChg>
        <pc:picChg chg="add mod">
          <ac:chgData name="Alberto Becerra Tomé" userId="dfae58fa-b3bf-48e1-b4b8-23903dd66c83" providerId="ADAL" clId="{809E9F81-B225-443E-9D78-E9EE1DE0D132}" dt="2021-03-12T12:59:47.951" v="2577" actId="1038"/>
          <ac:picMkLst>
            <pc:docMk/>
            <pc:sldMk cId="3989244114" sldId="339"/>
            <ac:picMk id="6" creationId="{B48E1B1F-62CB-447B-AF6F-FFEC16072BD5}"/>
          </ac:picMkLst>
        </pc:picChg>
      </pc:sldChg>
      <pc:sldChg chg="addSp delSp modSp add mod">
        <pc:chgData name="Alberto Becerra Tomé" userId="dfae58fa-b3bf-48e1-b4b8-23903dd66c83" providerId="ADAL" clId="{809E9F81-B225-443E-9D78-E9EE1DE0D132}" dt="2021-03-17T13:14:03.345" v="4505" actId="14100"/>
        <pc:sldMkLst>
          <pc:docMk/>
          <pc:sldMk cId="419833498" sldId="340"/>
        </pc:sldMkLst>
        <pc:spChg chg="mod">
          <ac:chgData name="Alberto Becerra Tomé" userId="dfae58fa-b3bf-48e1-b4b8-23903dd66c83" providerId="ADAL" clId="{809E9F81-B225-443E-9D78-E9EE1DE0D132}" dt="2021-03-12T15:25:27.767" v="2843" actId="14"/>
          <ac:spMkLst>
            <pc:docMk/>
            <pc:sldMk cId="419833498" sldId="340"/>
            <ac:spMk id="3" creationId="{FB16563D-0E29-461C-AB3E-603F39907AA4}"/>
          </ac:spMkLst>
        </pc:spChg>
        <pc:spChg chg="mod">
          <ac:chgData name="Alberto Becerra Tomé" userId="dfae58fa-b3bf-48e1-b4b8-23903dd66c83" providerId="ADAL" clId="{809E9F81-B225-443E-9D78-E9EE1DE0D132}" dt="2021-03-12T15:26:17.417" v="2854" actId="1037"/>
          <ac:spMkLst>
            <pc:docMk/>
            <pc:sldMk cId="419833498" sldId="340"/>
            <ac:spMk id="8" creationId="{0C32286C-0320-4E58-986C-3A7B235B8865}"/>
          </ac:spMkLst>
        </pc:spChg>
        <pc:spChg chg="mod">
          <ac:chgData name="Alberto Becerra Tomé" userId="dfae58fa-b3bf-48e1-b4b8-23903dd66c83" providerId="ADAL" clId="{809E9F81-B225-443E-9D78-E9EE1DE0D132}" dt="2021-03-17T13:14:03.345" v="4505" actId="14100"/>
          <ac:spMkLst>
            <pc:docMk/>
            <pc:sldMk cId="419833498" sldId="340"/>
            <ac:spMk id="9" creationId="{ADF19430-2E26-408C-8305-89BB1D4318FE}"/>
          </ac:spMkLst>
        </pc:spChg>
        <pc:picChg chg="del">
          <ac:chgData name="Alberto Becerra Tomé" userId="dfae58fa-b3bf-48e1-b4b8-23903dd66c83" providerId="ADAL" clId="{809E9F81-B225-443E-9D78-E9EE1DE0D132}" dt="2021-03-12T15:25:30.678" v="2844" actId="478"/>
          <ac:picMkLst>
            <pc:docMk/>
            <pc:sldMk cId="419833498" sldId="340"/>
            <ac:picMk id="4" creationId="{7B2AECFC-945A-4B97-8415-B5127330CA68}"/>
          </ac:picMkLst>
        </pc:picChg>
        <pc:picChg chg="del">
          <ac:chgData name="Alberto Becerra Tomé" userId="dfae58fa-b3bf-48e1-b4b8-23903dd66c83" providerId="ADAL" clId="{809E9F81-B225-443E-9D78-E9EE1DE0D132}" dt="2021-03-12T15:28:03.691" v="2855" actId="478"/>
          <ac:picMkLst>
            <pc:docMk/>
            <pc:sldMk cId="419833498" sldId="340"/>
            <ac:picMk id="6" creationId="{B48E1B1F-62CB-447B-AF6F-FFEC16072BD5}"/>
          </ac:picMkLst>
        </pc:picChg>
        <pc:picChg chg="add mod modCrop">
          <ac:chgData name="Alberto Becerra Tomé" userId="dfae58fa-b3bf-48e1-b4b8-23903dd66c83" providerId="ADAL" clId="{809E9F81-B225-443E-9D78-E9EE1DE0D132}" dt="2021-03-12T15:31:00.245" v="2866" actId="1037"/>
          <ac:picMkLst>
            <pc:docMk/>
            <pc:sldMk cId="419833498" sldId="340"/>
            <ac:picMk id="10" creationId="{7C2026F7-71E9-4E21-8EF5-E517F6451F57}"/>
          </ac:picMkLst>
        </pc:picChg>
        <pc:picChg chg="add mod">
          <ac:chgData name="Alberto Becerra Tomé" userId="dfae58fa-b3bf-48e1-b4b8-23903dd66c83" providerId="ADAL" clId="{809E9F81-B225-443E-9D78-E9EE1DE0D132}" dt="2021-03-12T15:31:03.976" v="2868" actId="1035"/>
          <ac:picMkLst>
            <pc:docMk/>
            <pc:sldMk cId="419833498" sldId="340"/>
            <ac:picMk id="2050" creationId="{E3739A48-6D86-4F18-A58F-C5A0C6A2C0F7}"/>
          </ac:picMkLst>
        </pc:picChg>
      </pc:sldChg>
      <pc:sldChg chg="modSp add mod">
        <pc:chgData name="Alberto Becerra Tomé" userId="dfae58fa-b3bf-48e1-b4b8-23903dd66c83" providerId="ADAL" clId="{809E9F81-B225-443E-9D78-E9EE1DE0D132}" dt="2021-03-12T15:31:36.799" v="2873"/>
        <pc:sldMkLst>
          <pc:docMk/>
          <pc:sldMk cId="3812524836" sldId="341"/>
        </pc:sldMkLst>
        <pc:spChg chg="mod">
          <ac:chgData name="Alberto Becerra Tomé" userId="dfae58fa-b3bf-48e1-b4b8-23903dd66c83" providerId="ADAL" clId="{809E9F81-B225-443E-9D78-E9EE1DE0D132}" dt="2021-03-12T15:31:36.799" v="2873"/>
          <ac:spMkLst>
            <pc:docMk/>
            <pc:sldMk cId="3812524836" sldId="341"/>
            <ac:spMk id="2" creationId="{6AC93198-D8E2-45EB-A8F8-28A802B4E28A}"/>
          </ac:spMkLst>
        </pc:spChg>
      </pc:sldChg>
      <pc:sldChg chg="addSp delSp modSp add mod">
        <pc:chgData name="Alberto Becerra Tomé" userId="dfae58fa-b3bf-48e1-b4b8-23903dd66c83" providerId="ADAL" clId="{809E9F81-B225-443E-9D78-E9EE1DE0D132}" dt="2021-03-12T15:39:55.362" v="3397" actId="1036"/>
        <pc:sldMkLst>
          <pc:docMk/>
          <pc:sldMk cId="4062519879" sldId="342"/>
        </pc:sldMkLst>
        <pc:spChg chg="mod">
          <ac:chgData name="Alberto Becerra Tomé" userId="dfae58fa-b3bf-48e1-b4b8-23903dd66c83" providerId="ADAL" clId="{809E9F81-B225-443E-9D78-E9EE1DE0D132}" dt="2021-03-12T15:32:16.870" v="2904" actId="20577"/>
          <ac:spMkLst>
            <pc:docMk/>
            <pc:sldMk cId="4062519879" sldId="342"/>
            <ac:spMk id="2" creationId="{114F5C0E-0375-425C-986D-6EB5E58935E3}"/>
          </ac:spMkLst>
        </pc:spChg>
        <pc:spChg chg="add mod">
          <ac:chgData name="Alberto Becerra Tomé" userId="dfae58fa-b3bf-48e1-b4b8-23903dd66c83" providerId="ADAL" clId="{809E9F81-B225-443E-9D78-E9EE1DE0D132}" dt="2021-03-12T15:39:55.362" v="3397" actId="1036"/>
          <ac:spMkLst>
            <pc:docMk/>
            <pc:sldMk cId="4062519879" sldId="342"/>
            <ac:spMk id="8" creationId="{C9214571-B08D-4C0F-B554-2F1A81DCAE36}"/>
          </ac:spMkLst>
        </pc:spChg>
        <pc:spChg chg="mod">
          <ac:chgData name="Alberto Becerra Tomé" userId="dfae58fa-b3bf-48e1-b4b8-23903dd66c83" providerId="ADAL" clId="{809E9F81-B225-443E-9D78-E9EE1DE0D132}" dt="2021-03-12T15:34:16.092" v="3059" actId="20577"/>
          <ac:spMkLst>
            <pc:docMk/>
            <pc:sldMk cId="4062519879" sldId="342"/>
            <ac:spMk id="11" creationId="{AAC1C413-0AB7-438A-A323-BA3E07192467}"/>
          </ac:spMkLst>
        </pc:spChg>
        <pc:spChg chg="del">
          <ac:chgData name="Alberto Becerra Tomé" userId="dfae58fa-b3bf-48e1-b4b8-23903dd66c83" providerId="ADAL" clId="{809E9F81-B225-443E-9D78-E9EE1DE0D132}" dt="2021-03-12T15:34:20.358" v="3062" actId="478"/>
          <ac:spMkLst>
            <pc:docMk/>
            <pc:sldMk cId="4062519879" sldId="342"/>
            <ac:spMk id="13" creationId="{21FAABFA-95F4-4019-87D5-DEC1CA2F9393}"/>
          </ac:spMkLst>
        </pc:spChg>
        <pc:picChg chg="del">
          <ac:chgData name="Alberto Becerra Tomé" userId="dfae58fa-b3bf-48e1-b4b8-23903dd66c83" providerId="ADAL" clId="{809E9F81-B225-443E-9D78-E9EE1DE0D132}" dt="2021-03-12T15:34:17.867" v="3060" actId="478"/>
          <ac:picMkLst>
            <pc:docMk/>
            <pc:sldMk cId="4062519879" sldId="342"/>
            <ac:picMk id="1026" creationId="{A7449593-9300-4C03-B5C2-29C900FB2DC0}"/>
          </ac:picMkLst>
        </pc:picChg>
        <pc:picChg chg="del">
          <ac:chgData name="Alberto Becerra Tomé" userId="dfae58fa-b3bf-48e1-b4b8-23903dd66c83" providerId="ADAL" clId="{809E9F81-B225-443E-9D78-E9EE1DE0D132}" dt="2021-03-12T15:34:18.614" v="3061" actId="478"/>
          <ac:picMkLst>
            <pc:docMk/>
            <pc:sldMk cId="4062519879" sldId="342"/>
            <ac:picMk id="1028" creationId="{BE18BAF9-25AC-4D19-BF0C-38AAD26640D7}"/>
          </ac:picMkLst>
        </pc:picChg>
        <pc:picChg chg="add mod">
          <ac:chgData name="Alberto Becerra Tomé" userId="dfae58fa-b3bf-48e1-b4b8-23903dd66c83" providerId="ADAL" clId="{809E9F81-B225-443E-9D78-E9EE1DE0D132}" dt="2021-03-12T15:37:42.803" v="3074" actId="1035"/>
          <ac:picMkLst>
            <pc:docMk/>
            <pc:sldMk cId="4062519879" sldId="342"/>
            <ac:picMk id="4098" creationId="{81D9FC69-F6EE-4DF7-AFB2-7F6EF609C801}"/>
          </ac:picMkLst>
        </pc:picChg>
      </pc:sldChg>
      <pc:sldChg chg="add del">
        <pc:chgData name="Alberto Becerra Tomé" userId="dfae58fa-b3bf-48e1-b4b8-23903dd66c83" providerId="ADAL" clId="{809E9F81-B225-443E-9D78-E9EE1DE0D132}" dt="2021-03-12T15:32:06.320" v="2878"/>
        <pc:sldMkLst>
          <pc:docMk/>
          <pc:sldMk cId="966826680" sldId="343"/>
        </pc:sldMkLst>
      </pc:sldChg>
      <pc:sldChg chg="addSp delSp modSp add mod">
        <pc:chgData name="Alberto Becerra Tomé" userId="dfae58fa-b3bf-48e1-b4b8-23903dd66c83" providerId="ADAL" clId="{809E9F81-B225-443E-9D78-E9EE1DE0D132}" dt="2021-03-12T15:46:13.272" v="3696" actId="1076"/>
        <pc:sldMkLst>
          <pc:docMk/>
          <pc:sldMk cId="2703381786" sldId="343"/>
        </pc:sldMkLst>
        <pc:spChg chg="add mod">
          <ac:chgData name="Alberto Becerra Tomé" userId="dfae58fa-b3bf-48e1-b4b8-23903dd66c83" providerId="ADAL" clId="{809E9F81-B225-443E-9D78-E9EE1DE0D132}" dt="2021-03-12T15:41:20.706" v="3545" actId="1076"/>
          <ac:spMkLst>
            <pc:docMk/>
            <pc:sldMk cId="2703381786" sldId="343"/>
            <ac:spMk id="3" creationId="{CC3C1175-FD90-404B-B023-ECDE0F20F9DA}"/>
          </ac:spMkLst>
        </pc:spChg>
        <pc:spChg chg="add mod">
          <ac:chgData name="Alberto Becerra Tomé" userId="dfae58fa-b3bf-48e1-b4b8-23903dd66c83" providerId="ADAL" clId="{809E9F81-B225-443E-9D78-E9EE1DE0D132}" dt="2021-03-12T15:43:47.744" v="3653" actId="1035"/>
          <ac:spMkLst>
            <pc:docMk/>
            <pc:sldMk cId="2703381786" sldId="343"/>
            <ac:spMk id="4" creationId="{66C21408-80FE-4083-90C4-F59E4B2DBE6D}"/>
          </ac:spMkLst>
        </pc:spChg>
        <pc:spChg chg="add mod">
          <ac:chgData name="Alberto Becerra Tomé" userId="dfae58fa-b3bf-48e1-b4b8-23903dd66c83" providerId="ADAL" clId="{809E9F81-B225-443E-9D78-E9EE1DE0D132}" dt="2021-03-12T15:43:42.145" v="3650" actId="1036"/>
          <ac:spMkLst>
            <pc:docMk/>
            <pc:sldMk cId="2703381786" sldId="343"/>
            <ac:spMk id="5" creationId="{6A0B0658-0C4C-4B62-B7C0-71DDFE21FAE6}"/>
          </ac:spMkLst>
        </pc:spChg>
        <pc:spChg chg="add del">
          <ac:chgData name="Alberto Becerra Tomé" userId="dfae58fa-b3bf-48e1-b4b8-23903dd66c83" providerId="ADAL" clId="{809E9F81-B225-443E-9D78-E9EE1DE0D132}" dt="2021-03-12T15:44:54.621" v="3660" actId="478"/>
          <ac:spMkLst>
            <pc:docMk/>
            <pc:sldMk cId="2703381786" sldId="343"/>
            <ac:spMk id="6" creationId="{73BBA5C4-E8FD-427B-8865-20CB39E7E30A}"/>
          </ac:spMkLst>
        </pc:spChg>
        <pc:spChg chg="del">
          <ac:chgData name="Alberto Becerra Tomé" userId="dfae58fa-b3bf-48e1-b4b8-23903dd66c83" providerId="ADAL" clId="{809E9F81-B225-443E-9D78-E9EE1DE0D132}" dt="2021-03-12T15:40:20.801" v="3399" actId="478"/>
          <ac:spMkLst>
            <pc:docMk/>
            <pc:sldMk cId="2703381786" sldId="343"/>
            <ac:spMk id="8" creationId="{C9214571-B08D-4C0F-B554-2F1A81DCAE36}"/>
          </ac:spMkLst>
        </pc:spChg>
        <pc:spChg chg="add mod">
          <ac:chgData name="Alberto Becerra Tomé" userId="dfae58fa-b3bf-48e1-b4b8-23903dd66c83" providerId="ADAL" clId="{809E9F81-B225-443E-9D78-E9EE1DE0D132}" dt="2021-03-12T15:44:02.338" v="3655" actId="20577"/>
          <ac:spMkLst>
            <pc:docMk/>
            <pc:sldMk cId="2703381786" sldId="343"/>
            <ac:spMk id="9" creationId="{FCEC33B6-692A-498D-8FB9-095E2598104A}"/>
          </ac:spMkLst>
        </pc:spChg>
        <pc:spChg chg="del">
          <ac:chgData name="Alberto Becerra Tomé" userId="dfae58fa-b3bf-48e1-b4b8-23903dd66c83" providerId="ADAL" clId="{809E9F81-B225-443E-9D78-E9EE1DE0D132}" dt="2021-03-12T15:40:20.801" v="3399" actId="478"/>
          <ac:spMkLst>
            <pc:docMk/>
            <pc:sldMk cId="2703381786" sldId="343"/>
            <ac:spMk id="11" creationId="{AAC1C413-0AB7-438A-A323-BA3E07192467}"/>
          </ac:spMkLst>
        </pc:spChg>
        <pc:spChg chg="add mod">
          <ac:chgData name="Alberto Becerra Tomé" userId="dfae58fa-b3bf-48e1-b4b8-23903dd66c83" providerId="ADAL" clId="{809E9F81-B225-443E-9D78-E9EE1DE0D132}" dt="2021-03-12T15:45:35.441" v="3686" actId="1037"/>
          <ac:spMkLst>
            <pc:docMk/>
            <pc:sldMk cId="2703381786" sldId="343"/>
            <ac:spMk id="13" creationId="{46AA7A4E-5977-4768-B631-2A24E6CCB55E}"/>
          </ac:spMkLst>
        </pc:spChg>
        <pc:spChg chg="add mod">
          <ac:chgData name="Alberto Becerra Tomé" userId="dfae58fa-b3bf-48e1-b4b8-23903dd66c83" providerId="ADAL" clId="{809E9F81-B225-443E-9D78-E9EE1DE0D132}" dt="2021-03-12T15:45:35.441" v="3686" actId="1037"/>
          <ac:spMkLst>
            <pc:docMk/>
            <pc:sldMk cId="2703381786" sldId="343"/>
            <ac:spMk id="14" creationId="{7D55C78B-6DF1-4577-8479-A1EE5938A5A8}"/>
          </ac:spMkLst>
        </pc:spChg>
        <pc:picChg chg="add mod">
          <ac:chgData name="Alberto Becerra Tomé" userId="dfae58fa-b3bf-48e1-b4b8-23903dd66c83" providerId="ADAL" clId="{809E9F81-B225-443E-9D78-E9EE1DE0D132}" dt="2021-03-12T15:42:46.499" v="3635" actId="1035"/>
          <ac:picMkLst>
            <pc:docMk/>
            <pc:sldMk cId="2703381786" sldId="343"/>
            <ac:picMk id="7" creationId="{18E86FF1-5207-429D-A3D5-C0822FDB135B}"/>
          </ac:picMkLst>
        </pc:picChg>
        <pc:picChg chg="add mod">
          <ac:chgData name="Alberto Becerra Tomé" userId="dfae58fa-b3bf-48e1-b4b8-23903dd66c83" providerId="ADAL" clId="{809E9F81-B225-443E-9D78-E9EE1DE0D132}" dt="2021-03-12T15:45:35.441" v="3686" actId="1037"/>
          <ac:picMkLst>
            <pc:docMk/>
            <pc:sldMk cId="2703381786" sldId="343"/>
            <ac:picMk id="12" creationId="{F0DD6C19-FE53-44BA-A542-E66ECB586487}"/>
          </ac:picMkLst>
        </pc:picChg>
        <pc:picChg chg="add mod">
          <ac:chgData name="Alberto Becerra Tomé" userId="dfae58fa-b3bf-48e1-b4b8-23903dd66c83" providerId="ADAL" clId="{809E9F81-B225-443E-9D78-E9EE1DE0D132}" dt="2021-03-12T15:46:13.272" v="3696" actId="1076"/>
          <ac:picMkLst>
            <pc:docMk/>
            <pc:sldMk cId="2703381786" sldId="343"/>
            <ac:picMk id="15" creationId="{2F39B924-F9A6-4FDB-902B-2D8F8EDFBF8D}"/>
          </ac:picMkLst>
        </pc:picChg>
        <pc:picChg chg="del">
          <ac:chgData name="Alberto Becerra Tomé" userId="dfae58fa-b3bf-48e1-b4b8-23903dd66c83" providerId="ADAL" clId="{809E9F81-B225-443E-9D78-E9EE1DE0D132}" dt="2021-03-12T15:40:20.801" v="3399" actId="478"/>
          <ac:picMkLst>
            <pc:docMk/>
            <pc:sldMk cId="2703381786" sldId="343"/>
            <ac:picMk id="4098" creationId="{81D9FC69-F6EE-4DF7-AFB2-7F6EF609C801}"/>
          </ac:picMkLst>
        </pc:picChg>
      </pc:sldChg>
      <pc:sldChg chg="add del">
        <pc:chgData name="Alberto Becerra Tomé" userId="dfae58fa-b3bf-48e1-b4b8-23903dd66c83" providerId="ADAL" clId="{809E9F81-B225-443E-9D78-E9EE1DE0D132}" dt="2021-03-12T15:51:59.997" v="3698"/>
        <pc:sldMkLst>
          <pc:docMk/>
          <pc:sldMk cId="1368931688" sldId="344"/>
        </pc:sldMkLst>
      </pc:sldChg>
      <pc:sldChg chg="modSp add mod">
        <pc:chgData name="Alberto Becerra Tomé" userId="dfae58fa-b3bf-48e1-b4b8-23903dd66c83" providerId="ADAL" clId="{809E9F81-B225-443E-9D78-E9EE1DE0D132}" dt="2021-03-12T15:52:16.952" v="3723" actId="20577"/>
        <pc:sldMkLst>
          <pc:docMk/>
          <pc:sldMk cId="3682402472" sldId="344"/>
        </pc:sldMkLst>
        <pc:spChg chg="mod">
          <ac:chgData name="Alberto Becerra Tomé" userId="dfae58fa-b3bf-48e1-b4b8-23903dd66c83" providerId="ADAL" clId="{809E9F81-B225-443E-9D78-E9EE1DE0D132}" dt="2021-03-12T15:52:16.952" v="3723" actId="20577"/>
          <ac:spMkLst>
            <pc:docMk/>
            <pc:sldMk cId="3682402472" sldId="344"/>
            <ac:spMk id="2" creationId="{6AC93198-D8E2-45EB-A8F8-28A802B4E28A}"/>
          </ac:spMkLst>
        </pc:spChg>
      </pc:sldChg>
      <pc:sldChg chg="addSp delSp modSp add mod">
        <pc:chgData name="Alberto Becerra Tomé" userId="dfae58fa-b3bf-48e1-b4b8-23903dd66c83" providerId="ADAL" clId="{809E9F81-B225-443E-9D78-E9EE1DE0D132}" dt="2021-03-12T16:40:56.365" v="4477" actId="1038"/>
        <pc:sldMkLst>
          <pc:docMk/>
          <pc:sldMk cId="4020995787" sldId="345"/>
        </pc:sldMkLst>
        <pc:spChg chg="mod">
          <ac:chgData name="Alberto Becerra Tomé" userId="dfae58fa-b3bf-48e1-b4b8-23903dd66c83" providerId="ADAL" clId="{809E9F81-B225-443E-9D78-E9EE1DE0D132}" dt="2021-03-12T15:53:59.402" v="3734" actId="20577"/>
          <ac:spMkLst>
            <pc:docMk/>
            <pc:sldMk cId="4020995787" sldId="345"/>
            <ac:spMk id="2" creationId="{114F5C0E-0375-425C-986D-6EB5E58935E3}"/>
          </ac:spMkLst>
        </pc:spChg>
        <pc:spChg chg="add del mod">
          <ac:chgData name="Alberto Becerra Tomé" userId="dfae58fa-b3bf-48e1-b4b8-23903dd66c83" providerId="ADAL" clId="{809E9F81-B225-443E-9D78-E9EE1DE0D132}" dt="2021-03-12T16:25:00.542" v="4160" actId="21"/>
          <ac:spMkLst>
            <pc:docMk/>
            <pc:sldMk cId="4020995787" sldId="345"/>
            <ac:spMk id="7" creationId="{5F062A58-516E-48F9-AC12-1D0CAF96B8E9}"/>
          </ac:spMkLst>
        </pc:spChg>
        <pc:spChg chg="del mod">
          <ac:chgData name="Alberto Becerra Tomé" userId="dfae58fa-b3bf-48e1-b4b8-23903dd66c83" providerId="ADAL" clId="{809E9F81-B225-443E-9D78-E9EE1DE0D132}" dt="2021-03-12T15:59:59.010" v="4114"/>
          <ac:spMkLst>
            <pc:docMk/>
            <pc:sldMk cId="4020995787" sldId="345"/>
            <ac:spMk id="8" creationId="{C9214571-B08D-4C0F-B554-2F1A81DCAE36}"/>
          </ac:spMkLst>
        </pc:spChg>
        <pc:spChg chg="mod">
          <ac:chgData name="Alberto Becerra Tomé" userId="dfae58fa-b3bf-48e1-b4b8-23903dd66c83" providerId="ADAL" clId="{809E9F81-B225-443E-9D78-E9EE1DE0D132}" dt="2021-03-12T16:40:56.365" v="4477" actId="1038"/>
          <ac:spMkLst>
            <pc:docMk/>
            <pc:sldMk cId="4020995787" sldId="345"/>
            <ac:spMk id="11" creationId="{AAC1C413-0AB7-438A-A323-BA3E07192467}"/>
          </ac:spMkLst>
        </pc:spChg>
        <pc:picChg chg="del">
          <ac:chgData name="Alberto Becerra Tomé" userId="dfae58fa-b3bf-48e1-b4b8-23903dd66c83" providerId="ADAL" clId="{809E9F81-B225-443E-9D78-E9EE1DE0D132}" dt="2021-03-12T15:55:06.911" v="3735" actId="478"/>
          <ac:picMkLst>
            <pc:docMk/>
            <pc:sldMk cId="4020995787" sldId="345"/>
            <ac:picMk id="4098" creationId="{81D9FC69-F6EE-4DF7-AFB2-7F6EF609C801}"/>
          </ac:picMkLst>
        </pc:picChg>
      </pc:sldChg>
      <pc:sldChg chg="addSp delSp modSp add mod">
        <pc:chgData name="Alberto Becerra Tomé" userId="dfae58fa-b3bf-48e1-b4b8-23903dd66c83" providerId="ADAL" clId="{809E9F81-B225-443E-9D78-E9EE1DE0D132}" dt="2021-03-12T16:40:44.989" v="4473" actId="1035"/>
        <pc:sldMkLst>
          <pc:docMk/>
          <pc:sldMk cId="790050380" sldId="346"/>
        </pc:sldMkLst>
        <pc:spChg chg="add mod">
          <ac:chgData name="Alberto Becerra Tomé" userId="dfae58fa-b3bf-48e1-b4b8-23903dd66c83" providerId="ADAL" clId="{809E9F81-B225-443E-9D78-E9EE1DE0D132}" dt="2021-03-12T16:40:43.165" v="4470" actId="1035"/>
          <ac:spMkLst>
            <pc:docMk/>
            <pc:sldMk cId="790050380" sldId="346"/>
            <ac:spMk id="4" creationId="{F6E885E1-89E5-41BF-8BD6-8B42B669303C}"/>
          </ac:spMkLst>
        </pc:spChg>
        <pc:spChg chg="add mod">
          <ac:chgData name="Alberto Becerra Tomé" userId="dfae58fa-b3bf-48e1-b4b8-23903dd66c83" providerId="ADAL" clId="{809E9F81-B225-443E-9D78-E9EE1DE0D132}" dt="2021-03-12T16:40:44.989" v="4473" actId="1035"/>
          <ac:spMkLst>
            <pc:docMk/>
            <pc:sldMk cId="790050380" sldId="346"/>
            <ac:spMk id="6" creationId="{50B5FAD6-816C-4AD4-8B2E-01255EEE4646}"/>
          </ac:spMkLst>
        </pc:spChg>
        <pc:spChg chg="del">
          <ac:chgData name="Alberto Becerra Tomé" userId="dfae58fa-b3bf-48e1-b4b8-23903dd66c83" providerId="ADAL" clId="{809E9F81-B225-443E-9D78-E9EE1DE0D132}" dt="2021-03-12T16:28:24.058" v="4201" actId="478"/>
          <ac:spMkLst>
            <pc:docMk/>
            <pc:sldMk cId="790050380" sldId="346"/>
            <ac:spMk id="11" creationId="{AAC1C413-0AB7-438A-A323-BA3E07192467}"/>
          </ac:spMkLst>
        </pc:spChg>
        <pc:picChg chg="add mod">
          <ac:chgData name="Alberto Becerra Tomé" userId="dfae58fa-b3bf-48e1-b4b8-23903dd66c83" providerId="ADAL" clId="{809E9F81-B225-443E-9D78-E9EE1DE0D132}" dt="2021-03-12T16:35:09.401" v="4467" actId="1035"/>
          <ac:picMkLst>
            <pc:docMk/>
            <pc:sldMk cId="790050380" sldId="346"/>
            <ac:picMk id="5" creationId="{7BFF231E-2A32-4D71-BAE6-72B010AD420C}"/>
          </ac:picMkLst>
        </pc:picChg>
        <pc:picChg chg="add mod">
          <ac:chgData name="Alberto Becerra Tomé" userId="dfae58fa-b3bf-48e1-b4b8-23903dd66c83" providerId="ADAL" clId="{809E9F81-B225-443E-9D78-E9EE1DE0D132}" dt="2021-03-12T16:35:09.401" v="4467" actId="1035"/>
          <ac:picMkLst>
            <pc:docMk/>
            <pc:sldMk cId="790050380" sldId="346"/>
            <ac:picMk id="7" creationId="{BEACEF8B-D97D-426C-83BC-AB14AEBB883C}"/>
          </ac:picMkLst>
        </pc:picChg>
      </pc:sldChg>
    </pc:docChg>
  </pc:docChgLst>
  <pc:docChgLst>
    <pc:chgData name="Alberto Becerra Tomé" userId="dfae58fa-b3bf-48e1-b4b8-23903dd66c83" providerId="ADAL" clId="{860BA289-1B85-4A85-9460-92F2926AEC55}"/>
    <pc:docChg chg="undo redo custSel addSld delSld modSld">
      <pc:chgData name="Alberto Becerra Tomé" userId="dfae58fa-b3bf-48e1-b4b8-23903dd66c83" providerId="ADAL" clId="{860BA289-1B85-4A85-9460-92F2926AEC55}" dt="2021-05-03T09:18:39.857" v="5543" actId="113"/>
      <pc:docMkLst>
        <pc:docMk/>
      </pc:docMkLst>
      <pc:sldChg chg="modNotesTx">
        <pc:chgData name="Alberto Becerra Tomé" userId="dfae58fa-b3bf-48e1-b4b8-23903dd66c83" providerId="ADAL" clId="{860BA289-1B85-4A85-9460-92F2926AEC55}" dt="2021-04-27T15:09:11.928" v="486" actId="20577"/>
        <pc:sldMkLst>
          <pc:docMk/>
          <pc:sldMk cId="3134952765" sldId="317"/>
        </pc:sldMkLst>
      </pc:sldChg>
      <pc:sldChg chg="modNotesTx">
        <pc:chgData name="Alberto Becerra Tomé" userId="dfae58fa-b3bf-48e1-b4b8-23903dd66c83" providerId="ADAL" clId="{860BA289-1B85-4A85-9460-92F2926AEC55}" dt="2021-04-27T10:55:10.087" v="475" actId="20577"/>
        <pc:sldMkLst>
          <pc:docMk/>
          <pc:sldMk cId="383022870" sldId="318"/>
        </pc:sldMkLst>
      </pc:sldChg>
      <pc:sldChg chg="modNotesTx">
        <pc:chgData name="Alberto Becerra Tomé" userId="dfae58fa-b3bf-48e1-b4b8-23903dd66c83" providerId="ADAL" clId="{860BA289-1B85-4A85-9460-92F2926AEC55}" dt="2021-04-27T15:23:41.423" v="608" actId="5793"/>
        <pc:sldMkLst>
          <pc:docMk/>
          <pc:sldMk cId="2508035998" sldId="320"/>
        </pc:sldMkLst>
      </pc:sldChg>
      <pc:sldChg chg="modNotesTx">
        <pc:chgData name="Alberto Becerra Tomé" userId="dfae58fa-b3bf-48e1-b4b8-23903dd66c83" providerId="ADAL" clId="{860BA289-1B85-4A85-9460-92F2926AEC55}" dt="2021-04-27T15:41:59.185" v="632" actId="20577"/>
        <pc:sldMkLst>
          <pc:docMk/>
          <pc:sldMk cId="2004127824" sldId="321"/>
        </pc:sldMkLst>
      </pc:sldChg>
      <pc:sldChg chg="addSp modSp mod modNotesTx">
        <pc:chgData name="Alberto Becerra Tomé" userId="dfae58fa-b3bf-48e1-b4b8-23903dd66c83" providerId="ADAL" clId="{860BA289-1B85-4A85-9460-92F2926AEC55}" dt="2021-04-27T15:44:43.630" v="651" actId="1036"/>
        <pc:sldMkLst>
          <pc:docMk/>
          <pc:sldMk cId="2290258210" sldId="322"/>
        </pc:sldMkLst>
        <pc:spChg chg="mod">
          <ac:chgData name="Alberto Becerra Tomé" userId="dfae58fa-b3bf-48e1-b4b8-23903dd66c83" providerId="ADAL" clId="{860BA289-1B85-4A85-9460-92F2926AEC55}" dt="2021-04-27T15:44:00.614" v="641" actId="1076"/>
          <ac:spMkLst>
            <pc:docMk/>
            <pc:sldMk cId="2290258210" sldId="322"/>
            <ac:spMk id="4" creationId="{C3006FB5-7880-4E88-A86D-39813B0C2B42}"/>
          </ac:spMkLst>
        </pc:spChg>
        <pc:picChg chg="mod">
          <ac:chgData name="Alberto Becerra Tomé" userId="dfae58fa-b3bf-48e1-b4b8-23903dd66c83" providerId="ADAL" clId="{860BA289-1B85-4A85-9460-92F2926AEC55}" dt="2021-04-27T15:44:05.606" v="644" actId="1036"/>
          <ac:picMkLst>
            <pc:docMk/>
            <pc:sldMk cId="2290258210" sldId="322"/>
            <ac:picMk id="5" creationId="{D69F3870-A08B-4B63-BE92-066C170089CE}"/>
          </ac:picMkLst>
        </pc:picChg>
        <pc:picChg chg="add mod modCrop">
          <ac:chgData name="Alberto Becerra Tomé" userId="dfae58fa-b3bf-48e1-b4b8-23903dd66c83" providerId="ADAL" clId="{860BA289-1B85-4A85-9460-92F2926AEC55}" dt="2021-04-27T15:44:43.630" v="651" actId="1036"/>
          <ac:picMkLst>
            <pc:docMk/>
            <pc:sldMk cId="2290258210" sldId="322"/>
            <ac:picMk id="7" creationId="{BF2A88E4-A28E-4C96-A11F-4A4806B3C46C}"/>
          </ac:picMkLst>
        </pc:picChg>
      </pc:sldChg>
      <pc:sldChg chg="modNotesTx">
        <pc:chgData name="Alberto Becerra Tomé" userId="dfae58fa-b3bf-48e1-b4b8-23903dd66c83" providerId="ADAL" clId="{860BA289-1B85-4A85-9460-92F2926AEC55}" dt="2021-04-27T17:09:05.100" v="775" actId="20577"/>
        <pc:sldMkLst>
          <pc:docMk/>
          <pc:sldMk cId="4204078918" sldId="325"/>
        </pc:sldMkLst>
      </pc:sldChg>
      <pc:sldChg chg="modSp mod modNotesTx">
        <pc:chgData name="Alberto Becerra Tomé" userId="dfae58fa-b3bf-48e1-b4b8-23903dd66c83" providerId="ADAL" clId="{860BA289-1B85-4A85-9460-92F2926AEC55}" dt="2021-04-27T17:07:13.013" v="758" actId="20577"/>
        <pc:sldMkLst>
          <pc:docMk/>
          <pc:sldMk cId="2693821693" sldId="326"/>
        </pc:sldMkLst>
        <pc:spChg chg="mod">
          <ac:chgData name="Alberto Becerra Tomé" userId="dfae58fa-b3bf-48e1-b4b8-23903dd66c83" providerId="ADAL" clId="{860BA289-1B85-4A85-9460-92F2926AEC55}" dt="2021-04-27T17:07:13.013" v="758" actId="20577"/>
          <ac:spMkLst>
            <pc:docMk/>
            <pc:sldMk cId="2693821693" sldId="326"/>
            <ac:spMk id="4" creationId="{2002DC86-A1C6-4DA0-9DF0-649076A251CA}"/>
          </ac:spMkLst>
        </pc:spChg>
      </pc:sldChg>
      <pc:sldChg chg="modNotesTx">
        <pc:chgData name="Alberto Becerra Tomé" userId="dfae58fa-b3bf-48e1-b4b8-23903dd66c83" providerId="ADAL" clId="{860BA289-1B85-4A85-9460-92F2926AEC55}" dt="2021-04-30T13:19:49.742" v="1318" actId="20577"/>
        <pc:sldMkLst>
          <pc:docMk/>
          <pc:sldMk cId="128487744" sldId="327"/>
        </pc:sldMkLst>
      </pc:sldChg>
      <pc:sldChg chg="modNotesTx">
        <pc:chgData name="Alberto Becerra Tomé" userId="dfae58fa-b3bf-48e1-b4b8-23903dd66c83" providerId="ADAL" clId="{860BA289-1B85-4A85-9460-92F2926AEC55}" dt="2021-04-30T13:44:02.267" v="1337" actId="20577"/>
        <pc:sldMkLst>
          <pc:docMk/>
          <pc:sldMk cId="1954679785" sldId="328"/>
        </pc:sldMkLst>
      </pc:sldChg>
      <pc:sldChg chg="modNotesTx">
        <pc:chgData name="Alberto Becerra Tomé" userId="dfae58fa-b3bf-48e1-b4b8-23903dd66c83" providerId="ADAL" clId="{860BA289-1B85-4A85-9460-92F2926AEC55}" dt="2021-04-30T14:01:05.166" v="1504" actId="20577"/>
        <pc:sldMkLst>
          <pc:docMk/>
          <pc:sldMk cId="3387265504" sldId="329"/>
        </pc:sldMkLst>
      </pc:sldChg>
      <pc:sldChg chg="modNotesTx">
        <pc:chgData name="Alberto Becerra Tomé" userId="dfae58fa-b3bf-48e1-b4b8-23903dd66c83" providerId="ADAL" clId="{860BA289-1B85-4A85-9460-92F2926AEC55}" dt="2021-05-03T08:58:04.995" v="5529" actId="113"/>
        <pc:sldMkLst>
          <pc:docMk/>
          <pc:sldMk cId="3646348698" sldId="333"/>
        </pc:sldMkLst>
      </pc:sldChg>
      <pc:sldChg chg="modNotesTx">
        <pc:chgData name="Alberto Becerra Tomé" userId="dfae58fa-b3bf-48e1-b4b8-23903dd66c83" providerId="ADAL" clId="{860BA289-1B85-4A85-9460-92F2926AEC55}" dt="2021-05-03T08:45:10.401" v="5522" actId="113"/>
        <pc:sldMkLst>
          <pc:docMk/>
          <pc:sldMk cId="3364285792" sldId="335"/>
        </pc:sldMkLst>
      </pc:sldChg>
      <pc:sldChg chg="modNotesTx">
        <pc:chgData name="Alberto Becerra Tomé" userId="dfae58fa-b3bf-48e1-b4b8-23903dd66c83" providerId="ADAL" clId="{860BA289-1B85-4A85-9460-92F2926AEC55}" dt="2021-05-03T08:58:59.188" v="5534" actId="113"/>
        <pc:sldMkLst>
          <pc:docMk/>
          <pc:sldMk cId="3356805474" sldId="336"/>
        </pc:sldMkLst>
      </pc:sldChg>
      <pc:sldChg chg="modNotesTx">
        <pc:chgData name="Alberto Becerra Tomé" userId="dfae58fa-b3bf-48e1-b4b8-23903dd66c83" providerId="ADAL" clId="{860BA289-1B85-4A85-9460-92F2926AEC55}" dt="2021-05-03T08:59:18.423" v="5536" actId="113"/>
        <pc:sldMkLst>
          <pc:docMk/>
          <pc:sldMk cId="3989244114" sldId="339"/>
        </pc:sldMkLst>
      </pc:sldChg>
      <pc:sldChg chg="modSp mod modNotesTx">
        <pc:chgData name="Alberto Becerra Tomé" userId="dfae58fa-b3bf-48e1-b4b8-23903dd66c83" providerId="ADAL" clId="{860BA289-1B85-4A85-9460-92F2926AEC55}" dt="2021-05-02T18:28:28.801" v="5510" actId="20577"/>
        <pc:sldMkLst>
          <pc:docMk/>
          <pc:sldMk cId="419833498" sldId="340"/>
        </pc:sldMkLst>
        <pc:picChg chg="mod">
          <ac:chgData name="Alberto Becerra Tomé" userId="dfae58fa-b3bf-48e1-b4b8-23903dd66c83" providerId="ADAL" clId="{860BA289-1B85-4A85-9460-92F2926AEC55}" dt="2021-05-02T18:18:23.226" v="4877" actId="14100"/>
          <ac:picMkLst>
            <pc:docMk/>
            <pc:sldMk cId="419833498" sldId="340"/>
            <ac:picMk id="10" creationId="{7C2026F7-71E9-4E21-8EF5-E517F6451F57}"/>
          </ac:picMkLst>
        </pc:picChg>
      </pc:sldChg>
      <pc:sldChg chg="modNotesTx">
        <pc:chgData name="Alberto Becerra Tomé" userId="dfae58fa-b3bf-48e1-b4b8-23903dd66c83" providerId="ADAL" clId="{860BA289-1B85-4A85-9460-92F2926AEC55}" dt="2021-05-03T09:08:54.035" v="5542" actId="113"/>
        <pc:sldMkLst>
          <pc:docMk/>
          <pc:sldMk cId="4062519879" sldId="342"/>
        </pc:sldMkLst>
      </pc:sldChg>
      <pc:sldChg chg="del">
        <pc:chgData name="Alberto Becerra Tomé" userId="dfae58fa-b3bf-48e1-b4b8-23903dd66c83" providerId="ADAL" clId="{860BA289-1B85-4A85-9460-92F2926AEC55}" dt="2021-04-29T15:13:26.064" v="778" actId="47"/>
        <pc:sldMkLst>
          <pc:docMk/>
          <pc:sldMk cId="4020995787" sldId="345"/>
        </pc:sldMkLst>
      </pc:sldChg>
      <pc:sldChg chg="add del modNotesTx">
        <pc:chgData name="Alberto Becerra Tomé" userId="dfae58fa-b3bf-48e1-b4b8-23903dd66c83" providerId="ADAL" clId="{860BA289-1B85-4A85-9460-92F2926AEC55}" dt="2021-05-03T09:18:39.857" v="5543" actId="113"/>
        <pc:sldMkLst>
          <pc:docMk/>
          <pc:sldMk cId="790050380" sldId="3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09C3B9-1CE9-412A-85F1-4E00CB11F024}" type="datetimeFigureOut">
              <a:rPr lang="es-ES" smtClean="0"/>
              <a:pPr/>
              <a:t>15/05/2023</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51E274-04AD-40D3-B84E-8108CDB92720}" type="slidenum">
              <a:rPr lang="es-ES" smtClean="0"/>
              <a:pPr/>
              <a:t>‹Nº›</a:t>
            </a:fld>
            <a:endParaRPr lang="es-ES"/>
          </a:p>
        </p:txBody>
      </p:sp>
    </p:spTree>
    <p:extLst>
      <p:ext uri="{BB962C8B-B14F-4D97-AF65-F5344CB8AC3E}">
        <p14:creationId xmlns:p14="http://schemas.microsoft.com/office/powerpoint/2010/main" val="12942757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00:52.246"/>
    </inkml:context>
    <inkml:brush xml:id="br0">
      <inkml:brushProperty name="width" value="0.05292" units="cm"/>
      <inkml:brushProperty name="height" value="0.05292" units="cm"/>
      <inkml:brushProperty name="color" value="#FF0000"/>
    </inkml:brush>
  </inkml:definitions>
  <inkml:trace contextRef="#ctx0" brushRef="#br0">7827 6589 117 0,'0'0'6'16,"0"0"1"-16,0 0 11 15,0 0-9-15,0 0 3 16,0 0 50-16,0 0-51 16,0 0 18-16,-88-105-3 15,82 93-13-15,0 3 20 16,1-1-26-16,1 4 24 0,-1 0 9 16,2 4-29-1,1-1 2-15,2 3-6 0,0 0-4 16,0 0 1-16,0 0-4 15,0 0-1-15,2 0 1 16,30 0 1-16,17 0 3 16,18 0 0-16,15 0-3 15,12 0 13-15,8 0-14 16,4 0 0-16,9 0 4 16,3 0-4-16,-2-4 0 15,-2 4 0-15,-14 0 0 16,-13 0 0-16,-12 0 0 0,-15 0 0 15,-12 0 1-15,-15 0-1 16,-11 0 0-16,-8 0 0 16,-8 0 0-16,-6 0-9 15,0 0 8-15,0-10-21 16,0 1-84-16,0-7-91 16</inkml:trace>
  <inkml:trace contextRef="#ctx0" brushRef="#br0" timeOffset="569.41">8760 6060 327 0,'0'0'13'0,"0"0"-12"16,0 0-1-16,0 0 1 16,0 0 6-16,0 0-7 15,34 42 0-15,-3-22 16 16,7 2-9-16,4 0 0 16,1 2 3-16,-1 0-10 15,0 2 18-15,1 0-18 16,-1 0 1-16,0 0 6 15,-2 0-6-15,-2-2-1 0,-5-1 0 16,-6-1 3 0,0-4-2-16,-5-1-1 0,-2 0 0 15,-2-1 1-15,-7 0-1 16,-2-2 0-16,-5 0 0 16,1-5 3-16,0-4 3 15,-5-2-6-15,0 0 0 16,0-1 0-16,0-2 2 15,0 0-2-15,0 4 15 16,-2 2 1-16,-21 4 5 16,-8 7-21-16,-13 2 0 15,-8 6 13-15,1-2-13 16,0-1 10-16,4-2-1 0,11-2 3 16,9 0 4-16,9-5-16 15,7-6 0-15,9 0-1 16,2-3 1-16,0 2-7 15,0 3-5-15,9 0-26 16,11-4-38-16,1-5-147 16</inkml:trace>
  <inkml:trace contextRef="#ctx0" brushRef="#br0" timeOffset="64717.6">16364 11566 22 0,'0'0'70'0,"0"0"-56"15,0 0-14-15,0 0 10 16,0 0-9-16,0 0-1 16,0 0 16-16,0 0-4 0,0 0 0 15,-23-58-6-15,23 46-2 16,0-2 13-16,0-2-13 15,0 1 1-15,0 1 14 16,0 3-7-16,0 3-7 16,0 4-5-16,0 4 3 15,0 0-2-15,0 0-1 16,0 0-8-16,0 0 7 16,0 0-3-16,0-2 4 15,0-1 0-15,0 2 0 0,0-1 2 16,0 2-2-1,0 0 0-15,0 0 4 0,0-3-4 16,0 3 2-16,-4 0-2 16,4 0-1-16,-4 0-1 15,2 0-8-15,0 0 9 16,0 0-1-16,-1 0 3 16,-1 0-1-16,0 0 1 15,0 0 0-15,-4 6 2 16,2 7-3-16,-1-1 0 15,-1 1 0-15,-2 4 0 16,-1 3 0-16,3 4 1 16,-4 1-1-16,5 2 15 15,-1 0-12-15,-1-2-1 16,2 2 5-16,0-4-7 16,3 4 0-16,-3-4 0 15,1 2 1-15,-2-1 0 0,2-2-1 16,-3-4 0-16,1 0 0 15,-2-4 0-15,-1 2 0 16,0 0 0-16,0 0 1 16,0 2 1-16,-3-2-2 15,5 4 0-15,1 3 7 16,-4 0-7-16,1 10 2 16,-4-1-2-16,-3 4 2 15,0 1 3-15,0 6-5 16,-2-2 0-16,5 2 5 15,-3 0-2-15,0-2 7 16,2 3-2-16,1 4-6 0,-1 2 9 16,1 5-11-16,1-1 0 15,3 2 3-15,-3 2-3 16,4-1 0-16,-1-1 0 16,-1-3 1-16,6-5 2 15,1-4-3-15,5-6 0 16,0-3 0-16,0-7 0 15,0 1 0-15,9-6 0 16,5 4 1-16,-1 0 0 16,5 7-1-16,-5 5 0 15,3 5 2-15,-1 1-2 16,1 10 0-16,-3-1 0 16,-2 2 0-16,3-4 2 0,-3-4-2 15,3-6 0 1,-2-3 0-16,9-11 0 0,3-2 0 15,5-2 1-15,2 0 2 16,5-3 5-16,2-2-8 16,4 1 0-16,3-6-1 15,1-2 7-15,-1-4-12 16,0-8 11-16,2 0-5 16,1 0 2-16,4 0-2 15,2-10 0-15,-2-4 3 16,-2 2-3-16,-6-4-5 15,-6 1 5-15,-4 4 0 0,-8-3 5 16,-2 2-5 0,-1-2 0-16,-1-2-2 0,0 0 2 15,1-2 0-15,1-5-1 16,1 2 1-16,2-5 1 16,0 0-1-16,-4-3 0 15,0 4-1-15,-3 0 1 16,0-1 0-16,0 2 0 15,3 0 0-15,2-1 0 16,-2 2 0-16,4-1 0 16,2 4 1-16,0 2-1 15,7 2 0-15,1 0 0 16,8 4 0-16,4-1 2 0,2 5-2 16,3 1 0-16,0 0 0 15,-1 6 1-15,-2 1-1 16,-1 0 0-16,-2 0 0 15,1 0 0-15,0-4 0 16,0-6 0-16,3-3 0 16,-2-3 0-16,0 5 0 15,4-2-1-15,-4 3 3 16,2 2-1-16,4 2-1 16,-4 0 0-16,2 0-1 0,-2 2 1 15,-4-2 0 1,-3 1 0-16,2-1 1 0,2 0-1 15,3-3 0 1,-2 1 0-16,4 0-1 0,-3 0 1 16,0 3 0-16,3-6 0 15,-5 1 0-15,0-2 0 16,-6-3 0-16,-6 4 0 16,-1-1-1-16,-7-3 1 15,0 3 0-15,0-3 0 16,0-3 1-16,0-3-1 15,2 2 0-15,0 1 0 16,0 0 0-16,-2 5 0 16,-2 2 0-16,-3 3 0 15,1-3 0-15,-3 1 1 0,1 0-1 16,-4-1 0 0,2-1 0-16,-3-5 0 0,-3 2-1 15,3-2 1-15,-5-3 0 16,3 2 2-16,-3-2-2 15,0 0 0-15,1 0 1 16,-5-1 0-16,-3 2-1 16,-4-1 5-16,-2-3-3 15,0 0 19-15,0-4-14 16,0 0 1-16,-2-1 14 16,-4 0-19-16,1-1 7 15,3 3-1-15,0 2-8 16,0-2 12-16,2 2-13 15,-2-2 0-15,-3 0 2 0,-2-2-2 16,-2-6 0-16,-4-3 1 16,-5 2 0-16,1-4 0 15,-3 3-1-15,-3 2 0 16,0 0 0-16,-2 2 0 16,-4 3 0-16,-5 2 3 15,-7-1-2-15,-5 2-1 16,-3 2 1-16,-7-7-1 15,-2 4 10-15,1-6-10 16,-1 2 0-16,2 0 0 16,6-1 1-16,6 5 0 15,7 8-1-15,0 3 0 16,-1 4-1-16,-1 2 1 0,-9 4-3 16,-4 5 3-1,-9 1 0-15,-5 0 0 0,-4 0-2 16,3 1 2-16,5 5-7 15,8-2 7-15,8-2-3 16,3 2 3-16,10-4 0 16,4 0 2-16,5 0-2 15,3 0 0-15,1 0 0 16,-2 0 0-16,-4-3 0 16,-6 2 1-16,-6-1-1 15,-2 1 0-15,-4 1 0 16,-3 0 0-16,-2-3-1 0,0 2 1 15,-3-4 0 1,4-1 0-16,0-4 0 0,6 0 2 16,3-8-2-16,2 2 0 15,4 0 2-15,0-2-2 16,1 1 0-16,1 2 1 16,2 3 1-16,0 6-2 15,-2 3 0-15,-2 3 0 16,-5 0-5-16,-4 5 5 15,-1 11 0-15,-3 2 1 16,-8 3-1-16,-4 2 1 16,-7 0-1-16,-1 0 0 15,1-2 1-15,7-11-1 16,13-1 0-16,12-5 2 16,9-4 7-16,10 0-7 0,8 0-2 15,4 0 0-15,-1 0 3 16,3 0-3-16,0 0-5 15,0 0-1-15,0 0-10 16,0 0-13-16,0 2-8 16,-2 0-33-16,2 0-8 15,-9 4-53-15</inkml:trace>
  <inkml:trace contextRef="#ctx0" brushRef="#br0" timeOffset="65782.28">16258 11459 74 0,'0'0'2'16,"0"0"0"-16,0 0-1 16,0 0-1-16,0 0 8 15,0 0 15-15,62 57-3 16,-58-57 8-16,3 2-13 16,-3 2 1-16,-2 0-12 15,2 0-1-15,-2-1 3 16,0-2 13-16,0 2 5 15,-2 0-12-15,0 3-5 16,0-1 22-16,0 6-10 16,0-3-4-16,0 0-4 15,0 1 6-15,-6-3 7 16,-6-2-7-16,-3 5-5 16,-8 1 17-16,-4 2-26 0,-6-1 7 15,-7-4-2-15,-3-5 7 16,-3-2 7-16,-10 0-12 15,-6 0-9-15,-5 0 11 16,-4-14-11-16,-3-4-1 16,5-2 3-16,5 2 0 15,1-2 8-15,7 2-10 16,0 2 3-16,5 0 3 16,0 2-7-16,2 2 0 15,0 0 2-15,0 0-1 16,3 1-1-16,-4 0 0 15,-1-2 0-15,0-1 0 0,2 1 0 16,-1-1 0-16,8 1 0 16,5 3 0-16,8 4 0 15,8 3-1-15,8 0 1 16,9 2 0-16,2-2 0 16,2 2-2-16,0 1 1 15,0-3-1-15,0 3 1 16,0 0-2-16,0 0 3 15,0 0 1-15,0 0 0 16,-6 0-1-16,2 0 1 16,-2 0 0-16,-1 0-2 15,3 0 1-15,0 0-5 16,0 0 2-16,2 0-28 0,-2 0-8 16,0 7-23-16,2 0 2 15,-3 2-12-15,5-2-38 16</inkml:trace>
  <inkml:trace contextRef="#ctx0" brushRef="#br0" timeOffset="66414.03">14540 11369 206 0,'0'0'89'0,"0"0"-67"16,0 0 4-16,0 0-10 16,0 0-12-16,0 0-3 15,-34 14 7-15,34 15-5 16,0-1-3-16,0 6 5 16,3-5-3-16,3 2 5 15,-2-3-4-15,0-6 1 16,-2-5 19-16,0-2-22 15,-2-7 1-15,0-6-1 16,0-2 0-16,0 0 16 16,0 0 8-16,0-16-2 15,0-14 6-15,0-11-29 16,-2-4 0-16,-6 1 4 16,2-3-3-16,-1 6-1 15,3 2 0-15,2 8 0 16,2 3 0-16,0 7 0 0,0 3 0 15,0 5 0-15,0 0 1 16,0 3-1-16,2 2 2 16,9 2 2-16,3 0 3 15,3 1-6-15,8 3-1 16,4 2 3-16,4 0-3 16,2 0 0-16,5 0 0 15,1 0 0-15,-1 0 3 0,0 2-3 16,-2-2 0-1,-4 0 2-15,-5 0-2 0,-8 0 0 16,-7 0 0 0,-7 0 0-16,-5 0 1 0,-2 0-1 15,0 0 0-15,0 0 0 16,0 0 1-16,0 0 1 16,0 0-2-16,-7 0-18 15,-1 5-1-15,6 2-74 16,-10 4-146-16</inkml:trace>
  <inkml:trace contextRef="#ctx0" brushRef="#br0" timeOffset="85217.13">24909 8224 176 0,'0'0'4'0,"0"0"-2"16,0 0 2-16,0 0-4 16,0 0 29-16,0 0 3 15,0 0-15-15,-13 2-2 16,13-2-7-16,7 0 2 16,2 0 1-16,-3 0-11 15,-2 0 1-15,3 0-1 16,-2 0 1-16,2 0 1 15,3 0-2-15,7 0 0 16,2 0 7-16,10 0 2 0,6-1 0 16,11-6-1-16,9-2-8 15,6-1 6-15,-1 2-6 16,2 3 0-16,-4 2 1 16,-3 1-1-16,-3 0 0 15,-1-2 0-15,-7 3 0 16,-2-4 1-16,-9 1-1 15,-10 2 0-15,-9 0 0 16,-9 2 0-16,-5 0 0 16,0 0-1-16,0 0 2 15,0 0 12-15,0 0-13 16,0 4 0-16,0 12 9 16,0 10-8-16,0 9-1 15,6 11 0-15,3 12 2 16,0 14 7-16,4 11-7 15,-2 15 5-15,3 7 4 0,-3 12-6 16,-2 11 3-16,2 6-1 16,2 7-4-16,1-2 14 15,3-5-17-15,4-2 1 16,-3-5 13-16,-1-1-14 16,1-1 1-16,-5 0 5 15,3-3-5-15,-3-7 11 16,1-10-12-16,1-5 0 15,-2-2 5-15,-1-8-5 16,-1-3 0-16,-5-11 0 16,-4-8 1-16,4-6-1 0,-4-14 0 15,-2-8 0-15,2-11 1 16,-2-12-1-16,0-7 0 16,2-6-1-16,-2-4 2 15,0 0 0-15,0 0-1 16,0 0 0-16,0 0 0 15,0 2 0-15,0 0-1 16,0 3 1-16,0 2 0 16,0-1 2-16,0 0-2 15,0 0 0-15,-2-2 2 16,-4 2-2-16,-6-4 0 0,-1 0 4 16,-10 0-3-16,-6-2 7 15,-8 0-8 1,-17 0 0-16,-8 0 3 0,-18 0-2 15,-9 0-1-15,-5 0 2 16,-3 0-1-16,14 0 14 16,6 0-8-16,6 0-6 15,5-2 5-15,3-4-5 16,5 2-1-16,7-2 3 16,0 4-2-16,6 2 5 15,3 0-6-15,6 0 0 16,5 0 0-16,9 0 0 15,8 0 0-15,7 0-1 16,5 0 2-16,2 0-3 16,0-2-9-16,0 0-45 0,0-5-5 15,0-1-118-15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7.996"/>
    </inkml:context>
    <inkml:brush xml:id="br0">
      <inkml:brushProperty name="width" value="0.05" units="cm"/>
      <inkml:brushProperty name="height" value="0.05" units="cm"/>
    </inkml:brush>
  </inkml:definitions>
  <inkml:trace contextRef="#ctx0" brushRef="#br0">582 1046 24439,'-147'3'670,"-241"36"0,342-34-1038,47-13 85,5-3 222,1-1 0,0 1 0,0 1 0,1-1 0,0 1 1,1 1-1,0-1 0,0 1 0,17-11 0,311-234-1564,25 23-747,-356 228 2333,15-11-120,423-246-1547,-361 218 1827,1 4-1,2 3 1,140-37 0,-199 65 363,2 2 1,-1 0 0,0 2 0,33 1-1,-60 2-465,0 0-1,0 1 0,0-1 0,0 0 1,-1 1-1,1-1 0,0 1 0,0-1 1,0 1-1,-1-1 0,1 1 0,0-1 1,-1 1-1,1 0 0,0-1 0,-1 1 0,1 0 1,-1 0-1,1-1 0,-1 1 0,0 0 1,1 0-1,-1 0 0,0 0 0,1 0 1,-1-1-1,0 1 0,0 0 0,0 0 1,0 0-1,0 1 0,2 39 322,-3-31-201,0 7-80,0 0 1,-2-1-1,0 1 0,-1-1 1,0 0-1,-2 0 1,0 0-1,0-1 1,-1 0-1,-1 0 1,-15 21-1,-15 14 228,-77 82 0,95-110-277,-299 306-3089,193-201 1086,-22 17-2501,6-27-3066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8.325"/>
    </inkml:context>
    <inkml:brush xml:id="br0">
      <inkml:brushProperty name="width" value="0.05" units="cm"/>
      <inkml:brushProperty name="height" value="0.05" units="cm"/>
    </inkml:brush>
  </inkml:definitions>
  <inkml:trace contextRef="#ctx0" brushRef="#br0">583 4 27034,'0'0'0,"-251"-3"-129,164 3-319,10 0-577,7 0-1601,15 9-1410,13-6-2595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8.714"/>
    </inkml:context>
    <inkml:brush xml:id="br0">
      <inkml:brushProperty name="width" value="0.05" units="cm"/>
      <inkml:brushProperty name="height" value="0.05" units="cm"/>
    </inkml:brush>
  </inkml:definitions>
  <inkml:trace contextRef="#ctx0" brushRef="#br0">22 1 18834,'0'0'7751,"-21"125"-7751,45-112 96,32 6-192,38-7-256,35-12-3748,14 0-5797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9.056"/>
    </inkml:context>
    <inkml:brush xml:id="br0">
      <inkml:brushProperty name="width" value="0.05" units="cm"/>
      <inkml:brushProperty name="height" value="0.05" units="cm"/>
    </inkml:brush>
  </inkml:definitions>
  <inkml:trace contextRef="#ctx0" brushRef="#br0">4619 0 27834,'-46'10'519,"-163"41"1700,179-41-2618,0 1 1,1 2-1,1 1 1,1 1 0,-27 19-1,51-33-169,0 1-1,0 0 0,0-1 1,0 1-1,0-1 1,0 0-1,0 0 0,-1 0 1,-2 0-1,2 0 326,1-1 0,-1 0-1,0 0 1,0 0 0,1-1 0,-1 1-1,-3-2 1,-4-1 383,1-1 0,0-1-1,0 1 1,-11-9 0,-3 0-558,12 7 430,0 1 0,-1 0-1,1 1 1,-1 0 0,0 1-1,-17-2 1,-85 1 63,101 4-66,-41 3-224,0 1 0,1 4 0,0 1 0,0 3 0,-81 30 0,-258 123-2017,387-162 2220,-903 437 1280,16-8 2391,411-223-2387,336-154-840,-200 46 0,312-92-320,0-3 0,-1-1 0,-45 2 0,66-11-223,14-5-88,25-18-575,76-50-1783,59-42-2883,30-31-4719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9.429"/>
    </inkml:context>
    <inkml:brush xml:id="br0">
      <inkml:brushProperty name="width" value="0.05" units="cm"/>
      <inkml:brushProperty name="height" value="0.05" units="cm"/>
    </inkml:brush>
  </inkml:definitions>
  <inkml:trace contextRef="#ctx0" brushRef="#br0">7183 1151 32158,'-345'-9'321,"69"0"-289,261 8-38,-29 0-75,1-3 1,-82-16 0,111 16 39,1-1 0,0 0 0,0 0 0,0-1 0,0-1 0,1 0 0,0-1 0,0 0 0,1-1 0,0 0 0,1-1 0,-16-19 0,-78-116-1042,67 90 552,-75-87-1,84 114 403,-1 0-1,-2 3 0,-1 0 0,0 2 0,-43-23 0,24 20 20,0 3-1,-1 1 1,-62-16 0,-1 11-74,-1 4 0,-227-14 0,15 24 223,0 14 0,-567 74 0,-320 170 204,968-174-258,4 10 0,-424 206 0,283-63 10,309-171 3,1 3 0,-111 111 0,161-143-2,2 1 0,1 1 0,1 1-1,1 1 1,-27 53 0,37-61-1,1 1-1,1-1 1,1 2-1,1-1 1,1 1-1,0-1 1,2 1-1,0 0 1,3 32-1,0-37 1,1 0 1,1 0-1,1-1 0,0 0 0,1 1 0,0-1 1,1-1-1,1 1 0,1-1 0,0-1 0,1 1 1,1-1-1,0-1 0,22 24 0,-4-12-4,0-1-1,2-1 1,0-2 0,2-1-1,61 29 1,-6-11-4,2-3 0,1-5 0,2-4 0,0-3-1,174 18 1,491-11-9,-242-48 176,-210-16-121,-2-14 0,330-96-1,572-238 79,275-179-67,-45-96-40,-977 417-4,-47 26 16,-61 47 32,-75 61-96,-224 90 40,93-15 0,-130 28 17,1 2-1,-1-1 1,1 2 0,-1 0 0,28 4 0,-40-4-1,0 1 0,1-1 0,-1 1 1,0 0-1,0 0 0,1-1 0,-1 2 0,0-1 0,0 0 0,0 0 0,0 0 0,0 1 0,-1-1 1,1 1-1,0 0 0,-1 0 0,1-1 0,-1 1 0,1 0 0,-1 0 0,0 0 0,0 0 1,0 1-1,0-1 0,0 0 0,0 3 0,1 8 15,0 0 0,-1 0 0,0 0-1,-2 1 1,1-1 0,-5 21 0,-2 7 111,-2-1 0,-2-1-1,-18 46 1,-64 119 377,-164 258 67,-56 115-446,270-485-95,-45 144 0,77-199-187,2-1 1,1 1 0,2 0 0,2 1-1,1 0 1,2-1 0,4 41-1,-3-73 37,1 1-1,0-1 0,0 0 0,0 1 0,0-1 0,1 0 0,0 0 1,0 0-1,0 0 0,1-1 0,5 9 0,-5-10-18,0-1-1,0 1 1,0-1-1,0 0 1,1 0-1,-1 0 0,0 0 1,1 0-1,0-1 1,-1 0-1,1 0 1,0 0-1,0 0 1,0 0-1,-1-1 1,7 1-1,-3-1-118,0 0 0,0 0 0,0-1 1,-1 0-1,1 0 0,0 0 0,0-1 0,-1 0 0,1 0 0,-1-1 1,1 0-1,-1 0 0,0-1 0,0 1 0,-1-1 0,1-1 1,7-6-1,3-6-605,-1 0 1,-1-1-1,-1 0 1,19-33 0,76-170-6707,-103 209 7153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9.789"/>
    </inkml:context>
    <inkml:brush xml:id="br0">
      <inkml:brushProperty name="width" value="0.05" units="cm"/>
      <inkml:brushProperty name="height" value="0.05" units="cm"/>
    </inkml:brush>
  </inkml:definitions>
  <inkml:trace contextRef="#ctx0" brushRef="#br0">1 0 18834,'0'0'0,"202"252"-1858,35-55-1922,67 45-159,51 28-2275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7.594"/>
    </inkml:context>
    <inkml:brush xml:id="br0">
      <inkml:brushProperty name="width" value="0.05" units="cm"/>
      <inkml:brushProperty name="height" value="0.05" units="cm"/>
      <inkml:brushProperty name="color" value="#E71224"/>
    </inkml:brush>
  </inkml:definitions>
  <inkml:trace contextRef="#ctx0" brushRef="#br0">46 53 2402,'0'0'5531,"-4"-6"-5141,-15-20-214,17 24 278,-8-11-1393,0 13 8956,13-1-7873,1 0 1,-1 0-1,0 0 0,1 1 0,-1-1 0,1 1 1,-1 0-1,1 0 0,-1 0 0,1 0 1,4 1-1,6 0-1,7-2-143,-1 1 0,1 1 0,0 1 0,-1 1 0,1 0 0,-1 2 0,0 0 0,22 9 0,348 142 64,-354-142-64,31 11 3,136 31-1,-146-44-2,-2 3 0,0 2 0,92 42 0,-123-50 9,0-2-1,1-1 0,0 0 1,-1-2-1,2-1 0,-1-1 1,32-2-1,-26 0-10,0 1 1,0 2-1,-1 1 1,43 11-1,19 17-11,42 11 26,55 16-13,-151-51 7,2-2 0,-1-1 0,0-2 0,56-2-1,-82-1-8,417 13-25,-271-10 60,-106-4 399,-53 1-395,-11 0-1067,-22 0-3267,-17 0-6802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1.628"/>
    </inkml:context>
    <inkml:brush xml:id="br0">
      <inkml:brushProperty name="width" value="0.05" units="cm"/>
      <inkml:brushProperty name="height" value="0.05" units="cm"/>
      <inkml:brushProperty name="color" value="#E71224"/>
    </inkml:brush>
  </inkml:definitions>
  <inkml:trace contextRef="#ctx0" brushRef="#br0">1292 104 9417,'0'0'5813,"-6"-13"-5247,-19-39-160,25 50-338,-1 0-1,0 0 1,0 0-1,-1 0 1,1 0 0,0 1-1,-1-1 1,1 0-1,-1 1 1,1 0-1,-1-1 1,0 1 0,0 0-1,1 0 1,-1-1-1,0 1 1,0 1 0,0-1-1,0 0 1,0 0-1,0 1 1,-4-1-1,2 0 39,-15-2-64,0 1 0,0 1-1,0 1 1,0 0-1,0 1 1,0 1 0,0 1-1,0 1 1,-19 6 0,-22 13-35,0 2 0,2 2 0,1 3 0,1 3 0,-62 48 0,44-23 63,3 4-1,2 2 1,3 3-1,-79 106 0,125-148-55,1 1 0,1 1 0,1 1-1,2 0 1,1 1 0,1 1 0,1 0 0,2 0-1,1 1 1,1 1 0,-5 48 0,8 319 90,6-336-91,1-30-9,2 0 0,1 0 0,1 0 0,2 0 0,1-1-1,2-1 1,1 0 0,1 0 0,31 51 0,-20-45 8,0-1 1,3-1-1,1-2 1,1 0-1,2-2 1,0-2 0,39 28-1,-8-14 5,2-2 0,1-4 0,2-2 0,2-3 0,93 30-1,-118-51 1,1-2-1,0-2 0,1-2 0,-1-2 0,1-2 0,57-6 0,-71 2 9,-1-2 0,1-1 0,-2-1 0,48-18 0,116-58 35,-145 60-37,27-13-9,-1-4 1,-3-3 0,-1-2 0,-2-4-1,-2-3 1,-3-3 0,109-119-1,-121 113-11,76-113-1,-109 141 0,0 0 0,-2-2 0,-1 0 0,-3 0-1,18-66 1,-22 50 33,-2-1 1,-2 0-1,-2 0 0,-7-93 0,2 129-5,0 1 0,-1 0 0,-1 0 0,0 0-1,-1 0 1,-1 1 0,-11-22 0,3 13 20,0 1 0,-1 0 0,-34-35 1,-4 5 14,-3 2 0,-67-46 1,-205-136 313,309 220-377,1 1 1,-2 1 0,1 1 0,-2 0 0,1 2-1,-1 0 1,0 1 0,-22-2 0,-1 2-17,0 3 0,-84 3 1,94 3-45,0 2-1,0 2 1,-44 13 0,41-9-195,31-10-12,1 1 1,0-1-1,0 1 1,0 0-1,0 1 1,0-1-1,-7 6 0,9-5-359,1-1 0,0 0-1,0 1 1,0-1 0,0 1 0,0-1-1,0 1 1,-2 5 0,-4 15-8548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3.916"/>
    </inkml:context>
    <inkml:brush xml:id="br0">
      <inkml:brushProperty name="width" value="0.05" units="cm"/>
      <inkml:brushProperty name="height" value="0.05" units="cm"/>
      <inkml:brushProperty name="color" value="#E71224"/>
    </inkml:brush>
  </inkml:definitions>
  <inkml:trace contextRef="#ctx0" brushRef="#br0">1648 57 7207,'0'0'1868,"-26"-8"-1334,-85-24-80,94 28-122,-1 0 0,0 1 0,1 0 0,-1 2 0,0 0 0,-24 2 0,-2 1 280,-32-2 154,-84 13 0,118-7-567,0 2 0,1 2 0,-65 25-1,60-15-85,1 2 0,1 2-1,1 2 1,1 2 0,2 1-1,-42 40 1,10 0 244,4 3-1,-66 89 0,106-124-221,2 0-1,1 2 0,2 0 0,1 2 1,3 1-1,1 0 0,2 1 1,2 1-1,2 0 0,2 1 0,2 0 1,-5 89-1,13-132-126,-2 114 265,16 152-1,-9-232-252,1 0 0,1-1 0,2 0-1,2 0 1,1-1 0,2-1 0,1 0-1,31 51 1,-5-27-9,2-1-1,2-2 0,3-2 0,64 54 1,-65-67-22,0-2 1,3-3 0,1-2-1,1-2 1,71 30 0,-84-46 21,0-1 0,1-2 0,0-2 0,55 6 0,168-4-98,-225-12 114,1-3 0,-1 0 0,-1-3 1,1-1-1,66-25 0,-40 8-47,-2-3-1,84-50 0,-104 50-6,-1-1 1,-1-2-1,-2-2 0,-1-1 1,-2-2-1,45-60 0,-14 5-34,96-178-1,-137 223 66,-2-1-1,-3-1 0,-1-1 0,-3-1 0,-2 0 1,-2-1-1,-3-1 0,-1 1 0,0-89 0,-7 96-12,-4-102 93,0 120-59,0 1 1,-2-1-1,-13-43 1,-10-6 340,-4 1 0,-61-107 1,-108-120 7,190 287-328,0 0 0,-1 1 1,0 0-1,-1 1 0,-15-11 0,20 17-26,0 1 0,-1 0 0,0 0 0,0 1 0,0 0 0,-1 0 0,1 1 0,-1 1 0,0 0-1,-12-2 1,-12 3-2,24 1-22,0 0 1,0-1-1,0 0 1,-9-3-1,18 4-1,0 0-1,0-1 1,1 1-1,-1 0 1,0-1-1,1 1 1,-1 0-1,0-1 1,1 1-1,-1-1 1,0 1-1,1-1 0,-1 1 1,1-1-1,-1 1 1,1-1-1,-1 0 1,1 1-1,0-1 1,-1 0-1,1 1 1,0-1-1,-1 0 1,1 1-1,0-2 1,-3-3-151,-16-13-2137,2 7-1985,-8-1-4002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9.919"/>
    </inkml:context>
    <inkml:brush xml:id="br0">
      <inkml:brushProperty name="width" value="0.05" units="cm"/>
      <inkml:brushProperty name="height" value="0.05" units="cm"/>
      <inkml:brushProperty name="color" value="#E71224"/>
    </inkml:brush>
  </inkml:definitions>
  <inkml:trace contextRef="#ctx0" brushRef="#br0">527 1 4132,'0'0'12107,"-23"15"-11882,1 1-183,-121 91 102,-82 71 590,126-107-5797,84-63-756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04:31.609"/>
    </inkml:context>
    <inkml:brush xml:id="br0">
      <inkml:brushProperty name="width" value="0.05292" units="cm"/>
      <inkml:brushProperty name="height" value="0.05292" units="cm"/>
      <inkml:brushProperty name="color" value="#FF0000"/>
    </inkml:brush>
  </inkml:definitions>
  <inkml:trace contextRef="#ctx0" brushRef="#br0">17544 4682 137 0,'0'0'162'0,"0"0"-148"0,0 0-12 16,0 0 3-16,-8 112 2 15,8-58 14-15,0 15 18 16,0 12-9-16,6 26-6 15,2 27-2-15,-4 23 4 16,-1 20 4-16,-3 5-12 16,0-12 6-16,0-11-8 15,0-19 3-15,4-17-2 16,10-11-8-16,1-8-3 16,-1-12 7-16,-1-4-12 0,-5-3 0 15,0 0 0 1,-4 1-1-16,-4-7 1 0,0-4-1 15,0-17 0-15,0-14-4 16,0-20-4-16,0-18-8 16,-9-6-12-16,-4-20-28 15,-6-28-89-15,2-19-161 16</inkml:trace>
  <inkml:trace contextRef="#ctx0" brushRef="#br0" timeOffset="1348.29">17470 4638 289 0,'0'0'69'0,"0"0"-56"16,0 0-12-16,0 0 5 15,0 0-4-15,0 0-2 16,60 0 31-16,-27-4-12 16,8-2-2-16,3-2-12 15,3-2-1-15,4 0 10 16,3 2-14-16,4-2 0 0,0 1 2 16,2 2-1-16,2 1-1 15,-2 2 0 1,-5 2 0-16,-3 2-2 0,-5 0 2 15,-1 0-5-15,-6 0-2 16,-1 0-7-16,-4 6 0 16,-8 1-5-16,-5 5 7 15,-6 1 9-15,-3-3 0 16,-1-2-1-16,-4-2 4 16,-1-2 0-16,2 4-1 0,0 2 1 15,0 0 0-15,-3 8 1 16,-2-2 0-16,0 6-1 15,-2 8 5-15,0 4 5 16,-2 12 8-16,0 8-2 16,2 13-5-16,7 11 7 15,5 18-11-15,3 23 8 16,3 19-6-16,2 14-7 16,0 12 0-16,1-1-2 15,-6-6 0-15,1-21 0 16,1-26 0-16,0-30-1 15,1-19 0-15,1-15 2 16,-2-6-1-16,2-2 0 16,-4 0 0-16,3 0 1 15,-1-2-1-15,-4 0 0 0,1 0 1 16,-3 1-1-16,-5-2 0 16,0-4 0-16,-2-3 0 15,-4-9 1-15,-2-5-1 16,2-3 0-16,-2-1 0 15,3-2 0-15,-1 2 0 16,0 1 0-16,0 1 0 16,-2-1 1-16,2 1-1 15,-2-4 0-15,0-2 0 16,2 0 0-16,-2-2 2 16,0-2-2-16,0 2 0 15,0 2 2-15,0 2-2 0,0 5 0 16,0-2 1-16,-8-1 0 15,-1 0-1-15,1 0 0 16,-4-4 0-16,1 0 1 16,-3-1-1-16,-1 0 0 15,-5-1 1-15,-5-2 0 16,-3 0 0-16,-9 2-1 16,0 0 0-16,-10 5 1 15,-4-3-1-15,-5 1 0 16,-4 2 0-16,0-5 2 15,-3 1 6-15,3 0 4 16,0 3-4-16,-5-2 9 16,3 3-13-16,-3 0 4 15,7-4 1-15,2-1-1 16,10-1 0-16,6-2-6 0,4-1 0 16,10 0 4-16,3 0-6 15,10 0 0-15,4 0 0 16,5 0 0-16,1 0 0 15,3 0-3-15,0 5-21 16,0 4-29-16,-6 12-59 16,-2-1-105-16</inkml:trace>
  <inkml:trace contextRef="#ctx0" brushRef="#br0" timeOffset="2145.15">17224 7753 450 0,'0'0'34'0,"0"0"-34"16,0 0-2-16,0 0 2 15,0 0 4-15,0 0 17 16,110 57-8-16,-70-9 4 15,-3 11-12-15,2 5 3 16,-8-2 3-16,0-2-8 16,-5-8 4-16,1-8-7 0,-2-8 2 15,-5-11 0-15,-2-7-2 16,-7-8 0-16,-4-6 2 16,-5-4-1-16,0 0 3 15,0-20 14-15,-2-17 3 16,0-7-14-16,0-4-6 15,0 0-1-15,0 4 2 16,0 4-1-16,0 4-1 16,0 4 0-16,2 3 0 15,1 9-5-15,-3 4 5 16,0 6-17-16,0 9-13 16,0 1-47-16,0 0-43 0,0 3-170 15</inkml:trace>
  <inkml:trace contextRef="#ctx0" brushRef="#br0" timeOffset="2717.62">17980 7867 30 0,'0'0'409'15,"0"0"-388"-15,0 0-14 16,0 0 3-16,0 0-7 16,-125-7 12-16,99 47-15 15,-1 10 0-15,8 8 0 16,9-1 2-16,3 0-2 16,7-11 0-16,0-9 0 15,0-9 0-15,2-10 0 0,11-9-2 16,6-9 2-16,-1 0 0 15,3-18 0-15,-2-17 3 16,-4-9-3-16,-1-6 5 16,-6-2-5-16,-1 6 0 15,-3 7 2-15,-4 13-2 16,0 12 4-16,0 10 7 16,0 4 10-16,0 0 0 15,0 0-21-15,8 6-3 16,2 14 3-16,6 4 0 15,-1 1 0-15,2-3 0 16,0-4-12-16,-3-2-29 16,1-5-44-16,-4-4-62 15</inkml:trace>
  <inkml:trace contextRef="#ctx0" brushRef="#br0" timeOffset="3064.66">18169 7985 166 0,'0'0'107'15,"0"0"-106"-15,0 0 0 16,36 118 1-16,-25-86 5 16,-2 1 23-16,-2-8 5 0,-3-5-19 15,-4-9 8 1,0-9 6-16,0-2 0 0,0 0 11 15,0 0-3-15,-9-19-29 16,-7-12-7-16,3 2 1 16,3-5 10-16,-2 0-7 15,8 0 4-15,4 2-5 16,0 0-4 0,0 1-2-16,4 2-1 0,14 2 2 15,4 1 0-15,2 7-1 16,1 0-20-16,2 7-31 15,-2 5-51-15,-4 6-45 16</inkml:trace>
  <inkml:trace contextRef="#ctx0" brushRef="#br0" timeOffset="3599.22">19016 7632 457 0,'0'0'36'16,"0"0"-34"-16,0 0 5 15,0 0 6-15,-129 88 11 16,84-44 5-16,-2 2-18 16,5 4 0-16,2 3 8 15,4-3 1-15,5-5 6 0,9-6-8 16,10-10-5-16,6-6-4 16,6-11-9-16,0-4 0 15,4-3-1-15,17-5 1 16,6 0 1-16,6-5-1 15,2-13-2-15,5-4-14 16,3-6-51-16,-3 1-33 16,-2-9-88-16</inkml:trace>
  <inkml:trace contextRef="#ctx0" brushRef="#br0" timeOffset="3949.07">19506 7539 465 0,'0'0'50'16,"0"0"-46"-16,0 0 0 15,0 0 1-15,-117 85 10 16,76-48 4-16,3 5-12 15,3-2 3-15,1 1-4 16,5-3 9-16,9-4 8 16,9-8-12-16,9-9 2 15,2-8-13-15,9-3 3 0,20 1 3 16,8-1 1 0,8-2 0-16,-1 0-4 0,6-4-1 15,-6 0 2-15,-1 0-4 16,-5 0-4-16,-11 0-4 15,-6 6-67-15,-11-3-109 16</inkml:trace>
  <inkml:trace contextRef="#ctx0" brushRef="#br0" timeOffset="7917.6">21608 7449 481 0,'0'0'25'15,"0"0"-25"-15,0 0-8 16,0 0 8-16,8 130 13 16,10-71 4-16,6 3-4 15,3 2 2-15,0-1-13 16,0-5 1-16,-2-12-2 16,-6-9-1-16,1-11 8 15,-1-12-8-15,-4-3 0 0,-7-9 7 16,-3-2-4-16,0 0 0 15,1-10 5-15,5-26 13 16,3-17-2-16,1-13-19 16,1-4 0-16,-5-5 2 15,0 6-2-15,1 2 0 16,1 9-1-16,5 7-9 16,7 13-8-16,-4 11-36 15,6 15-56-15,-4 12-29 16,-1 12-59-16</inkml:trace>
  <inkml:trace contextRef="#ctx0" brushRef="#br0" timeOffset="8382.44">22585 7593 344 0,'0'0'8'16,"0"0"-3"-16,-120 31-4 15,76 1 9-15,2 12 2 16,-4 9-2-16,9 4-1 16,8 3-9-16,6-2 0 15,15-5 3-15,8-10-3 16,0-8 0-16,0-12 0 0,20-4-4 15,2-9 4-15,4-10-6 16,6 0 6-16,-1-30-4 16,0-10 8-16,0-10 1 15,-4-9-5-15,0-3 1 16,-5 10 0-16,-4 10 2 16,-4 19 2-16,-8 10 18 15,-4 9-7-15,0 4-3 16,3 0-9-16,-1 4 0 15,6 17 0-15,3 8 4 16,3 5-1-16,-1 0 0 16,3-1-7-16,1-6-2 15,2-4-2-15,1-11-26 0,-2-8-31 16,0-4-50-16,-9 0-14 16</inkml:trace>
  <inkml:trace contextRef="#ctx0" brushRef="#br0" timeOffset="8649.69">22853 7760 232 0,'0'0'34'16,"0"0"-19"-16,0 0-2 15,0 0 15-15,24 121 17 16,-24-84-24-16,0-2-5 16,0-9 3-16,-4-12-9 15,2-6 0-15,2-8 12 0,0 0 19 16,-5 0 8-1,0-22-32-15,1-10-14 0,0-11 3 16,2-1-5-16,2 2-1 16,0 4 1-16,0 7 2 15,0 0-6-15,10 5 0 16,11 0-42-16,6 2-13 16,2 1-19-16,4 4-32 15,-2 2-90-15</inkml:trace>
  <inkml:trace contextRef="#ctx0" brushRef="#br0" timeOffset="9031.92">23102 7401 391 0,'0'0'87'0,"0"0"-83"16,0 0-4-16,0 0 0 15,0 0 1-15,0 0 5 16,76 71 14-16,-34-41-5 16,8 1-2-16,-2 5-2 15,4 1-2-15,-2-1-4 16,2 2 7-16,-3-5-11 16,-7-2 1-16,-8-5 0 15,-7-3-2-15,-9-8 3 0,-12 1-3 16,-6-2 0-16,0 4 24 15,-16 0-6-15,-17 2-5 16,-7-1-5-16,0-5-2 16,2-6-1-16,2-2-5 15,7-4 0-15,8-2-1 16,2 0 1-16,9 0-8 16,7 0-26-16,3-8-42 15,0-14-51-15,7-6-30 16</inkml:trace>
  <inkml:trace contextRef="#ctx0" brushRef="#br0" timeOffset="9481.74">23479 7283 286 0,'0'0'172'0,"0"0"-152"16,0 0-16-16,0 0 0 16,0 0-4-16,0 0 0 15,-16 26 45-15,39-3-29 16,8 4-6-16,5 0-4 16,6 4 3-16,7 1 5 15,7-2-2-15,6 2-8 0,3 0 8 16,4-1-12-16,-3-3 0 15,1-2 1 1,-5-2 0-16,-8-2-1 0,-4-2 0 16,-15-1 0-16,-6 2 1 15,-12-1-1-15,-7 0 0 16,-10 5 14-16,0 3 6 16,-18 1-3-16,-18 3-4 15,-1-2-11-15,-6-5 17 16,-2-5-15-16,5-4 2 15,2-7-2-15,5 2-4 16,4-5 0-16,6-4-5 0,10-2-26 16,7 0-13-1,6 0-70-15,0-14-137 16</inkml:trace>
  <inkml:trace contextRef="#ctx0" brushRef="#br0" timeOffset="34293.47">12911 7355 87 0,'158'-146'8'0,"5"-2"-11"15,8-2 3-15,14-18-1 16,18-22-46-16</inkml:trace>
  <inkml:trace contextRef="#ctx0" brushRef="#br0" timeOffset="34647.58">17681 5729 19 0,'19'190'0'0,"-4"-13"3"15,1-20 1-15,-1-29-8 0,-3-20 4 16,-6-26 0-16,1-10 28 16,3 1 26-1,11 13-42-15,6 28-12 0,8 19 0 16,5 22-2-16,11 15 2 16,8 3-35-16,5 6-28 15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0.291"/>
    </inkml:context>
    <inkml:brush xml:id="br0">
      <inkml:brushProperty name="width" value="0.05" units="cm"/>
      <inkml:brushProperty name="height" value="0.05" units="cm"/>
      <inkml:brushProperty name="color" value="#E71224"/>
    </inkml:brush>
  </inkml:definitions>
  <inkml:trace contextRef="#ctx0" brushRef="#br0">1 1 12268,'0'0'2434,"80"19"-2434,-31-13 0,6-6-64,5 0-64,3 0-1378,-1 0-1921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0.617"/>
    </inkml:context>
    <inkml:brush xml:id="br0">
      <inkml:brushProperty name="width" value="0.05" units="cm"/>
      <inkml:brushProperty name="height" value="0.05" units="cm"/>
      <inkml:brushProperty name="color" value="#E71224"/>
    </inkml:brush>
  </inkml:definitions>
  <inkml:trace contextRef="#ctx0" brushRef="#br0">426 1 5573,'0'0'5349,"-136"160"-3811,101-126-577,4 1-129,6-4-447,1-3-385,0 1 64,-4-1 32,-7 0-96,7-3-160,-4-3-2210,5-12-4901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0.995"/>
    </inkml:context>
    <inkml:brush xml:id="br0">
      <inkml:brushProperty name="width" value="0.05" units="cm"/>
      <inkml:brushProperty name="height" value="0.05" units="cm"/>
      <inkml:brushProperty name="color" value="#E71224"/>
    </inkml:brush>
  </inkml:definitions>
  <inkml:trace contextRef="#ctx0" brushRef="#br0">352 863 12908,'0'0'1089,"80"0"-1185,-45 0 96,4 0-32,-1 0-416,-3 0-2179,-7-22-4419</inkml:trace>
  <inkml:trace contextRef="#ctx0" brushRef="#br0" timeOffset="1">258 0 12940,'0'0'737,"-157"164"-737,126-136-160,6 0-193,1-3-1376,3-3-3300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1.333"/>
    </inkml:context>
    <inkml:brush xml:id="br0">
      <inkml:brushProperty name="width" value="0.05" units="cm"/>
      <inkml:brushProperty name="height" value="0.05" units="cm"/>
      <inkml:brushProperty name="color" value="#E71224"/>
    </inkml:brush>
  </inkml:definitions>
  <inkml:trace contextRef="#ctx0" brushRef="#br0">1 1 12492,'0'0'224,"174"138"-64,-128-113-128,-5-6-32,-6-4 32,-7-2-160,-7-4-1505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1.676"/>
    </inkml:context>
    <inkml:brush xml:id="br0">
      <inkml:brushProperty name="width" value="0.05" units="cm"/>
      <inkml:brushProperty name="height" value="0.05" units="cm"/>
      <inkml:brushProperty name="color" value="#E71224"/>
    </inkml:brush>
  </inkml:definitions>
  <inkml:trace contextRef="#ctx0" brushRef="#br0">349 1 8392,'0'0'6246,"-167"150"-5990,125-115-32,4-4-224,3-2 32,4-8-64,10-8 64,10-7-128,8-6-865</inkml:trace>
  <inkml:trace contextRef="#ctx0" brushRef="#br0" timeOffset="1">56 63 1762,'0'0'11402,"147"123"-11017,-98-98-321,0-3 128,-4-6-192,-7-7 0,-6-6-224,-11 0-2755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2.037"/>
    </inkml:context>
    <inkml:brush xml:id="br0">
      <inkml:brushProperty name="width" value="0.05" units="cm"/>
      <inkml:brushProperty name="height" value="0.05" units="cm"/>
      <inkml:brushProperty name="color" value="#E71224"/>
    </inkml:brush>
  </inkml:definitions>
  <inkml:trace contextRef="#ctx0" brushRef="#br0">433 0 10474,'0'0'2274,"-195"60"-1185,139-13-608,7 6-449,7-3 192,8-2-224,13-8 0,0 1 0,14-6-961,3-4-1986,1-18-7431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2.408"/>
    </inkml:context>
    <inkml:brush xml:id="br0">
      <inkml:brushProperty name="width" value="0.05" units="cm"/>
      <inkml:brushProperty name="height" value="0.05" units="cm"/>
      <inkml:brushProperty name="color" value="#E71224"/>
    </inkml:brush>
  </inkml:definitions>
  <inkml:trace contextRef="#ctx0" brushRef="#br0">0 1 9417,'0'0'1954,"206"160"-1602,-171-135-352,-7-3 128,-7 3-128,-4-6-384,-10 6-2787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52.753"/>
    </inkml:context>
    <inkml:brush xml:id="br0">
      <inkml:brushProperty name="width" value="0.05" units="cm"/>
      <inkml:brushProperty name="height" value="0.05" units="cm"/>
      <inkml:brushProperty name="color" value="#E71224"/>
    </inkml:brush>
  </inkml:definitions>
  <inkml:trace contextRef="#ctx0" brushRef="#br0">186 0 11883,'0'0'1153,"-161"110"-1057,147-94-96,7-4 0,4-5 0,3-1 0,0-3 0,0 3-993</inkml:trace>
  <inkml:trace contextRef="#ctx0" brushRef="#br0" timeOffset="1">186 0 12492,'-91'38'288,"112"-16"-256,10 6-64,11 3 64,17-2 385,11 2 383,14-3-415,-1-6-193,1-3-192,-18-3-1185,-13-7-4421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5:09.969"/>
    </inkml:context>
    <inkml:brush xml:id="br0">
      <inkml:brushProperty name="width" value="0.05" units="cm"/>
      <inkml:brushProperty name="height" value="0.05" units="cm"/>
      <inkml:brushProperty name="color" value="#E71224"/>
    </inkml:brush>
  </inkml:definitions>
  <inkml:trace contextRef="#ctx0" brushRef="#br0">381 37 6598,'0'0'7100,"-5"-6"-5712,-15-17-566,19 22-760,-1 0 0,1 0 0,0 0 0,-1 1-1,1-1 1,-1 0 0,1 1 0,-1-1-1,0 1 1,1 0 0,-1-1 0,1 1 0,-1 0-1,0 0 1,1 0 0,-1 0 0,0 0-1,1 1 1,-1-1 0,-2 1 0,0 0-20,-4 1-20,0 1 0,1 0-1,-1 0 1,1 1 0,0-1-1,0 2 1,0-1 0,0 1 0,-8 7-1,-8 6 19,-149 97 72,169-113-185,0 0 0,0 0 1,1 0-1,-1 0 1,1 0-1,-1 0 0,1 1 1,0-1-1,0 1 1,0 0-1,0-1 0,0 1 1,0 0-1,1 0 1,-1 0-1,1 0 0,0 1 1,0-1-1,-1 4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5:10.342"/>
    </inkml:context>
    <inkml:brush xml:id="br0">
      <inkml:brushProperty name="width" value="0.05" units="cm"/>
      <inkml:brushProperty name="height" value="0.05" units="cm"/>
      <inkml:brushProperty name="color" value="#E71224"/>
    </inkml:brush>
  </inkml:definitions>
  <inkml:trace contextRef="#ctx0" brushRef="#br0">0 0 7527,'0'0'6054,"10"32"-5894,15-1-96,10-3 577,10 4-641,14-4 0,8-6 192,-1-7-192,4-5-449,-11-10-2529</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05:44.257"/>
    </inkml:context>
    <inkml:brush xml:id="br0">
      <inkml:brushProperty name="width" value="0.05292" units="cm"/>
      <inkml:brushProperty name="height" value="0.05292" units="cm"/>
      <inkml:brushProperty name="color" value="#FF0000"/>
    </inkml:brush>
  </inkml:definitions>
  <inkml:trace contextRef="#ctx0" brushRef="#br0">7936 6954 408 0,'0'0'12'16,"0"0"-12"-16,0 0-3 16,0 0 3-16,0 0-7 15,0 0 14-15,0 0-5 16,0 0 0-16,82 0-1 16,-41 0 1-16,3 0-2 15,3 6 0-15,6 1 6 16,9-4-3-16,8-3-3 15,8 0 3-15,2-4-1 16,0-12 0-16,-4-4-2 16,-9 0 0-16,-11 4 1 15,-12 2-1-15,-11 3-1 16,-10 5-5-16,-13 3-34 0,-6 2-61 16,-4-6-88-16</inkml:trace>
  <inkml:trace contextRef="#ctx0" brushRef="#br0" timeOffset="549.71">8477 6617 378 0,'0'0'18'0,"0"0"-7"15,0 0-10-15,0 0 3 16,0 0 4-16,0 0 1 16,27-14-8-16,6 14 17 15,5 0-16-15,1 12-2 16,0 2 1-16,1 2 0 15,-1-2 0-15,1 2-1 16,2 0 0-16,-5 0 2 16,2 2-2-16,-6 2 0 0,-4-2 0 15,-5 1 0-15,-4-5 1 16,-4 0-1 0,-5-5 0-16,0 1-1 0,-7 3 1 15,2-8-2-15,-4 7 1 16,-2-5 1-16,0 3-1 15,0 4 0-15,0 6 1 16,-8 2 1-16,-7-1-1 16,-1-2 0-16,-1-1 0 15,-1-4 4-15,0 2 6 16,-2-2-6-16,0 2-3 16,0-2 10-16,4-1-10 15,3 1-1-15,1-6 0 16,6-1 1-16,2-3-2 15,1 0-34-15,3 0-56 0,0-2-31 16</inkml:trace>
  <inkml:trace contextRef="#ctx0" brushRef="#br0" timeOffset="6915.13">8003 8242 306 0,'0'0'7'16,"0"0"8"-16,0 0 3 15,0 0-5-15,0 0 15 0,0 0-3 16,0 0 4-16,-45-23-5 16,45 23-17-16,0 0 1 15,0 0 0-15,0 0-1 16,0 0 15-16,0 0-22 16,0 0 1-16,0 0-2 15,0 0 3-15,24 0-2 16,14 0 0-16,12 0 0 15,10 0 6-15,6 0-6 16,9-3 0-16,0-4 3 16,3-1-3-16,-7 2 0 15,-8 0 0-15,-10 2 0 16,-11 0 1-16,-8 2-1 16,-10 2 0-16,-9 0-1 0,-3 0 1 15,-10 0-5-15,-2 0-25 16,0 0-27-16,0 0-4 15,0 0-21-15,0 0-54 16</inkml:trace>
  <inkml:trace contextRef="#ctx0" brushRef="#br0" timeOffset="7493.6">8582 7968 282 0,'0'0'6'0,"0"0"14"16,0 0-11-16,0 0 8 15,0 0 12-15,0 0-18 16,-20-7 1-16,29 7-12 15,11 0 0-15,7 0 6 16,2 7-6-16,0 10 4 16,4-1-2-16,1-2-2 15,-1 0 10-15,2-2-10 16,-1-4 2-16,1 2 5 0,-4-2-5 16,1 0 0-1,-6-1-2-15,-1 4 1 0,-2-1 0 16,-4 2-1-16,-1-1 0 15,-3 4 1-15,2-3 0 16,-7 3-1-16,0-4 0 16,-6-1 2-16,-4 4-2 15,0 1 2-15,0 5-2 16,-4 4 12-16,-14-1-7 16,-5 5 4-16,-1-1-1 15,-2-1 1-15,-6 2 19 16,1-4-13-16,0 0-2 15,4-3 5-15,2-6-8 16,9-7-2-16,10-4 2 16,2-1-6-16,4-3 4 0,0 0-8 15,0 0 0-15,0 0-5 16,0 0-2-16,0 0-39 16,0 0-39-16,0 0-79 15</inkml:trace>
  <inkml:trace contextRef="#ctx0" brushRef="#br0" timeOffset="11260.44">8051 9883 122 0,'0'0'140'0,"0"0"-135"16,0 0-4-16,0 0 0 15,0 0 4-15,0 0 20 16,0 0-15-16,58-33-10 16,-39 30 13-16,1 3-12 15,4 0 4-15,7 0 3 16,8 0-3-16,5 0 7 16,5 0-12-16,2 0 4 15,2 0 5-15,-1 0-8 16,-1 0-1-16,-6 0 0 15,-1 0 3-15,-7 0 1 16,2 0-4-16,-6-1 0 16,1-2 6-16,-7 0-6 15,-1 0 0-15,-4 3 0 0,-2 0 0 16,-3 0-1-16,-9 0 1 16,-1 0-20-16,-3 0-24 15,-4 3-24-15,0 3-99 16</inkml:trace>
  <inkml:trace contextRef="#ctx0" brushRef="#br0" timeOffset="11749.79">8611 9651 189 0,'0'0'31'0,"0"0"-31"15,0 0 1-15,0 0-1 16,0 0 0-16,0 0 19 15,100-2-10-15,-71 10-3 16,-2 3 8-16,0 0-11 16,1-1 3-16,-1 0 2 15,0 3-5-15,2-4 7 16,0 3-10-16,2 0 0 0,-6 5 4 16,0 0-2-16,-8 5 0 15,-5 5 3-15,-2-1-5 16,-3-2 8-16,-3-2-8 15,0-4 0 1,-4 2 3-16,0-2-3 0,0-2 0 16,0 2-1-16,0-2 2 15,-8-2 3-15,-3 0-4 16,-1-2 0-16,-3-2-3 16,-5-2 3-16,0 2-44 0,0-4-116 15</inkml:trace>
  <inkml:trace contextRef="#ctx0" brushRef="#br0" timeOffset="13865.55">4937 9454 305 0,'0'0'32'0,"0"0"-18"15,0 0-2-15,0 0-1 16,0 0-10-16,0 0 0 0,-7 67 2 15,7-7 0-15,0 14 30 16,0 6-12-16,0 6-18 16,0 0 20-16,0 6-19 15,-4-1 0-15,-3-3-1 16,1-8-1-16,1-9 0 16,0-11-2-16,3-12 0 15,-2-6 1-15,2-9-1 16,-1-8 0-16,3-3 0 15,0-7 0-15,0-3-1 16,0-5 1-16,3 1 0 16,5-2-2-16,2-1 2 15,5-4-4-15,3-1 4 0,8 0 0 16,11 0 1-16,9-13-1 16,8-1 0-16,10-1 6 15,5 3-6-15,7-1 0 16,6 2 0-16,-1 0 1 15,3 0 1-15,4 7-2 16,2 2 0-16,7 1-1 16,9 1 1-16,6 0 0 15,1 0 0-15,-1 0 0 16,-6 0-2-16,-3 0 1 16,-5 0 1-16,-6 0 0 15,-17 0 0-15,-13 3 0 0,-12 3-2 16,-15 0 4-1,-10-3-2-15,-10-2 0 0,-5-1 0 16,-10 0 2-16,0 0 0 16,0 0-1-16,0-7 3 15,-10-16-3-15,-7-10 0 16,-4-10-1-16,2-8 0 16,1-12 0-16,7-4 0 15,7-7 0-15,0-2 0 16,4-2 0-16,0 2 1 15,0 5-1-15,0 0 0 16,0-3-1-16,0-1 1 16,4 1 0-16,-2 4-1 15,2 3 2-15,0 3-1 16,-2 6 0-16,1 8 0 0,-1 12 0 16,-2 6 0-1,0 4 0-15,0 4 0 0,0 4 0 16,0 2 1-16,0 4-1 15,0 6 0-15,0-1-1 16,0 8 1-16,-2-1 0 16,-1-1 0-16,1 2 0 15,-4-4-1-15,-4 4 0 16,-1-2 1-16,-2 1 0 16,-5 2 0-16,-2-1 0 0,-2 1 0 15,-2-3 0 1,-3-1 1-16,-4 3-1 0,-7-3 0 15,-7-1 0-15,-2 1 0 16,-11-1 0-16,-4-1 0 16,-7 1 0-16,-9 4 0 15,-3 1 0-15,-5 0 0 16,1 0-1-16,2 7 1 16,8 9-4-16,11-1 2 15,3-3 2-15,3-5-3 16,5-5-1-16,1-2 4 15,1 0-4-15,6-2 4 16,6-10-1-16,3-2 0 16,5 0 2-16,4 3-2 15,2 0 1-15,1 3 0 0,4 2-8 16,-2 2 8-16,-1 0-3 16,-2 2 3-16,4 2 0 15,0-4-1-15,4 1-1 16,3 2 2-16,8 0 0 15,1 1 0-15,3 0 0 16,0 0 0-16,2-3 0 16,-2 3 0-16,-1-2 0 15,-1 2 0-15,-3 0-7 16,1 0 4-16,-3 0-3 16,-1 0-2-16,2 0 0 15,3-1 6-15,1-1 2 0,4 2 0 16,0 0 2-16,0-3-2 15,-2 3 0-15,2 0-1 16,-2 0 1-16,-4 0-4 16,2 0-6-16,-4 5-4 15,1 3 9-15,1 8 1 16,0 2 4-16,4 5 0 16,2 7 0-16,0 8 0 15,0 5 0-15,0 3 0 16,8 0 0-16,0 2 0 15,1 0 0-15,-5 1 0 16,-4-2 0-16,0 0 3 16,0-5-3-16,0-8 0 15,0-10 0-15,0-8 0 16,0-6-4-16,0-2-25 0,0-4-66 16</inkml:trace>
  <inkml:trace contextRef="#ctx0" brushRef="#br0" timeOffset="18781.73">8228 11253 108 0,'0'0'144'0,"0"0"-108"0,0 0-4 15,0 0 0-15,0 0-5 16,0 0 9-16,0 0 7 15,-74-96-23-15,63 86-6 16,4 2 1-16,1 1 6 16,1 6-3-16,3 1-6 15,2 0-11-15,0 0 7 16,0 0-8-16,0 0-6 16,13 0 6-16,16 8 1 15,7 4 0-15,11 2-1 16,7-3 0-16,1 2 0 15,5-1 0-15,-2-4 0 16,-2 1 1-16,-5-5-1 16,-7 0 0-16,-4-4 0 15,-5 0 0-15,-7 0-3 0,-8 0 3 16,-6 0 0-16,-3 0 0 16,-7 0-4-16,0 0-14 15,-4 0-35-15,0-4-10 16,0-4-18-16,0-7-73 15</inkml:trace>
  <inkml:trace contextRef="#ctx0" brushRef="#br0" timeOffset="19250.3">8618 10994 267 0,'0'0'10'0,"0"0"10"15,0 0-4-15,0 0 6 16,0 0 14-16,0 0-3 16,-4-12-17-16,4 12-16 15,0 0 0-15,6 5 4 16,9 9 1-16,5 2-3 15,5 1 7-15,4 0-1 16,5-3-1-16,1 2-6 16,3-2-1-16,-1 0 16 0,4-1-16 15,-3 4 0 1,-3-1 3-16,-4 1-3 16,-4 0 0-16,-4-1 0 15,-8 0 0-15,-1 0 2 0,-10 0-2 16,-2 2 0-16,-2 0 3 15,0 5-1-15,-16-3 8 16,-13 1-7-16,-2 4-1 16,-4-6 10-16,-1 2-12 15,3-5 0-15,6-3 1 16,4-1-1-16,6-5 0 16,3-1-43-16,10-6-73 0</inkml:trace>
  <inkml:trace contextRef="#ctx0" brushRef="#br0" timeOffset="24016.64">8442 13018 413 0,'0'0'20'16,"0"0"-14"-16,0 0-5 16,0 0 2-16,0 0-6 15,0 0 0-15,0 0 3 16,64-10-3-16,-19 10 3 15,4 0 0-15,2 0 3 16,3 0-2-16,-1 0-1 16,0 0 0-16,3 0 0 15,-4-2-1-15,-4-2 1 0,-3-2-5 16,-7-1-4 0,-7-2-18-16,-6 1-18 0,-10 2 0 15,-9 2-27-15,-6 0-62 16</inkml:trace>
  <inkml:trace contextRef="#ctx0" brushRef="#br0" timeOffset="24347.9">8901 12764 285 0,'0'0'17'0,"0"0"-10"16,0 0-7-16,0 0 0 0,0 0 1 15,0 0 4-15,66-3 10 16,-23 13-14-16,4 6-1 16,2 3 12-16,-5 4-9 15,1 6 3-15,-7 3 7 16,-7-3-4-16,-2 2 5 16,-7-3-14-16,-4-4 1 15,-7 0 18-15,-2-3-15 16,-7-2 1-16,-2-5 8 15,0-3 2-15,0 0-5 16,0-1-10-16,-2 0 0 16,-14 4 1-16,-3 4-1 0,-10 0-31 15,-6 8-77 1,2-6-130-16</inkml:trace>
  <inkml:trace contextRef="#ctx0" brushRef="#br0" timeOffset="25901.85">5177 12557 294 0,'0'0'21'0,"0"0"-8"16,0 0 17-16,0 0-28 15,0 0 1-15,0 0 17 16,0-29 0-16,-2 29-17 16,2 0-3-16,0 13 0 15,0 18 6-15,0 12-5 16,0 8-1-16,7-1 6 16,-1-1-4-16,2-5-1 15,0-7-1-15,-1-5 0 16,-1-8 0-16,2-4 0 15,-4-5 0-15,-2-2 1 16,-2-5 0-16,2-7 0 16,-2-1-1-16,0 0 0 15,0 0 12-15,0-15-12 0,-8-13-6 16,-6-10 5-16,-1-7 1 16,-1-5 0-16,3 0-3 15,3-2-9-15,6 4 12 16,4 4-3-16,0 3-10 15,0 5 8-15,11 8-9 16,5 6 14-16,0 8-4 16,-1 9 4-16,3 2-6 15,1 3 6-15,4 0-11 16,-1 8 9-16,-1 10 2 16,-6 6 1-16,-2 1-1 15,-6 1 0-15,-2 2 8 0,-5-2-8 16,0 1 0-1,0 0 4-15,-2 1-3 0,-15-2 1 16,0 0-2-16,1-3 0 16,3-4 1-16,1-5-1 15,6-6 0-15,4-2 0 16,2-3 1-16,0-2-2 16,0-1 1-16,0 3 0 15,8-3-8-15,6 2 8 16,4-1 0-16,0 1 5 15,2 1-5-15,2-2 1 16,0 3-1-16,1 2 0 16,-4 2-4-16,2 2 4 0,-5 0 0 15,-1 5 0 1,1-4 0-16,-5 4 0 0,2-1 0 16,-2 0 0-1,0-2 3-15,-2-2-3 0,0-2-5 16,0-2-60-16,0-2-34 15</inkml:trace>
  <inkml:trace contextRef="#ctx0" brushRef="#br0" timeOffset="26382.55">5686 12519 279 0,'0'0'63'0,"0"0"-63"16,0 0-12-16,0 0 12 16,0 0 16-16,0 0-13 15,64 146-3-15,-48-100 7 16,-5 2-6-16,-2-4 0 15,-3-10-1-15,-1-6 1 16,-3-10 3-16,-2-7-4 0,0-5 0 16,0-6 5-1,0 0 6-15,0 0 12 0,0-4-1 16,0-20-21-16,0-12 6 16,0-9-6-16,-9-7-1 15,3-4 6-15,1 1-6 16,3 5 0-16,2 6-3 15,0 11 3-15,0 3-7 16,2 3 5-16,14 5 2 16,4 3-5-16,5 0 6 15,1 7-3-15,0 4 2 16,1 4-8-16,-8 4-5 16,-4 0-50-16,-6 0-7 15,-9 18-90-15</inkml:trace>
  <inkml:trace contextRef="#ctx0" brushRef="#br0" timeOffset="26586.41">5736 12658 297 0,'0'0'16'16,"0"0"-16"-16,0 0 0 15,0 0-1-15,0 0 1 16,0 0 0-16,94 1-9 16,-63-11 9-16,5-4-2 15,5 0-46-15,-2 0-80 16</inkml:trace>
  <inkml:trace contextRef="#ctx0" brushRef="#br0" timeOffset="26897.87">6351 12387 295 0,'0'0'13'0,"0"0"-13"0,0 0 0 15,0 0 0-15,-41 116 0 16,34-71 2-16,3 2-2 15,4-5 0-15,0-7 5 16,0-4-3-16,4-7 4 16,13-6-2-16,4-4-3 15,3-2 8-15,3-2-9 16,-1-2 0-16,3-1 1 16,5-6 2-16,-5-1-6 15,0 0 1-15,0-4-40 16,-9-10-45-16</inkml:trace>
  <inkml:trace contextRef="#ctx0" brushRef="#br0" timeOffset="27136.62">6372 12625 158 0,'0'0'165'0,"0"0"-150"16,0 0-9-16,0 0-12 16,0 0 12-16,0 0-1 15,62-10-5-15,-35 0 0 16,0 0 1-16,-3-2-1 16,-4 1-7-16,-4 1-35 15,-9 3-8-15,-7 0-66 0</inkml:trace>
  <inkml:trace contextRef="#ctx0" brushRef="#br0" timeOffset="27348.7">6372 12389 338 0,'0'0'42'16,"0"0"-42"-16,0 0 0 15,0 0 2-15,0 0 2 16,0 0-1-16,93-25-1 16,-59 19-1-16,1-2-1 0,-4-1-5 15,1 2-10 1,-6-1-42-16,-7 6-59 0</inkml:trace>
  <inkml:trace contextRef="#ctx0" brushRef="#br0" timeOffset="28821.93">4737 14043 410 0,'0'0'50'16,"0"0"-29"-16,0 0-16 15,0 0 12-15,0 0 8 16,0 0-7-16,-17 0-2 15,17 0-16-15,0 0-1 16,0 0-7-16,0 0-29 16,0 0-29-16,0 0-84 0</inkml:trace>
  <inkml:trace contextRef="#ctx0" brushRef="#br0" timeOffset="30832.88">5204 13702 323 0,'0'0'35'15,"0"0"-30"-15,0 0 24 16,0 0-16-16,0 0 12 15,0 0-5-15,-62-38-11 16,53 38-1-16,-2 0-8 0,-2 0 0 16,-6 20 2-1,0 8-2-15,-1 6 0 0,-1 10 0 16,6 2 1-16,6 2-1 16,2-2-1-16,7-4 1 15,0-6-7-15,4-5 7 16,21-9-15-16,4-9-15 15,6-9 2-15,4-4-16 16,-3 0 11-16,1 0-21 16,-1-16 16-16,-5-3-164 15</inkml:trace>
  <inkml:trace contextRef="#ctx0" brushRef="#br0" timeOffset="32053.1">5458 13783 284 0,'0'0'47'0,"0"0"-28"16,0 0-18-16,0 0 5 16,0 0-6-16,0 0 0 15,-80 97 1-15,75-65-1 16,5 0 0-16,0-4 0 16,0-6 0-16,5-5 5 15,8-7-5-15,3-7-4 16,0 0 2-16,0-3-2 15,-3 0 4-15,3-5 4 16,-3-13 7-16,-3-6 18 16,2-2-27-16,-5-1 2 0,-3-6 1 15,-4 3-2-15,0-1 6 16,0 4-9 0,-15 4 1-16,-3 6 7 0,-1 3-5 15,2 3-3-15,3 11 1 16,3 0 0-16,3 0-1 15,3 0-26-15,2 0-8 16,3 8 32-16,0-1-18 16,0-1 4-16,6 0 10 15,9-4 6-15,5 4-3 16,3-2 3-16,0 2 0 16,4-2 3-16,2-3 1 0,-2-1-4 15,0 0 21 1,0-1-3-16,-2-17 19 0,-2-5-15 15,0-4-14-15,-3-1 14 16,-7-2-17-16,-2 2-3 16,-6 3 7-16,-5 5-7 15,0 2-2-15,0 6 0 16,-2 0-8-16,-12 4 7 16,3 6-14-16,0 0-4 15,-2 2 13-15,2 0-6 16,-1 0 10-16,1 15-5 15,3 2 7-15,-2-3 6 16,6 3-6-16,2-2 0 16,2 2-1-16,0-2 2 15,-3 6-2-15,3-2-2 16,0 6 3-16,0 2-4 0,0 0 4 16,0-2 0-16,0 0-1 15,9-5 1-15,3-9-1 16,1-2-9-16,5-5 10 15,1-4-4-15,4 0 4 16,0 0 0-16,-1-14-5 16,0-4 8-16,-4-4-3 15,-1-8 14-15,1 0-12 16,1-4 4-16,-4-1-6 16,-7 2 0-16,-5-2 1 15,-1 5-1-15,-2 3 0 0,0 0 0 16,0 1 0-1,-5 2-8-15,-5-2 8 0,1 4 0 16,2 4 3-16,0 0-3 16,7 2 0-16,-2 2-1 15,2 4 1-15,0 2-5 16,0 4 5-16,0 2-6 16,-2 2-1-16,2 0 5 15,-2 0-2-15,-1 4 4 16,1 16 0-16,0 10 9 15,-2 8-9-15,4 10 0 16,0 6 4-16,0 6-4 16,11 2 0-16,5 5 0 0,-1 2 0 15,5 0 1 1,2 0-1-16,5-6 0 16,-3-5 0-16,5-5 1 15,0-11-1-15,-2-7 0 0,-4-4 0 16,-8-5 1-16,-9-3-1 15,-6-6-3-15,0-5 3 16,-23 4 0-16,-22 2 7 16,-9 0-7-16,-4-2 0 15,7-6 1-15,8-2-1 16,10-8 0-16,9 0 4 16,8 0 7-16,5-12-7 0,9-6-4 15,2-6 0 1,0-6-1-16,9-1 1 0,11-6-8 15,2 5-31-15,-2 2-49 16,7 4-181-16</inkml:trace>
  <inkml:trace contextRef="#ctx0" brushRef="#br0" timeOffset="32267.37">6389 14004 380 0,'0'0'9'0,"0"0"-7"16,0 0-2-16,163-11 3 16,-102-8-3-16,3-3-6 15,-1 0-39-15,-3-2-192 16</inkml:trace>
  <inkml:trace contextRef="#ctx0" brushRef="#br0" timeOffset="32923.67">4500 14887 504 0,'0'0'57'16,"0"0"-57"-16,0 0 0 15,0 0 1-15,0 0-1 16,0 0 0-16,-2-13-24 15,2 13-48-15,18 0-29 16,-1 0-116-16</inkml:trace>
  <inkml:trace contextRef="#ctx0" brushRef="#br0" timeOffset="35183.44">4932 14837 277 0,'0'0'87'16,"0"0"-61"-16,0 0-20 15,0 0 3-15,0 0 7 16,0 0 19-16,7-129 9 16,-5 83-33-16,-2 0-8 15,0 4 0-15,0-8-2 16,-22 2 9-16,-13-2-10 16,-8 1-3-16,1 11 3 15,6 14 1-15,12 11 2 0,13 10-6 16,3 3-3-16,6 28 2 15,2 24 0-15,0 18 3 16,25 11 1-16,13 7 0 16,13 6 0-16,5 10 0 15,4 7 0-15,-2-1 1 16,-9-1-1-16,-9-12 0 16,-9-6 0-16,-13-11 1 15,-7-11-1-15,-9-14 0 16,-2-14 0-16,0-9 3 15,-17-10-3-15,-12-4 0 16,-7-8 3-16,-7-6-3 16,1-4 3-16,0 0-3 0,7-18 0 15,10-6-7-15,9-2 6 16,12-10-27-16,4-1-2 16,4-1 23-1,23-4-4-15,6-2 6 0,5 0 5 16,1 0-4-16,0 2 4 15,-3-1 0-15,-3-2 1 16,1-5-1-16,-5-3 0 16,-3-1 0-16,-3-5 0 15,-4 2 3-15,-3-1-3 16,-3 4 0-16,-3 5 0 16,-8 9 0-16,-2 0 0 15,0 6-4-15,0 6-12 16,0 13 7-16,-2 4 2 0,-5 10 7 15,-2 1 2-15,-2 0-1 16,-3 17 1-16,1 11-2 16,5 4 0-16,0 6 2 15,8 4-2-15,0 1 0 16,0 2 2-16,2-4-2 16,14-1 0-16,3-8 0 15,2-3 0-15,2-6-2 16,-1-4 2-16,3-6-1 15,-1-7-4-15,1-6-29 0,-3 0-48 16,1 0-120 0</inkml:trace>
  <inkml:trace contextRef="#ctx0" brushRef="#br0" timeOffset="35915.81">5605 14700 73 0,'0'0'133'0,"0"0"-130"16,0 0 6-16,0 0 0 15,0 0 42-15,0 0-12 16,0 0-3-16,0-46-1 0,0 42-12 16,-6-2-5-16,-6 3 13 15,3 3-13-15,-4 0-8 16,0 0-9-16,-5 9 1 16,0 9 14-16,3 10-16 15,1 6 0-15,5-3 2 16,5 6-2-16,4-1 0 15,0-2 0-15,0-7-2 16,4-6-2-16,14-4-1 16,0-1 0-16,0-11 1 15,2-5-1-15,-2 0-2 16,-3 0 1-16,1-13 6 16,-5-10 2-16,-3-2-2 0,0-7-5 15,-4 0 3 1,0 1 1-16,-4 4-1 0,0-1 2 15,3 7 0-15,-3 7 3 16,0 6-3-16,0 6 0 16,0 2-6-16,0 0 4 15,2 0-7-15,2 10 9 16,6 9 1-16,1-2 7 16,1 5-8-16,5-5 0 15,-2 1-2-15,1-4 2 16,-3 0-43-16,1-2-30 15,-4-2-21-15,2-2-121 16</inkml:trace>
  <inkml:trace contextRef="#ctx0" brushRef="#br0" timeOffset="36451.35">5826 14446 268 0,'0'0'128'16,"0"0"-125"-16,0 0 3 16,0 0-6-16,20 137 0 15,-5-86 0-15,1 5 2 16,-3 2-2-16,-3 1 0 16,-6-5 0-16,-4-6 1 15,0-6 1-15,0-8-2 0,0-20 0 16,-2-5 2-1,-3-9 6-15,0 0-1 0,1-11 4 16,0-20-11-16,4-13-6 16,0-6 6-16,0-6-18 15,13 6 9-15,11 2 0 16,1 13 4-16,-4 4 5 16,-4 12-1-16,-3 0 1 15,-4 11 0-15,4 4 0 16,-1 4-7-16,6 0 4 15,2 8-14-15,0 21 17 16,-1 11 10-16,-3 8-9 0,-1 8-1 16,-1-6 0-16,4-9 2 15,-2-6 1-15,1-17-3 16,-1-6 0-16,-1-10 10 16,1-2-5-1,-5 0 21-15,4-14 4 0,-5-20-14 16,-2-2 8-16,-3 0-24 15,-1 4 0-15,-5 0-1 16,0 5 1-16,0 5-22 16,0 5-42-16,0 6-42 15</inkml:trace>
  <inkml:trace contextRef="#ctx0" brushRef="#br0" timeOffset="36983.49">6519 14684 252 0,'0'0'2'16,"0"0"3"-16,40 134-3 16,-27-91 8-16,-1-7 4 15,-4-6-2-15,-1-16-6 16,-3-4-6-16,-2-7 0 15,-2-3 6-15,0 0-2 16,-13 0-2-16,-5-9-2 16,3-7-3-16,6-4 0 0,7-1-5 15,2 1 5-15,0 3 3 16,2 0 15-16,18-1-5 16,4-1 9-16,5-4-5 15,7 1 9-15,-5-8-14 16,0 4 0-16,-2-2 13 15,-8 1-19-15,-6 2 4 16,-3 0-4-16,-8-4-2 16,-4 1 3-16,0 0-4 15,0-2 0-15,0 7-4 16,-9 2 4-16,-2 8 0 16,0 8 5-16,-1 5-2 15,1 0 13-15,-2 22-16 0,-3 8 0 16,5 12 1-1,0 6-1-15,6 0 0 0,3 2-1 16,2 0 2-16,0-2-3 16,4-3 2-16,15-12-33 15,3-2-50-15,2-13-13 16,1-2-110-16</inkml:trace>
  <inkml:trace contextRef="#ctx0" brushRef="#br0" timeOffset="37154.81">6940 14901 299 0,'0'0'57'16,"0"0"-54"-16,0 0 27 15,0 0-15-15,0 0-7 16,0 0-6-16,93 0-1 16,-68 0-1-16,2 0-3 15,2-2-11-15,-2-10-5 16,-3-4-53-16,-6 6 6 15</inkml:trace>
  <inkml:trace contextRef="#ctx0" brushRef="#br0" timeOffset="37382.87">7288 14650 141 0,'0'0'288'0,"0"0"-261"15,0 0-25-15,0 0-3 16,0 0 1-16,0 0 0 16,24 102 0-16,-17-65 0 15,0-2 0-15,-5-2 1 16,0-3-1-16,0-8 1 16,-2-9-1-16,0-4-28 15,0-7-84-15</inkml:trace>
  <inkml:trace contextRef="#ctx0" brushRef="#br0" timeOffset="37557.35">7263 14379 486 0,'0'0'11'0,"0"0"-8"16,0 0-3-16,0 0 0 15,0 0-22-15,0 0-31 16,-18 18-55-16,40-6-19 16</inkml:trace>
  <inkml:trace contextRef="#ctx0" brushRef="#br0" timeOffset="38098.71">7361 14614 120 0,'0'0'95'0,"0"0"-49"0,0 104 1 15,0-74-24-15,6-6 3 16,4-6 21-16,-1-6-47 16,2-3 8-16,-3-5 1 15,2-3-7-15,-6-1-2 16,0 0-2-16,1 0 2 16,1 0 0-16,-1-19 12 15,2-7-11-15,2-6-1 16,-1 1-5-16,2-3-1 15,1 10-10-15,-3 7-10 16,0 4 26-16,-4 11-8 0,0 2 3 16,-2 0-6-16,-2 11 11 15,3 10 11-15,-3 9-4 16,0 6 6-16,0 2 16 16,0 2-29-16,0-1 5 15,0-4 2-15,4-10-7 16,5-7 0-16,0-13-2 15,2-5 2-15,0 0 2 16,-2-7 0-16,4-23 6 16,1-6-2-16,-3-10-5 15,4 1-1-15,-3 5-5 16,-4 8 5-16,1 10 6 16,-7 10-6-16,-2 6 0 0,0 6 4 15,0 0-2 1,2 0-2-16,2 18 0 0,0 14 2 15,-2 8 30-15,-2 2-31 16,0 4-1-16,2 4 3 16,3-5-3-16,1-9 0 15,4-13-74-15,0-6-62 16</inkml:trace>
  <inkml:trace contextRef="#ctx0" brushRef="#br0" timeOffset="39169.81">7893 14939 297 0,'0'0'13'0,"-31"115"4"15,22-54-4-15,3 6 18 16,4-6-11-16,2-2-12 16,0-9-3-16,0-6-5 15,0-13 6-15,4-12-4 16,-2-11 8-16,-2-8 23 15,0 0-8-15,0-10 24 16,-14-20-30-16,-9-14-19 16,-2-10 2-16,0-16-2 15,0-13 0-15,8-11-3 16,5-9 3-16,10 5-8 16,2 7-3-16,0 16 11 15,19 13-6-15,5 11 1 16,0 5 0-16,1 15-1 15,-3 3 2-15,-1 12 3 0,-6 7 0 16,1 8 1-16,-3 1 0 16,-2 4-7-16,-2 23 7 15,-7 8 2-15,-2 3-2 16,0 4 0-16,-14 0 6 16,-5 2-5-16,-1-4 6 15,-1 1-5-15,4-11-2 16,5-2 9-16,8-16-9 15,4-2-1-15,0-10 0 16,0 0 1-16,16 0-2 0,11-8-5 16,4-14 7-1,4-9-6-15,1-2-11 0,-7-2-20 16,-2 3-38-16,-8 4 3 16,0 6 47-16,-11 11 20 15,-3 4 5-15,-5 7 62 16,0 0-23-16,0 0 10 15,0 7-22-15,-9 14-21 16,-2 6 4-16,-1 0-4 16,6-1-2-16,1 5 16 15,3-3-20-15,0-2 0 16,2-7 3-16,0-6-1 16,0-8-2-16,0-5-2 0,0 0 2 15,0 0 7 1,9-19-1-16,3-13 13 0,1-12-14 15,5-1-4-15,-5-5-2 16,1 6-2-16,-4 6 3 16,-5 5-4-16,-3 12 4 15,-2 7-3-15,0 10 1 16,0 4-2-16,0 0 4 16,-2 0-7-16,-7 4-23 15,3 4 6-15,6 2-61 16,0-6 0-16,2-4 45 15,13 0 27-15,3 0 12 16,-7 0 1-16,0 0 0 16,-4 0 3-16,0 0-3 0,-3 2-3 15,0 9 3-15,5 6 1 16,0 3 3-16,2 6 1 16,-2 3-5-16,-2 4 30 15,-2-5-23-15,-5 5 7 16,2 0 4-16,-2-10-8 15,0-1 5-15,0-9-8 16,0-8 3-16,0-4 11 16,0-1-14-16,0 0 33 15,0-15 12-15,0-16-46 16,0-9 3-16,0-6-9 16,0-2 0-16,0-2 3 15,2 2-3-15,9 4 0 16,7 4 0-16,-3 8-2 15,3 1-5-15,-3 8-80 0,-1-1-78 16</inkml:trace>
  <inkml:trace contextRef="#ctx0" brushRef="#br0" timeOffset="40199.67">8408 13864 443 0,'0'0'12'0,"0"0"-12"16,11 138 0-16,5-63 3 16,-3 9 1-16,1 13 2 15,-5 4 13-15,-9 2-14 16,0-5-2-16,0-14-3 15,-3-16 0-15,-3-19 2 16,2-16-2-16,1-11 0 16,3-9 1-16,0-12-1 15,0-1 2-15,0 0-1 16,0-19-1-16,0-15-8 16,18-7-14-16,11-4 13 15,4-2-4-15,3 5-30 16,-3 0-29-16,-4 4 38 0,-7 6 34 15,-5 8-1-15,-9 7 1 16,-6 9 0-16,-2 8 6 16,0 0-6-16,0 6 2 15,0 23 19-15,-2 7 0 16,-12 12 10-16,-1 2-23 16,-1 4 7-16,3 0-2 15,5-1-5-15,3-12-3 16,5-16-5-16,0-11 0 15,0-14-6-15,17 0 4 0,6-21 2 16,0-12 15 0,-2-12-14-16,-3-3 0 0,0 2-1 15,-7 2 0-15,-4 9 5 16,-1 8-1-16,-4 5-4 16,-2 12 9-16,0 8-7 15,0 0-2-15,0 2-2 16,3 0-3-16,2 12 5 15,1 12 1-15,-1 0-1 16,-3 2 5-16,-2 1-4 16,0-2-1-16,0-2 0 15,0-9 0-15,0-1-6 16,0-9-22-16,0-4-14 16,2 0 23-16,2-10-6 15,3-16-34-15,0 0 2 16,2-2 29-16,-3 6 28 15,1 5 18-15,-5 4 19 0,0 0 11 16,1 6-4-16,-1 4 2 16,-2 3-23-16,0 0-16 15,3 0 16-15,-1 3-15 16,0 9 3-16,4 6-2 16,-1 2-6-16,-3 2-1 15,2 1-2-15,-4 0 0 16,2-3 4-16,2-8-4 15,2-6-5-15,3-6 4 16,1 0 1-16,4-19 0 0,1-12 0 16,4-5-11-1,3 4 8-15,-5 6-18 0,-3 9 21 16,-7 10 0-16,-7 7 4 16,0 0 5-16,2 0-9 15,2 5 0-15,3 14 3 16,2 6-3-16,2-4 0 15,2-3-2-15,1-4 0 16,1 0-57-16,-1-10-30 16,-3 0-50-16</inkml:trace>
  <inkml:trace contextRef="#ctx0" brushRef="#br0" timeOffset="40633.18">9306 14364 349 0,'0'0'99'16,"0"0"-77"-16,0 0-5 16,0 0 15-16,0 0-22 15,0 0-10-15,-129 79 10 16,100-29-7-16,-2 3 6 16,2 3 1-16,4-4-10 15,10-6 9-15,5-6-9 16,10-14 0-16,0-8-3 15,0-5 3-15,16-8-2 16,3 0 1-16,4-5 1 16,6 0 6-16,0-9-6 0,0-12 3 15,0-4-8-15,0 0 5 16,-4-11-44-16,-8 7-41 16,-5 0 46-16,-10 6 36 15,-2 4 5-15,0 4-2 16,0 5 41-16,-14 6-22 15,-1 4 5-15,-1 0-2 16,-5 12-18-16,-2 10 15 16,3 11-5-16,5 0-5 15,3 7 9-15,3 6-15 16,7 0-2-16,2 3-1 16,0-11-10-16,11-8-25 15,18-6-97-15,4-10-77 16</inkml:trace>
  <inkml:trace contextRef="#ctx0" brushRef="#br0" timeOffset="40787.46">9402 14891 539 0,'0'0'23'0,"0"0"-16"16,0 0 35-16,0 0-20 15,0 0-20-15,122-101-2 16,-62 73-8-16,9-4-103 15,1-8-399-15</inkml:trace>
  <inkml:trace contextRef="#ctx0" brushRef="#br0" timeOffset="66764.83">23697 7757 321 0,'0'0'3'0,"0"0"-3"16,0 0 0-16,0 0 10 16,0 0-7-16,180-3-3 15,-86 2 22-15,20-5 6 16,19-3-11-16,8-5-9 15,6 1-6-15,-5 1 6 16,-10 3-8-16,-9 3 0 16,-17 4 1-16,-10 0 0 15,-11 0 0-15,-12 0-1 16,-10-4 0-16,-10-1-1 0,-8 1 1 16,-9-1-18-16,-12-1-29 15,-13 2-43-15</inkml:trace>
  <inkml:trace contextRef="#ctx0" brushRef="#br0" timeOffset="67097.95">24960 7369 328 0,'0'0'2'0,"0"0"-2"15,0 0-21-15,0 0 21 16,0 0 3-16,163 94 0 16,-98-65 3-16,-1 1 3 15,-1-2-6-15,-7 1 6 16,-10 3-9-16,-11 3 0 16,-5-1 6-16,-12 4-2 15,-12 1 2-15,-6 1-6 16,0-3 0-16,-15 3 23 15,-12-6-23-15,-6-1 1 16,4-6 8-16,0-2-9 16,6-7 0-16,3-4-2 15,9-4-42-15,3-7-35 0,8-3-174 16</inkml:trace>
  <inkml:trace contextRef="#ctx0" brushRef="#br0" timeOffset="67698.67">26449 7113 287 0,'0'0'8'0,"36"152"-6"16,-7-56 1-16,4 0 10 16,-2 3-5-16,-4-1 26 15,-12-8-25-15,-7-10-8 16,-6-11 8-16,-2-18-9 16,0-13 2-16,0-12 4 15,0-10 2-15,0-9 14 16,-14-7-17-16,-1 0 7 15,-6-14 2-15,-1-27-12 16,4-14-2-16,0-17 0 16,5-17 0-16,4-19-7 15,4-16-2-15,3-15-24 0,2 1 17 16,7 11 8 0,22 21 1-16,7 26 5 0,0 20 2 15,-1 16-6-15,-4 13 6 16,3 12 0-16,-3 7 3 15,-2 9-3-15,-4 3 0 16,-1 3 0-16,-4 27 3 16,-2 11-2-16,-7 16 0 15,-7 6-1-15,-4 10 17 16,-4 0 9-16,-30 0-10 16,-3-2 3-16,-11-7-14 15,4-9 14-15,5-16-18 16,2-5 0-16,11-12 7 0,6-4-8 15,4-6 0 1,7-6 0-16,0-3-11 0,5-3-41 16,4 0-90-16</inkml:trace>
  <inkml:trace contextRef="#ctx0" brushRef="#br0" timeOffset="68082.48">27550 7011 235 0,'0'0'50'15,"0"0"-16"-15,0 0-7 16,-149-27-6-16,91 49-13 16,-1 12 4-16,8 8 3 15,7 7-13-15,8 6 0 16,9 8 2-16,3 7-4 16,3 8 12-16,4 0-12 15,5-3 0-15,12-6 1 16,0-8 1-16,0-7-4 15,21-12 2-15,1-8 0 0,9-12-4 16,5-7 4-16,8-13 0 16,8-2-8-16,1-5-22 15,5-11-52-15</inkml:trace>
  <inkml:trace contextRef="#ctx0" brushRef="#br0" timeOffset="68698.64">28047 6967 273 0,'0'0'18'0,"0"0"-10"15,0 0-8-15,-23 164 16 16,-2-84 3-16,-6 6 0 15,2 3 3-15,0 0-17 16,0-11 2-16,8-12 12 16,7-11-14-16,5-16-3 15,9-9-2-15,0-13 1 16,0-5-4-16,0-8-1 16,0-4 4-16,9 0 0 15,3-22 8-15,5-19 0 16,3-11-8-16,2-9 2 0,-4-11-5 15,-2-9-7 1,-5-9-13-16,-3-2 17 0,2 5-13 16,-1 13 13-16,-1 20 6 15,1 15 0-15,1 16 2 16,-4 9-2-16,1 6 0 16,1 8 0-16,2 0 0 15,5 16 0-15,5 18 0 16,7 11 3-16,4 11 1 15,7 5-4-15,8 3 0 16,6 1 16-16,2 0-12 16,-13-4-1-16,-9-1 1 15,-14-6 0-15,-12-4 11 16,-6-9-13-16,0-13 6 0,0-6 5 16,-15-7-10-16,-14-7 20 15,-12-1-7-15,-11-5-6 16,-16-2 0-16,-1 0-10 15,-2-4 0-15,9-8 4 16,15 0-3-16,15 0-2 16,15 0-19-16,10 4-81 15</inkml:trace>
  <inkml:trace contextRef="#ctx0" brushRef="#br0" timeOffset="69799.53">23711 9856 274 0,'0'0'25'16,"0"0"-11"-16,0 0 0 16,0 0 16-16,0 0-11 15,0 0-1-15,-11-10-16 16,24 10-2-16,18 0 10 16,21 0-9-16,19 0 7 15,11 1 18-15,12 8-19 16,8-3 2-16,12 0-1 15,6-2-7-15,3-2 5 16,0 0-6-16,-8-2 0 16,-6 0 3-16,-11 0-3 15,-13 0 0-15,-12-8 0 16,-13-1 1-16,-12 4 0 0,-11 1-1 16,-12 0 0-16,-14 1 0 15,-7 3 0-15,-4 0-1 16,0-1-3-16,0 1-18 15,0-2-20-15,0-5-17 16,0 3-63-16</inkml:trace>
  <inkml:trace contextRef="#ctx0" brushRef="#br0" timeOffset="70249.64">24847 9535 273 0,'0'0'20'0,"0"0"-20"15,0 0-11-15,0 0 9 16,0 0 2-16,0 0 11 15,98 46-11-15,-42-30 6 16,6 2 13-16,5 2-8 16,6 0-3-16,1 0-6 0,-3 0 1 15,-2 0 0 1,-11 0-3-16,-6 1 0 0,-8 1 1 16,-11 0 0-16,-8-1-1 15,-9 5 3-15,-12 1-3 16,-4 0 8-16,0 4-7 15,-8-1-1-15,-15 2 13 16,-4 0-9-16,-2-4 10 16,0 0 5-16,-2-4-7 15,4-6 3-15,4 1-15 16,6-6 0-16,3 2 3 16,1-2-3-16,7-1-13 15,-1 3-84-15</inkml:trace>
  <inkml:trace contextRef="#ctx0" brushRef="#br0" timeOffset="72015.89">27282 9618 274 0,'0'0'6'0,"-64"127"-6"16,30-53 20-16,1 7-6 16,4 1 6-16,4-7-2 0,5-6-10 15,7-11 3-15,-1-11-11 16,8-13 0-16,1-11 1 16,3-10-1-16,2-9 0 15,0-4-4-15,0 0 4 16,0-8 5-16,7-27 5 15,11-15-2-15,3-13-3 16,6-8-4-16,-2-6-1 16,-5 0 0-16,-2 0 0 15,-4 1-3-15,-6 4-2 16,-1 4 5-16,2 8 0 16,-2 10 0-16,-1 16 0 15,1 14 2-15,-5 10-1 16,2 7 4-16,-2 3-5 15,8 3 0-15,3 21-3 0,9 10 3 16,5 10 0-16,9 6 2 16,6 3-1-16,9 4 5 15,1-1-6-15,-1 2 0 16,-6 3 4-16,-10-1 0 16,-6-2-4-16,-8-8 0 15,-6-11 0-15,-9-6 2 16,-2-11-2-16,-4-3 0 15,0-4 14-15,-8-2 8 16,-21-8-9-16,-9 2-7 16,-7-7-5-16,-10 0 6 15,-1-3-7-15,-2-10 0 0,9-4 4 16,13-1-4-16,9 3-4 16,14-6-16-16,11 1-55 15,2 2-39-15</inkml:trace>
  <inkml:trace contextRef="#ctx0" brushRef="#br0" timeOffset="72431.92">28002 9735 180 0,'0'0'6'16,"0"0"-4"-16,40 133 12 15,-22-79 0-15,0 2 31 0,-1 0-14 16,-1-6-26-16,-3-8 7 16,-1-8-12-16,-6-10 0 15,-3-9 8-15,-1-10-6 16,-2-2 3-16,0-3 11 16,0-3 35-16,0-25-5 15,-7-17-46-15,-11-18 0 16,-5-11 0-16,4-7 0 15,-1-3-7-15,7 6 4 16,8 6 3-16,5 12-4 16,3 12 4-16,20 12 0 15,8 13-2-15,1 8 3 16,6 3-1-16,2 3 0 0,6 5 1 16,0 3-2-1,-2 1 1-15,-1 0 0 0,-6 0-3 16,-3 0-2-16,-5 0-13 15,-9 0-4-15,-5 1-22 16,-11 6-64-16</inkml:trace>
  <inkml:trace contextRef="#ctx0" brushRef="#br0" timeOffset="72631.93">28068 9829 363 0,'0'0'12'16,"0"0"-9"-16,0 0-2 15,125 8-1-15,-63-8 0 16,6-8 2-16,1-3-2 16,0 0 0-16,-9 1-94 15</inkml:trace>
  <inkml:trace contextRef="#ctx0" brushRef="#br0" timeOffset="76667.66">23401 12296 154 0,'0'0'28'0,"0"0"2"16,0 0 10-16,0 0-5 15,0 0-5-15,0 0 3 16,0 0-5-16,-40-82-10 15,35 77 3-15,5 2-9 16,0 0 8-16,0 3-4 16,0-1-14-16,0-1 0 15,0-7 2-15,31-4-4 16,21-6 10-16,26-3-7 16,22 3-2-16,27 3 4 0,16 1-2 15,13 7 7-15,0 4-10 16,-7 4 0-16,-7 0 1 15,-11 0-1-15,-10 7 0 16,-14 7 0-16,-15-2 1 16,-7-1-1-16,-14-1 0 15,-13-6 0-15,-16-4 0 16,-16 0 0-16,-13 0 0 16,-7 0 0-16,-4 0 2 15,-2 0 3-15,0 0-5 16,0-14-7-16,0-5-22 0,0-3-27 15,0 2-8 1,-14 1-59-16</inkml:trace>
  <inkml:trace contextRef="#ctx0" brushRef="#br0" timeOffset="77000.85">24887 11805 242 0,'0'0'44'0,"0"0"-38"16,0 0-3-16,0 0 0 16,0 0-3-16,0 0 0 15,135 67 17-15,-65-34-13 16,14 3 10-16,3 8-7 16,-2 8-6-16,-9 8 9 0,-11 7-10 15,-17-1 0-15,-7-6 5 16,-17-9-4-16,-12-3-1 15,-12-10 3 1,0-4 4-16,-27-5 25 0,-16 0-15 16,-3-5-9-16,-2-6 18 15,6-4-23-15,3-5 0 16,3-2-3-16,5-5 1 16,0 2-3-16,6-4-32 15,5 0-87-15</inkml:trace>
  <inkml:trace contextRef="#ctx0" brushRef="#br0" timeOffset="79332.86">27289 11576 451 0,'0'0'1'0,"0"0"-1"16,0 0 0-16,0 0 10 16,-11 152-3-16,5-71 14 15,2-1 1-15,4-7-12 16,0-7-6-16,6-5-4 15,4 0 2-15,-1-3 1 0,-2 0-3 16,-2-4 0-16,-5-2-1 16,0-3-20-16,0-4-58 15,-27-3-90-15</inkml:trace>
  <inkml:trace contextRef="#ctx0" brushRef="#br0" timeOffset="79558.78">27006 12547 468 0,'0'0'22'15,"0"0"-22"-15,0 0 17 16,0 0-13-16,0 0 13 0,0 0 3 16,73-20 0-16,-26 14-16 15,9 0-2-15,7-6-2 16,6-5 0-16,6-5-5 15,1-8 5-15,-9-6-43 16,-11-2-54-16,-19-4-97 16</inkml:trace>
  <inkml:trace contextRef="#ctx0" brushRef="#br0" timeOffset="79777.75">26977 11610 484 0,'0'0'11'16,"0"0"-11"-16,0 0 0 15,0 0 0-15,0 0 0 16,116-30 0-16,-45 24 2 16,12 4-1-16,15 0 1 15,8-4-2-15,4 2-9 16,-6-2-27-16,-10 3-104 15</inkml:trace>
  <inkml:trace contextRef="#ctx0" brushRef="#br0" timeOffset="80136.06">28573 11451 247 0,'0'0'123'0,"0"0"-80"15,0 0-42-15,-117-54 16 16,53 49 14-16,-7 5 14 16,-5 0-23-16,-2 20-14 15,2 15-2-15,3 15 15 0,1 21-20 16,7 17-1-1,10 17 9-15,4 5-4 0,8-6-5 16,21-11 0 0,22-20 0-16,11-12-5 0,41-17 5 15,14-10 0-15,7-12-4 16,10-10 6-16,6-10-4 16,1-2-25-16,-1-8-49 15,-7-17-15-15,-6-2-147 16</inkml:trace>
  <inkml:trace contextRef="#ctx0" brushRef="#br0" timeOffset="81264.42">29387 11321 405 0,'0'0'41'0,"0"0"-19"16,0 0-18-16,0 0 6 15,-160 113 1-15,98-23 1 16,-5 20 23-16,5 10-33 16,4 7 0-16,0-2 6 15,4-9-7-15,14-16-1 16,13-25 0-1,23-28 0-15,4-25-7 0,2-11 7 16,9-10-4-16,-1-1 3 16,-2 0 2-16,7-34 16 15,4-20-17-15,7-18 2 16,-1-17-2-16,2-15 0 0,-3-13-5 16,5-10 0-1,2 2-11-15,5 19 6 0,0 22 3 16,-3 21 7-16,-2 19 1 15,-6 14-1-15,-8 15 0 16,0 13-2-16,-5 2 3 16,9 9-2-16,12 21-2 15,13 9 3-15,10 11-1 16,2 13 1-16,-6 14-1 16,-10 7 0-16,-9 5 2 15,-10-8 0-15,-8-6-1 16,-1-13 0-16,-12-14-1 15,-2-9 1-15,0-10 0 16,-14-7 0-16,-17-3 8 0,-15-10 12 16,-10-5-20-16,-7-4 3 15,-5 0 4-15,-1-13-7 16,-1-9 0-16,12 2-4 16,9-2 3-16,7-5-15 15,6 11-88-15</inkml:trace>
  <inkml:trace contextRef="#ctx0" brushRef="#br0" timeOffset="85265.52">25226 6886 74 0,'0'0'64'16,"0"0"-26"-16,-3-123-14 16,3 82 14-16,0 0-16 15,5 1 12-15,1 2-11 16,2 4-12-16,-2 4 14 15,-4 4-19-15,0 2-1 16,1 6 22-16,-3 6-18 16,0 1 5-16,0 7 9 15,0 1-3-15,0 3 2 16,0 0-14-16,0 0-7 16,0 0 6-16,0 0-7 15,2 13 0-15,6 19 0 0,8 16 7 16,2 13 13-16,2 22-12 15,3 21 6-15,-1 18 9 16,-2 21-21-16,-6 23 0 16,-14 16 10-16,0 19 4 15,-36 9-1-15,-9 3-15 16,1-7 1-16,5-11 5 16,10-21-6-16,16-21 0 15,5-24 2-15,0-16-1 16,2-20 3-16,1-24-4 15,5-20 0-15,0-19-4 16,0-16 4-16,0-7-1 0,5-2 1 16,-1-1 0-16,-2-4 4 15,6 0-4-15,0 0 0 16,5-6 12-16,5-12-12 16,3 0 0-16,-4 1 0 15,1 8 1-15,2-1-2 16,7 2 1-16,9-4 0 15,15-4 0-15,13-4 0 16,17-2 0-16,15-3 0 16,10 2 1-16,14-4-2 15,17 1 0-15,14-2 1 16,16 4-1-16,9-1 1 16,5 0 0-16,6 0-1 0,7 0 2 15,13-1-2 1,9 0-1-16,11 1 0 0,10-2-7 15,-1 6-1-15,-5 10-3 16,-10 3 11-16,-16 4-22 16,-24 1-6-16,-30 2 24 15,-33 1 6-15,-36 0-10 16,-26-3 10-16,-27 0-6 16,-10-2 6-16,-11-1 2 15,-1-4 5-15,-3-2-7 16,0-2 2-16,1-1 9 15,-2 1-11-15,1 3 0 16,0-4 6-16,5-2-6 16,0-3 0-16,0-6 0 0,-2-5 0 15,-3-12 3-15,0-10-3 16,1-10 0-16,-1-9 4 16,-1-15-4-16,-3-11 2 15,0-8-2-15,0-6 0 16,0-2 0-16,0 5 0 15,-5 8 0-15,-10 3 6 16,-1 4 2-16,7-4 1 16,9-9-9-16,0-7 3 15,0-5 2-15,18-1-5 16,6 10 0-16,1 16-1 16,-1 16 2-16,-1 12-1 15,-6 11 0-15,4 7 0 0,-1-2-2 16,7-2 2-1,-3 0 0-15,-4 4-1 0,-7 4 2 16,-4 6-2-16,-9 4-1 16,0 2 2-16,0 3-4 15,0 5 4-15,-2 6-1 16,-9 6-1-16,-2 2 4 16,-1 4-4-16,-4 1-3 15,-2 0 5-15,-7-1-2 16,-6 2 2-16,-9 2 0 15,-12-2 1-15,-15 4 1 16,-13 0-2-16,-21 0 0 0,-8 0 0 16,-21 0-1-1,-19 9 1-15,-26 16 0 0,-20 6 0 16,-19 2 1-16,4-1 4 16,20-3-5-16,20-8 1 15,10 0 10-15,0-3-11 16,-4 0 0-16,4 1 3 15,21 0-3-15,14-3 0 16,14-3 0-16,17 0 0 16,22-1 0-16,21-4 0 15,29-4-4-15,16 2 4 16,8-2-22-16,2 2-55 16,21 0 16-16,2-2 27 0,-3-2 9 15,-2 0-18 1,-2 0-79-16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5:12.662"/>
    </inkml:context>
    <inkml:brush xml:id="br0">
      <inkml:brushProperty name="width" value="0.05" units="cm"/>
      <inkml:brushProperty name="height" value="0.05" units="cm"/>
      <inkml:brushProperty name="color" value="#E71224"/>
    </inkml:brush>
  </inkml:definitions>
  <inkml:trace contextRef="#ctx0" brushRef="#br0">14 352 6278,'0'0'5733,"-3"0"-5087,-7 2 1819,29 3-1980,34 3-616,290-3 1514,-290-6-1383,149-15 175,29 1 114,-176 15-284,366 9 59,-77 9-64,-8-14 75,-296-4-59,19-5 21,1-3 0,-2-2 0,76-22 0,41-9 7,-56 25 33,128-1-1,-5 2 1,363-20 206,-150 20-246,-203-8-42,119-8 5,-141-1 3,-29 2 26,65 27-47,-143 5 9,715-2 68,-819 1-54,1-2 1,-1 0-1,1-2 0,-1 0 1,0-1-1,30-10 0,-48 14-494,0-1-1,1 0 0,-1 1 0,0-1 0,0 0 0,0 0 1,0 0-1,0 0 0,0 0 0,0 0 0,0 0 0,0 0 1,0 0-1,-1 0 0,1-1 0,0 1 0,0-3 0,0 2-195,6-10-4418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5.830"/>
    </inkml:context>
    <inkml:brush xml:id="br0">
      <inkml:brushProperty name="width" value="0.05" units="cm"/>
      <inkml:brushProperty name="height" value="0.05" units="cm"/>
      <inkml:brushProperty name="color" value="#E71224"/>
    </inkml:brush>
  </inkml:definitions>
  <inkml:trace contextRef="#ctx0" brushRef="#br0">80 1 8040,'0'0'0,"-80"150"-1826,80-147 1858,0 4 3171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6.358"/>
    </inkml:context>
    <inkml:brush xml:id="br0">
      <inkml:brushProperty name="width" value="0.05" units="cm"/>
      <inkml:brushProperty name="height" value="0.05" units="cm"/>
      <inkml:brushProperty name="color" value="#E71224"/>
    </inkml:brush>
  </inkml:definitions>
  <inkml:trace contextRef="#ctx0" brushRef="#br0">412 1 6598,'0'0'753,"-5"4"-465,-9 10 702,1 0-1,0 1 1,-16 24 0,-7 9-96,11-18-452,-53 66 984,-87 138 0,160-226-1408,1 0 0,0 0 0,0 1 1,1-1-1,0 1 0,0 0 0,1 0 1,0 0-1,0 0 0,1 1 0,1 11 0,2-20-196,1 0 0,0 0 0,0 0 0,-1-1 0,1 0 0,0 1 0,0-1 0,0 0 0,0 0 0,0-1 0,-1 1 0,1-1 0,3 0-1,13-11-2794,-4-8-2280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6.725"/>
    </inkml:context>
    <inkml:brush xml:id="br0">
      <inkml:brushProperty name="width" value="0.05" units="cm"/>
      <inkml:brushProperty name="height" value="0.05" units="cm"/>
      <inkml:brushProperty name="color" value="#E71224"/>
    </inkml:brush>
  </inkml:definitions>
  <inkml:trace contextRef="#ctx0" brushRef="#br0">0 7 10794,'0'0'3844,"28"-7"-3684,0 32 32,0 1-160,3-1 96,1-3-64,-1 0-64,-3 0 96,0-7-96,0-2-32,-7-1-576,-4-2-1378,1-1-2754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7.071"/>
    </inkml:context>
    <inkml:brush xml:id="br0">
      <inkml:brushProperty name="width" value="0.05" units="cm"/>
      <inkml:brushProperty name="height" value="0.05" units="cm"/>
      <inkml:brushProperty name="color" value="#E71224"/>
    </inkml:brush>
  </inkml:definitions>
  <inkml:trace contextRef="#ctx0" brushRef="#br0">413 0 9705,'0'0'4532,"-25"20"-3811,-6 5-548,-122 100 540,124-99-518,-10 6-32,3 2 0,-50 58 0,72-69-102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7.443"/>
    </inkml:context>
    <inkml:brush xml:id="br0">
      <inkml:brushProperty name="width" value="0.05" units="cm"/>
      <inkml:brushProperty name="height" value="0.05" units="cm"/>
      <inkml:brushProperty name="color" value="#E71224"/>
    </inkml:brush>
  </inkml:definitions>
  <inkml:trace contextRef="#ctx0" brushRef="#br0">4 7 9513,'0'0'5926,"-3"-6"-5862,31 21-64,7 13 64,6 1 160,5-1-224,-1 0 0,-10-3 0,-4 10-160,-17-1-1185,-10 4-2275,-4 3-5252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7.770"/>
    </inkml:context>
    <inkml:brush xml:id="br0">
      <inkml:brushProperty name="width" value="0.05" units="cm"/>
      <inkml:brushProperty name="height" value="0.05" units="cm"/>
      <inkml:brushProperty name="color" value="#E71224"/>
    </inkml:brush>
  </inkml:definitions>
  <inkml:trace contextRef="#ctx0" brushRef="#br0">356 1 11307,'0'0'4420,"-160"126"-4420,108-83 64,6-5 192,5-7-224,9-9-32,15-9 0,10-7 32</inkml:trace>
  <inkml:trace contextRef="#ctx0" brushRef="#br0" timeOffset="1">57 95 10058,'0'0'1569,"122"44"-1537,-84-38-32,0-3 0,1-3-609,2 0-2818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8.140"/>
    </inkml:context>
    <inkml:brush xml:id="br0">
      <inkml:brushProperty name="width" value="0.05" units="cm"/>
      <inkml:brushProperty name="height" value="0.05" units="cm"/>
      <inkml:brushProperty name="color" value="#E71224"/>
    </inkml:brush>
  </inkml:definitions>
  <inkml:trace contextRef="#ctx0" brushRef="#br0">321 0 9865,'0'0'3396,"-192"198"-3236,154-151 160,7-6 545,6-10-737,11-6-32,7-6-32,0-3-64,4-7 0,-1-3-480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8.467"/>
    </inkml:context>
    <inkml:brush xml:id="br0">
      <inkml:brushProperty name="width" value="0.05" units="cm"/>
      <inkml:brushProperty name="height" value="0.05" units="cm"/>
      <inkml:brushProperty name="color" value="#E71224"/>
    </inkml:brush>
  </inkml:definitions>
  <inkml:trace contextRef="#ctx0" brushRef="#br0">1 1 961,'0'0'12396,"84"169"-12332,-50-138-64,1 1 0,-3-7-96,-4 0-33,-4-3-1152,-10 0-3203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48.827"/>
    </inkml:context>
    <inkml:brush xml:id="br0">
      <inkml:brushProperty name="width" value="0.05" units="cm"/>
      <inkml:brushProperty name="height" value="0.05" units="cm"/>
      <inkml:brushProperty name="color" value="#E71224"/>
    </inkml:brush>
  </inkml:definitions>
  <inkml:trace contextRef="#ctx0" brushRef="#br0">300 0 9993,'0'0'2371,"-150"94"-2211,126-78-64,-4 3 288,0-4-384,4-2 0,3 0 0,7-7-448,4-6-2531</inkml:trace>
  <inkml:trace contextRef="#ctx0" brushRef="#br0" timeOffset="1">8 16 12684,'0'0'256,"209"113"-256,-153-91 0,-1 0-32,-13-7-5125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07:32.115"/>
    </inkml:context>
    <inkml:brush xml:id="br0">
      <inkml:brushProperty name="width" value="0.05292" units="cm"/>
      <inkml:brushProperty name="height" value="0.05292" units="cm"/>
      <inkml:brushProperty name="color" value="#FF0000"/>
    </inkml:brush>
  </inkml:definitions>
  <inkml:trace contextRef="#ctx0" brushRef="#br0">10342 7461 28 0,'0'0'63'0,"0"0"-25"0,0 0-25 16,0 0-1-1,0 0-5-15,0 0-5 0,0 0 0 16,0 0-2-16,0 0-8 16,-20-25 7-16,20 25-17 15,0 0-1-15,0 0-18 16,0 0-7-16,0 0 34 16</inkml:trace>
  <inkml:trace contextRef="#ctx0" brushRef="#br0" timeOffset="1177.83">11784 8356 370 0,'0'0'29'15,"0"0"-11"-15,0 0-18 16,0 0 0-16,0 0-3 16,0 0 3-16,-45-5 0 15,45-3-2-15,6-2 0 16,13 2-33-16,1 2-59 15,0 0-71-15</inkml:trace>
  <inkml:trace contextRef="#ctx0" brushRef="#br0" timeOffset="1949.04">12428 9476 113 0,'0'0'283'0,"0"0"-252"16,0 0-27-16,0 0-4 15,0 0 0-15,0 0-1 16,-51-9 1-16,51 9-14 15,0 0-3-15,10 0-16 16,2 1-31-16,-1 7-93 16</inkml:trace>
  <inkml:trace contextRef="#ctx0" brushRef="#br0" timeOffset="3500.8">12060 10368 17 0,'0'0'408'16,"0"0"-378"-16,0 0-30 16,0 0 4-16,0 0-12 15,0 0 5-15,-74-5-7 16,95 10 9-16,14 6-4 16,-1-11-134-16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5:08.647"/>
    </inkml:context>
    <inkml:brush xml:id="br0">
      <inkml:brushProperty name="width" value="0.05" units="cm"/>
      <inkml:brushProperty name="height" value="0.05" units="cm"/>
      <inkml:brushProperty name="color" value="#E71224"/>
    </inkml:brush>
  </inkml:definitions>
  <inkml:trace contextRef="#ctx0" brushRef="#br0">475 1 3555,'0'0'5691,"-5"1"-5606,-36 1 2072,35-2-1821,0 0 0,0 0 1,0 0-1,0 1 1,-1-1-1,1 2 0,0-1 1,1 1-1,-1-1 0,0 2 1,-8 3-1,-174 146 821,37-27-1161,143-120-1068,7-14-3045,1-13-292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5:08.989"/>
    </inkml:context>
    <inkml:brush xml:id="br0">
      <inkml:brushProperty name="width" value="0.05" units="cm"/>
      <inkml:brushProperty name="height" value="0.05" units="cm"/>
      <inkml:brushProperty name="color" value="#E71224"/>
    </inkml:brush>
  </inkml:definitions>
  <inkml:trace contextRef="#ctx0" brushRef="#br0">7 4 9097,'0'0'6213,"-7"-3"-6213,7 28-64,32 6 64,10 4 32,20-1-32,22 1-384,21-4-1057,10-9-3460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5:22.211"/>
    </inkml:context>
    <inkml:brush xml:id="br0">
      <inkml:brushProperty name="width" value="0.05" units="cm"/>
      <inkml:brushProperty name="height" value="0.05" units="cm"/>
      <inkml:brushProperty name="color" value="#E71224"/>
    </inkml:brush>
  </inkml:definitions>
  <inkml:trace contextRef="#ctx0" brushRef="#br0">56 13 5157,'0'0'128,"-52"-13"-1954,49 13 2147,3 10-321,0-4-193,0-3-671,0 0-1154</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11:41.834"/>
    </inkml:context>
    <inkml:brush xml:id="br0">
      <inkml:brushProperty name="width" value="0.05292" units="cm"/>
      <inkml:brushProperty name="height" value="0.05292" units="cm"/>
      <inkml:brushProperty name="color" value="#FF0000"/>
    </inkml:brush>
  </inkml:definitions>
  <inkml:trace contextRef="#ctx0" brushRef="#br0">15319 6180 396 0,'0'0'126'16,"0"0"-115"-16,0 0-8 16,0 0 1-16,0 0 3 15,0 0 14-15,0 0-8 16,-26 0-7-16,41 0 9 0,2 0-6 15,6 0-2 1,6 0 19-16,14 0-4 0,17 0-4 16,14-2 1-16,17-17-4 15,13-8 9 1,10-5-14-16,-2 1-3 0,-3 0 2 16,-11 3-9-16,-11 3 0 15,-13 3 0-15,-12 6 0 16,-16 3 0-16,-10 1 0 15,-14 6-6-15,-13-1 5 16,-9 5-24-16,0-2-37 16,0 2-24-16,-22 2-79 15,-9 0-76-15</inkml:trace>
  <inkml:trace contextRef="#ctx0" brushRef="#br0" timeOffset="588.78">15689 5797 139 0,'0'0'336'0,"0"0"-291"16,0 0-45-16,0 0 4 16,0 0 23-16,0 0 0 15,-129 34-4-15,87-4-15 16,-7 6-8-16,-2 3 10 15,2 4 3-15,5-2 7 16,1-5 4-16,5-2-11 16,7-5-2-16,4-4-11 15,12-2 1-15,3-2 9 0,3 0-8 16,7-2 1-16,2 1-3 16,0 2 1-16,7-1 14 15,13-2-1-15,2-1-3 16,7-2 5-16,4-4-10 15,8-4 4-15,3-4 1 16,3-2-5-16,4-2 8 16,5 0-14-16,0 0 2 15,-3 0 10-15,1 0-12 16,-5 0 0-16,-8-2 0 16,-2-2 2-16,-10 0-3 15,-14 3 1-15,-3 1-5 16,-12 0-6-16,0 0-47 0,0 1-60 15,-14 13-101 1</inkml:trace>
  <inkml:trace contextRef="#ctx0" brushRef="#br0" timeOffset="28338.79">22338 12997 238 0,'0'0'20'0,"0"0"-20"16,0 0 10-16,0 0 8 16,0 0-6-16,0 0 6 15,-5-7-6-15,5 7 2 16,-2 0 12-16,0 0 2 16,0 0 1-16,0 0-11 15,-2 0-11-15,-1 0 0 16,-4 0-2-16,0 6-4 15,0 1-1-15,3 4 3 0,-4-3 0 16,4 0-3 0,-1 2 1-16,1-3 6 0,4 2-1 15,-1-5 0-15,3 2-6 16,0 0 1-16,0 2 4 16,0 2-5-16,0-3 0 15,0 6 0-15,9-3 0 16,2 0 0-16,0 0 0 15,1-2 0-15,-2-2 0 16,2-2 0-16,-1-2 0 16,4 2 0-16,-3-2 0 15,1-2 5-15,1 0-4 16,-4 0 1-16,-1 0 1 16,1 0-3-16,-2 0 0 15,1-6 5-15,-1-1-5 16,2-6 2-16,-1 1-2 0,2-2 0 15,-2 2 1-15,2 1-1 16,-5 4 0-16,-1-1 1 16,0 2-1-16,-5 4 0 15,0-2 0-15,0 4 1 16,0-4 1-16,0-2-2 16,0-1 0-16,0 1 1 15,0 1 0-15,0-1-2 16,0 2 0-16,-3-2 1 15,-4 0-2-15,-1 0 2 16,-3 1-2-16,-1-1 0 16,-1 5 1-16,-3-4 1 15,5 4 4-15,-5-3-3 0,8 2 3 16,-1 0-4-16,3 2 0 16,0 0-1-16,-2 0-12 15,-1 0-14-15,-2 0-14 16,2 0-19-16,2 7-18 15,3-7-39-15</inkml:trace>
  <inkml:trace contextRef="#ctx0" brushRef="#br0" timeOffset="32399.1">22523 13100 215 0,'0'0'58'0,"0"0"-45"15,0 0-1-15,0 0 13 16,0 0-7-16,0 0-4 0,0 0-2 16,-9 0-8-16,9 0 1 15,0 0 8-15,0 0-4 16,-2 0 1-16,0 0 2 16,2 0-3-16,0 0 1 15,0 0-9-15,0 0 0 16,0 2 4-16,0-2-5 15,0 0-1-15,0 0-1 16,0 0 2-16,0 0 0 16,0 0 0-16,2 2 0 15,9 0 6-15,5 4-3 16,9 0 4-16,-2 0 1 16,4 3-3-16,6-3 2 0,1-1-7 15,2 1 0 1,2 0 5-16,0-2-5 0,-3 4 0 15,1 1 2 1,-7-2-1-16,-3 3-2 0,-5-1 1 16,-4-5 0-16,-3 0 1 15,-8-1-1-15,-1-3 0 16,-3 2-1-16,-2-2 2 16,0 0 1-16,0 2-2 15,0-2 15-15,0 0-1 16,0 0-13-16,0 0 3 15,0 0-2-15,0 0-1 16,0 0-2-16,0 0 1 16,0 0-9-16,-2 0-26 0,-7 0-26 15,1-4-9-15,-2-2-19 16,-3 1-40-16</inkml:trace>
  <inkml:trace contextRef="#ctx0" brushRef="#br0" timeOffset="32795.97">22886 13086 232 0,'0'0'69'0,"0"0"-50"0,0 0-12 16,0 0 4-16,0 0 0 16,0 0-5-16,16 0-3 15,-5 0 4-15,-2 10 3 16,0 4 9-16,-4 6-3 16,-1 0-3-16,-4 1 9 15,0-2-16-15,0-2-2 16,0-2 1-16,0-1 0 15,0-2 3-15,0-2-6 16,0 1 0-16,0-2 9 16,0 2-7-16,-9 1-1 0,-7-1 0 15,-2-1-1-15,-2 1-4 16,-2-3-1-16,5-6-32 16,-2-2-52-16,3-9-186 15</inkml:trace>
  <inkml:trace contextRef="#ctx0" brushRef="#br0" timeOffset="33351.94">22514 13039 50 0,'0'0'174'16,"0"0"-163"-16,0 0-9 16,0 0 7-16,0 0 19 15,0 0-2-15,-60 52 4 16,53-39-15-16,1-1-1 15,2-1 9-15,0-2 7 16,4 1-10-16,0-2-14 16,0 4 1-16,0 0 1 15,0 0-6-15,0 1 3 16,8-8 10-16,-2 5-10 16,1-3-4-16,-3-2-1 0,3-1 1 15,-2-2 3-15,1 1-4 16,5-3 0-16,5 0 3 15,4 0-3-15,4 0-59 16,3 0-57-16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12:45.718"/>
    </inkml:context>
    <inkml:brush xml:id="br0">
      <inkml:brushProperty name="width" value="0.05292" units="cm"/>
      <inkml:brushProperty name="height" value="0.05292" units="cm"/>
      <inkml:brushProperty name="color" value="#FF0000"/>
    </inkml:brush>
  </inkml:definitions>
  <inkml:trace contextRef="#ctx0" brushRef="#br0">25215 4873 453 0,'0'0'49'0,"0"0"-49"16,0 0-18 0,0 0 11-16,0 0 7 0,0 0 28 15,0 0-9-15,0 0-11 16,0 0 16-16,64 1-7 15,-22-1-1-15,10-7-16 16,4 0 3-16,13 3 7 16,16 1-10-16,10 1 0 15,7-2 7-15,-2-1-7 16,-4 1 2-16,-11 0-2 16,-7-2 0-16,-9 1-1 15,-11-7 1-15,-11 4 0 0,-9-1 2 16,-12 1-2-1,-8 0 1-15,-7 0-1 0,-6-2-12 16,-5-3 10-16,0-4-39 16,0-2-34-16,0 2-37 15,0 3-19-15</inkml:trace>
  <inkml:trace contextRef="#ctx0" brushRef="#br0" timeOffset="498.18">26007 4473 351 0,'0'0'28'16,"0"0"-27"-16,0 0 15 16,0 0 5-16,0 0 32 15,0 0-7-15,-55-12-19 16,55 12-11-16,0 0-16 15,0 0 0-15,0 0 2 16,13 12-2-16,8 7 10 16,6-4-2-16,4 4 1 15,6-2 2-15,8 0-11 16,2 1 1-16,7 2 11 16,0-2-12-16,7 2 0 0,1 3 3 15,0-6-3 1,-4 3 1-16,-6-2-1 0,-10 0 0 15,-7-2 1 1,-10 2-1-16,-7-2 0 0,-9 0 0 16,-5 0 1-16,-4 4 5 15,0 2-5-15,-4 4 3 16,-19-1 25-16,-2 0-17 16,-10-3 1-16,0 1 2 15,-5-5-2-15,2-6 6 16,1 0-8-16,5-6-10 15,10-3 7-15,8-2-8 16,10-1-2-16,2 0 1 16,2 0-24-16,0 0-33 15,0-4-41-15,0-16-115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13:14.215"/>
    </inkml:context>
    <inkml:brush xml:id="br0">
      <inkml:brushProperty name="width" value="0.05292" units="cm"/>
      <inkml:brushProperty name="height" value="0.05292" units="cm"/>
      <inkml:brushProperty name="color" value="#FF0000"/>
    </inkml:brush>
  </inkml:definitions>
  <inkml:trace contextRef="#ctx0" brushRef="#br0">17109 4520 108 0,'0'0'35'16,"0"0"-28"-16,0 0 11 0,0 0 8 15,0 0 2-15,0 0-10 16,0 0-7-16,0-35 6 15,0 32-6-15,0 0 2 16,0 2 5-16,0-4-13 16,0 2-1-16,0-1 4 15,0 1-2-15,0 1 6 16,0 0 3-16,0-1-5 16,0 0 10-16,0 2-10 15,0-2-2-15,-3 3 4 16,3 0-5-16,0 0-7 15,0 0-10-15,-2 23 10 0,-4 8 12 16,-1 5-8-16,1 4 10 16,-4-2-1-16,3-1-5 15,1-3 7-15,-5-2-10 16,2-1-4-16,0-2 7 16,3 0-8-16,1-6 0 15,5-4 1-15,-2-7-1 16,2-4 0-16,0-2 0 15,0-5 0-15,0 2-5 16,0-3-5-16,0 0-17 16,-2 0-10-16,0-18-34 15,-4-9-88-15</inkml:trace>
  <inkml:trace contextRef="#ctx0" brushRef="#br0" timeOffset="270.12">16962 4700 203 0,'0'0'35'15,"0"0"-14"-15,0 0-19 16,0 0-2-16,0 0 20 16,0 0 8-16,-10 131-6 15,10-99-12-15,8 0-2 16,0-2 6-16,-1-10-13 16,2-4 6-16,-2-8 3 15,0-6 0-15,-1-2 7 16,-4 0-3-16,0 0 5 0,0 0 18 15,6-12-23-15,3-11-11 16,2 0-3-16,3-1 2 16,1 3-4-16,6 4-4 15,3 2-32-15,8 6-16 16,3-2-24-16,8 4-57 16</inkml:trace>
  <inkml:trace contextRef="#ctx0" brushRef="#br0" timeOffset="956.73">19537 4341 235 0,'0'0'32'15,"0"0"-19"-15,0 0 20 0,0 0 0 16,0 0-1 0,0 0 7-16,0 0-19 0,12-46-8 15,-12 46 1-15,0 0-13 16,2 10-7-16,-2 24 7 15,2 13 8-15,-2 15 6 16,0 1-11-16,0-2-2 16,0-5 6-16,0-6-7 15,0-8 1-15,0-3-1 16,0-7 1-16,0-9 1 16,0-5-2-16,0-8 0 15,0-1-2-15,0-7 2 16,0-2-18-16,0 0-15 0,-4-5-73 15,-10-16-157 1</inkml:trace>
  <inkml:trace contextRef="#ctx0" brushRef="#br0" timeOffset="1300.63">19339 4596 280 0,'0'0'66'0,"0"0"-63"16,0 0-2-16,0 0-1 15,38 107 7-15,-18-68 4 0,7 3 18 16,2 6-15 0,2 1-8-16,0-5 6 0,3-4-7 15,-3-10 6-15,-2-8-6 16,-2-4-2-16,-6-11 6 15,-2-7-3-15,-2 0-3 16,-1-11 15-16,2-17-2 16,-3-10-8-16,-4 0-8 15,-1 0 2-15,-6 5-3 16,-4 4 1-16,0 6-9 16,0 5-27-16,0 12-65 15,-2 4-178-15</inkml:trace>
  <inkml:trace contextRef="#ctx0" brushRef="#br0" timeOffset="14283.56">23956 5378 170 0,'0'0'18'0,"0"0"-5"15,0 0 33-15,0 0-5 0,0 0-8 16,0 0-6-16,0 0-8 16,-29-24-8-16,25 18 3 15,-1 2 2-15,-2 2 1 16,2 2-3-16,-3 0 4 15,-3 0-7-15,-5 0 2 16,-4 0 6-16,-4 0-8 16,-3 8-4-16,-4 9 3 15,-3 2-2-15,3 6-5 16,0 4-1-16,2 1 5 16,6 0-5-16,5 0 1 0,5 0 0 15,9 1 0 1,2-2-3-16,0-4-1 0,2-3 1 15,0-3 0 1,0-2 0-16,10-7-2 0,7-5-1 16,-5-5 3-16,1 0 0 15,4 0 2-15,1-15-2 16,-1-7 9-16,1-9-9 16,-3-5 0-16,-1-5 3 15,-1-8-3-15,-4-9 0 16,0-4-5-16,-6-8-10 15,-3-4 5-15,0-2-11 16,0 3 10-16,-10 10 7 16,1 13 4-16,9 13 0 0,0 12-3 15,0 12 3 1,0 8 7-16,0 4-1 0,0 1-4 16,0 0-2-16,0 18 0 15,7 14 10-15,0 12 0 16,0 14-1-16,-3 9 14 15,0 14-13-15,1 0 0 16,-3-6-3-16,4-4-3 16,2-15-2-16,0-8-2 15,3-10-1-15,-1-7-1 16,1-6-11-16,-3-7-28 16,8-5-87-16,-3-7-143 15</inkml:trace>
  <inkml:trace contextRef="#ctx0" brushRef="#br0" timeOffset="14558.81">24078 5779 214 0,'0'0'0'15,"0"0"-47"-15,0 0-111 16</inkml:trace>
  <inkml:trace contextRef="#ctx0" brushRef="#br0" timeOffset="15067.24">24078 5779 267 0,'20'2'119'0,"-22"-2"-100"16,2 0-18-16,-3 0 42 15,3 0 13-15,0 0-30 16,0-14-15-16,0-2-11 16,0-6 11-16,0 2-7 15,0 2 3-15,0 2 6 16,0 4-3-16,0 2-3 0,0 4-7 16,0 4 1-16,0 2 8 15,0 0-9-15,0 0-2 16,0 0 0-16,0 0-2 15,5 0 2-15,0 8-5 16,-1 7 7-16,3 6 7 16,-3 5-2-16,-2 0-3 15,1 4 3-15,-1-3 1 16,0-2-4-16,0-7-2 16,3-2-3-16,0-6 2 15,-1-5-24-15,5-4-42 16,2-1-47-16,7 0-75 15</inkml:trace>
  <inkml:trace contextRef="#ctx0" brushRef="#br0" timeOffset="15799.79">24477 5673 367 0,'0'0'39'0,"0"0"-34"16,0 0 31-16,0 0 18 16,0 0-5-16,0 0-5 15,-22-26-27-15,22 20-11 16,0 0-5-16,0 3 2 15,0 2 10-15,0 1-10 16,0 0 0-16,0 0-3 16,0 0-4-16,0 10 4 0,0 9 1 15,0 6 5 1,0 5 5-16,-7 0-8 0,-1 0 4 16,-4 0-3-16,5-6-2 15,1-2 5-15,2-6-6 16,1-5 1-16,3-4 3 15,0-3-5-15,0 0-1 16,0 0 1-16,0 0 0 16,3-2 0-16,7 0 0 15,3-2 0-15,6 0-3 16,-1 0-3-16,-1 0-34 16,1-8-44-16,-3 2-71 15,-8 1-94-15</inkml:trace>
  <inkml:trace contextRef="#ctx0" brushRef="#br0" timeOffset="16066">24307 5891 423 0,'0'0'74'15,"0"0"-62"-15,0 0-5 0,0 0 16 16,0 0 8-16,0 0-24 16,-19 106-5-1,19-86-2-15,0-3-21 0,0-1-47 16,0-9-120-16</inkml:trace>
  <inkml:trace contextRef="#ctx0" brushRef="#br0" timeOffset="16768.91">24849 5123 350 0,'0'0'55'16,"0"0"-38"-16,0 0-6 16,0 0 35-16,0 0-15 15,0 0-16-15,-4-1-12 16,4 1-1-16,13 0 11 15,3 7-6-15,1 5-5 16,1-2 3-16,0 0-5 16,4-2 0-16,1 1-4 15,-1-3-13-15,0-5-39 0,1-1-50 16,-3 0-62-16</inkml:trace>
  <inkml:trace contextRef="#ctx0" brushRef="#br0" timeOffset="16953.62">24851 5342 484 0,'0'0'58'16,"0"0"-58"-16,0 0 0 16,0 0 0-16,0 0 0 15,0 0 5-15,50 24 0 16,-6-24-5-16,5 0-12 0,0 0-58 15,0-5-62 1</inkml:trace>
  <inkml:trace contextRef="#ctx0" brushRef="#br0" timeOffset="18536.87">25491 4661 387 0,'0'0'17'0,"0"0"-11"15,0 0 15-15,0 0 0 16,0 0 15-16,0 0 2 15,-16-23-22-15,16 23-16 16,0 0-2-16,0 22 2 16,0 12 7-16,0 14 3 15,12 8 4-15,9 9-4 16,6 14 5-16,9 14 3 0,5 13-10 16,-2 9-3-16,-3-5 4 15,-5-10-7-15,-2-16-2 16,2-17 0-16,3-16 1 15,-8-10-3-15,-3-11 2 16,-12-12 0-16,-5-6 0 16,-6-8 0-16,0-4 0 15,0 0 3-15,-2-28 2 16,-13-14-5-16,-5-14-4 16,-3-9 4-16,1-11-2 15,0-10 0-15,-3-11-8 16,0-3 6-16,4 5 3 15,-2 1-2-15,5 7 2 0,3 4 1 16,1 10 2 0,8 8-2-16,3 6-1 0,3 9 1 15,0 6-1-15,0 9 1 16,0 4 0-16,0 9 1 16,0 4 3-16,0 7-4 15,0 4 1-15,0 6 0 16,0 1 1-16,0 0-4 15,0 0-1-15,23 0 0 16,17 0 2-16,14 5 1 16,17-1 0-16,18-4 0 15,20 0 0-15,23 0 1 16,19-8-1-16,14-6 0 16,7 0 2-16,3 2-2 15,1 4 0-15,5-2 0 0,8 3 1 16,-2 1 0-16,2-1-1 15,-8 1-1-15,-19 2-1 16,-12 0 2-16,-11 0 0 16,-10 2 0-16,-5-3 0 15,-1 0 1-15,-5-1-1 16,-2 0 0-16,-9 2 1 16,-5 2-1-16,-1 0 0 15,-8 0-1-15,-9 0 2 16,-5 2-2-16,-8 0 1 15,-7 0 0-15,-1 0 0 16,-5 0 0-16,-2 0 0 0,-7 0-1 16,-9 0 2-16,-11 2-1 15,-11-2 0-15,-7 0 0 16,-9 0 1-16,-2 0-1 16,0 0-9-16,0-4-100 15</inkml:trace>
  <inkml:trace contextRef="#ctx0" brushRef="#br0" timeOffset="19400.58">26157 4909 419 0,'0'0'22'0,"0"0"-6"16,0 0 6-16,0 0-1 15,0 0-10-15,0 0 1 16,-121 56 0-16,88-6 9 16,2 10 4-16,0 8-11 15,9 2 7-15,4 5-12 16,9-3 2-16,7 0-2 15,2 0-7-15,0-2 1 16,19-3-3-16,8-5 0 16,4-4-1-16,3-8-6 15,1-8-15-15,2-11-10 16,-4-12-23-16,0-15-33 0,3-4-79 16</inkml:trace>
  <inkml:trace contextRef="#ctx0" brushRef="#br0" timeOffset="19983.8">26385 5135 272 0,'0'0'100'0,"0"0"-74"15,0 0-11-15,0 0 32 0,0 0-5 16,0 0-11-16,-12-51-3 16,12 46-22-16,0 5-3 15,0 0-3-15,0 0-1 16,2 0-1-16,10 0-1 15,1 5 0-15,1 14 3 16,-6 7 0-16,-1 6 4 16,-7 10 3-16,0 7-3 15,0 5 10-15,-5 4-12 16,-5 4 1-16,-4-2 4 16,5-4-6-16,3-7 0 15,3-8-1-15,3-6 2 16,0-11-4-16,0-6-3 0,9-6-11 15,8-8-2 1,8-4-32-16,6 0-50 0,5-14-101 16</inkml:trace>
  <inkml:trace contextRef="#ctx0" brushRef="#br0" timeOffset="20599.84">26725 5159 356 0,'0'0'0'0,"0"0"-4"16,0 0 4-16,0 0 1 15,0 0 3-15,0 0-4 16,76-62 0-16,-72 62 1 15,3 0-1-15,0 0 0 16,-1 0 2-16,-3 0 2 16,-1 0 3-16,-2 0-6 15,0 0 8-15,0 0 14 16,0 6 6-16,-13 4 1 16,-10 3-15-16,-1 2-12 15,-3 5 8-15,-2 8-1 16,7 5-2-16,2 2 8 15,1 4-9-15,9-3 0 0,3-4-5 16,3-2-1 0,4-8 3-16,0-4-4 0,0-4 0 15,0-6 1-15,0 0-1 16,0-5 0-16,2 4-2 16,7 1 2-16,7-2 5 15,1 0-3-15,6-2-2 16,1 1 3-16,-2-2-3 15,0 0 0-15,1-1 2 16,-8 7-1-16,1 1-2 16,-7 7 1-16,-3 2 0 15,-6 3 1-15,0 3 1 0,0-2 8 16,-13 1-2 0,-9-2 2-16,0-6 1 15,2-5-7-15,4-5-4 0,3-4 5 16,6-2-5-16,0 0-13 15,5 0-22-15,2-13-51 16,0-2-67-16</inkml:trace>
  <inkml:trace contextRef="#ctx0" brushRef="#br0" timeOffset="20788.5">27048 5464 273 0,'0'0'157'0,"0"0"-146"0,0 0-2 16,0 0-9-16,0 0 0 15,0 0 1-15,76 0-1 16,-47 0-1-16,5-10-25 16,-3-6-65-16,0 4-84 15</inkml:trace>
  <inkml:trace contextRef="#ctx0" brushRef="#br0" timeOffset="21265.85">27300 5119 424 0,'0'0'69'0,"0"0"-53"16,0 0-12-16,0 0 0 15,0 0 7-15,0 0-11 16,101-77 0-16,-78 77 2 16,2 0-2-16,-7 0 0 15,-3 5 0-15,-5 9 0 16,-8 4 0-16,-2 2 1 16,0 0 4-16,0 2-1 15,-4 0-3-15,-1 0-1 16,5-4 0-16,0-4 1 15,0-3-2-15,13-5-5 0,16-2-6 16,11 0 7 0,2 2-1-16,3 2 4 0,-9 3 2 15,-5 11 0-15,-8-1-1 16,-8 1 1-16,-8 0 0 16,-7-3 6-16,0 8-2 15,0-4 8-15,-20 4 5 16,-7-3-3-16,-2 5 0 15,0-2-12-15,4-3-2 16,10-8 2-16,6-9-2 16,9-6-2-16,0-1-25 15,9-8-72-15,22-18-38 0,15-7-156 16</inkml:trace>
  <inkml:trace contextRef="#ctx0" brushRef="#br0" timeOffset="21599.89">28037 5198 324 0,'0'0'101'0,"0"0"-77"15,0 0-17-15,0 0-6 16,0 0 10-16,0 0 24 16,-46 112-22-16,46-70-6 15,0-2-2-15,0-4-5 16,11-10 4-16,5-4-3 0,-1-8 1 15,3-6 4 1,-3-6-4-16,6-2 0 0,-3-6 3 16,-1-27 1-16,-3-11-3 15,-3-7-3-15,-9-5-4 16,-2 2 0 0,0 5 4-16,-7 11 1 0,-13 8 5 15,-5 13-1-15,-2 4-5 16,2 9-2-16,-2 4-3 15,0 0-20-15,6 0-20 16,9 14-44-16,2 3-102 16</inkml:trace>
  <inkml:trace contextRef="#ctx0" brushRef="#br0" timeOffset="21908.99">28323 4754 468 0,'0'0'18'0,"0"0"-17"15,0 0 1-15,140 138-1 16,-107-65 7-16,-6 15 22 15,-15 12-12-15,-12 7 3 0,0 3-7 16,-18-14 4-16,-9-14-8 16,4-20-10-16,4-13-2 15,3-16 1-15,1-10-25 16,1-17-56-16,1-6-44 16,1-10-168-16</inkml:trace>
  <inkml:trace contextRef="#ctx0" brushRef="#br0" timeOffset="22317.68">28722 4561 489 0,'0'0'39'15,"0"0"-37"-15,0 0-2 16,0 0 3-16,0 0 2 16,0 0-4-16,26-5 1 15,-14 27 5-15,-4 9 6 16,-1 2-11-16,-7 3 10 0,0 8 7 15,0 0 1-15,-18 0 3 16,0 2-14-16,3-7-1 16,1-7 6-16,8-5-9 15,4-8-3-15,2-3-2 16,0-4 2-16,0-6-1 16,10-4-1-16,6-2-2 15,2 0-1-15,9 0-20 16,6-2-62-16,2-13-100 15</inkml:trace>
  <inkml:trace contextRef="#ctx0" brushRef="#br0" timeOffset="22552.46">29256 4953 479 0,'0'0'47'16,"0"0"-35"-16,0 0 17 16,0 0-8-16,-6 114-13 15,6-89-3-15,2 2-4 16,7-5 0-16,-3 0-1 16,2-4-12-16,-4-4-8 15,-2 0-54-15,-2-7-113 16</inkml:trace>
  <inkml:trace contextRef="#ctx0" brushRef="#br0" timeOffset="22733.7">29105 5149 397 0,'0'0'138'0,"0"0"-138"16,0 0 21-16,0 0-21 15,0 0 1-15,135-4-1 16,-56-2-24-16,3-7-297 16</inkml:trace>
  <inkml:trace contextRef="#ctx0" brushRef="#br0" timeOffset="23702.49">29751 4724 366 0,'0'0'21'16,"-67"114"-2"-16,38-34 30 16,7 13-13-16,7 11-2 15,10 4-18-15,5 5-5 16,0-9-2-16,15-14-6 16,8-7 4-16,2-14-7 15,0-10 0-15,4-14 0 16,3-12-13-16,1-17-12 0,1-10-72 15,0-6-57 1</inkml:trace>
  <inkml:trace contextRef="#ctx0" brushRef="#br0" timeOffset="24387.69">30174 4998 179 0,'0'0'113'0,"0"0"-111"15,0 0-1-15,0 0 32 16,0 0 38-16,0 0-3 16,-9-17-15-16,-2 17-21 15,-6 0-13-15,-4 0-8 16,1 4-3-16,5 16-4 15,1 10 3-15,14 8-7 0,0 8 0 16,12 8 0 0,23 2 1-16,9 0 0 15,6-3-1-15,-6-5 0 0,-5-6 6 16,-11-4-6-16,-8-1 0 16,-16-6-3-16,-4-4 3 15,0 3 0-15,-21-8-3 16,-14-11 6-16,-2-7-5 15,1-4 2-15,1-11 0 16,8-18-1-16,7-9-1 16,7-9 0-16,13-10-2 15,0-7 3-15,10-4-12 0,15 3-21 16,4 7 16-16,-4 8 14 16,-5 10 1-16,-5 4 3 15,-10 7 0-15,-5 4 0 16,0 5 6-16,-11 0-4 15,-12 3 1-15,1 4 8 16,2 1-10-16,2 6-1 16,1 6-6-16,3 0-4 15,3 0-31-15,9 16-89 16,2 2-109-16</inkml:trace>
  <inkml:trace contextRef="#ctx0" brushRef="#br0" timeOffset="24767.87">30462 5099 309 0,'0'0'11'0,"0"0"-3"16,0 0 17-16,2 139 22 15,-2-93 1-15,0-1-1 16,8-4-31-16,6-7-9 15,1-6 0-15,4-6-3 16,1-6-1-16,2-4 1 16,-2-6 0-16,-2-6 3 0,-3 0-2 15,1-14 5-15,-5-22 8 16,-2-14-13-16,-3-12-3 16,-6-3-2-1,0 2 1-15,0 6 1 0,-4 8-2 16,-15 8 0-16,-8 9 5 15,2 5-4-15,0 10 2 16,4 7-3-16,0 6-2 16,1 4-5-16,3 0-27 15,3 0-41-15,7 14-41 16,7 2-154-16</inkml:trace>
  <inkml:trace contextRef="#ctx0" brushRef="#br0" timeOffset="25011.53">30900 5061 381 0,'0'0'46'15,"0"0"-27"-15,0 0 14 16,-11 132 19-16,11-91-33 15,0-2-8-15,0 4-9 16,0-9-2-16,0-6 0 16,5-6-1-16,1-11-16 15,4-5-9-15,1-6-79 0,5 0-41 16</inkml:trace>
  <inkml:trace contextRef="#ctx0" brushRef="#br0" timeOffset="25299.68">31099 5017 356 0,'0'0'9'16,"0"0"-8"-16,0 0 3 16,-125 54 18-16,92-28 3 15,6-1-8-15,9-4-4 16,9-1-12-16,9-7 0 0,0-3 1 15,0 3-1-15,7 1 12 16,11 7-10-16,4-3 0 16,4 2 5-16,6-7-7 15,-1 0-1-15,0-5 0 16,-2-7-1-16,2-1-12 16,5 0-72-16,2-9-110 15</inkml:trace>
  <inkml:trace contextRef="#ctx0" brushRef="#br0" timeOffset="25492.49">31484 5141 415 0,'0'0'7'16,"0"0"-7"-16,0 0 0 15,0 0 2-15,0 0-2 16,116 22 0-16,-83-19-21 16,5-3-67-16,1 0-86 15</inkml:trace>
  <inkml:trace contextRef="#ctx0" brushRef="#br0" timeOffset="25744.53">31899 4889 186 0,'0'0'185'16,"0"0"-165"-16,0 0-4 15,-10 130 14-15,10-82 10 16,0 2-7-16,0 5-15 15,0-4-18-15,0-7 0 16,0-7 0-16,0-12-6 16,4-8-19-16,11-7-43 15,7-10-82-15</inkml:trace>
  <inkml:trace contextRef="#ctx0" brushRef="#br0" timeOffset="26102.22">32164 4948 388 0,'0'0'67'15,"0"0"-65"-15,0 0 0 16,-24 107-2-16,24-70 4 16,0 5-2-16,0 0 2 15,2-7-2-15,9-4-1 16,0-7 4-16,0-11-4 0,0-8 1 15,3-5 4-15,-5 0-2 16,1-20 10-16,-3-16-6 16,0-8-7-16,-7-4 1 15,0-2-2-15,0 5 0 16,-16 1 0-16,-4 6 0 16,-4 4 10-16,2 10 22 15,1 8-7-15,6 5-16 16,1 11-9-16,1 0-5 15,5 0 5-15,0 21-34 16,8 2-32-16,0 4-29 16,18-3-63-16</inkml:trace>
  <inkml:trace contextRef="#ctx0" brushRef="#br0" timeOffset="26469.78">32504 5009 389 0,'0'0'103'15,"0"0"-102"-15,0 0-1 16,0 0 2-16,0 0 10 16,-77 130 4-16,70-91-10 15,7-4 3-15,0-6-8 16,7-5-1-16,10-8 4 15,-1-9-4-15,-3-3 7 0,-1-4-5 16,-1 0-1-16,-5-20 17 16,2-11-12-16,-4-8-4 15,-4-7 1-15,0 0-3 16,0 0 0-16,0 0 0 16,-4 6 0-16,-12 6-1 15,5 10 0-15,-1 7-3 16,3 8-7-16,-1 6-2 15,2 3-14-15,4 0-5 16,4 5-62-16,0 7-57 16</inkml:trace>
  <inkml:trace contextRef="#ctx0" brushRef="#br0" timeOffset="26696.28">32810 4929 522 0,'0'0'39'16,"0"0"-37"-16,0 0-2 15,0 0 1-15,0 0 5 16,0 0 0-16,-22 126-5 16,17-95 3-16,3 2-4 15,2-7-6-15,0-10-8 16,0-10-75-16,18-6-16 0,13 0-144 15</inkml:trace>
  <inkml:trace contextRef="#ctx0" brushRef="#br0" timeOffset="27000.74">32963 4959 398 0,'0'0'12'15,"0"0"-7"-15,-113 46 0 16,91-32 22-16,8-4 4 16,12-4-25-16,2-2-4 15,0-1-2-15,0 0 4 16,9 0-3-16,-2 0 3 0,4 3-4 16,0 0 0-16,0 2 3 15,10 2-1-15,-4 1-2 16,3 2 0-16,9-1 0 15,0 0 2-15,5-2-2 16,1-2-1-16,3-6 0 16,9-2-65-16,-1 0-3 15,4 0-72-15</inkml:trace>
  <inkml:trace contextRef="#ctx0" brushRef="#br0" timeOffset="27293.87">33329 4611 264 0,'0'0'63'16,"72"119"8"-16,-39-51 8 15,-9-2-24-15,-4-1-12 16,-9-3-14-16,-9-5-15 16,-2 4-3-16,0-4-6 15,-13-3-5-15,-11-4 0 0,-1-14-9 16,6-14-20-16,10-21-15 16,9-1-48-16,0-27-44 15</inkml:trace>
  <inkml:trace contextRef="#ctx0" brushRef="#br0" timeOffset="27613.54">33590 4171 288 0,'0'0'35'0,"0"0"-31"15,0 0 36-15,136-48 5 16,-120 48-16-16,-3 5 6 16,0 24-10-16,-2 6 4 15,-11 8-8-15,0 3 0 16,0-2 9-16,-11-2-9 16,-2-4-1-16,0-8-10 15,5-8 0-15,8-6-5 16,0-4-5-16,0-5-5 15,21-1 3-15,10-5 2 16,0-1-1-16,-8-3-17 16,-8-20-79-16,-15-1-80 15</inkml:trace>
  <inkml:trace contextRef="#ctx0" brushRef="#br0" timeOffset="28587.57">29470 4407 221 0,'0'0'43'0,"0"0"-29"15,0 0 23-15,0 0-7 0,0 0-18 16,0 0 3-16,131 0 0 16,-70 0 5-16,21-2 2 15,27-8-6-15,23-1-1 16,26-6 13-16,25-1-12 15,13-2 6-15,20 2-15 16,11 2-7-16,-2 0 4 16,0 4-4-16,-11-4 0 15,-13 4-2-15,-12 2 2 16,-18 2 0-16,-23 8 0 16,-32 0 0-16,-25 0 2 15,-20 0-2-15,-13 0 0 16,-4 0-5-16,-10 0-26 15,-6-8-27-15,-9 2-11 16,-13 0-143-16</inkml:trace>
  <inkml:trace contextRef="#ctx0" brushRef="#br0" timeOffset="33183.07">27367 6330 237 0,'0'0'173'0,"0"0"-162"16,0 0-9-16,0 0 28 15,0 0 18-15,0 0-8 16,0 0 0-16,0 0-17 0,-36-70 0 15,36 66 5 1,-2 2-7-16,-1 2-1 0,1 0 0 16,0 0-4-16,0 0 1 15,0 0-17-15,0 0-3 16,-3 0 3-16,-6 16 4 16,-5 8 8-16,-6 9-11 15,-3 0 2-15,-1 4 9 16,2-5-8-16,1 2 3 15,3-3-2-15,2-4-3 16,2-1-1-16,6-6-1 16,1-2 0-16,-1 0-5 15,2-2 5-15,-1-1-22 16,-3-2-13-16,2-5-36 0,-1-8-5 16,3 0-26-16,6-10-43 15,2-16-190-15</inkml:trace>
  <inkml:trace contextRef="#ctx0" brushRef="#br0" timeOffset="33735.71">27258 6086 216 0,'0'0'165'0,"0"0"-113"15,0 0-37-15,0 0 15 0,0 0 11 16,0 0 1-16,-3-40-5 16,1 40-37-16,-6 0 4 15,-6 8-3-15,-6 11 11 16,-7 8-8-16,1 3-2 16,3-1-2-16,6-4 8 15,3-5-8-15,7-2 0 16,5-6-1-16,2-6 2 15,0-2-1-15,0-1 0 16,0-3 0-16,0 0 7 16,7 0-6-16,11 0 2 15,4-13 5-15,4-5-5 16,1-6 0-16,2 2-3 0,-4 0 0 16,-6 4 3-1,-5 5-3-15,-3 6 0 0,-7 6 6 16,-1 1-3-16,-3 0 4 15,0 0-7-15,5 0 0 16,4 0 3-16,3 0-2 16,7 8 3-16,5 7 4 15,3 7 3-15,-1 2 6 16,3 1-7-16,-4-4 2 16,0-1 2-16,-7-4-14 15,-3-2 0-15,-6-2 3 16,0-4-3-16,-2-2 0 0,-3-2-1 15,2 2-8 1,-1-5-10-16,-1 2-50 0,4-3-45 16,-8 0-150-16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07:54.158"/>
    </inkml:context>
    <inkml:brush xml:id="br0">
      <inkml:brushProperty name="width" value="0.05292" units="cm"/>
      <inkml:brushProperty name="height" value="0.05292" units="cm"/>
      <inkml:brushProperty name="color" value="#FF0000"/>
    </inkml:brush>
  </inkml:definitions>
  <inkml:trace contextRef="#ctx0" brushRef="#br0">17374 9639 224 0,'0'0'25'16,"0"0"-17"-16,0 0-5 15,-9 139 18-15,9-93 21 16,0 8-15-16,0 0-10 16,0 4-4-16,0 1-3 15,0-7 2-15,0-4-9 16,0-9-2-16,0-6 5 16,0-10-6-16,-4-5-1 15,2-6 1-15,2-11-7 16,0-1-33-16,0 0-77 0</inkml:trace>
  <inkml:trace contextRef="#ctx0" brushRef="#br0" timeOffset="513.75">17263 9485 9 0,'0'0'293'0,"0"0"-278"16,0 0-15-16,0 0 0 16,0 0 26-16,0 0 7 15,-49-28-10-15,40 38-12 16,-7 17-10-16,-3 11 3 15,-2 6-3-15,1 5-1 16,0-3 6-16,4-2-3 16,-2-6-1-16,7-10-2 15,7-12 0-15,0-7 0 16,4-9 0-16,0 0 0 16,2-3 3-16,20-19 12 15,0-8-10-15,7-8-5 0,0-1 2 16,0 0-1-1,2 7-1-15,0 3 0 0,-4 6-1 16,-4 9 1-16,-8 6 0 16,-3 8-2-16,-4 0-3 15,-1 0 1-15,3 0 3 16,4 8 1-16,1 4 5 16,4 2-4-16,-3 2 0 15,1 0-1-15,1 0-1 16,-3-1-4-16,1 0-48 15,-5 3-106-15</inkml:trace>
  <inkml:trace contextRef="#ctx0" brushRef="#br0" timeOffset="907.56">16730 10606 365 0,'0'0'46'16,"0"0"-46"-16,-40 137-4 16,31-86 4-16,-2-5 0 15,4-4 1-15,5-6-1 16,2-4-1-16,0-7 0 15,0-11-37-15,0-9-24 16,0-5-45-16,11 0-11 16</inkml:trace>
  <inkml:trace contextRef="#ctx0" brushRef="#br0" timeOffset="1247.91">16777 10607 316 0,'0'0'0'15,"0"0"-2"-15,-98 146-3 16,78-98 5-16,2-6 1 16,9-9-1-16,5-6 4 15,4-9-4-15,0-8-4 16,0-7 4-16,0-3 0 15,8 0 3-15,8 0 5 0,2 0-1 16,4-8 1-16,1 4-8 16,1 4 1-16,-2 0 8 15,-2 0-6-15,1 0-1 16,-4 0-2-16,3 0 0 16,-2 0-1-16,0 3 1 15,-3-2-16-15,3-1-38 16,-5 0-97-16</inkml:trace>
  <inkml:trace contextRef="#ctx0" brushRef="#br0" timeOffset="2162.13">17010 10659 274 0,'0'0'86'0,"0"0"-83"15,0 0-1-15,0 0 3 16,0 147-4-16,3-93 2 16,2 0 13-16,-3-4-12 15,2-7-2-15,-1-9-2 16,3-11 0-16,-2-12 2 16,1-5-2-16,-3-6 0 15,1 0 1-15,-3-5-1 16,0-23 13-16,0-9-5 15,0-10-7-15,0-7-2 16,-12-2-4-16,-10-2 0 0,0 0 3 16,-1 4-7-16,5 2 8 15,5 7 0-15,5 9 1 16,3 10 1-16,2 8-1 16,1 8 0-16,2 6 1 15,0 4-1-15,0 0-1 16,0 2-7-16,0 22 8 15,12 13 6-15,3 8-5 16,1 5-1-16,-3 2 2 16,3-4-1-16,-3-5-1 15,1-11 0-15,-1-8 2 16,0-12-2-16,3-4 0 0,-3-8 0 16,3 0-2-16,-1 0 4 15,-1-20 0-15,-1-12-2 16,-1-2 1-16,-2-4 0 15,-1 4-1-15,-5 0 0 16,2 5 0-16,-6 2 0 16,0 2 0-16,0 7 0 15,0 10 0-15,0 5 0 16,0 3 0-16,0 0-7 16,0 0 6-16,0 15 1 15,0 11 1-15,0 14-1 16,0 1 1-16,0 5 1 15,0-2-2-15,6-2 0 0,5-8 1 16,3-6-1-16,1-6-1 16,3-7 1-16,6-10 0 15,1-3-2-15,4-2 2 16,0 0 0-16,0-22 6 16,0-3-6-16,-5-6 0 15,-6 3 0-15,-9 2 1 16,-4 0-2-16,-5-1-17 15,0 2-3-15,-7 1 13 16,-9 6 4-16,1 5 0 16,-3 9 4-16,3 4-5 15,-1 0 5-15,-1 4-1 0,4 15 1 16,1 5 5 0,2 2-4-16,6 2 5 0,1-1 0 15,3-4-5-15,0-1 3 16,5 2-4-16,13-4 0 15,1 0 0-15,4-6-2 16,0-6-30-16,-1-5-86 16</inkml:trace>
  <inkml:trace contextRef="#ctx0" brushRef="#br0" timeOffset="2930.06">17517 10676 206 0,'0'0'167'16,"0"0"-164"-16,0 0-3 0,0 0 0 16,0 0 5-16,0 0 2 15,-58 64-1-15,58-42-4 16,0 0-1-16,0 0-1 16,8-2 2-16,4-3-1 15,-5-6 1-15,-1-3-2 16,-2-6-4-16,1-2 3 15,-1 0 2-15,3 0 1 16,2-20 5-16,0-8-6 16,-3-6 2-16,4 2-3 15,-4 0 0-15,1 4 1 0,-3 6-1 16,-4 7 0 0,0 6 0-16,0 9 0 0,0 0 0 15,4 0 0-15,2 7 0 16,2 18-1-16,3 8 2 15,-1 7-1-15,0-2 1 16,-1-1-1-16,0-3 2 16,5-5-2-16,-4-10 0 15,2-8 1-15,-5-7-1 16,1-4 0-16,-1 0 4 16,0-21 10-16,0-13-3 15,-5-8-11-15,-2-4 0 16,0-2-2-16,0 4 0 15,0 8 2-15,0 10-1 16,0 9 2-16,0 11-2 0,0 6 1 16,0 0-4-16,0 0 2 15,0 12 1-15,0 12 1 16,0 2 1-16,0 3 1 16,2-1-2-16,9-2 0 15,-2-2 0-15,0-4 1 16,-2-6-1-16,-1-8 0 15,0-6-1-15,4 0 1 16,1-10 4-16,1-20-4 16,-6-2 0-16,-2-5-3 15,-4 5 3-15,0 7-5 0,0 3 5 16,0 9 1-16,0 10-1 16,0 0-2-16,0 3 2 15,0 0-2-15,0 9 0 16,0 15 2-16,0 6 2 15,0-2-2-15,5 0 0 16,3-1 0-16,4-2-18 16,3-3-22-16,-3-2-78 15</inkml:trace>
  <inkml:trace contextRef="#ctx0" brushRef="#br0" timeOffset="3262.99">17897 10575 319 0,'0'0'16'15,"0"0"-14"-15,0 0 1 16,0 0-3-16,0 0 16 16,0 0 6-16,-71-86-10 15,71 86-12-15,0 0-4 16,3 12 4-16,12 16 3 15,3 8 4-15,2 6-3 16,2 7 0-16,-2 1 11 16,3-5-4-16,-4 3 5 0,0-7 4 15,-9-5 1 1,0-2-1-16,-6-7-13 0,-4-7-1 16,0-5 19-16,0-9-22 15,-2-6 2-15,-8 0-5 16,2 0-9-16,1-7-64 15,1-10-123-15</inkml:trace>
  <inkml:trace contextRef="#ctx0" brushRef="#br0" timeOffset="4611.8">20139 9693 99 0,'0'0'373'15,"0"0"-373"-15,0 0-6 16,0 0 6-16,0 0 0 15,0 0 1-15,0 0 2 16,-29 64-3-16,29-46 1 0,0 3 1 16,0-4-2-16,0-1 0 15,0 1 2-15,0-6-1 16,0 1-1-16,0-1-5 16,0-5-56-16,0 0-56 15,0-6-95-15</inkml:trace>
  <inkml:trace contextRef="#ctx0" brushRef="#br0" timeOffset="4946.92">20094 9618 319 0,'0'0'45'16,"0"0"-20"-16,0 0-24 15,0 0-1-15,0 0 6 16,0 0 4-16,-113 115 1 15,95-83-11-15,5-5 3 16,3-7-2-16,4-7-1 16,4-9 0-16,2-4-1 15,0 0-3-15,0-4 4 16,14-15 8-16,5-12-5 16,6-2 2-16,2-2-5 15,-5 4 0-15,0 6 4 16,-2 6-3-16,-7 6-1 15,-1 5 0-15,-4 4 0 0,-3 4-4 16,1 0 3-16,2 2-8 16,0 14 8-16,3 4 1 15,-1 4-11-15,3-2-34 16,-3 5-68-16</inkml:trace>
  <inkml:trace contextRef="#ctx0" brushRef="#br0" timeOffset="5546.92">19720 10249 264 0,'0'0'36'0,"0"0"-36"15,0 0-9 1,0 0 7-16,-20 116 4 0,16-102 0 15,4-8-2 1,0-2 0-16,-3-4 2 0,3 0 2 16,0 0 12-16,0-15-3 15,0-14-11-15,0-5 1 16,0-8-3-16,0-1 0 16,0 1 1-16,3 4-1 15,10 6 0-15,2 2-1 16,6 8 1-16,-3 4 0 15,-1 2 0-15,3 8 0 16,-1 4 4-16,-4 4-4 16,1 0 1-16,-3 10 5 15,-2 13-2-15,-2 6 5 16,-7 7-6-16,-2 3 1 0,0 2 6 16,0-1 2-16,-20 1-1 15,0-7-2-15,-4-5-4 16,1-6-1-16,3-9-4 15,5-8 0-15,3-5-3 16,3-1-13-16,5 0-36 16,4 0-35-16,0-8-109 15</inkml:trace>
  <inkml:trace contextRef="#ctx0" brushRef="#br0" timeOffset="6229.64">19971 10117 310 0,'0'0'13'15,"0"0"-13"-15,0 0 0 16,21 104 7-16,-9-74-3 16,-4-2 17-16,1 0-5 15,-3-3-6-15,-1-2 6 16,-2-10-10-16,-3-7 3 15,0-5 3-15,0-1 3 16,0 0 11-16,0-10-13 16,-8-17-11-16,-2-6-4 15,-1-7 5-15,-1-8-4 16,5-1 1-16,5 3-5 16,2 6 2-16,0 8 1 0,0 8 2 15,7 4-1-15,5 2-2 16,-2 6 3-16,1-1 1 15,1 6-1-15,1 1 0 16,3 5 0-16,-3 1 0 16,2 0-2-16,1 0 0 15,-1 17-1-15,-3 5 2 16,-6 8 2-16,-6-2-1 16,0-2 0-16,0 1 2 15,0-8 1-15,-6 0-3 16,-6-6 0-16,4-3 1 15,3-3-1-15,3-6 0 16,2 2 0-16,0-3-3 0,0 4 3 16,2-1-5-16,16 7 5 15,4 1 4-15,3-2-4 16,-1 1 0-16,-1 3 0 16,-6-1 0-16,-3 2 0 15,-10 3 0-15,1-3 0 16,-5 7 1-16,0 2 1 15,-13 6 1-15,-18 1 2 16,-4 0 2-16,0-4 1 16,4-2-8-16,2-10 0 0,7-4 2 15,6-8-2 1,5-2-2-16,7 0-15 0,4-2-32 16,0-14-54-16,9-6-40 15</inkml:trace>
  <inkml:trace contextRef="#ctx0" brushRef="#br0" timeOffset="6797.88">20596 9956 150 0,'0'0'172'15,"0"0"-164"-15,0 0-1 16,0 0 22-16,0 0 26 16,0 0-14-16,-116-64-13 15,83 62-16-15,1 2-5 0,6 0-1 16,5 0 2 0,4 9-8-16,3 5 1 0,7 7-1 15,7 1 0-15,0 4 0 16,0-1-1-16,21 2 2 15,6 1-2-15,10 0 1 16,-1-4 0-16,-1 2 2 16,-1-2-2-16,-7-4 0 15,-5 0 0-15,-5-2 1 16,-3-2-1-16,-5 0 0 16,-7-1 0-16,-2 0 2 15,0 4-1-15,-15-3 0 16,-5-1-1-16,-5 0 0 15,5-5-1-15,2-6-2 16,5-4-23-16,6 0-8 0,7 0-43 16,0-14-64-16,0-11-60 15</inkml:trace>
  <inkml:trace contextRef="#ctx0" brushRef="#br0" timeOffset="7074.19">20843 9904 154 0,'0'0'197'16,"0"0"-166"-16,0 0-27 0,0 0 6 15,0 0 34 1,0 0-14-16,-100-22-24 0,73 56 4 16,1 7-10-16,1 9 3 15,4 9 3-15,4-1 2 16,3 0-4-16,8-2-4 15,4-7 0-15,2-7-2 16,0-8 2-16,13-10-12 16,11-10-14-16,10-14-12 15,4 0-3-15,4-12 2 16,4-22-38-16,-3-6-88 16</inkml:trace>
  <inkml:trace contextRef="#ctx0" brushRef="#br0" timeOffset="7580.09">21012 9970 220 0,'0'0'74'0,"0"0"-59"15,0 0-1-15,0 0-7 16,0 0 7-16,0 0-13 16,-35 87 12-16,20-36-6 15,-4 1-5-15,4-5 3 16,-1-10-3-16,7-10 0 15,3-16 13-15,3-9-15 16,3-2 0-16,0 0 5 16,3-23 5-16,12-12-4 15,6-7-6-15,-4-2 0 0,-1 3-2 16,-3 4 2 0,-5 5 0-16,0 9 0 0,-4 9 0 15,-2 5 0-15,-2 7 0 16,0 2-5-16,5 0 4 15,-1 12-12-15,8 10 13 16,-1 8 5-16,4 0-5 16,-1 4 1-16,-2 0-1 15,2-3 0-15,-3-6 2 16,-4-4-1-16,-3-2-1 16,-4-6 0-16,0-4 2 15,0-4 25-15,-11-5 6 16,-9 0-22-16,-4 0 3 0,-1 0-14 15,3-10 1 1,7-3 2-16,1 3-3 0,5 1 0 16,5-1-2-16,4-1-19 15,0 0-18-15,6-4-42 16,21-1-60-16</inkml:trace>
  <inkml:trace contextRef="#ctx0" brushRef="#br0" timeOffset="8096.81">21240 9907 448 0,'0'0'28'16,"0"0"-27"-16,0 0-1 15,0 0 0-15,0 0 10 16,-12 113 0-16,12-67-4 15,2 5 1-15,1-4-5 16,-3-4 1-16,0-10-3 16,0-8 0-16,0-11 1 15,0-9-1-15,0-5 0 16,0 0 3-16,0-5-3 16,0-25 1-16,0-12-1 15,-9-7 0-15,-2-3-1 16,3 3-13-16,2 10 1 15,4 7 8-15,2 16-2 16,0 8 6-16,0 8-5 0,0 0-2 16,8 12 5-16,13 20 1 15,6 6 2-15,4 6 2 16,5 0 1-16,1-4 1 16,2-4-3-16,3-10 5 15,-4-6 8-15,-5-9-14 16,-4-7 0-16,-9-4 1 15,-1-7 6-15,-11-23 17 16,-4-12-3-16,-4-5-11 16,0-6 0-16,0 9-9 15,0 10-1-15,-4 6 3 0,-2 7-2 16,6 7-1 0,0-1-10-16,0 0-41 0,19 5-88 15</inkml:trace>
  <inkml:trace contextRef="#ctx0" brushRef="#br0" timeOffset="9265.74">21677 9549 310 0,'0'0'45'16,"0"0"-43"-16,0 0 12 16,0 0-2-16,0 0-12 15,0 0-4-15,-67 25-35 16,67-20-39-16,0-2 40 16,0 3 30-16,0 3 8 15,0-1 5-15,-8 2 25 16,0 1 10-16,-1-2-28 15,1-1-7-15,-2-6 11 0,1 0 2 16,3 0-12-16,-1 0-3 16,2 0-3-16,1-2 13 15,-1 0 19-15,-1 0-14 16,-1 0 5-16,3 0-9 16,1 0 13-16,1 0-3 15,0 0-8-15,2 0-1 16,0 0-4-16,0 0 2 15,0 0 7-15,0 0-16 16,2 0 9-16,23 0 2 16,12-2-1-16,13-8-1 15,12-5-8-15,16-2-4 0,16-7 9 16,19 0-10 0,21-5 0-16,16-2 2 0,12-2-1 15,5 2-2-15,3 2 0 16,-8 8 1-16,-17 8-3 15,-20 11 3-15,-21 2-4 16,-19 0 4-16,-18 16-1 16,-14 0 1-16,-15 1-4 15,-11-3 0-15,-14 1-1 16,-6 2 0-16,-7-5 0 16,0 2 5-16,0-4 2 15,0-2 1-15,-9 2-3 16,-2-2 0-16,2-5-6 0,-2 2 6 15,4-5 0 1,5 0 1-16,2-11-1 0,0-10-13 16,6-8 8-16,26-3 5 15,11 2 3-15,9 3-3 16,11 0 0-16,11 5 0 16,13 0 0-16,6 5 0 15,14-2-1-15,7 5 1 16,8-1-2-16,5 2 2 15,2 1 0-15,-2 2 0 16,-4 1 0-16,-5 8 5 16,0 1-5-16,-5 0 0 0,-8 6 6 15,-7 6 2 1,-4-4-8-16,-3 0 1 0,1-2 0 16,1-2 1-16,-8-4-2 15,-12 0 0-15,-8 0-7 16,-9 0-3-16,-3 0-82 15,5-1 44-15,-7-14-101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2.84167" units="1/deg"/>
          <inkml:channelProperty channel="T" name="resolution" value="1" units="1/dev"/>
        </inkml:channelProperties>
      </inkml:inkSource>
      <inkml:timestamp xml:id="ts0" timeString="2023-05-15T09:08:46.437"/>
    </inkml:context>
    <inkml:brush xml:id="br0">
      <inkml:brushProperty name="width" value="0.05292" units="cm"/>
      <inkml:brushProperty name="height" value="0.05292" units="cm"/>
      <inkml:brushProperty name="color" value="#FF0000"/>
    </inkml:brush>
  </inkml:definitions>
  <inkml:trace contextRef="#ctx0" brushRef="#br0">10318 5470 242 0,'0'0'33'15,"0"0"-6"-15,0 0-2 16,0 0 11-16,0 0-13 15,0 0 3-15,0 0-1 16,0 0-7-16,-32-3-10 16,32 3-8-16,0 0 0 15,0 0-1-15,0 0 1 16,0 0-3-16,0 0 2 16,0 0 1-16,0 0 4 15,0 0-4-15,0 0 0 16,0 0 13-16,0-1-6 0,0-1 4 15,0 2-2-15,0 0-5 16,0 0-4-16,0 0-2 16,13 0 2-16,19 0 5 15,11 0-3-15,12 0-2 16,10-4 5-16,4 3-3 16,-3-4 3-16,1 5-5 15,-7-1 0-15,-4-2 1 16,-6 3-1-16,-13 0-1 15,-6 0 0-15,-8 0-38 0,-12 0-91 16</inkml:trace>
  <inkml:trace contextRef="#ctx0" brushRef="#br0" timeOffset="733.33">11115 7149 148 0,'0'0'258'0,"0"0"-252"15,0 0-6-15,0 0-14 0,0 0 14 16,0 0 21-16,13 0-2 15,10 0-1-15,4 0 1 16,2 1-12-16,2 6 12 16,0-4-3-16,0 5 7 15,7-4-12-15,2-1-11 16,3 0 1-16,3-3 4 16,3 0-5-16,-4 0 0 15,2-1 1-15,-5-9-1 16,1-3 0-16,1 0-47 15,-9-4-88-15</inkml:trace>
  <inkml:trace contextRef="#ctx0" brushRef="#br0" timeOffset="1482.34">12508 8743 511 0,'0'0'0'0,"0"0"-10"15,0 0 4-15,0 0 6 16,0 0 0-16,0 0 15 16,0 0 3-16,80 33 9 15,-38-28-21-15,-2-5-2 16,3 0 8-16,-1 0-4 16,3 0-3-16,1-7-5 15,2-12-1-15,4 1-5 16,9-6-39-16,-3 2-70 15,-2 2-57-15</inkml:trace>
  <inkml:trace contextRef="#ctx0" brushRef="#br0" timeOffset="2143.11">10746 10663 110 0,'0'0'319'0,"0"0"-319"16,0 0 0-16,0 0 0 16,0 0 4-16,0 0 16 15,111 50 14-15,-62-45-11 0,7-3-5 16,2-2-1-16,6 0-14 15,1-7-1-15,-1-6 4 16,-1 1-6-16,-10 6-3 16,-9 6-30-16,-23 0-178 15</inkml:trace>
  <inkml:trace contextRef="#ctx0" brushRef="#br0" timeOffset="102465.37">4043 15651 168 0,'0'0'67'15,"0"0"-9"-15,0 0-17 16,0 0-10-16,0 0-5 16,0 0-3-16,0 0-1 15,-2 0-1-15,2 0-6 16,0 0 1-16,0 0-11 16,0 0-1-16,0 0 8 15,0 0-12-15,0 0 1 16,0 0-1-16,2 0 2 0,12 8 3 15,-1 6 6 1,7-6-2-16,0 2 5 0,2-2-12 16,5-3 2-16,2 3 0 15,2-4-2-15,7 11 0 16,5-5-2-16,5 5 2 16,8 4 3-16,2 4-5 15,0 0 1-15,3 8 3 16,1-4-3-16,0 7 2 15,5 2-3-15,0 1 1 16,-1-1 7-16,1-4-4 16,-7 1 1-16,0-6 6 0,1 1-7 15,-3-6 1 1,0 0-1-16,-2 0-4 0,2 0 9 16,-2-2-8-16,-4 6 1 15,2 0 4-15,-4 1-4 16,-6 0 3-16,-5 0 0 15,-2-1 0-15,-6-6 8 16,0 6-12-16,0 0 3 16,3-1 4-16,-3 8-3 15,2-1 2-15,-1 2-4 16,-3 3-3-16,0-6 11 16,2 1-11-16,0-1 1 15,0-5 4-15,0-4-3 16,0-2 3-16,-4-2-4 15,-5-3 1-15,-2-4 6 0,-5-3-7 16,-5-4-1-16,-4 2 3 16,1-6-3-16,-5 0 3 15,0 0-2-15,-2 0-1 16,0 0 11-16,0 0-9 16,0 0 2-16,-4-10-4 15,-13-12-27-15,1 0-70 16,3 0-87-16</inkml:trace>
  <inkml:trace contextRef="#ctx0" brushRef="#br0" timeOffset="106249.43">7154 16663 80 0,'0'0'165'16,"0"0"-137"-16,0 0-19 16,0 0 18-16,0 0-6 0,0 0-3 15,-7 0-9 1,7 0 1-16,0 0 10 0,-2 0 15 16,2 0 0-16,0 0-12 15,-2 0-1-15,2 0 2 16,0 0-14-16,0 0-2 15,0 0-1-15,0 0-6 16,0 0 4-16,0 0-5 16,0 0 0-16,0 0-2 15,0 0 4-15,15-4-2 16,5 0 4-16,9 4-3 16,5-4 2-16,5 1-3 15,7 1 0-15,2 2 5 16,1 0-5-16,3 0 0 15,-4 0 0-15,0 0 0 0,-2 0 0 16,-5 2 0-16,-4 5 0 16,-8-3 2-16,-2 0-2 15,-7-4 0-15,0 0 1 16,-7 0 0-16,-1 0 1 16,-8 0-2-16,-2 0 0 15,-2-4 4-15,0 0-2 16,0-5-3-16,0 5 1 15,0-5-14-15,0 9-27 16,0-8-48-16,0 8-103 0</inkml:trace>
  <inkml:trace contextRef="#ctx0" brushRef="#br0" timeOffset="106873.96">7230 16611 208 0,'0'0'66'0,"0"0"-38"15,0 0-3-15,0 0-6 16,0 0 9-16,0 0 25 15,46 22-29-15,-19 0 14 16,0 6-15-16,2 7-2 16,0 5-7-16,0 0-2 15,0-1 7-15,0 3-16 16,-2-7-3-16,-3-7 8 16,-4-2-8-16,-4-4 1 15,-3-4-1-15,-4-9 1 0,-5-3 0 16,-4-3-1-1,0-3-7-15,0 0-11 0,0 0-46 16,0 0-94-16</inkml:trace>
  <inkml:trace contextRef="#ctx0" brushRef="#br0" timeOffset="107269.12">7720 16473 292 0,'0'0'64'0,"0"0"-54"16,0 0 48-16,-70 146-13 16,53-88-14-16,1 5-13 15,-1-1 9-15,1 2-15 16,5-10-2-16,2-6 2 0,2-8-8 15,2-10-2-15,5-10-2 16,0-4-4-16,0-6-58 16,0-10-179-16</inkml:trace>
  <inkml:trace contextRef="#ctx0" brushRef="#br0" timeOffset="131431.1">13557 5234 408 0,'0'0'21'16,"0"0"-4"-16,0 0 5 15,0 0 11-15,0 0 1 16,0 0-12-16,0 0-11 16,0 0-11-16,0 0 0 15,-21 32 11-15,21 9 7 16,2 6-4-16,4 3 2 15,-2-4-15-15,5-6 3 16,3-8-3-16,-1-10 0 16,4-7-2-16,1-8 1 15,2-5 0-15,1-2 7 0,2 0-3 16,1-15 2-16,2-16-3 16,-3-9-3-16,3-6 1 15,-1-6-1-15,-4 0 0 16,-3 5-1-16,-3 11 1 15,-4 13 0-15,-2 8 0 16,-2 10 1-16,-1 5-2 16,2 0-2-16,3 0-7 15,5 16 6-15,1 15-3 16,3 8 7-16,-3 3 3 16,4-4-2-16,-6-6 1 15,1-4-2-15,-2-12-1 16,-2-5-1-16,-3-6 2 0,-3-5 0 15,2 0 1 1,1-14 7-16,5-20-3 0,0-10-5 16,5-6 0-16,-4 1 0 15,-3 11 0-15,0 10 0 16,-6 14 0-16,-2 6 1 16,1 8-2-16,-1 0-1 15,2 4-9-15,6 27 7 16,-4 9 4-16,3 7 0 15,-1-2 3-15,0-3 0 16,0-8-1-16,3-8-2 16,3-6 0-16,-1-6-1 0,5-10-10 15,6-4-28-15,5-2-77 16,8-22-101-16</inkml:trace>
  <inkml:trace contextRef="#ctx0" brushRef="#br0" timeOffset="131645.31">14500 5191 175 0,'0'0'278'0,"0"0"-255"16,0 0-23-16,0 0 0 15,0 0 5-15,0 0 5 16,13 101 3-16,7-67-4 15,1 1-8-15,-2-2 1 0,-3-5-2 16,-1-10-6-16,1-5-9 16,-3-12-64-16,3-1-84 15</inkml:trace>
  <inkml:trace contextRef="#ctx0" brushRef="#br0" timeOffset="131808.47">14538 5057 341 0,'0'0'109'0,"0"0"-109"0,0 0-3 16,0 0-61-16,0 0-66 16,0 0-57-16</inkml:trace>
  <inkml:trace contextRef="#ctx0" brushRef="#br0" timeOffset="132331.51">14710 5179 342 0,'0'0'32'0,"0"0"-3"16,0 0 7-16,15 114-15 15,-9-96 7-15,8-3-16 16,-1-5-9-16,3-2 5 0,1-2-8 15,-1-6 5 1,4 0 1-16,-2-6-5 0,2-22-1 16,0-4-4-16,-2-4-36 15,-1-1-5-15,-1 11 9 16,-5 7 30-16,-3 8 6 16,-4 5 2-16,-4 4 4 15,0-2 10-15,4 2-7 16,3 2-5-16,7 0-4 15,-1 2 0-15,-3 16 8 16,4 6 17-16,-1 0 5 16,-1 6-12-16,-1 1-4 15,0-1 6-15,-5-4-7 16,4-6-5-16,-4-6 2 0,1-8-10 16,1-5 4-16,0-1 3 15,0-6 1-15,3-23-3 16,3-7-5-16,1 0-2 15,3 4 1-15,-5 7-1 16,-1 11 2-16,-5 9 0 16,1 5-3-16,4 0-1 15,-1 11-1-15,6 16 5 16,1 0 1-16,1 3 1 16,2 1-4-16,4-9 1 15,4-6-84-15,2-12-279 16</inkml:trace>
  <inkml:trace contextRef="#ctx0" brushRef="#br0" timeOffset="134168.41">16485 5005 436 0,'0'0'27'0,"0"0"-2"15,0 0 16-15,-152-21-9 16,108 21-7-16,2 5-8 16,3 19-13-16,4 8-4 15,4 7 3-15,6 6-6 16,6 5 3-16,7 2 0 15,10-4-1-15,2-5 1 16,0-9-3-16,14-10-4 16,9-14 7-16,8-10 5 15,6-4-5-15,3-38 10 16,6-23-6-16,3-15-3 16,1-10 0-16,-8-6-1 15,-4-3-2-15,-14 1 0 16,-11 2-2-16,-5 4-6 15,-8 7 2-15,0 18 0 0,0 17 5 16,0 25 3-16,0 22 0 16,0 3-3-16,0 36-18 15,0 26 21-15,0 26 1 16,0 14 3-16,0 9 0 16,0-5-4-16,0-8 2 15,2-14 0-15,19-14-2 16,6-12 0-16,4-18 0 15,3-11 2-15,4-19-1 16,0-10 1-16,4-8-2 16,-3-24 8-16,-6-11-7 15,-4-5 1-15,-7-2-4 0,-6 4 2 16,-6 6-2 0,2 7 0-16,-5 16 2 0,-3 11 2 15,0 6-2-15,5 4 0 16,1 26 4-16,2 8 20 15,-1 2 1-15,3 1-15 16,1-8-7-16,1-3 0 16,5-12-3-16,-2-10-7 15,6-8-19-15,4-5-52 16,0-32-152-16</inkml:trace>
  <inkml:trace contextRef="#ctx0" brushRef="#br0" timeOffset="134311.34">17133 4742 468 0,'0'0'0'16,"0"0"-30"-16,0 0-26 16,0 0-97-16</inkml:trace>
  <inkml:trace contextRef="#ctx0" brushRef="#br0" timeOffset="134648.37">17434 4757 438 0,'0'0'68'16,"0"0"-56"-16,0 0 18 15,0 0-4-15,0 0-14 16,0 0-12-16,-54 3-6 15,79 31 6-15,11 6-2 16,-1 8 4-16,4 1 0 16,-10-3 4-16,-2-2-5 15,-8-4 1-15,-3-4-2 16,-7-4 0-16,-9 0 5 16,0-2-4-16,-5-1 5 15,-22-7 16-15,-2-8-6 16,-2-9-4-16,0-5 0 15,2-1-8-15,0-24-4 0,4-8-5 16,8-10-23 0,11-7-37-16,6-8-82 0,2-8-50 15</inkml:trace>
  <inkml:trace contextRef="#ctx0" brushRef="#br0" timeOffset="135081.41">17637 4278 465 0,'0'0'26'0,"0"0"-22"16,0 0 8-16,0 0 18 15,105 170 7-15,-74-89-19 0,-2 12 1 16,-7 7-13-16,-7 2-6 16,-10-5 1-16,-5-9 2 15,0-16 5-15,0-17-6 16,0-12-2-16,0-13 4 15,0-13-4-15,0-12 0 16,0-5 1-16,0-8 7 16,0-24 4-16,0-12-12 15,0-6-4-15,16-5-3 16,11 2-13-16,4 3-6 16,2 8 13-16,-2 9 5 15,1 11 7-15,-3 11 0 16,0 11 1-16,-3 0-1 0,1 17 4 15,-1 21-1 1,-3 7 16-16,-7 1-10 16,-5 0 15-16,-5-2-12 0,-4-4-9 15,-2-4 3-15,2-7-5 16,3-8 0-16,-2-11-1 16,3-7-10-16,1-3-21 15,4-11-41-15,2-21-92 16</inkml:trace>
  <inkml:trace contextRef="#ctx0" brushRef="#br0" timeOffset="135248.54">18136 4552 482 0,'0'0'106'0,"0"0"-103"16,0 0 6-16,0 0-10 15,0 0 1-15,0 0-27 16,94 0-146-16</inkml:trace>
  <inkml:trace contextRef="#ctx0" brushRef="#br0" timeOffset="135631.31">18568 4828 436 0,'0'0'67'0,"0"0"-55"0,0 0 28 16,0 0-15-16,-122 40-15 15,93-10 7-15,0 8-2 16,4 7-3-16,10 2-1 16,5-6-5-16,8-3-5 15,2-10 1-15,0-4 1 16,14-10-3-16,9-9 4 15,2-5-1-15,7 0 2 16,4-25-5-16,-3-9-12 16,-1-7-13-16,-13-1-25 15,-7 9 9-15,-8-1 19 16,-4 4-14-16,0 0 10 0,0 3 7 16,0 5 19-16,0 7 5 15,0 4-5-15,0 5 0 16,0 2 0-16,0 3-10 15,-2-2-12-15,-8 1-24 16,0 2-60-16</inkml:trace>
  <inkml:trace contextRef="#ctx0" brushRef="#br0" timeOffset="135668.34">18568 4828 190 0</inkml:trace>
  <inkml:trace contextRef="#ctx0" brushRef="#br0" timeOffset="136614.41">18568 4828 190 0,'-141'0'137'0,"126"0"-83"0,1 0-20 0,-1 0 9 16,-3 0-4-16,-1 0-12 0,-4-1-8 15,1 1-6-15,-3 0-8 16,1 4 9 0,-1 19-1-16,3 9-1 0,-3 7 0 15,8 5 1-15,3 2-3 16,5 0-10-16,7 6 1 16,2-2 1-16,0-4-2 15,7-7-3-15,15-14 3 16,7-9 3-16,5-16 2 15,3 0-4-15,-1-22-1 16,5-14-7-16,-8-9-19 16,-4-2-18-16,-8-7 7 0,-7 4 8 15,-11 0 28-15,-3 6 1 16,-3 1 6-16,-19 8 10 16,-5 4-2-16,-4 10 11 15,-5 8-9-15,1 9-10 16,-1 4-2-16,3 0-4 15,2 24 0-15,2 11 0 16,6 7-1-16,5 4-2 16,5 5 3-16,9 5 0 15,2-3 0-15,2-1-1 16,0-10 0-16,8-8-1 16,17-11-8-16,4-14-12 15,9-9 18-15,4-1-3 16,3-28 1-16,-1-7-7 15,-7-4 10-15,0-4-1 0,-10-4 4 16,-6 0-4 0,-2-2 4-16,-4 3 3 0,-6 7 4 15,0 9 5-15,-5 11 5 16,-2 9 8-16,-2 6-6 16,0 5-2-16,0 0-17 15,0 20-2-15,0 16 2 16,0 14 8-16,0 4-4 15,0 6 3-15,-6-5-7 16,6-5-1-16,0-7 1 16,0-13 0-16,13-13 0 15,16-14 1-15,10-3-1 0,5-6 0 16,-2-26-2-16,-2-4-6 16,-11-8-3-16,-9 0 3 15,-4 0 1-15,-7-2 5 16,-1 5 2-16,-6 8 2 15,0 12 0-15,-2 12-1 16,0 9 8-16,0 0-9 16,0 13 0-16,4 18-3 15,0 9 3-15,2 0 13 16,1 4-11-16,2 0 4 16,0-3-2-16,2-6-3 15,5-7-1-15,3-11 1 16,4-14-1-16,6-3 4 15,-2-10-4-15,2-22 2 0,-2-7-4 16,-6-5 4-16,0-1-4 16,-6 7 2-16,-1 8 0 15,-6 7 4-15,1 11-2 16,-2 7-2-16,2 5 0 16,2 0-1-16,5 1-4 15,7 18 2-15,5-1 1 16,6 4 2-16,-1 0-9 15,5-1 8-15,2-2-182 16</inkml:trace>
  <inkml:trace contextRef="#ctx0" brushRef="#br0" timeOffset="137068.71">19665 4740 525 0,'0'0'52'16,"0"0"-20"-16,0 0 3 16,0 0-18-16,0 0 5 15,0 0-22-15,-116 36 0 16,95 20 0-16,-1 4 0 16,5 7 1-16,5-5-1 15,5-4 0-15,7-8-2 16,0-13 2-16,19-12-3 15,14-17 3-15,13-8-5 0,10-10-14 16,6-26-24 0,-1-6-37-16,-10-6 62 0,-9-2-29 15,-11 2-6-15,-6 1 37 16,-7 10 16-16,-7 4 17 16,-7 13 34-16,-4 10 1 15,0 6-7-15,0 4 5 16,0 0-22-16,0 6-28 15,0 21 1-15,0 7 6 16,0 6 9-16,0 2-9 16,9-2 4-16,14-8-11 15,3-4 7-15,4-7-7 16,-4-13-1-16,3-5-19 16,5-3-49-16,6-10-42 0,-7-18-93 15</inkml:trace>
  <inkml:trace contextRef="#ctx0" brushRef="#br0" timeOffset="137256.71">20156 4453 588 0,'0'0'30'0,"0"0"-28"16,0 0 2-16,0 0-4 0,0 0-7 15,0 0-66-15,3-4-55 16,13 22-182-16</inkml:trace>
  <inkml:trace contextRef="#ctx0" brushRef="#br0" timeOffset="137665.16">20502 4726 427 0,'0'0'118'0,"0"0"-108"0,0 0-10 15,0 0 14 1,-138 80 8-16,100-33 5 0,3 4-2 16,6 4-14-16,2-5 0 15,14-11-6-15,8-8-4 16,5-9-2-16,0-12 0 15,16-8 1-15,6-2 9 16,9-2-1-16,7-20-8 16,2-8-6-16,3-6-33 15,-6-6 20-15,-1-3-1 16,-9 6 16-16,-10 2 4 16,-3 8 2-16,-8 9 2 15,-3 13 11-15,3 7 8 16,4 0-12-16,5 14-8 15,12 13 12-15,6 1-1 0,7 2-9 16,5 2 7-16,1-4-12 16,-1-2-6-16,-1-2 4 15,-3 2-80-15,-12-10-497 16</inkml:trace>
  <inkml:trace contextRef="#ctx0" brushRef="#br0" timeOffset="141147.31">4010 13641 156 0,'0'0'42'16,"0"0"-27"-1,0 0-1-15,0 0-3 0,0 0 19 16,0 0 3 0,0 0-25-16,0 0-7 0,-13 0 3 15,13 0-4-15,0 0 0 16,0 0 0-16,0 0 1 15,-2 0-2-15,0 0-3 16,2 3 1-16,0 8-20 16,0 2-93-16</inkml:trace>
  <inkml:trace contextRef="#ctx0" brushRef="#br0" timeOffset="141715.31">4282 14077 201 0,'0'0'34'16,"0"0"-5"-16,0 0-4 16,0 0-5-16,0 0 9 15,0 0-14-15,-25-8-9 16,25 5 7-16,0 3-13 16,0 0 0-16,-2 0 0 15,2 0-6-15,0 0-20 16,0 0-75-16</inkml:trace>
  <inkml:trace contextRef="#ctx0" brushRef="#br0" timeOffset="143221.78">4197 13414 207 0,'0'0'41'15,"0"0"-25"-15,0 0-13 16,0 0 7-16,0 0-9 16,0 0 3-16,-13-13-4 15,13 13-20-15,0 0-28 16,2 0-5-16,11 0-54 15</inkml:trace>
  <inkml:trace contextRef="#ctx0" brushRef="#br0" timeOffset="143414.56">4473 13405 225 0,'0'0'37'0,"0"0"-24"16,0 0-7-16,0 0-6 15,0 0-6-15,0 0-32 16,-37-8-123-16</inkml:trace>
  <inkml:trace contextRef="#ctx0" brushRef="#br0" timeOffset="144817.16">4322 13008 174 0,'0'0'27'0,"0"0"-6"16,0 0-14-16,0 0 19 15,0 0 0-15,0 0-13 16,-105-18 10-16,83 18-20 16,-1 0 7-16,-1 0-4 15,-5 0-5-15,3 6-1 16,-3 8 4-16,2 0-3 16,4-2 12-16,4-1-8 15,5 0-2-15,3-1 5 16,5-2-8-16,1 2 0 15,2-2 0-15,1 0 1 0,0 2 1 16,2 2-2-16,-2 3 0 16,2 2 13-16,0 1-11 15,0 6 0-15,-3 5 3 16,1-2-2-16,0 6 15 16,0-4-18-16,2 0 2 15,0-2 9-15,0-2-9 16,0-1-2-16,0-2 2 15,2 0-2-15,7 2 7 16,3-2-7-16,0 0 0 16,2 0 6-16,1 0-6 15,2-2 0-15,0-3 0 16,3-4 1-16,0 0 4 16,2-6-5-16,1-1 0 0,1-4 9 15,0 2-9-15,1-1 4 16,0 3-4-16,-3-6 2 15,-2 1-1-15,2 2-1 16,-4-2 0-16,2 2 1 16,0-2-1-16,1 4 0 15,-2-5 0-15,4 2 0 16,1 0 0-16,1-1 0 16,-3 3 0-16,0-4 0 15,-2 3 0-15,0-1 0 16,0-2 0-16,-1 0 0 0,-2 0-2 15,3 0 2 1,-3 0 0-16,4 0 1 0,1 0 1 16,1-6-2-16,-2-2 0 15,2-1 1-15,0 0 0 16,-2 0-1-16,0 1 0 16,-3 1 0-16,-1-4 0 15,-1 1 0-15,-3-1 0 16,-1-1 4-16,-1-2-2 15,-3 1-2-15,2-1-2 16,-4 0 2-16,1-2 6 16,1 0-1-16,-3-2-5 0,2 2 3 15,-5 0 1 1,1 2-4-16,-1 2 0 0,-2-2 6 16,0-2-5-16,2-4-1 15,-2-4 0-15,0 2 1 16,0-4 7-16,0 2-8 15,0-2 0-15,0 1 8 16,-2 1-8-16,-7 5 0 16,-1 3 0-16,0-3 1 15,-4 2 4-15,1 4-5 16,-2 1 0-16,-1 0 6 16,0-1-5-16,0 5-1 15,-2-3 0-15,-1 1 3 16,3 0-2-16,-4-1-1 15,2 3 0-15,0-3-3 0,-2 5 6 16,0 0-3-16,0-1 0 16,-2 1 2-16,2 0-2 15,-1 1 0-15,2 1 0 16,-4-2 2-16,-1 4-2 16,-3-2-2-16,-2 4 1 15,3 0 1-15,-1 0 1 16,4 0-1-16,1 0 0 15,0 0 0-15,4 0 1 16,-2 0-1-16,5 0 0 16,1 0 0-16,3-2 0 15,4 2 0-15,1 0 0 16,-2 0-4-16,4 0 4 16,-2 0-58-16,6 12-33 0,0 5-42 15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5.283"/>
    </inkml:context>
    <inkml:brush xml:id="br0">
      <inkml:brushProperty name="width" value="0.05" units="cm"/>
      <inkml:brushProperty name="height" value="0.05" units="cm"/>
    </inkml:brush>
  </inkml:definitions>
  <inkml:trace contextRef="#ctx0" brushRef="#br0">1051 115 11435,'0'0'2552,"-31"-18"-1191,-97-52 0,70 45-384,29 23-611,8 4-219,12-3-92,0 1 1,-1 0 0,1 0 0,0 1 0,0 1 0,0-1-1,0 2 1,1-1 0,-1 1 0,0 0 0,1 1 0,-14 7 0,-40 30 63,1 3 0,3 2 1,1 2-1,3 3 1,2 3-1,2 1 1,-65 96-1,94-117-34,2 0 0,1 1 0,2 2 0,2-1 0,1 2 0,1-1 0,3 2 0,1-1 0,2 1-1,-3 72 1,8-54 57,9 81-1,-4-115-130,0 0 0,1-1-1,1 1 1,2-1 0,0-1-1,16 30 1,-3-15 6,1-1 1,2-1-1,2-1 1,0-1-1,3-2 0,0 0 1,2-2-1,1-2 1,1 0-1,48 26 0,-22-19-6,1-3 0,1-2 0,1-4 0,2-2-1,110 23 1,-98-33 27,0-3-1,1-3 0,83-6 1,-135-2-29,0 0 0,-1-2 0,1-1 0,-1-1 0,0-1 1,-1-1-1,0-1 0,0-1 0,-1-1 0,39-26 0,-13 3 62,-2-2 0,-1-2 0,58-64 0,-66 61-59,-1-2 0,-3-1 0,-1-2 0,33-64-1,-48 76 11,-1 0-1,-2-1 0,-2-1 1,-1 0-1,-2 0 0,-1-1 0,4-47 1,-8 14 76,-9-133 1,-1 166-90,-2 0 0,-2 1-1,-1 0 1,-1 0 0,-3 1-1,0 1 1,-27-42 0,34 62 14,-1 1 1,-1-1 0,0 2 0,0-1 0,-2 2 0,1-1 0,-20-14 0,21 20-322,1 0 0,0 1-1,-1 0 1,-18-7 0,18 9-658,0 1 0,0-1 0,0 2 0,0-1 0,-16 1 0,4 1-3961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6.770"/>
    </inkml:context>
    <inkml:brush xml:id="br0">
      <inkml:brushProperty name="width" value="0.05" units="cm"/>
      <inkml:brushProperty name="height" value="0.05" units="cm"/>
    </inkml:brush>
  </inkml:definitions>
  <inkml:trace contextRef="#ctx0" brushRef="#br0">1529 203 14702,'0'0'1516,"-34"-22"-1238,-108-71 544,119 78-355,-2 1 1,-31-13 0,39 21-48,-1 1 1,-25-4-1,27 6-180,-11-1-140,0 1 1,0 2 0,0 0-1,0 2 1,0 1-1,0 1 1,0 2 0,0 0-1,1 2 1,0 0-1,0 2 1,-43 22 0,-18 15-51,2 3 1,2 4 0,2 4 0,3 3-1,-124 124 1,179-160-31,0 2 0,-27 39-1,43-55-11,1 0-1,0 1 1,0 0-1,1 1 0,1-1 1,0 1-1,0 0 1,1 0-1,-2 20 0,3-17-7,1 1 0,1-1 0,0 1 0,1-1 0,1 0 0,1 1 0,0-1 0,0 0 0,2 0 0,0-1 0,13 28 0,-16-38 0,184 310 0,-160-278 1,0-2 0,2-1 0,2-1-1,1-1 1,1-2 0,50 35 0,-45-39 8,2-2 1,55 25 0,-71-39-10,1 0 1,0-2-1,0 0 1,0-2-1,47 5 1,178-8 67,-141-3-19,-27-2-55,-73 2 1,1 0 0,-1-1 0,0 1-1,1-2 1,-1 1 0,0-1-1,11-6 1,-17 7-119,-1 0-1,1-1 1,0 1-1,-1-1 1,1 1-1,-1-1 1,0 1 0,0-1-1,0 0 1,0 0-1,0 0 1,0 1-1,0-5 1,2-7-782,4-7-1656,0 2-2098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15T10:14:27.610"/>
    </inkml:context>
    <inkml:brush xml:id="br0">
      <inkml:brushProperty name="width" value="0.05" units="cm"/>
      <inkml:brushProperty name="height" value="0.05" units="cm"/>
    </inkml:brush>
  </inkml:definitions>
  <inkml:trace contextRef="#ctx0" brushRef="#br0">342 70 15759,'0'0'3299,"-195"-51"-3299,150 45 0,6-3 96,11 6-96,7 3-224,11 0-1314,7 0-1344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359748-BEF2-42F6-9826-A3E6793C55C3}" type="datetimeFigureOut">
              <a:rPr lang="es-ES" smtClean="0"/>
              <a:pPr/>
              <a:t>15/05/2023</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304C5-2059-47EF-A2A7-AB476C4853B2}" type="slidenum">
              <a:rPr lang="es-ES" smtClean="0"/>
              <a:pPr/>
              <a:t>‹Nº›</a:t>
            </a:fld>
            <a:endParaRPr lang="es-ES"/>
          </a:p>
        </p:txBody>
      </p:sp>
    </p:spTree>
    <p:extLst>
      <p:ext uri="{BB962C8B-B14F-4D97-AF65-F5344CB8AC3E}">
        <p14:creationId xmlns:p14="http://schemas.microsoft.com/office/powerpoint/2010/main" val="326339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dos algoritmos de </a:t>
            </a:r>
            <a:r>
              <a:rPr lang="es-ES" dirty="0" err="1"/>
              <a:t>clustering</a:t>
            </a:r>
            <a:r>
              <a:rPr lang="es-ES" dirty="0"/>
              <a:t> más estudiados son el </a:t>
            </a:r>
            <a:r>
              <a:rPr lang="es-ES" b="1" dirty="0"/>
              <a:t>particional y el jerárquico</a:t>
            </a:r>
            <a:r>
              <a:rPr lang="es-ES" dirty="0"/>
              <a:t>. Estos algoritmos han sido </a:t>
            </a:r>
            <a:r>
              <a:rPr lang="es-ES" b="1" dirty="0"/>
              <a:t>muy utilizados </a:t>
            </a:r>
            <a:r>
              <a:rPr lang="es-ES" dirty="0"/>
              <a:t>en una amplia gama de aplicaciones debido principalmente a su </a:t>
            </a:r>
            <a:r>
              <a:rPr lang="es-ES" b="1" dirty="0"/>
              <a:t>simplicidad y facilidad de implementación </a:t>
            </a:r>
            <a:r>
              <a:rPr lang="es-ES" dirty="0"/>
              <a:t>en relación con otros algoritmos de </a:t>
            </a:r>
            <a:r>
              <a:rPr lang="es-ES" dirty="0" err="1"/>
              <a:t>clustering</a:t>
            </a:r>
            <a:r>
              <a:rPr lang="es-ES" dirty="0"/>
              <a:t>. Los algoritmos de </a:t>
            </a:r>
            <a:r>
              <a:rPr lang="es-ES" b="1" dirty="0" err="1"/>
              <a:t>clustering</a:t>
            </a:r>
            <a:r>
              <a:rPr lang="es-ES" b="1" dirty="0"/>
              <a:t> parcial </a:t>
            </a:r>
            <a:r>
              <a:rPr lang="es-ES" dirty="0"/>
              <a:t>tienen </a:t>
            </a:r>
            <a:r>
              <a:rPr lang="es-ES" b="1" dirty="0"/>
              <a:t>como objetivo descubrir las agrupaciones presentes en los datos optimizando una función objetivo específica </a:t>
            </a:r>
            <a:r>
              <a:rPr lang="es-ES" dirty="0"/>
              <a:t>y mejorando iterativamente la calidad de los datos y mejorando iterativamente la calidad de las particiones. Estos algoritmos </a:t>
            </a:r>
            <a:r>
              <a:rPr lang="es-ES" b="1" dirty="0"/>
              <a:t>suelen requerir ciertos parámetros del usuario </a:t>
            </a:r>
            <a:r>
              <a:rPr lang="es-ES" dirty="0"/>
              <a:t>para elegir los puntos prototipo que representan cada </a:t>
            </a:r>
            <a:r>
              <a:rPr lang="es-ES" dirty="0" err="1"/>
              <a:t>cluster</a:t>
            </a:r>
            <a:r>
              <a:rPr lang="es-ES" dirty="0"/>
              <a:t>. Por esta razón también se denominan </a:t>
            </a:r>
            <a:r>
              <a:rPr lang="es-ES" b="1" dirty="0"/>
              <a:t>algoritmos de </a:t>
            </a:r>
            <a:r>
              <a:rPr lang="es-ES" b="1" dirty="0" err="1"/>
              <a:t>clustering</a:t>
            </a:r>
            <a:r>
              <a:rPr lang="es-ES" b="1" dirty="0"/>
              <a:t> basados en prototipos</a:t>
            </a:r>
            <a:r>
              <a:rPr lang="es-ES" dirty="0"/>
              <a:t>. </a:t>
            </a:r>
          </a:p>
          <a:p>
            <a:endParaRPr lang="es-ES" dirty="0"/>
          </a:p>
          <a:p>
            <a:r>
              <a:rPr lang="es-ES" dirty="0"/>
              <a:t>Los algoritmos de </a:t>
            </a:r>
            <a:r>
              <a:rPr lang="es-ES" dirty="0" err="1"/>
              <a:t>clustering</a:t>
            </a:r>
            <a:r>
              <a:rPr lang="es-ES" dirty="0"/>
              <a:t> jerárquico, en cambio, </a:t>
            </a:r>
            <a:r>
              <a:rPr lang="es-ES" b="1" dirty="0"/>
              <a:t>abordan el problema del </a:t>
            </a:r>
            <a:r>
              <a:rPr lang="es-ES" b="1" dirty="0" err="1"/>
              <a:t>clustering</a:t>
            </a:r>
            <a:r>
              <a:rPr lang="es-ES" b="1" dirty="0"/>
              <a:t> desarrollando una estructura de datos basada en un árbol binario llamado </a:t>
            </a:r>
            <a:r>
              <a:rPr lang="es-ES" b="1" dirty="0" err="1"/>
              <a:t>dendrograma</a:t>
            </a:r>
            <a:r>
              <a:rPr lang="es-ES" dirty="0"/>
              <a:t>. Una vez construido el </a:t>
            </a:r>
            <a:r>
              <a:rPr lang="es-ES" dirty="0" err="1"/>
              <a:t>dendrograma</a:t>
            </a:r>
            <a:r>
              <a:rPr lang="es-ES" dirty="0"/>
              <a:t>, se puede elegir automáticamente el </a:t>
            </a:r>
            <a:r>
              <a:rPr lang="es-ES" b="1" dirty="0"/>
              <a:t>número correcto de </a:t>
            </a:r>
            <a:r>
              <a:rPr lang="es-ES" b="1" dirty="0" err="1"/>
              <a:t>clusters</a:t>
            </a:r>
            <a:r>
              <a:rPr lang="es-ES" b="1" dirty="0"/>
              <a:t> dividiendo el árbol en diferentes niveles </a:t>
            </a:r>
            <a:r>
              <a:rPr lang="es-ES" dirty="0"/>
              <a:t>para obtener diferentes soluciones de </a:t>
            </a:r>
            <a:r>
              <a:rPr lang="es-ES" dirty="0" err="1"/>
              <a:t>clustering</a:t>
            </a:r>
            <a:r>
              <a:rPr lang="es-ES" dirty="0"/>
              <a:t> para el mismo conjunto de datos sin tener que volver a ejecutar el algoritmo de </a:t>
            </a:r>
            <a:r>
              <a:rPr lang="es-ES" dirty="0" err="1"/>
              <a:t>clustering</a:t>
            </a:r>
            <a:r>
              <a:rPr lang="es-ES" dirty="0"/>
              <a:t>. El </a:t>
            </a:r>
            <a:r>
              <a:rPr lang="es-ES" dirty="0" err="1"/>
              <a:t>clustering</a:t>
            </a:r>
            <a:r>
              <a:rPr lang="es-ES" dirty="0"/>
              <a:t> jerárquico </a:t>
            </a:r>
            <a:r>
              <a:rPr lang="es-ES" b="1" dirty="0"/>
              <a:t>puede lograrse de dos maneras diferentes, a saber, el </a:t>
            </a:r>
            <a:r>
              <a:rPr lang="es-ES" b="1" dirty="0" err="1"/>
              <a:t>clustering</a:t>
            </a:r>
            <a:r>
              <a:rPr lang="es-ES" b="1" dirty="0"/>
              <a:t> </a:t>
            </a:r>
            <a:r>
              <a:rPr lang="es-ES" b="1" dirty="0" err="1"/>
              <a:t>bottom</a:t>
            </a:r>
            <a:r>
              <a:rPr lang="es-ES" b="1" dirty="0"/>
              <a:t>-up y el top-</a:t>
            </a:r>
            <a:r>
              <a:rPr lang="es-ES" b="1" dirty="0" err="1"/>
              <a:t>down</a:t>
            </a:r>
            <a:r>
              <a:rPr lang="es-ES" dirty="0"/>
              <a:t>. Aunque ambos enfoques utilizan el concepto de </a:t>
            </a:r>
            <a:r>
              <a:rPr lang="es-ES" dirty="0" err="1"/>
              <a:t>dendrograma</a:t>
            </a:r>
            <a:r>
              <a:rPr lang="es-ES" dirty="0"/>
              <a:t> al agrupar los datos, pueden producir conjuntos de resultados totalmente diferentes dependiendo del criterio utilizado  durante el proceso de </a:t>
            </a:r>
            <a:r>
              <a:rPr lang="es-ES" dirty="0" err="1"/>
              <a:t>clustering</a:t>
            </a:r>
            <a:r>
              <a:rPr lang="es-ES" dirty="0"/>
              <a:t>.</a:t>
            </a:r>
          </a:p>
          <a:p>
            <a:endParaRPr lang="es-ES" dirty="0"/>
          </a:p>
          <a:p>
            <a:r>
              <a:rPr lang="es-ES" b="1" dirty="0"/>
              <a:t>Los métodos parciales necesitan disponer de un conjunto de semillas iniciales (o </a:t>
            </a:r>
            <a:r>
              <a:rPr lang="es-ES" b="1" dirty="0" err="1"/>
              <a:t>clusters</a:t>
            </a:r>
            <a:r>
              <a:rPr lang="es-ES" b="1" dirty="0"/>
              <a:t>) que luego se mejoran de forma iterativa</a:t>
            </a:r>
            <a:r>
              <a:rPr lang="es-ES" dirty="0"/>
              <a:t>. Los métodos jerárquicos, en cambio, pueden empezar con los puntos de datos individuales en </a:t>
            </a:r>
            <a:r>
              <a:rPr lang="es-ES" dirty="0" err="1"/>
              <a:t>clusters</a:t>
            </a:r>
            <a:r>
              <a:rPr lang="es-ES" dirty="0"/>
              <a:t> individuales y construir la agrupación. </a:t>
            </a:r>
            <a:r>
              <a:rPr lang="es-ES" b="1" dirty="0"/>
              <a:t>El papel de la métrica de distancia también es diferente en ambos algoritmos</a:t>
            </a:r>
            <a:r>
              <a:rPr lang="es-ES" dirty="0"/>
              <a:t>. En el </a:t>
            </a:r>
            <a:r>
              <a:rPr lang="es-ES" dirty="0" err="1"/>
              <a:t>clustering</a:t>
            </a:r>
            <a:r>
              <a:rPr lang="es-ES" dirty="0"/>
              <a:t> jerárquico, la métrica de distancia se aplica inicialmente a los puntos de datos en el nivel base y luego se aplica progresivamente a los </a:t>
            </a:r>
            <a:r>
              <a:rPr lang="es-ES" dirty="0" err="1"/>
              <a:t>subclústeres</a:t>
            </a:r>
            <a:r>
              <a:rPr lang="es-ES" dirty="0"/>
              <a:t> eligiendo puntos representativos absolutos para los </a:t>
            </a:r>
            <a:r>
              <a:rPr lang="es-ES" dirty="0" err="1"/>
              <a:t>subclústeres</a:t>
            </a:r>
            <a:r>
              <a:rPr lang="es-ES" dirty="0"/>
              <a:t>. Sin embargo, en el caso de los métodos particionales, en general, los puntos representativos elegidos en diferentes iteraciones pueden ser puntos virtuales como el centroide del </a:t>
            </a:r>
            <a:r>
              <a:rPr lang="es-ES" dirty="0" err="1"/>
              <a:t>cluster</a:t>
            </a:r>
            <a:r>
              <a:rPr lang="es-ES" dirty="0"/>
              <a:t> (que no existe en los datos).</a:t>
            </a:r>
          </a:p>
          <a:p>
            <a:endParaRPr lang="es-ES" dirty="0"/>
          </a:p>
          <a:p>
            <a:endParaRPr lang="es-ES" dirty="0"/>
          </a:p>
          <a:p>
            <a:r>
              <a:rPr lang="es-ES" dirty="0"/>
              <a:t>Diferencias principales:</a:t>
            </a:r>
          </a:p>
          <a:p>
            <a:pPr marL="628650" lvl="1" indent="-171450">
              <a:buFont typeface="Arial" panose="020B0604020202020204" pitchFamily="34" charset="0"/>
              <a:buChar char="•"/>
            </a:pPr>
            <a:r>
              <a:rPr lang="es-ES" dirty="0"/>
              <a:t>Establecimiento del número de </a:t>
            </a:r>
            <a:r>
              <a:rPr lang="es-ES" dirty="0" err="1"/>
              <a:t>clusters</a:t>
            </a:r>
            <a:r>
              <a:rPr lang="es-ES" dirty="0"/>
              <a:t> previamente a la ejecución. En los no jerárquicos no es necesario pero en los de particionamiento sí.</a:t>
            </a:r>
          </a:p>
          <a:p>
            <a:pPr marL="628650" lvl="1" indent="-171450">
              <a:buFont typeface="Arial" panose="020B0604020202020204" pitchFamily="34" charset="0"/>
              <a:buChar char="•"/>
            </a:pPr>
            <a:r>
              <a:rPr lang="es-ES" dirty="0"/>
              <a:t>Particionamiento + simple</a:t>
            </a:r>
          </a:p>
          <a:p>
            <a:pPr marL="628650" lvl="1" indent="-171450">
              <a:buFont typeface="Arial" panose="020B0604020202020204" pitchFamily="34" charset="0"/>
              <a:buChar char="•"/>
            </a:pPr>
            <a:r>
              <a:rPr lang="es-ES" dirty="0"/>
              <a:t>Jerárquicos -&gt;</a:t>
            </a:r>
            <a:r>
              <a:rPr lang="es-ES" dirty="0" err="1"/>
              <a:t>dendrograma</a:t>
            </a:r>
            <a:r>
              <a:rPr lang="es-ES" dirty="0"/>
              <a:t>; </a:t>
            </a:r>
            <a:r>
              <a:rPr lang="es-ES" dirty="0" err="1"/>
              <a:t>bottom</a:t>
            </a:r>
            <a:r>
              <a:rPr lang="es-ES" dirty="0"/>
              <a:t>-up top-</a:t>
            </a:r>
            <a:r>
              <a:rPr lang="es-ES" dirty="0" err="1"/>
              <a:t>down</a:t>
            </a:r>
            <a:endParaRPr lang="es-ES" dirty="0"/>
          </a:p>
          <a:p>
            <a:pPr marL="628650" lvl="1" indent="-171450">
              <a:buFont typeface="Arial" panose="020B0604020202020204" pitchFamily="34" charset="0"/>
              <a:buChar char="•"/>
            </a:pPr>
            <a:r>
              <a:rPr lang="es-ES" dirty="0"/>
              <a:t>La métrica distancia: jerárquicos -&gt; puntos base y </a:t>
            </a:r>
            <a:r>
              <a:rPr lang="es-ES" dirty="0" err="1"/>
              <a:t>subclusters</a:t>
            </a:r>
            <a:r>
              <a:rPr lang="es-ES" dirty="0"/>
              <a:t>; particionamiento -&gt; puntos base y puntos virtuales tales como los centroides</a:t>
            </a:r>
          </a:p>
          <a:p>
            <a:pPr marL="628650" lvl="1" indent="-171450">
              <a:buFont typeface="Arial" panose="020B0604020202020204" pitchFamily="34" charset="0"/>
              <a:buChar char="•"/>
            </a:pPr>
            <a:endParaRPr lang="es-ES" dirty="0"/>
          </a:p>
          <a:p>
            <a:pPr marL="628650" lvl="1" indent="-171450">
              <a:buFont typeface="Arial" panose="020B0604020202020204" pitchFamily="34" charset="0"/>
              <a:buChar char="•"/>
            </a:pPr>
            <a:endParaRPr lang="es-ES" dirty="0"/>
          </a:p>
          <a:p>
            <a:r>
              <a:rPr lang="es-ES" dirty="0"/>
              <a:t>- No Jerárquicos: Involucra la formación de nuevos </a:t>
            </a:r>
            <a:r>
              <a:rPr lang="es-ES" dirty="0" err="1"/>
              <a:t>clusters</a:t>
            </a:r>
            <a:r>
              <a:rPr lang="es-ES" dirty="0"/>
              <a:t> al fusionar o dividir los </a:t>
            </a:r>
            <a:r>
              <a:rPr lang="es-ES" dirty="0" err="1"/>
              <a:t>clusters</a:t>
            </a:r>
            <a:r>
              <a:rPr lang="es-ES" dirty="0"/>
              <a:t>. No sigue una estructura arbórea como la de los cúmulos jerárquicos. Esta técnica agrupa los datos para maximizar o minimizar 	  	    algunos criterios de evaluación. Los que aquí se muestran se basan en el cálculo de representantes de cada grupo denominados centroides que se van actualizando en cada iteración del algoritmo.     	 	    Entraremos en más detalle cuando veamos el ejemplo concreto de K-Means</a:t>
            </a:r>
          </a:p>
          <a:p>
            <a:endParaRPr lang="es-ES" dirty="0"/>
          </a:p>
          <a:p>
            <a:endParaRPr lang="es-ES" dirty="0"/>
          </a:p>
          <a:p>
            <a:r>
              <a:rPr lang="es-ES" dirty="0"/>
              <a:t>- 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 Si un punto dado pertenece a un cúmulo, entonces debe ser redondeado por los puntos 	del mismo 			           cúmulo. </a:t>
            </a:r>
          </a:p>
          <a:p>
            <a:r>
              <a:rPr lang="es-ES" dirty="0"/>
              <a:t>- 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pPr lvl="2"/>
            <a:r>
              <a:rPr lang="es-ES" dirty="0"/>
              <a:t>		- Aglomerado (enfoque de abajo hacia arriba)</a:t>
            </a:r>
          </a:p>
          <a:p>
            <a:pPr lvl="2"/>
            <a:r>
              <a:rPr lang="es-ES" dirty="0"/>
              <a:t>		- Divisivo (enfoque de arriba hacia abajo)</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10</a:t>
            </a:fld>
            <a:endParaRPr lang="es-ES"/>
          </a:p>
        </p:txBody>
      </p:sp>
    </p:spTree>
    <p:extLst>
      <p:ext uri="{BB962C8B-B14F-4D97-AF65-F5344CB8AC3E}">
        <p14:creationId xmlns:p14="http://schemas.microsoft.com/office/powerpoint/2010/main" val="1031438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Los algoritmos de </a:t>
            </a:r>
            <a:r>
              <a:rPr lang="es-ES" b="1" dirty="0" err="1"/>
              <a:t>clustering</a:t>
            </a:r>
            <a:r>
              <a:rPr lang="es-ES" b="1" dirty="0"/>
              <a:t> jerárquico se desarrollaron para superar algunas de las desventajas asociadas a los métodos de </a:t>
            </a:r>
            <a:r>
              <a:rPr lang="es-ES" b="1" dirty="0" err="1"/>
              <a:t>clustering</a:t>
            </a:r>
            <a:r>
              <a:rPr lang="es-ES" b="1" dirty="0"/>
              <a:t> planos o particionales</a:t>
            </a:r>
            <a:r>
              <a:rPr lang="es-ES" dirty="0"/>
              <a:t>. Los métodos </a:t>
            </a:r>
            <a:r>
              <a:rPr lang="es-ES" b="1" dirty="0"/>
              <a:t>particionales</a:t>
            </a:r>
            <a:r>
              <a:rPr lang="es-ES" dirty="0"/>
              <a:t> suelen requerir un </a:t>
            </a:r>
            <a:r>
              <a:rPr lang="es-ES" b="1" dirty="0"/>
              <a:t>parámetro K</a:t>
            </a:r>
            <a:r>
              <a:rPr lang="es-ES" dirty="0"/>
              <a:t> predefinido por el usuario para obtener una solución de </a:t>
            </a:r>
            <a:r>
              <a:rPr lang="es-ES" dirty="0" err="1"/>
              <a:t>clustering</a:t>
            </a:r>
            <a:r>
              <a:rPr lang="es-ES" dirty="0"/>
              <a:t> y suelen ser de naturaleza </a:t>
            </a:r>
            <a:r>
              <a:rPr lang="es-ES" b="1" dirty="0"/>
              <a:t>no determinista</a:t>
            </a:r>
            <a:r>
              <a:rPr lang="es-ES" dirty="0"/>
              <a:t>. Los algoritmos jerárquicos se desarrollaron para construir un mecanismo </a:t>
            </a:r>
            <a:r>
              <a:rPr lang="es-ES" b="1" dirty="0"/>
              <a:t>más determinista y flexible </a:t>
            </a:r>
            <a:r>
              <a:rPr lang="es-ES" dirty="0"/>
              <a:t>para agrupar los objetos de datos. Los métodos jerárquicos pueden clasificarse </a:t>
            </a:r>
            <a:r>
              <a:rPr lang="es-ES" b="1" dirty="0"/>
              <a:t>en métodos de </a:t>
            </a:r>
            <a:r>
              <a:rPr lang="es-ES" b="1" dirty="0" err="1"/>
              <a:t>clustering</a:t>
            </a:r>
            <a:r>
              <a:rPr lang="es-ES" b="1" dirty="0"/>
              <a:t> </a:t>
            </a:r>
            <a:r>
              <a:rPr lang="es-ES" b="1" dirty="0" err="1"/>
              <a:t>aglomerativos</a:t>
            </a:r>
            <a:r>
              <a:rPr lang="es-ES" b="1" dirty="0"/>
              <a:t> y divisivos</a:t>
            </a:r>
            <a:r>
              <a:rPr lang="es-ES" dirty="0"/>
              <a:t>. Los métodos </a:t>
            </a:r>
            <a:r>
              <a:rPr lang="es-ES" b="1" dirty="0" err="1"/>
              <a:t>aglomerativos</a:t>
            </a:r>
            <a:r>
              <a:rPr lang="es-ES" dirty="0"/>
              <a:t> comienzan tomando </a:t>
            </a:r>
            <a:r>
              <a:rPr lang="es-ES" dirty="0" err="1"/>
              <a:t>clusters</a:t>
            </a:r>
            <a:r>
              <a:rPr lang="es-ES" dirty="0"/>
              <a:t> únicos (que contienen un solo objeto de datos por </a:t>
            </a:r>
            <a:r>
              <a:rPr lang="es-ES" dirty="0" err="1"/>
              <a:t>cluster</a:t>
            </a:r>
            <a:r>
              <a:rPr lang="es-ES" dirty="0"/>
              <a:t>) en el nivel inferior y continúan fusionando dos </a:t>
            </a:r>
            <a:r>
              <a:rPr lang="es-ES" dirty="0" err="1"/>
              <a:t>clusters</a:t>
            </a:r>
            <a:r>
              <a:rPr lang="es-ES" dirty="0"/>
              <a:t> a la vez para construir una jerarquía ascendente de los </a:t>
            </a:r>
            <a:r>
              <a:rPr lang="es-ES" dirty="0" err="1"/>
              <a:t>clusters</a:t>
            </a:r>
            <a:r>
              <a:rPr lang="es-ES" dirty="0"/>
              <a:t>. Los métodos </a:t>
            </a:r>
            <a:r>
              <a:rPr lang="es-ES" b="1" dirty="0"/>
              <a:t>divisivos</a:t>
            </a:r>
            <a:r>
              <a:rPr lang="es-ES" dirty="0"/>
              <a:t>, en cambio, comienzan con todos los objetos de datos en un </a:t>
            </a:r>
            <a:r>
              <a:rPr lang="es-ES" dirty="0" err="1"/>
              <a:t>macroclúster</a:t>
            </a:r>
            <a:r>
              <a:rPr lang="es-ES" dirty="0"/>
              <a:t> enorme y lo dividen continuamente en dos grupos generando una jerarquía de clústeres de arriba a abajo. jerarquía de </a:t>
            </a:r>
            <a:r>
              <a:rPr lang="es-ES" dirty="0" err="1"/>
              <a:t>clusters</a:t>
            </a:r>
            <a:r>
              <a:rPr lang="es-ES" dirty="0"/>
              <a:t>.</a:t>
            </a:r>
          </a:p>
          <a:p>
            <a:endParaRPr lang="es-ES" dirty="0"/>
          </a:p>
          <a:p>
            <a:r>
              <a:rPr lang="es-ES" dirty="0"/>
              <a:t>Una jerarquía de clústeres puede interpretarse aquí utilizando la </a:t>
            </a:r>
            <a:r>
              <a:rPr lang="es-ES" b="1" dirty="0"/>
              <a:t>terminología estándar de árbol binario </a:t>
            </a:r>
            <a:r>
              <a:rPr lang="es-ES" dirty="0"/>
              <a:t>de la siguiente manera. La </a:t>
            </a:r>
            <a:r>
              <a:rPr lang="es-ES" b="1" dirty="0"/>
              <a:t>raíz</a:t>
            </a:r>
            <a:r>
              <a:rPr lang="es-ES" dirty="0"/>
              <a:t> representa todos los conjuntos </a:t>
            </a:r>
            <a:r>
              <a:rPr lang="es-ES" b="1" dirty="0"/>
              <a:t>de objetos de datos que se van a agrupar</a:t>
            </a:r>
            <a:r>
              <a:rPr lang="es-ES" dirty="0"/>
              <a:t> y esto forma el vértice de la jerarquía (nivel 0). En cada nivel, </a:t>
            </a:r>
            <a:r>
              <a:rPr lang="es-ES" b="1" dirty="0"/>
              <a:t>las entradas secundarias (o nodos) </a:t>
            </a:r>
            <a:r>
              <a:rPr lang="es-ES" dirty="0"/>
              <a:t>que son </a:t>
            </a:r>
            <a:r>
              <a:rPr lang="es-ES" b="1" dirty="0"/>
              <a:t>subconjuntos</a:t>
            </a:r>
            <a:r>
              <a:rPr lang="es-ES" dirty="0"/>
              <a:t> del conjunto de datos corresponden a los </a:t>
            </a:r>
            <a:r>
              <a:rPr lang="es-ES" dirty="0" err="1"/>
              <a:t>clusters</a:t>
            </a:r>
            <a:r>
              <a:rPr lang="es-ES" dirty="0"/>
              <a:t>. </a:t>
            </a:r>
            <a:r>
              <a:rPr lang="es-ES" b="1" dirty="0"/>
              <a:t>Las entradas de cada uno de estos clústeres pueden determinarse recorriendo el árbol desde el nodo del clúster actual hasta los puntos de datos de la base</a:t>
            </a:r>
            <a:r>
              <a:rPr lang="es-ES" dirty="0"/>
              <a:t>. Cada nivel de la jerarquía corresponde a un conjunto de </a:t>
            </a:r>
            <a:r>
              <a:rPr lang="es-ES" dirty="0" err="1"/>
              <a:t>clusters</a:t>
            </a:r>
            <a:r>
              <a:rPr lang="es-ES" dirty="0"/>
              <a:t>. La base de la jerarquía está formada por todos los puntos únicos que son las hojas del árbol. Esta jerarquía de </a:t>
            </a:r>
            <a:r>
              <a:rPr lang="es-ES" dirty="0" err="1"/>
              <a:t>clusters</a:t>
            </a:r>
            <a:r>
              <a:rPr lang="es-ES" dirty="0"/>
              <a:t> también se denomina </a:t>
            </a:r>
            <a:r>
              <a:rPr lang="es-ES" dirty="0" err="1"/>
              <a:t>dendrograma</a:t>
            </a:r>
            <a:r>
              <a:rPr lang="es-ES" dirty="0"/>
              <a:t>. La ventaja básica de tener un método de </a:t>
            </a:r>
            <a:r>
              <a:rPr lang="es-ES" dirty="0" err="1"/>
              <a:t>clustering</a:t>
            </a:r>
            <a:r>
              <a:rPr lang="es-ES" dirty="0"/>
              <a:t> jerárquico es que permite cortar la jerarquía en cualquier nivel y obtener los </a:t>
            </a:r>
            <a:r>
              <a:rPr lang="es-ES" dirty="0" err="1"/>
              <a:t>clusters</a:t>
            </a:r>
            <a:r>
              <a:rPr lang="es-ES" dirty="0"/>
              <a:t> correspondientes. Esta característica lo hace significativamente diferente de los métodos de </a:t>
            </a:r>
            <a:r>
              <a:rPr lang="es-ES" dirty="0" err="1"/>
              <a:t>de</a:t>
            </a:r>
            <a:r>
              <a:rPr lang="es-ES" dirty="0"/>
              <a:t> los métodos de </a:t>
            </a:r>
            <a:r>
              <a:rPr lang="es-ES" dirty="0" err="1"/>
              <a:t>clustering</a:t>
            </a:r>
            <a:r>
              <a:rPr lang="es-ES" dirty="0"/>
              <a:t> particionales, ya que no requiere un parámetro k (número de </a:t>
            </a:r>
            <a:r>
              <a:rPr lang="es-ES" dirty="0" err="1"/>
              <a:t>clusters</a:t>
            </a:r>
            <a:r>
              <a:rPr lang="es-ES" dirty="0"/>
              <a:t>) predefinido por el usuario. </a:t>
            </a:r>
            <a:r>
              <a:rPr lang="es-ES" dirty="0" err="1"/>
              <a:t>clusters</a:t>
            </a:r>
            <a:r>
              <a:rPr lang="es-ES" dirty="0"/>
              <a:t>). Más adelante, en este mismo capítulo, hablaremos con más detalle de cómo se corta el </a:t>
            </a:r>
            <a:r>
              <a:rPr lang="es-ES" dirty="0" err="1"/>
              <a:t>dendrograma</a:t>
            </a:r>
            <a:r>
              <a:rPr lang="es-ES" dirty="0"/>
              <a:t>.</a:t>
            </a:r>
          </a:p>
          <a:p>
            <a:endParaRPr lang="es-ES" dirty="0"/>
          </a:p>
          <a:p>
            <a:r>
              <a:rPr lang="es-ES" dirty="0"/>
              <a:t>En esta sección, discutiremos primero los diferentes tipos de métodos de </a:t>
            </a:r>
            <a:r>
              <a:rPr lang="es-ES" dirty="0" err="1"/>
              <a:t>clustering</a:t>
            </a:r>
            <a:r>
              <a:rPr lang="es-ES" dirty="0"/>
              <a:t> </a:t>
            </a:r>
            <a:r>
              <a:rPr lang="es-ES" dirty="0" err="1"/>
              <a:t>aglomerativo</a:t>
            </a:r>
            <a:r>
              <a:rPr lang="es-ES" dirty="0"/>
              <a:t> que difieren principalmente en las medidas de similitud que emplean. Los algoritmos ampliamente estudiados algoritmos de esta categoría son los siguientes: enlace simple (vecino más cercano), enlace completo (diámetro) la media del grupo (enlace medio), la similitud del centroide y el criterio de Ward (varianza mínima). A continuación, también discutiremos algunos de los métodos populares de </a:t>
            </a:r>
            <a:r>
              <a:rPr lang="es-ES" dirty="0" err="1"/>
              <a:t>clustering</a:t>
            </a:r>
            <a:r>
              <a:rPr lang="es-ES" dirty="0"/>
              <a:t> divisivo.</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11</a:t>
            </a:fld>
            <a:endParaRPr lang="es-ES"/>
          </a:p>
        </p:txBody>
      </p:sp>
    </p:spTree>
    <p:extLst>
      <p:ext uri="{BB962C8B-B14F-4D97-AF65-F5344CB8AC3E}">
        <p14:creationId xmlns:p14="http://schemas.microsoft.com/office/powerpoint/2010/main" val="724241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primer algoritmo de </a:t>
            </a:r>
            <a:r>
              <a:rPr lang="es-ES" dirty="0" err="1"/>
              <a:t>clustering</a:t>
            </a:r>
            <a:r>
              <a:rPr lang="es-ES" dirty="0"/>
              <a:t> particional que se discutirá en esta sección es el algoritmo de </a:t>
            </a:r>
            <a:r>
              <a:rPr lang="es-ES" dirty="0" err="1"/>
              <a:t>clustering</a:t>
            </a:r>
            <a:r>
              <a:rPr lang="es-ES" dirty="0"/>
              <a:t> K-Means. Es uno de los algoritmos de </a:t>
            </a:r>
            <a:r>
              <a:rPr lang="es-ES" dirty="0" err="1"/>
              <a:t>clustering</a:t>
            </a:r>
            <a:r>
              <a:rPr lang="es-ES" dirty="0"/>
              <a:t> más simples y eficientes propuestos en la literatura de </a:t>
            </a:r>
            <a:r>
              <a:rPr lang="es-ES" dirty="0" err="1"/>
              <a:t>clustering</a:t>
            </a:r>
            <a:r>
              <a:rPr lang="es-ES" dirty="0"/>
              <a:t> de datos. Después de describir el algoritmo en detalle, se destacarán algunos de los principales factores que influyen en la solución final de </a:t>
            </a:r>
            <a:r>
              <a:rPr lang="es-ES" dirty="0" err="1"/>
              <a:t>clustering</a:t>
            </a:r>
            <a:r>
              <a:rPr lang="es-ES" dirty="0"/>
              <a:t>. Finalmente, algunas de las variaciones de K-Means ampliamente utilizadas también se discutirán en esta sección.</a:t>
            </a:r>
          </a:p>
          <a:p>
            <a:endParaRPr lang="es-ES" dirty="0"/>
          </a:p>
          <a:p>
            <a:r>
              <a:rPr lang="es-ES" dirty="0"/>
              <a:t>El </a:t>
            </a:r>
            <a:r>
              <a:rPr lang="es-ES" dirty="0" err="1"/>
              <a:t>clustering</a:t>
            </a:r>
            <a:r>
              <a:rPr lang="es-ES" dirty="0"/>
              <a:t> </a:t>
            </a:r>
            <a:r>
              <a:rPr lang="es-ES" b="1" dirty="0"/>
              <a:t>de K-Means es el algoritmo de </a:t>
            </a:r>
            <a:r>
              <a:rPr lang="es-ES" b="1" dirty="0" err="1"/>
              <a:t>clustering</a:t>
            </a:r>
            <a:r>
              <a:rPr lang="es-ES" b="1" dirty="0"/>
              <a:t> particional más utilizado</a:t>
            </a:r>
            <a:r>
              <a:rPr lang="es-ES" dirty="0"/>
              <a:t>. Comienza eligiendo K puntos representativos como centroides iniciales. A continuación, cada punto se asigna al centroide más cercano en función de una determinada medida de proximidad elegida. Una vez formados los </a:t>
            </a:r>
            <a:r>
              <a:rPr lang="es-ES" dirty="0" err="1"/>
              <a:t>clusters</a:t>
            </a:r>
            <a:r>
              <a:rPr lang="es-ES" dirty="0"/>
              <a:t>, se actualizan los centroides de cada uno de ellos. A continuación, el algoritmo repite iterativamente estos dos pasos hasta que los centroides no cambien o se cumpla cualquier otro criterio de convergencia relajado. El </a:t>
            </a:r>
            <a:r>
              <a:rPr lang="es-ES" dirty="0" err="1"/>
              <a:t>clustering</a:t>
            </a:r>
            <a:r>
              <a:rPr lang="es-ES" dirty="0"/>
              <a:t> de </a:t>
            </a:r>
            <a:r>
              <a:rPr lang="es-ES" dirty="0" err="1"/>
              <a:t>K-means</a:t>
            </a:r>
            <a:r>
              <a:rPr lang="es-ES" dirty="0"/>
              <a:t> es un algoritmo codicioso que </a:t>
            </a:r>
            <a:r>
              <a:rPr lang="es-ES" b="1" dirty="0"/>
              <a:t>garantiza la convergencia a un mínimo local</a:t>
            </a:r>
            <a:r>
              <a:rPr lang="es-ES" dirty="0"/>
              <a:t>, pero se sabe que la minimización de su función de puntuación es </a:t>
            </a:r>
            <a:r>
              <a:rPr lang="es-ES" b="1" dirty="0"/>
              <a:t>NP-</a:t>
            </a:r>
            <a:r>
              <a:rPr lang="es-ES" b="1" dirty="0" err="1"/>
              <a:t>Hard</a:t>
            </a:r>
            <a:r>
              <a:rPr lang="es-ES" dirty="0"/>
              <a:t> [35]. Normalmente, la condición de convergencia se relaja y se puede utilizar una condición más débil. En la práctica, se sigue la regla de que </a:t>
            </a:r>
            <a:r>
              <a:rPr lang="es-ES" b="1" dirty="0"/>
              <a:t>el procedimiento iterativo debe continuar hasta que el 1% de los puntos cambien su pertenencia a un </a:t>
            </a:r>
            <a:r>
              <a:rPr lang="es-ES" b="1" dirty="0" err="1"/>
              <a:t>cluster</a:t>
            </a:r>
            <a:r>
              <a:rPr lang="es-ES" dirty="0"/>
              <a:t>.</a:t>
            </a:r>
          </a:p>
          <a:p>
            <a:endParaRPr lang="es-ES" dirty="0"/>
          </a:p>
          <a:p>
            <a:r>
              <a:rPr lang="es-ES" dirty="0"/>
              <a:t>La agrupación por </a:t>
            </a:r>
            <a:r>
              <a:rPr lang="es-ES" b="1" dirty="0"/>
              <a:t>desplazamiento de medias o Mean Shift</a:t>
            </a:r>
            <a:r>
              <a:rPr lang="es-ES" b="0" dirty="0"/>
              <a:t> es</a:t>
            </a:r>
            <a:r>
              <a:rPr lang="es-ES" dirty="0"/>
              <a:t> una popular técnica de agrupación no paramétrica que se ha utilizado en muchas áreas de reconocimiento de patrones y visión por ordenador. Su objetivo es descubrir los modos presentes en los datos mediante una rutina de convergencia. </a:t>
            </a:r>
            <a:r>
              <a:rPr lang="es-ES" b="1" dirty="0"/>
              <a:t>El objetivo principal del procedimiento de desplazamiento de la media es determinar los máximos locales o modos presentes en la distribución de los datos</a:t>
            </a:r>
            <a:r>
              <a:rPr lang="es-ES" dirty="0"/>
              <a:t>. El método de estimación de la densidad del </a:t>
            </a:r>
            <a:r>
              <a:rPr lang="es-ES" dirty="0" err="1"/>
              <a:t>kernel</a:t>
            </a:r>
            <a:r>
              <a:rPr lang="es-ES" dirty="0"/>
              <a:t> de la ventana de </a:t>
            </a:r>
            <a:r>
              <a:rPr lang="es-ES" dirty="0" err="1"/>
              <a:t>Parzen</a:t>
            </a:r>
            <a:r>
              <a:rPr lang="es-ES" dirty="0"/>
              <a:t> constituye la base del algoritmo de agrupación del desplazamiento de la media. Comienza con cada punto y luego realiza un procedimiento de ascenso de gradiente hasta la convergencia. Como el vector de desplazamiento de la media siempre apunta hacia la dirección de aumento máximo de la densidad, puede definir un camino que lleva a un punto estacionario de la densidad estimada. Los máximos locales (o modos) de la densidad son tales puntos estacionarios. Este algoritmo de desplazamiento de la media es uno de los métodos de agrupación más utilizados que entran en la categoría de procedimientos de búsqueda de modos. </a:t>
            </a:r>
          </a:p>
          <a:p>
            <a:endParaRPr lang="es-ES" dirty="0"/>
          </a:p>
          <a:p>
            <a:r>
              <a:rPr lang="es-ES" dirty="0"/>
              <a:t>Dependiendo de los métodos de optimización usados para disminuir la función de costes, también se encuentran distintas variantes.</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12</a:t>
            </a:fld>
            <a:endParaRPr lang="es-ES"/>
          </a:p>
        </p:txBody>
      </p:sp>
    </p:spTree>
    <p:extLst>
      <p:ext uri="{BB962C8B-B14F-4D97-AF65-F5344CB8AC3E}">
        <p14:creationId xmlns:p14="http://schemas.microsoft.com/office/powerpoint/2010/main" val="276372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aplicar un método de aprendizaje, es importante hacerse la idea de cómo funciona el mismo y conocer sus hipótesis para saber qué datos podemos usar y cuáles no.</a:t>
            </a:r>
          </a:p>
          <a:p>
            <a:endParaRPr lang="es-ES" dirty="0"/>
          </a:p>
          <a:p>
            <a:r>
              <a:rPr lang="es-ES" dirty="0"/>
              <a:t>1.</a:t>
            </a:r>
          </a:p>
          <a:p>
            <a:r>
              <a:rPr lang="es-ES" dirty="0"/>
              <a:t>En la primera etapa de limpieza es importante analizar e interpretar la presencia de valores nulos para saber si es mejor:</a:t>
            </a:r>
          </a:p>
          <a:p>
            <a:r>
              <a:rPr lang="es-ES" dirty="0"/>
              <a:t>	- Eliminar aquellas filas con valores ausentes</a:t>
            </a:r>
          </a:p>
          <a:p>
            <a:r>
              <a:rPr lang="es-ES" dirty="0"/>
              <a:t>	- Eliminar columnas con más de un cierto % de nulos</a:t>
            </a:r>
          </a:p>
          <a:p>
            <a:r>
              <a:rPr lang="es-ES" dirty="0"/>
              <a:t>	- Codificar los nulos</a:t>
            </a:r>
          </a:p>
          <a:p>
            <a:endParaRPr lang="es-ES" dirty="0"/>
          </a:p>
          <a:p>
            <a:r>
              <a:rPr lang="es-ES" dirty="0"/>
              <a:t>Después, también es importante conocer propiedades de los predictores tanto intrínsecos como en su interacción con el resto de ellos.</a:t>
            </a:r>
          </a:p>
          <a:p>
            <a:endParaRPr lang="es-ES" dirty="0"/>
          </a:p>
          <a:p>
            <a:r>
              <a:rPr lang="es-ES" dirty="0"/>
              <a:t>Es importante representar gráficamente las relaciones entre las variables tomadas 2 a 2 para saber si existen dependencias lineales fuertes o detectar patrones por inspección visual.</a:t>
            </a:r>
          </a:p>
          <a:p>
            <a:endParaRPr lang="es-ES" dirty="0"/>
          </a:p>
          <a:p>
            <a:r>
              <a:rPr lang="en-GB" dirty="0"/>
              <a:t>2. MUY IMPORTANTE</a:t>
            </a:r>
          </a:p>
          <a:p>
            <a:endParaRPr lang="en-GB" dirty="0"/>
          </a:p>
          <a:p>
            <a:r>
              <a:rPr lang="en-GB" dirty="0" err="1"/>
              <a:t>Cuando</a:t>
            </a:r>
            <a:r>
              <a:rPr lang="en-GB" dirty="0"/>
              <a:t> </a:t>
            </a:r>
            <a:r>
              <a:rPr lang="en-GB" dirty="0" err="1"/>
              <a:t>aplicamos</a:t>
            </a:r>
            <a:r>
              <a:rPr lang="en-GB" dirty="0"/>
              <a:t> </a:t>
            </a:r>
            <a:r>
              <a:rPr lang="en-GB" dirty="0" err="1"/>
              <a:t>modelos</a:t>
            </a:r>
            <a:r>
              <a:rPr lang="en-GB" dirty="0"/>
              <a:t> </a:t>
            </a:r>
            <a:r>
              <a:rPr lang="en-GB" dirty="0" err="1"/>
              <a:t>basados</a:t>
            </a:r>
            <a:r>
              <a:rPr lang="en-GB" dirty="0"/>
              <a:t> </a:t>
            </a:r>
            <a:r>
              <a:rPr lang="en-GB" dirty="0" err="1"/>
              <a:t>en</a:t>
            </a:r>
            <a:r>
              <a:rPr lang="en-GB" dirty="0"/>
              <a:t> </a:t>
            </a:r>
            <a:r>
              <a:rPr lang="en-GB" dirty="0" err="1"/>
              <a:t>distancias</a:t>
            </a:r>
            <a:r>
              <a:rPr lang="en-GB" dirty="0"/>
              <a:t> </a:t>
            </a:r>
            <a:r>
              <a:rPr lang="en-GB" dirty="0" err="1"/>
              <a:t>como</a:t>
            </a:r>
            <a:r>
              <a:rPr lang="en-GB" dirty="0"/>
              <a:t> es el clustering o </a:t>
            </a:r>
            <a:r>
              <a:rPr lang="en-GB" dirty="0" err="1"/>
              <a:t>realizamos</a:t>
            </a:r>
            <a:r>
              <a:rPr lang="en-GB" dirty="0"/>
              <a:t> </a:t>
            </a:r>
            <a:r>
              <a:rPr lang="en-GB" dirty="0" err="1"/>
              <a:t>combinaciones</a:t>
            </a:r>
            <a:r>
              <a:rPr lang="en-GB" dirty="0"/>
              <a:t> </a:t>
            </a:r>
            <a:r>
              <a:rPr lang="en-GB" dirty="0" err="1"/>
              <a:t>lineales</a:t>
            </a:r>
            <a:r>
              <a:rPr lang="en-GB" dirty="0"/>
              <a:t> de predictors, es de vital </a:t>
            </a:r>
            <a:r>
              <a:rPr lang="en-GB" dirty="0" err="1"/>
              <a:t>importancia</a:t>
            </a:r>
            <a:r>
              <a:rPr lang="en-GB" dirty="0"/>
              <a:t> que </a:t>
            </a:r>
            <a:r>
              <a:rPr lang="en-GB" dirty="0" err="1"/>
              <a:t>éstos</a:t>
            </a:r>
            <a:r>
              <a:rPr lang="en-GB" dirty="0"/>
              <a:t> </a:t>
            </a:r>
            <a:r>
              <a:rPr lang="en-GB" dirty="0" err="1"/>
              <a:t>estén</a:t>
            </a:r>
            <a:r>
              <a:rPr lang="en-GB" dirty="0"/>
              <a:t> </a:t>
            </a:r>
            <a:r>
              <a:rPr lang="en-GB" dirty="0" err="1"/>
              <a:t>escalados</a:t>
            </a:r>
            <a:r>
              <a:rPr lang="en-GB" dirty="0"/>
              <a:t> y </a:t>
            </a:r>
            <a:r>
              <a:rPr lang="en-GB" dirty="0" err="1"/>
              <a:t>sean</a:t>
            </a:r>
            <a:r>
              <a:rPr lang="en-GB" dirty="0"/>
              <a:t> </a:t>
            </a:r>
            <a:r>
              <a:rPr lang="en-GB" dirty="0" err="1"/>
              <a:t>adimensionales</a:t>
            </a:r>
            <a:r>
              <a:rPr lang="en-GB" dirty="0"/>
              <a:t>. De </a:t>
            </a:r>
            <a:r>
              <a:rPr lang="en-GB" dirty="0" err="1"/>
              <a:t>esta</a:t>
            </a:r>
            <a:r>
              <a:rPr lang="en-GB" dirty="0"/>
              <a:t> </a:t>
            </a:r>
            <a:r>
              <a:rPr lang="en-GB" dirty="0" err="1"/>
              <a:t>manera</a:t>
            </a:r>
            <a:r>
              <a:rPr lang="en-GB" dirty="0"/>
              <a:t>, </a:t>
            </a:r>
            <a:r>
              <a:rPr lang="en-GB" dirty="0" err="1"/>
              <a:t>nos</a:t>
            </a:r>
            <a:r>
              <a:rPr lang="en-GB" dirty="0"/>
              <a:t> </a:t>
            </a:r>
            <a:r>
              <a:rPr lang="en-GB" dirty="0" err="1"/>
              <a:t>aseguramos</a:t>
            </a:r>
            <a:r>
              <a:rPr lang="en-GB" dirty="0"/>
              <a:t> de que las </a:t>
            </a:r>
            <a:r>
              <a:rPr lang="en-GB" dirty="0" err="1"/>
              <a:t>comparaciones</a:t>
            </a:r>
            <a:r>
              <a:rPr lang="en-GB" dirty="0"/>
              <a:t> son </a:t>
            </a:r>
            <a:r>
              <a:rPr lang="en-GB" dirty="0" err="1"/>
              <a:t>justas</a:t>
            </a:r>
            <a:r>
              <a:rPr lang="en-GB" dirty="0"/>
              <a:t> y, </a:t>
            </a:r>
            <a:r>
              <a:rPr lang="en-GB" dirty="0" err="1"/>
              <a:t>además</a:t>
            </a:r>
            <a:r>
              <a:rPr lang="en-GB" dirty="0"/>
              <a:t>, </a:t>
            </a:r>
            <a:r>
              <a:rPr lang="en-GB" dirty="0" err="1"/>
              <a:t>garantizamos</a:t>
            </a:r>
            <a:r>
              <a:rPr lang="en-GB" dirty="0"/>
              <a:t> un </a:t>
            </a:r>
            <a:r>
              <a:rPr lang="en-GB" dirty="0" err="1"/>
              <a:t>cierto</a:t>
            </a:r>
            <a:r>
              <a:rPr lang="en-GB" dirty="0"/>
              <a:t> </a:t>
            </a:r>
            <a:r>
              <a:rPr lang="en-GB" dirty="0" err="1"/>
              <a:t>nivel</a:t>
            </a:r>
            <a:r>
              <a:rPr lang="en-GB" dirty="0"/>
              <a:t> de </a:t>
            </a:r>
            <a:r>
              <a:rPr lang="en-GB" dirty="0" err="1"/>
              <a:t>estabilidad</a:t>
            </a:r>
            <a:r>
              <a:rPr lang="en-GB" dirty="0"/>
              <a:t> </a:t>
            </a:r>
            <a:r>
              <a:rPr lang="en-GB" dirty="0" err="1"/>
              <a:t>numérica</a:t>
            </a:r>
            <a:r>
              <a:rPr lang="en-GB" dirty="0"/>
              <a:t> </a:t>
            </a:r>
            <a:r>
              <a:rPr lang="en-GB" dirty="0" err="1"/>
              <a:t>en</a:t>
            </a:r>
            <a:r>
              <a:rPr lang="en-GB" dirty="0"/>
              <a:t> los </a:t>
            </a:r>
            <a:r>
              <a:rPr lang="en-GB" dirty="0" err="1"/>
              <a:t>algoritmos</a:t>
            </a:r>
            <a:r>
              <a:rPr lang="en-GB" dirty="0"/>
              <a:t>,</a:t>
            </a:r>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14</a:t>
            </a:fld>
            <a:endParaRPr lang="es-ES"/>
          </a:p>
        </p:txBody>
      </p:sp>
    </p:spTree>
    <p:extLst>
      <p:ext uri="{BB962C8B-B14F-4D97-AF65-F5344CB8AC3E}">
        <p14:creationId xmlns:p14="http://schemas.microsoft.com/office/powerpoint/2010/main" val="1681497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qué necesitamos escalar los datos?</a:t>
            </a:r>
          </a:p>
          <a:p>
            <a:r>
              <a:rPr lang="es-ES" dirty="0"/>
              <a:t>Todos los algoritmos basados en la distancia </a:t>
            </a:r>
            <a:r>
              <a:rPr lang="es-ES" b="1" dirty="0"/>
              <a:t>se ven afectados por la escala de las variables</a:t>
            </a:r>
            <a:r>
              <a:rPr lang="es-ES" dirty="0"/>
              <a:t>. Considere que sus datos tienen una variable de edad que indica la edad de una persona en años y una variable de ingresos que indica los ingresos mensuales de la persona en rupias:</a:t>
            </a:r>
          </a:p>
          <a:p>
            <a:endParaRPr lang="es-ES" dirty="0"/>
          </a:p>
          <a:p>
            <a:r>
              <a:rPr lang="es-ES" dirty="0"/>
              <a:t>En este caso, la </a:t>
            </a:r>
            <a:r>
              <a:rPr lang="es-ES" b="1" dirty="0"/>
              <a:t>edad de la persona oscila entre 25 y 40 años</a:t>
            </a:r>
            <a:r>
              <a:rPr lang="es-ES" dirty="0"/>
              <a:t>, mientras que la variable de </a:t>
            </a:r>
            <a:r>
              <a:rPr lang="es-ES" b="1" dirty="0"/>
              <a:t>ingresos oscila entre 50.000 y 110.000</a:t>
            </a:r>
            <a:r>
              <a:rPr lang="es-ES" dirty="0"/>
              <a:t>. Intentemos ahora encontrar la similitud entre las observaciones 1 y 2. La forma más habitual es calcular la distancia euclidiana y recordar que cuanto más pequeña sea esta distancia más cerca estarán los puntos y, por tanto, serán más parecidos entre sí. Para recordar, la distancia euclidiana viene dada por la expresión observada en D.</a:t>
            </a:r>
          </a:p>
          <a:p>
            <a:endParaRPr lang="es-ES" dirty="0"/>
          </a:p>
          <a:p>
            <a:r>
              <a:rPr lang="es-ES" dirty="0"/>
              <a:t>La distancia euclidiana entre la </a:t>
            </a:r>
            <a:r>
              <a:rPr lang="es-ES" b="1" dirty="0"/>
              <a:t>observación 1 y la 2 resultará ser alrededor de 20000,000625</a:t>
            </a:r>
            <a:r>
              <a:rPr lang="es-ES" dirty="0"/>
              <a:t>. Se puede observar aquí que la alta magnitud de los ingresos afectó a la distancia entre los dos puntos. Esto repercutirá en el rendimiento de todo modelo basado en la distancia, ya que dará mayor peso a las variables de mayor magnitud (los ingresos en este caso).</a:t>
            </a:r>
          </a:p>
          <a:p>
            <a:endParaRPr lang="es-ES" dirty="0"/>
          </a:p>
          <a:p>
            <a:r>
              <a:rPr lang="es-ES" b="1" dirty="0"/>
              <a:t>No queremos que nuestro algoritmo se vea afectado por la magnitud de estas variables</a:t>
            </a:r>
            <a:r>
              <a:rPr lang="es-ES" dirty="0"/>
              <a:t>. El algoritmo no debe estar sesgado hacia las variables de mayor magnitud. Para superar este problema, podemos reducir todas las variables a la misma escala. Una de las técnicas más comunes para hacerlo es la normalización, en la que calculamos la media y la desviación estándar de la variable. A continuación, para cada observación, restamos la media y luego la dividimos por la desviación estándar de esa variable:</a:t>
            </a:r>
          </a:p>
          <a:p>
            <a:endParaRPr lang="es-ES" dirty="0"/>
          </a:p>
          <a:p>
            <a:r>
              <a:rPr lang="es-ES" dirty="0"/>
              <a:t>Además de la normalización, existen </a:t>
            </a:r>
            <a:r>
              <a:rPr lang="es-ES" b="1" dirty="0"/>
              <a:t>otros métodos para reducir todas las variables a la misma escala</a:t>
            </a:r>
            <a:r>
              <a:rPr lang="es-ES" dirty="0"/>
              <a:t>. Por ejemplo: Escala Min-Max. En este caso, el escalado se realiza mediante la siguiente fórmula:</a:t>
            </a:r>
          </a:p>
          <a:p>
            <a:endParaRPr lang="es-ES" dirty="0"/>
          </a:p>
          <a:p>
            <a:r>
              <a:rPr lang="es-ES" dirty="0"/>
              <a:t>Por ahora, nos centraremos en la normalización. También puede probar el escalamiento min-</a:t>
            </a:r>
            <a:r>
              <a:rPr lang="es-ES" dirty="0" err="1"/>
              <a:t>max</a:t>
            </a:r>
            <a:r>
              <a:rPr lang="es-ES" dirty="0"/>
              <a:t>. Veamos cómo la normalización puede reducir estas variables a la misma escala y, por tanto, mejorar el rendimiento de estos algoritmos basados en la distancia. Si normalizamos los datos anteriores, se verán así:</a:t>
            </a:r>
          </a:p>
          <a:p>
            <a:endParaRPr lang="es-ES" dirty="0"/>
          </a:p>
          <a:p>
            <a:r>
              <a:rPr lang="es-ES" dirty="0"/>
              <a:t>Vamos a calcular de nuevo la distancia euclidiana entre la observación 1 y 2 es de 1,1438. Podemos ver claramente que la distancia no está sesgada hacia la variable de ingresos. Ahora está dando un peso similar a ambas variables. Por lo tanto, siempre es aconsejable llevar todas las características a la misma escala para aplicar algoritmos basados en la distancia como KNN o K-Means.</a:t>
            </a:r>
          </a:p>
          <a:p>
            <a:endParaRPr lang="es-ES" dirty="0"/>
          </a:p>
          <a:p>
            <a:r>
              <a:rPr lang="es-ES" dirty="0"/>
              <a:t>El escalado es importante hacerlo con cierto criterio. Como regla general, si las características ya son directamente comparables (como el resultado de una prueba en diferentes momentos), entonces no se querrá </a:t>
            </a:r>
            <a:r>
              <a:rPr lang="es-ES" dirty="0" err="1"/>
              <a:t>reescalar</a:t>
            </a:r>
            <a:r>
              <a:rPr lang="es-ES" dirty="0"/>
              <a:t>. Por otro lado, las características que no están en escalas comparables (como la altura y el peso) suelen beneficiarse del </a:t>
            </a:r>
            <a:r>
              <a:rPr lang="es-ES" dirty="0" err="1"/>
              <a:t>reescalado</a:t>
            </a:r>
            <a:r>
              <a:rPr lang="es-ES" dirty="0"/>
              <a:t>. Sin embargo, a veces la elección no estará clara. En ese caso, debería utilizar el sentido común, recordando que las características con valores más grandes tendrán una mayor ponderación.</a:t>
            </a:r>
          </a:p>
          <a:p>
            <a:endParaRPr lang="es-E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Latitud y longitud de las ciudades de California</a:t>
            </a:r>
            <a:r>
              <a:rPr lang="es-ES" dirty="0"/>
              <a:t>: No, ya que el cambio de escala distorsionaría las distancias naturales descritas por la Latitud y la Longitud.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Superficie del sótano y superficie habitable de las casas en Ames, Iowa: </a:t>
            </a:r>
            <a:r>
              <a:rPr lang="es-ES" dirty="0"/>
              <a:t>Cualquiera de las dos opciones podría ser razonable, pero dado que la superficie habitable de una vivienda tiende a ser más valiosa por pie cuadrado, tendría sentido </a:t>
            </a:r>
            <a:r>
              <a:rPr lang="es-ES" dirty="0" err="1"/>
              <a:t>reescalar</a:t>
            </a:r>
            <a:r>
              <a:rPr lang="es-ES" dirty="0"/>
              <a:t> estas características para que la superficie del lote no sea ponderada en la agrupación de forma desproporcionada con respecto a su efecto sobre el Precio de Venta, si eso es lo que se intenta predecir.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b="1" dirty="0"/>
              <a:t>Número de puertas y caballos de potencia de un coche modelo 1989: </a:t>
            </a:r>
            <a:r>
              <a:rPr lang="es-ES" dirty="0"/>
              <a:t>Sí, ya que estos no tienen unidades comparables. Sin </a:t>
            </a:r>
            <a:r>
              <a:rPr lang="es-ES" dirty="0" err="1"/>
              <a:t>reescalar</a:t>
            </a:r>
            <a:r>
              <a:rPr lang="es-ES" dirty="0"/>
              <a:t>, el número de puertas de un coche (normalmente 2 o 4) tendría un peso insignificante comparado con sus caballos de potencia (normalmente cientos).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dirty="0"/>
          </a:p>
          <a:p>
            <a:r>
              <a:rPr lang="es-ES" dirty="0"/>
              <a:t>Lo que hay que entender es que la decisión de </a:t>
            </a:r>
            <a:r>
              <a:rPr lang="es-ES" dirty="0" err="1"/>
              <a:t>reescalar</a:t>
            </a:r>
            <a:r>
              <a:rPr lang="es-ES" dirty="0"/>
              <a:t> las características, y cómo hacerlo, no suele ser automática, sino que suele depender de algún conocimiento del dominio de los datos y de lo que se intenta predecir. También puede ser útil comparar diferentes esquemas de </a:t>
            </a:r>
            <a:r>
              <a:rPr lang="es-ES" dirty="0" err="1"/>
              <a:t>reescalado</a:t>
            </a:r>
            <a:r>
              <a:rPr lang="es-ES" dirty="0"/>
              <a:t> mediante validación cruzada.</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15</a:t>
            </a:fld>
            <a:endParaRPr lang="es-ES"/>
          </a:p>
        </p:txBody>
      </p:sp>
    </p:spTree>
    <p:extLst>
      <p:ext uri="{BB962C8B-B14F-4D97-AF65-F5344CB8AC3E}">
        <p14:creationId xmlns:p14="http://schemas.microsoft.com/office/powerpoint/2010/main" val="961874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Es deseable utilizar criterios de validación sobre la base de conjuntos de datos reales</a:t>
            </a:r>
            <a:r>
              <a:rPr lang="es-ES" dirty="0"/>
              <a:t>. El problema en el contexto del problema de la agrupación es que los criterios de calidad no son tan precisos como los de muchos otros problemas de minería de datos, como la clasificación, el análisis y la evaluación. otros problemas de minería de datos, como la clasificación, donde los criterios de validación externos están disponibles en forma de etiquetas. Por lo tanto, el uso de uno o más criterios puede favorecer sin que lo sepamos a diferentes algoritmos.</a:t>
            </a:r>
          </a:p>
          <a:p>
            <a:r>
              <a:rPr lang="es-ES" dirty="0"/>
              <a:t>Como sugiere la siguiente discusión, el </a:t>
            </a:r>
            <a:r>
              <a:rPr lang="es-ES" dirty="0" err="1"/>
              <a:t>clustering</a:t>
            </a:r>
            <a:r>
              <a:rPr lang="es-ES" dirty="0"/>
              <a:t> es un problema en el que </a:t>
            </a:r>
            <a:r>
              <a:rPr lang="es-ES" b="1" dirty="0"/>
              <a:t>una cuantificación precisa no es posible debido a su naturaleza no supervisada</a:t>
            </a:r>
            <a:r>
              <a:rPr lang="es-ES" dirty="0"/>
              <a:t>. No obstante, muchas técnicas proporcionan una comprensión parcial de los clústeres subyacentes. Algunas técnicas comunes para la validación de </a:t>
            </a:r>
            <a:r>
              <a:rPr lang="es-ES" dirty="0" err="1"/>
              <a:t>clusters</a:t>
            </a:r>
            <a:r>
              <a:rPr lang="es-ES" dirty="0"/>
              <a:t> son las siguientes:</a:t>
            </a:r>
          </a:p>
          <a:p>
            <a:endParaRPr lang="es-ES" dirty="0"/>
          </a:p>
          <a:p>
            <a:r>
              <a:rPr lang="es-ES" dirty="0"/>
              <a:t>- Un método común en la literatura es utilizar </a:t>
            </a:r>
            <a:r>
              <a:rPr lang="es-ES" b="1" dirty="0"/>
              <a:t>estudios de casos para ilustrar la calidad subjetiva de los </a:t>
            </a:r>
            <a:r>
              <a:rPr lang="es-ES" b="1" dirty="0" err="1"/>
              <a:t>clusters</a:t>
            </a:r>
            <a:r>
              <a:rPr lang="es-ES" dirty="0"/>
              <a:t>. Aunque los estudios de casos proporcionan una buena visión intuitiva, no son especialmente eficaces para proporcionar una cuantificación más rigurosa de los conglomerados. Aunque los estudios de casos proporcionan una buena visión intuitiva, no son especialmente eficaces para proporcionar una cuantificación más rigurosa de la calidad. A menudo es difícil comparar dos métodos de </a:t>
            </a:r>
            <a:r>
              <a:rPr lang="es-ES" dirty="0" err="1"/>
              <a:t>clustering</a:t>
            </a:r>
            <a:r>
              <a:rPr lang="es-ES" dirty="0"/>
              <a:t> desde una perspectiva cuantitativa con el uso de dicho enfoque.</a:t>
            </a:r>
          </a:p>
          <a:p>
            <a:endParaRPr lang="es-ES" dirty="0"/>
          </a:p>
          <a:p>
            <a:r>
              <a:rPr lang="es-ES" dirty="0"/>
              <a:t>- Se pueden utilizar </a:t>
            </a:r>
            <a:r>
              <a:rPr lang="es-ES" b="1" dirty="0"/>
              <a:t>medidas específicas de los conglomerados</a:t>
            </a:r>
            <a:r>
              <a:rPr lang="es-ES" dirty="0"/>
              <a:t>, como el radio o la densidad de los conglomerados, para para proporcionar una medida de calidad. El problema aquí es que estas medidas pueden favorecer diferentes algoritmos de manera diferente. Por ejemplo, un enfoque de </a:t>
            </a:r>
            <a:r>
              <a:rPr lang="es-ES" dirty="0" err="1"/>
              <a:t>k-means</a:t>
            </a:r>
            <a:r>
              <a:rPr lang="es-ES" dirty="0"/>
              <a:t> será normalmente superior a un método de </a:t>
            </a:r>
            <a:r>
              <a:rPr lang="es-ES" dirty="0" err="1"/>
              <a:t>clustering</a:t>
            </a:r>
            <a:r>
              <a:rPr lang="es-ES" dirty="0"/>
              <a:t> basado en la densidad en términos de radio promedio de </a:t>
            </a:r>
            <a:r>
              <a:rPr lang="es-ES" dirty="0" err="1"/>
              <a:t>cluster</a:t>
            </a:r>
            <a:r>
              <a:rPr lang="es-ES" dirty="0"/>
              <a:t>, pero un método basado en la densidad </a:t>
            </a:r>
            <a:r>
              <a:rPr lang="es-ES" dirty="0" err="1"/>
              <a:t>densidad</a:t>
            </a:r>
            <a:r>
              <a:rPr lang="es-ES" dirty="0"/>
              <a:t> puede ser superior a un algoritmo </a:t>
            </a:r>
            <a:r>
              <a:rPr lang="es-ES" dirty="0" err="1"/>
              <a:t>k-means</a:t>
            </a:r>
            <a:r>
              <a:rPr lang="es-ES" dirty="0"/>
              <a:t> en términos de la densidad estimada de los </a:t>
            </a:r>
            <a:r>
              <a:rPr lang="es-ES" dirty="0" err="1"/>
              <a:t>clusters</a:t>
            </a:r>
            <a:r>
              <a:rPr lang="es-ES" dirty="0"/>
              <a:t>. Esto se debe a que existe una circularidad en el uso de un criterio particular para evaluar el algoritmo, cuando el mismo criterio se utiliza para la agrupación. Esto da lugar a un sesgo Por otra parte, a veces es posible comparar razonablemente dos algoritmos diferentes Por otro lado, a veces es posible comparar razonablemente dos algoritmos diferentes de un tipo muy similar (por ejemplo, dos variaciones de </a:t>
            </a:r>
            <a:r>
              <a:rPr lang="es-ES" dirty="0" err="1"/>
              <a:t>k-means</a:t>
            </a:r>
            <a:r>
              <a:rPr lang="es-ES" dirty="0"/>
              <a:t>) sobre la base de un criterio particular. de un criterio concreto.</a:t>
            </a:r>
          </a:p>
          <a:p>
            <a:endParaRPr lang="es-ES" dirty="0"/>
          </a:p>
          <a:p>
            <a:r>
              <a:rPr lang="es-ES" dirty="0"/>
              <a:t>- En muchos conjuntos de datos</a:t>
            </a:r>
            <a:r>
              <a:rPr lang="es-ES" b="1" dirty="0"/>
              <a:t>, las etiquetas pueden estar asociadas a los puntos de datos</a:t>
            </a:r>
            <a:r>
              <a:rPr lang="es-ES" dirty="0"/>
              <a:t>. En estos casos, la calidad del </a:t>
            </a:r>
            <a:r>
              <a:rPr lang="es-ES" dirty="0" err="1"/>
              <a:t>cluster</a:t>
            </a:r>
            <a:r>
              <a:rPr lang="es-ES" dirty="0"/>
              <a:t> puede medirse en términos de las </a:t>
            </a:r>
            <a:r>
              <a:rPr lang="es-ES" b="1" dirty="0"/>
              <a:t>correlaciones de los </a:t>
            </a:r>
            <a:r>
              <a:rPr lang="es-ES" b="1" dirty="0" err="1"/>
              <a:t>clusters</a:t>
            </a:r>
            <a:r>
              <a:rPr lang="es-ES" b="1" dirty="0"/>
              <a:t> con las etiquetas de los datos</a:t>
            </a:r>
            <a:r>
              <a:rPr lang="es-ES" dirty="0"/>
              <a:t>. Esto proporciona un criterio de </a:t>
            </a:r>
            <a:r>
              <a:rPr lang="es-ES" b="1" dirty="0"/>
              <a:t>validación externo</a:t>
            </a:r>
            <a:r>
              <a:rPr lang="es-ES" dirty="0"/>
              <a:t>, si las etiquetas no se han utilizado en el proceso de agrupación. Sin embargo, este enfoque no es perfecto, porque las etiquetas de las clases no siempre se alinean con los </a:t>
            </a:r>
            <a:r>
              <a:rPr lang="es-ES" dirty="0" err="1"/>
              <a:t>clusters</a:t>
            </a:r>
            <a:r>
              <a:rPr lang="es-ES" dirty="0"/>
              <a:t> naturales de los datos. No obstante, este enfoque se considera más "imparcial" que los otros dos métodos mencionados anteriormente y se utiliza habitualmente para la evaluación de </a:t>
            </a:r>
            <a:r>
              <a:rPr lang="es-ES" dirty="0" err="1"/>
              <a:t>clusters</a:t>
            </a:r>
            <a:r>
              <a:rPr lang="es-ES" dirty="0"/>
              <a:t>.</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16</a:t>
            </a:fld>
            <a:endParaRPr lang="es-ES"/>
          </a:p>
        </p:txBody>
      </p:sp>
    </p:spTree>
    <p:extLst>
      <p:ext uri="{BB962C8B-B14F-4D97-AF65-F5344CB8AC3E}">
        <p14:creationId xmlns:p14="http://schemas.microsoft.com/office/powerpoint/2010/main" val="4149983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aprendizaje supervisado se caracteriza por la ausencia de etiquetas externas que den una orientación sobre si los resultados obtenidos son buenos o malos.</a:t>
            </a:r>
          </a:p>
          <a:p>
            <a:endParaRPr lang="es-ES" dirty="0"/>
          </a:p>
          <a:p>
            <a:r>
              <a:rPr lang="es-ES" b="1" dirty="0"/>
              <a:t>Validar el comportamiento de un modelo no supervisado es una tarea ardua para la que se necesita un importante dominio del problema y una fuerte intuición matemática y estadística que nos diga en qué debemos fijarnos a la hora de validar si lo estamos haciendo bien.</a:t>
            </a:r>
          </a:p>
          <a:p>
            <a:endParaRPr lang="es-ES" dirty="0"/>
          </a:p>
          <a:p>
            <a:r>
              <a:rPr lang="es-ES" dirty="0"/>
              <a:t>Los modelos no supervisados se caracterizan por tener </a:t>
            </a:r>
            <a:r>
              <a:rPr lang="es-ES" b="1" dirty="0"/>
              <a:t>pocos </a:t>
            </a:r>
            <a:r>
              <a:rPr lang="es-ES" b="1" dirty="0" err="1"/>
              <a:t>hiperparámetros</a:t>
            </a:r>
            <a:r>
              <a:rPr lang="es-ES" dirty="0"/>
              <a:t>, lo cual hace un poco más sencilla esta tarea. No obstante y en contrapartida, éstos requieren de un esfuerzo significativamente mayor para ser determinados. Aunque existen diversos métodos estadísticos que facilitan esta tarea, en general, requiere de la validación de los mismos a través del conocimiento específico del dominio en cuestión.</a:t>
            </a:r>
          </a:p>
          <a:p>
            <a:endParaRPr lang="es-ES" dirty="0"/>
          </a:p>
          <a:p>
            <a:r>
              <a:rPr lang="es-ES" dirty="0"/>
              <a:t>Los métodos de </a:t>
            </a:r>
            <a:r>
              <a:rPr lang="es-ES" b="1" dirty="0"/>
              <a:t>tipo “codo” </a:t>
            </a:r>
            <a:r>
              <a:rPr lang="es-ES" dirty="0"/>
              <a:t>tratan de estudiar los </a:t>
            </a:r>
            <a:r>
              <a:rPr lang="es-ES" b="1" dirty="0"/>
              <a:t>valores de </a:t>
            </a:r>
            <a:r>
              <a:rPr lang="es-ES" b="1" dirty="0" err="1"/>
              <a:t>hiperparámetros</a:t>
            </a:r>
            <a:r>
              <a:rPr lang="es-ES" b="1" dirty="0"/>
              <a:t> que son aceptables </a:t>
            </a:r>
            <a:r>
              <a:rPr lang="es-ES" dirty="0"/>
              <a:t>teniendo en cuenta que no interesa cometer </a:t>
            </a:r>
            <a:r>
              <a:rPr lang="es-ES" dirty="0" err="1"/>
              <a:t>underfitting</a:t>
            </a:r>
            <a:r>
              <a:rPr lang="es-ES" dirty="0"/>
              <a:t> ni </a:t>
            </a:r>
            <a:r>
              <a:rPr lang="es-ES" dirty="0" err="1"/>
              <a:t>overfitting</a:t>
            </a:r>
            <a:r>
              <a:rPr lang="es-ES" dirty="0"/>
              <a:t>. Para ello se define una métrica interna que modele estos fenómenos y se busca el rango de valores para los que aparentemente no se dan estos fenómenos.</a:t>
            </a:r>
          </a:p>
          <a:p>
            <a:endParaRPr lang="es-ES" dirty="0"/>
          </a:p>
          <a:p>
            <a:r>
              <a:rPr lang="es-ES" dirty="0"/>
              <a:t>Además de esto, cuando se entrena un modelo, </a:t>
            </a:r>
            <a:r>
              <a:rPr lang="es-ES" b="1" dirty="0"/>
              <a:t>se obtienen ciertos objetos o parámetros que caracterizan de alguna manera el resultado del entrenamiento </a:t>
            </a:r>
            <a:r>
              <a:rPr lang="es-ES" dirty="0"/>
              <a:t>y que dependen principalmente de los datos empleados para el mismo. De esta manera, una interpretación de estos parámetros nos puede ayudar a comprender mejor tanto la performance del modelo como el contenido de los datos.</a:t>
            </a:r>
          </a:p>
          <a:p>
            <a:endParaRPr lang="es-ES" dirty="0"/>
          </a:p>
          <a:p>
            <a:r>
              <a:rPr lang="es-ES" dirty="0"/>
              <a:t>Algunos ejemplos son la ubicación de los centroides en K-Means o los pesos de las variables en el PCA. Estos valores pueden arrojar mucha luz sobre los resultados.</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17</a:t>
            </a:fld>
            <a:endParaRPr lang="es-ES"/>
          </a:p>
        </p:txBody>
      </p:sp>
    </p:spTree>
    <p:extLst>
      <p:ext uri="{BB962C8B-B14F-4D97-AF65-F5344CB8AC3E}">
        <p14:creationId xmlns:p14="http://schemas.microsoft.com/office/powerpoint/2010/main" val="2572094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ejemplo, cuando se hace </a:t>
            </a:r>
            <a:r>
              <a:rPr lang="es-ES" dirty="0" err="1"/>
              <a:t>K.Means</a:t>
            </a:r>
            <a:r>
              <a:rPr lang="es-ES" dirty="0"/>
              <a:t>, es necesario </a:t>
            </a:r>
            <a:r>
              <a:rPr lang="es-ES" b="1" dirty="0" err="1"/>
              <a:t>pre-establecer</a:t>
            </a:r>
            <a:r>
              <a:rPr lang="es-ES" b="1" dirty="0"/>
              <a:t> el número K de </a:t>
            </a:r>
            <a:r>
              <a:rPr lang="es-ES" b="1" dirty="0" err="1"/>
              <a:t>clusters</a:t>
            </a:r>
            <a:r>
              <a:rPr lang="es-ES" dirty="0"/>
              <a:t>. Es habitual para ello tener una idea del orden de </a:t>
            </a:r>
            <a:r>
              <a:rPr lang="es-ES" dirty="0" err="1"/>
              <a:t>clusters</a:t>
            </a:r>
            <a:r>
              <a:rPr lang="es-ES" dirty="0"/>
              <a:t> que se pretende encontrar y compararlo con los resultados que se tienen a partir del uso de métodos estadísticos como el del codo. El método del codo consiste en la definición de una métrica interna, que suele ser la SSE de los puntos a su correspondiente centroide, y se estudia su dependencia con respecto a la cantidad de </a:t>
            </a:r>
            <a:r>
              <a:rPr lang="es-ES" dirty="0" err="1"/>
              <a:t>clusters</a:t>
            </a:r>
            <a:r>
              <a:rPr lang="es-ES" dirty="0"/>
              <a:t> que hay.</a:t>
            </a:r>
          </a:p>
          <a:p>
            <a:endParaRPr lang="es-ES" dirty="0"/>
          </a:p>
          <a:p>
            <a:r>
              <a:rPr lang="es-ES" dirty="0"/>
              <a:t>Lo mismo ocurre cuando en el PCA utilizamos el </a:t>
            </a:r>
            <a:r>
              <a:rPr lang="es-ES" b="1" dirty="0"/>
              <a:t>ratio de varianza </a:t>
            </a:r>
            <a:r>
              <a:rPr lang="es-ES" dirty="0"/>
              <a:t>explicada para determinar el número de componentes con el que nos quedamos.</a:t>
            </a:r>
          </a:p>
          <a:p>
            <a:endParaRPr lang="es-ES" dirty="0"/>
          </a:p>
          <a:p>
            <a:r>
              <a:rPr lang="es-ES" dirty="0"/>
              <a:t>El método del codo recibe su nombre de la forma habitual de las gráficas en las cuáles se usa. Siempre que se tiene una gráfica con forma de logaritmo, hipérbola, </a:t>
            </a:r>
            <a:r>
              <a:rPr lang="es-ES" dirty="0" err="1"/>
              <a:t>etc</a:t>
            </a:r>
            <a:r>
              <a:rPr lang="es-ES" dirty="0"/>
              <a:t> se buscan valores donde el cambio de derivada es más brusco, es decir, el codo. Esto nos da una idea de que para valores más pequeños en el eje X el crecimiento/decrecimiento es mucho mayor que el que se tiene para valores superiores de X. Suele emplearse como método gráfico para justificar la elección de un determinado parámetro. No obstante, no suele ser un criterio definitivo sino que debe ser validado de nuevo mediante otros métodos o usando el conocimiento del dominio.</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18</a:t>
            </a:fld>
            <a:endParaRPr lang="es-ES"/>
          </a:p>
        </p:txBody>
      </p:sp>
    </p:spTree>
    <p:extLst>
      <p:ext uri="{BB962C8B-B14F-4D97-AF65-F5344CB8AC3E}">
        <p14:creationId xmlns:p14="http://schemas.microsoft.com/office/powerpoint/2010/main" val="1594619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Como hemos mencionado antes, la interpretación de los parámetros del modelo es de gran importancia y suele ser combinado con métodos como el del codo. En el </a:t>
            </a:r>
            <a:r>
              <a:rPr lang="es-ES" dirty="0" err="1"/>
              <a:t>clustering</a:t>
            </a:r>
            <a:r>
              <a:rPr lang="es-ES" dirty="0"/>
              <a:t> suele ayudar la visualización de los centroides cuando esto es posible y estudiar sus valores, viendo si realmente distinguen grupos diferentes o se ha hecho un </a:t>
            </a:r>
            <a:r>
              <a:rPr lang="es-ES" dirty="0" err="1"/>
              <a:t>sobreparticionamiento</a:t>
            </a:r>
            <a:r>
              <a:rPr lang="es-ES" dirty="0"/>
              <a:t> de los datos. Además, nos podemos ayudar de ciertas métricas que se complementan a la perfección con estos valores.</a:t>
            </a:r>
          </a:p>
          <a:p>
            <a:endParaRPr lang="es-ES" dirty="0"/>
          </a:p>
          <a:p>
            <a:r>
              <a:rPr lang="es-ES" dirty="0"/>
              <a:t>En el caso de algoritmos de reducción de la dimensionalidad, se puede obtener información acerca de qué información se conserva y qué información ha sido desechada, además de comprender el significado de las nuevas variables obtenidas y cómo influye esta elección en la nueva estructura de datos.</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19</a:t>
            </a:fld>
            <a:endParaRPr lang="es-ES"/>
          </a:p>
        </p:txBody>
      </p:sp>
    </p:spTree>
    <p:extLst>
      <p:ext uri="{BB962C8B-B14F-4D97-AF65-F5344CB8AC3E}">
        <p14:creationId xmlns:p14="http://schemas.microsoft.com/office/powerpoint/2010/main" val="698933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20</a:t>
            </a:fld>
            <a:endParaRPr lang="es-ES"/>
          </a:p>
        </p:txBody>
      </p:sp>
    </p:spTree>
    <p:extLst>
      <p:ext uri="{BB962C8B-B14F-4D97-AF65-F5344CB8AC3E}">
        <p14:creationId xmlns:p14="http://schemas.microsoft.com/office/powerpoint/2010/main" val="1106495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s-ES" dirty="0"/>
              <a:t>Digamos que quieres crear un sistema que tome unas cuantas fotos de cada artículo en una línea de producción y detecte qué artículos son defectuosos. </a:t>
            </a:r>
          </a:p>
          <a:p>
            <a:endParaRPr lang="es-ES" dirty="0"/>
          </a:p>
          <a:p>
            <a:r>
              <a:rPr lang="es-ES" dirty="0"/>
              <a:t>Es bastante fácil crear un sistema que tome fotos automáticamente, lo que puede dar lugar a miles de fotos cada día. En pocas semanas se puede crear un conjunto de datos razonablemente amplio. </a:t>
            </a:r>
          </a:p>
          <a:p>
            <a:r>
              <a:rPr lang="es-ES" dirty="0"/>
              <a:t>Pero espera, ¡no hay etiquetas! Si quiere entrenar un clasificador binario normal que prediga si un artículo es defectuoso o no, tendrá que etiquetar cada imagen como "defectuosa" o "normal". </a:t>
            </a:r>
          </a:p>
          <a:p>
            <a:r>
              <a:rPr lang="es-ES" dirty="0"/>
              <a:t>Por lo general, esto requerirá que expertos humanos se sienten y revisen manualmente todas las imágenes. </a:t>
            </a:r>
          </a:p>
          <a:p>
            <a:r>
              <a:rPr lang="es-ES" dirty="0"/>
              <a:t>Se trata de una tarea larga, costosa y tediosa, por lo que normalmente sólo se realiza en un pequeño subconjunto de las imágenes disponibles. </a:t>
            </a:r>
          </a:p>
          <a:p>
            <a:r>
              <a:rPr lang="es-ES" dirty="0"/>
              <a:t>Como resultado, el conjunto de datos etiquetados será bastante pequeño, y el rendimiento del clasificador será decepcionante. Además, cada vez que la empresa haga algún cambio en sus productos, habrá que volver a empezar todo el proceso desde cero. </a:t>
            </a:r>
          </a:p>
          <a:p>
            <a:r>
              <a:rPr lang="es-ES" dirty="0"/>
              <a:t>¿No sería </a:t>
            </a:r>
            <a:r>
              <a:rPr lang="es-ES" dirty="0" err="1"/>
              <a:t>sería</a:t>
            </a:r>
            <a:r>
              <a:rPr lang="es-ES" dirty="0"/>
              <a:t> genial si el algoritmo pudiera explotar los datos no etiquetados sin necesidad de humanos para etiquetar cada imagen? Así es el aprendizaje no supervisado. </a:t>
            </a:r>
          </a:p>
          <a:p>
            <a:endParaRPr lang="es-ES" dirty="0"/>
          </a:p>
          <a:p>
            <a:endParaRPr lang="es-ES" dirty="0"/>
          </a:p>
          <a:p>
            <a:r>
              <a:rPr lang="es-ES" dirty="0"/>
              <a:t>El aprendizaje no supervisado (UL) es un tipo de algoritmo que </a:t>
            </a:r>
            <a:r>
              <a:rPr lang="es-ES" b="1" dirty="0"/>
              <a:t>aprende patrones a partir de datos no etiquetados</a:t>
            </a:r>
            <a:r>
              <a:rPr lang="es-ES" dirty="0"/>
              <a:t>. La esperanza es que, mediante el mimetismo, la máquina se vea obligada a construir una representación interna compacta de su mundo. A diferencia del aprendizaje supervisado (SL), en el que los datos son etiquetados por un ser humano, por ejemplo, como "coche" o "pez", etc., el UL muestra una autoorganización que capta los patrones como predilecciones neuronales o densidades de probabilidad[1] Los otros niveles del espectro de la supervisión son el aprendizaje por refuerzo, en el que la máquina sólo recibe una puntuación numérica de rendimiento como guía, y el aprendizaje </a:t>
            </a:r>
            <a:r>
              <a:rPr lang="es-ES" dirty="0" err="1"/>
              <a:t>semisupervisado</a:t>
            </a:r>
            <a:r>
              <a:rPr lang="es-ES" dirty="0"/>
              <a:t>, en el que se etiqueta una parte más pequeña de los datos. Dos amplios métodos en el UL son las redes neuronales y los métodos probabilísticos.</a:t>
            </a:r>
          </a:p>
          <a:p>
            <a:endParaRPr lang="es-ES" dirty="0"/>
          </a:p>
          <a:p>
            <a:endParaRPr lang="es-ES" dirty="0"/>
          </a:p>
          <a:p>
            <a:endParaRPr lang="es-ES" dirty="0"/>
          </a:p>
          <a:p>
            <a:r>
              <a:rPr lang="es-ES" dirty="0"/>
              <a:t>Examinaremos otras tareas y algoritmos de aprendizaje no supervisado y algoritmos:</a:t>
            </a:r>
          </a:p>
          <a:p>
            <a:endParaRPr lang="es-ES" dirty="0"/>
          </a:p>
          <a:p>
            <a:pPr marL="171450" indent="-171450">
              <a:buFontTx/>
              <a:buChar char="-"/>
            </a:pPr>
            <a:r>
              <a:rPr lang="es-ES" dirty="0"/>
              <a:t>Detección de anomalías: el objetivo es aprender cómo son los datos "normales" y utilizarlos para detectar casos anormales, como artículos defectuosos en una línea de producción o una nueva tendencia en una serie temporal.- </a:t>
            </a:r>
          </a:p>
          <a:p>
            <a:pPr marL="171450" indent="-171450">
              <a:buFontTx/>
              <a:buChar char="-"/>
            </a:pPr>
            <a:endParaRPr lang="es-ES" dirty="0"/>
          </a:p>
          <a:p>
            <a:pPr marL="171450" indent="-171450">
              <a:buFontTx/>
              <a:buChar char="-"/>
            </a:pPr>
            <a:r>
              <a:rPr lang="es-ES" dirty="0"/>
              <a:t>Estimación de la densidad: se trata de estimar la función de densidad de probabilidad (PDF) del proceso aleatorio que ha generado el conjunto de datos. Se utiliza habitualmente para la detección de anomalías: los casos situados en regiones de muy baja densidad son probablemente de baja densidad. También es útil para el análisis y la visualización de datos</a:t>
            </a:r>
            <a:endParaRPr lang="en-GB" dirty="0"/>
          </a:p>
          <a:p>
            <a:pPr marL="0" lvl="0" indent="0" algn="l" rtl="0">
              <a:spcBef>
                <a:spcPts val="0"/>
              </a:spcBef>
              <a:spcAft>
                <a:spcPts val="0"/>
              </a:spcAft>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Veamos el </a:t>
            </a:r>
            <a:r>
              <a:rPr lang="es-ES" dirty="0" err="1"/>
              <a:t>clustering</a:t>
            </a:r>
            <a:r>
              <a:rPr lang="es-ES" dirty="0"/>
              <a:t>, el problema canónico del </a:t>
            </a:r>
            <a:r>
              <a:rPr lang="es-ES" b="1" dirty="0"/>
              <a:t>aprendizaje no supervisado</a:t>
            </a:r>
            <a:r>
              <a:rPr lang="es-ES" dirty="0"/>
              <a:t>. Uno de los retos de la agrupación es </a:t>
            </a:r>
            <a:r>
              <a:rPr lang="es-ES" b="1" dirty="0"/>
              <a:t>determinar el número de conglomerados</a:t>
            </a:r>
            <a:r>
              <a:rPr lang="es-ES" dirty="0"/>
              <a:t>. </a:t>
            </a:r>
          </a:p>
          <a:p>
            <a:endParaRPr lang="es-ES" dirty="0"/>
          </a:p>
          <a:p>
            <a:r>
              <a:rPr lang="es-ES" dirty="0"/>
              <a:t>Si se tienen demasiados </a:t>
            </a:r>
            <a:r>
              <a:rPr lang="es-ES" dirty="0" err="1"/>
              <a:t>clusters</a:t>
            </a:r>
            <a:r>
              <a:rPr lang="es-ES" dirty="0"/>
              <a:t>, por ejemplo, el </a:t>
            </a:r>
            <a:r>
              <a:rPr lang="es-ES" b="1" dirty="0"/>
              <a:t>número de </a:t>
            </a:r>
            <a:r>
              <a:rPr lang="es-ES" b="1" dirty="0" err="1"/>
              <a:t>clusters</a:t>
            </a:r>
            <a:r>
              <a:rPr lang="es-ES" b="1" dirty="0"/>
              <a:t> es igual al número de puntos de datos</a:t>
            </a:r>
            <a:r>
              <a:rPr lang="es-ES" dirty="0"/>
              <a:t>, entonces cada </a:t>
            </a:r>
            <a:r>
              <a:rPr lang="es-ES" dirty="0" err="1"/>
              <a:t>cluster</a:t>
            </a:r>
            <a:r>
              <a:rPr lang="es-ES" dirty="0"/>
              <a:t> contiene sólo un punto de datos, y los </a:t>
            </a:r>
            <a:r>
              <a:rPr lang="es-ES" dirty="0" err="1"/>
              <a:t>clusters</a:t>
            </a:r>
            <a:r>
              <a:rPr lang="es-ES" dirty="0"/>
              <a:t> no codifican ninguna información útil sobre qué puntos de datos son similares entre sí. No hay agrupación de puntos de datos similares y, por tanto, la agrupación no es útil.</a:t>
            </a:r>
          </a:p>
          <a:p>
            <a:endParaRPr lang="es-ES" dirty="0"/>
          </a:p>
          <a:p>
            <a:r>
              <a:rPr lang="es-ES" dirty="0"/>
              <a:t>Esto es análogo al sobreajuste en el aprendizaje supervisado. En el aprendizaje supervisado, se intenta </a:t>
            </a:r>
            <a:r>
              <a:rPr lang="es-ES" b="1" dirty="0"/>
              <a:t>minimizar el error entre la etiqueta real y la predicción</a:t>
            </a:r>
            <a:r>
              <a:rPr lang="es-ES" dirty="0"/>
              <a:t>, y el uso de un modelo demasiado complejo puede reducir este error a cero, pero no será útil para futuras predicciones. En el aprendizaje no supervisado, como el </a:t>
            </a:r>
            <a:r>
              <a:rPr lang="es-ES" dirty="0" err="1"/>
              <a:t>clustering</a:t>
            </a:r>
            <a:r>
              <a:rPr lang="es-ES" dirty="0"/>
              <a:t>, se intenta </a:t>
            </a:r>
            <a:r>
              <a:rPr lang="es-ES" b="1" dirty="0"/>
              <a:t>minimizar la varianza entre </a:t>
            </a:r>
            <a:r>
              <a:rPr lang="es-ES" b="1" dirty="0" err="1"/>
              <a:t>clusters</a:t>
            </a:r>
            <a:r>
              <a:rPr lang="es-ES" dirty="0"/>
              <a:t>, y el uso de </a:t>
            </a:r>
            <a:r>
              <a:rPr lang="es-ES" b="1" dirty="0"/>
              <a:t>un gran número de </a:t>
            </a:r>
            <a:r>
              <a:rPr lang="es-ES" b="1" dirty="0" err="1"/>
              <a:t>clusters</a:t>
            </a:r>
            <a:r>
              <a:rPr lang="es-ES" b="1" dirty="0"/>
              <a:t> puede reducir esta varianza a cero</a:t>
            </a:r>
            <a:r>
              <a:rPr lang="es-ES" dirty="0"/>
              <a:t>, pero de nuevo, no dará un modelo útil de los </a:t>
            </a:r>
            <a:r>
              <a:rPr lang="es-ES" dirty="0" err="1"/>
              <a:t>datos.Por</a:t>
            </a:r>
            <a:r>
              <a:rPr lang="es-ES" dirty="0"/>
              <a:t> supuesto, también existe el problema de la falta de ajuste en el otro extremo del espectro. En el caso de la agrupación, como se puede adivinar, esto ocurre cuando se tienen muy pocas agrupaciones. En ese caso, la varianza entre </a:t>
            </a:r>
            <a:r>
              <a:rPr lang="es-ES" dirty="0" err="1"/>
              <a:t>clusters</a:t>
            </a:r>
            <a:r>
              <a:rPr lang="es-ES" dirty="0"/>
              <a:t> es alta (análoga al alto error de entrenamiento en el aprendizaje supervisado).</a:t>
            </a:r>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21</a:t>
            </a:fld>
            <a:endParaRPr lang="es-ES"/>
          </a:p>
        </p:txBody>
      </p:sp>
    </p:spTree>
    <p:extLst>
      <p:ext uri="{BB962C8B-B14F-4D97-AF65-F5344CB8AC3E}">
        <p14:creationId xmlns:p14="http://schemas.microsoft.com/office/powerpoint/2010/main" val="262610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Antes de aplicar un método de aprendizaje, es importante hacerse la idea de cómo funciona el mismo y conocer sus hipótesis para saber qué datos podemos usar y cuáles no.</a:t>
            </a:r>
          </a:p>
          <a:p>
            <a:endParaRPr lang="es-ES" dirty="0"/>
          </a:p>
          <a:p>
            <a:r>
              <a:rPr lang="es-ES" dirty="0"/>
              <a:t>1.</a:t>
            </a:r>
          </a:p>
          <a:p>
            <a:r>
              <a:rPr lang="es-ES" dirty="0"/>
              <a:t>En la primera etapa de limpieza es importante analizar e interpretar la presencia de valores nulos para saber si es mejor:</a:t>
            </a:r>
          </a:p>
          <a:p>
            <a:r>
              <a:rPr lang="es-ES" dirty="0"/>
              <a:t>	- Eliminar aquellas filas con valores ausentes</a:t>
            </a:r>
          </a:p>
          <a:p>
            <a:r>
              <a:rPr lang="es-ES" dirty="0"/>
              <a:t>	- Eliminar columnas con más de un cierto % de nulos</a:t>
            </a:r>
          </a:p>
          <a:p>
            <a:r>
              <a:rPr lang="es-ES" dirty="0"/>
              <a:t>	- Codificar los nulos</a:t>
            </a:r>
          </a:p>
          <a:p>
            <a:endParaRPr lang="es-ES" dirty="0"/>
          </a:p>
          <a:p>
            <a:r>
              <a:rPr lang="es-ES" dirty="0"/>
              <a:t>Después, también es importante conocer propiedades de los predictores tanto intrínsecos como en su interacción con el resto de ellos.</a:t>
            </a:r>
          </a:p>
          <a:p>
            <a:endParaRPr lang="es-ES" dirty="0"/>
          </a:p>
          <a:p>
            <a:r>
              <a:rPr lang="es-ES" dirty="0"/>
              <a:t>Es importante representar gráficamente las relaciones entre las variables tomadas 2 a 2 para saber si existen dependencias lineales fuertes o detectar patrones por inspección visual.</a:t>
            </a:r>
          </a:p>
          <a:p>
            <a:endParaRPr lang="es-ES" dirty="0"/>
          </a:p>
          <a:p>
            <a:r>
              <a:rPr lang="en-GB" dirty="0"/>
              <a:t>2. MUY IMPORTANTE</a:t>
            </a:r>
          </a:p>
          <a:p>
            <a:endParaRPr lang="en-GB" dirty="0"/>
          </a:p>
          <a:p>
            <a:r>
              <a:rPr lang="en-GB" dirty="0" err="1"/>
              <a:t>Cuando</a:t>
            </a:r>
            <a:r>
              <a:rPr lang="en-GB" dirty="0"/>
              <a:t> </a:t>
            </a:r>
            <a:r>
              <a:rPr lang="en-GB" dirty="0" err="1"/>
              <a:t>aplicamos</a:t>
            </a:r>
            <a:r>
              <a:rPr lang="en-GB" dirty="0"/>
              <a:t> </a:t>
            </a:r>
            <a:r>
              <a:rPr lang="en-GB" dirty="0" err="1"/>
              <a:t>modelos</a:t>
            </a:r>
            <a:r>
              <a:rPr lang="en-GB" dirty="0"/>
              <a:t> </a:t>
            </a:r>
            <a:r>
              <a:rPr lang="en-GB" dirty="0" err="1"/>
              <a:t>basados</a:t>
            </a:r>
            <a:r>
              <a:rPr lang="en-GB" dirty="0"/>
              <a:t> </a:t>
            </a:r>
            <a:r>
              <a:rPr lang="en-GB" dirty="0" err="1"/>
              <a:t>en</a:t>
            </a:r>
            <a:r>
              <a:rPr lang="en-GB" dirty="0"/>
              <a:t> </a:t>
            </a:r>
            <a:r>
              <a:rPr lang="en-GB" dirty="0" err="1"/>
              <a:t>distancias</a:t>
            </a:r>
            <a:r>
              <a:rPr lang="en-GB" dirty="0"/>
              <a:t> </a:t>
            </a:r>
            <a:r>
              <a:rPr lang="en-GB" dirty="0" err="1"/>
              <a:t>como</a:t>
            </a:r>
            <a:r>
              <a:rPr lang="en-GB" dirty="0"/>
              <a:t> es el clustering o </a:t>
            </a:r>
            <a:r>
              <a:rPr lang="en-GB" dirty="0" err="1"/>
              <a:t>realizamos</a:t>
            </a:r>
            <a:r>
              <a:rPr lang="en-GB" dirty="0"/>
              <a:t> </a:t>
            </a:r>
            <a:r>
              <a:rPr lang="en-GB" dirty="0" err="1"/>
              <a:t>combinaciones</a:t>
            </a:r>
            <a:r>
              <a:rPr lang="en-GB" dirty="0"/>
              <a:t> </a:t>
            </a:r>
            <a:r>
              <a:rPr lang="en-GB" dirty="0" err="1"/>
              <a:t>lineales</a:t>
            </a:r>
            <a:r>
              <a:rPr lang="en-GB" dirty="0"/>
              <a:t> de predictors, es de vital </a:t>
            </a:r>
            <a:r>
              <a:rPr lang="en-GB" dirty="0" err="1"/>
              <a:t>importancia</a:t>
            </a:r>
            <a:r>
              <a:rPr lang="en-GB" dirty="0"/>
              <a:t> que </a:t>
            </a:r>
            <a:r>
              <a:rPr lang="en-GB" dirty="0" err="1"/>
              <a:t>éstos</a:t>
            </a:r>
            <a:r>
              <a:rPr lang="en-GB" dirty="0"/>
              <a:t> </a:t>
            </a:r>
            <a:r>
              <a:rPr lang="en-GB" dirty="0" err="1"/>
              <a:t>estén</a:t>
            </a:r>
            <a:r>
              <a:rPr lang="en-GB" dirty="0"/>
              <a:t> </a:t>
            </a:r>
            <a:r>
              <a:rPr lang="en-GB" dirty="0" err="1"/>
              <a:t>escalados</a:t>
            </a:r>
            <a:r>
              <a:rPr lang="en-GB" dirty="0"/>
              <a:t> y </a:t>
            </a:r>
            <a:r>
              <a:rPr lang="en-GB" dirty="0" err="1"/>
              <a:t>sean</a:t>
            </a:r>
            <a:r>
              <a:rPr lang="en-GB" dirty="0"/>
              <a:t> </a:t>
            </a:r>
            <a:r>
              <a:rPr lang="en-GB" dirty="0" err="1"/>
              <a:t>adimensionales</a:t>
            </a:r>
            <a:r>
              <a:rPr lang="en-GB" dirty="0"/>
              <a:t>. De </a:t>
            </a:r>
            <a:r>
              <a:rPr lang="en-GB" dirty="0" err="1"/>
              <a:t>esta</a:t>
            </a:r>
            <a:r>
              <a:rPr lang="en-GB" dirty="0"/>
              <a:t> </a:t>
            </a:r>
            <a:r>
              <a:rPr lang="en-GB" dirty="0" err="1"/>
              <a:t>manera</a:t>
            </a:r>
            <a:r>
              <a:rPr lang="en-GB" dirty="0"/>
              <a:t>, </a:t>
            </a:r>
            <a:r>
              <a:rPr lang="en-GB" dirty="0" err="1"/>
              <a:t>nos</a:t>
            </a:r>
            <a:r>
              <a:rPr lang="en-GB" dirty="0"/>
              <a:t> </a:t>
            </a:r>
            <a:r>
              <a:rPr lang="en-GB" dirty="0" err="1"/>
              <a:t>aseguramos</a:t>
            </a:r>
            <a:r>
              <a:rPr lang="en-GB" dirty="0"/>
              <a:t> de que las </a:t>
            </a:r>
            <a:r>
              <a:rPr lang="en-GB" dirty="0" err="1"/>
              <a:t>comparaciones</a:t>
            </a:r>
            <a:r>
              <a:rPr lang="en-GB" dirty="0"/>
              <a:t> son </a:t>
            </a:r>
            <a:r>
              <a:rPr lang="en-GB" dirty="0" err="1"/>
              <a:t>justas</a:t>
            </a:r>
            <a:r>
              <a:rPr lang="en-GB" dirty="0"/>
              <a:t> y, </a:t>
            </a:r>
            <a:r>
              <a:rPr lang="en-GB" dirty="0" err="1"/>
              <a:t>además</a:t>
            </a:r>
            <a:r>
              <a:rPr lang="en-GB" dirty="0"/>
              <a:t>, </a:t>
            </a:r>
            <a:r>
              <a:rPr lang="en-GB" dirty="0" err="1"/>
              <a:t>garantizamos</a:t>
            </a:r>
            <a:r>
              <a:rPr lang="en-GB" dirty="0"/>
              <a:t> un </a:t>
            </a:r>
            <a:r>
              <a:rPr lang="en-GB" dirty="0" err="1"/>
              <a:t>cierto</a:t>
            </a:r>
            <a:r>
              <a:rPr lang="en-GB" dirty="0"/>
              <a:t> </a:t>
            </a:r>
            <a:r>
              <a:rPr lang="en-GB" dirty="0" err="1"/>
              <a:t>nivel</a:t>
            </a:r>
            <a:r>
              <a:rPr lang="en-GB" dirty="0"/>
              <a:t> de </a:t>
            </a:r>
            <a:r>
              <a:rPr lang="en-GB" dirty="0" err="1"/>
              <a:t>estabilidad</a:t>
            </a:r>
            <a:r>
              <a:rPr lang="en-GB" dirty="0"/>
              <a:t> </a:t>
            </a:r>
            <a:r>
              <a:rPr lang="en-GB" dirty="0" err="1"/>
              <a:t>numérica</a:t>
            </a:r>
            <a:r>
              <a:rPr lang="en-GB" dirty="0"/>
              <a:t> </a:t>
            </a:r>
            <a:r>
              <a:rPr lang="en-GB" dirty="0" err="1"/>
              <a:t>en</a:t>
            </a:r>
            <a:r>
              <a:rPr lang="en-GB" dirty="0"/>
              <a:t> los </a:t>
            </a:r>
            <a:r>
              <a:rPr lang="en-GB" dirty="0" err="1"/>
              <a:t>algoritmos</a:t>
            </a:r>
            <a:r>
              <a:rPr lang="en-GB" dirty="0"/>
              <a:t>,</a:t>
            </a:r>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22</a:t>
            </a:fld>
            <a:endParaRPr lang="es-ES"/>
          </a:p>
        </p:txBody>
      </p:sp>
    </p:spTree>
    <p:extLst>
      <p:ext uri="{BB962C8B-B14F-4D97-AF65-F5344CB8AC3E}">
        <p14:creationId xmlns:p14="http://schemas.microsoft.com/office/powerpoint/2010/main" val="446740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Evaluar el rendimiento de un algoritmo de </a:t>
            </a:r>
            <a:r>
              <a:rPr lang="es-ES" dirty="0" err="1"/>
              <a:t>clustering</a:t>
            </a:r>
            <a:r>
              <a:rPr lang="es-ES" dirty="0"/>
              <a:t> </a:t>
            </a:r>
            <a:r>
              <a:rPr lang="es-ES" b="1" dirty="0"/>
              <a:t>no es tan trivial como contar el número de errores o la precisión y el </a:t>
            </a:r>
            <a:r>
              <a:rPr lang="es-ES" b="1" dirty="0" err="1"/>
              <a:t>recall</a:t>
            </a:r>
            <a:r>
              <a:rPr lang="es-ES" b="1" dirty="0"/>
              <a:t> </a:t>
            </a:r>
            <a:r>
              <a:rPr lang="es-ES" dirty="0"/>
              <a:t>de un algoritmo de clasificación supervisado. En particular, cualquier métrica de evaluación no debería tener en cuenta los valores absolutos de las etiquetas de los clústeres, sino más bien si esta agrupación define separaciones de los datos similares a algún conjunto de etiquetas reales o satisface alguna suposición como que los miembros que pertenecen a la misma clase son más similares que los miembros de clases diferentes según alguna métrica de similitud.</a:t>
            </a:r>
          </a:p>
          <a:p>
            <a:endParaRPr lang="es-ES" dirty="0"/>
          </a:p>
          <a:p>
            <a:r>
              <a:rPr lang="es-ES" dirty="0"/>
              <a:t>A pesar de ser no aprendizaje no supervisado, existen algunas métricas que permiten monitorizar el rendimiento de los modelos de </a:t>
            </a:r>
            <a:r>
              <a:rPr lang="es-ES" dirty="0" err="1"/>
              <a:t>clustering</a:t>
            </a:r>
            <a:r>
              <a:rPr lang="es-ES" dirty="0"/>
              <a:t> en función de la </a:t>
            </a:r>
            <a:r>
              <a:rPr lang="en-GB" dirty="0" err="1"/>
              <a:t>compacidad</a:t>
            </a:r>
            <a:r>
              <a:rPr lang="es-ES" dirty="0"/>
              <a:t> de los </a:t>
            </a:r>
            <a:r>
              <a:rPr lang="es-ES" dirty="0" err="1"/>
              <a:t>clusters</a:t>
            </a:r>
            <a:r>
              <a:rPr lang="es-ES" dirty="0"/>
              <a:t> y las </a:t>
            </a:r>
            <a:r>
              <a:rPr lang="en-GB" dirty="0" err="1"/>
              <a:t>separabilidad</a:t>
            </a:r>
            <a:r>
              <a:rPr lang="es-ES" dirty="0"/>
              <a:t>.</a:t>
            </a:r>
            <a:endParaRPr lang="en-GB" dirty="0"/>
          </a:p>
          <a:p>
            <a:endParaRPr lang="en-GB" dirty="0"/>
          </a:p>
          <a:p>
            <a:r>
              <a:rPr lang="en-GB" dirty="0" err="1"/>
              <a:t>En</a:t>
            </a:r>
            <a:r>
              <a:rPr lang="en-GB" dirty="0"/>
              <a:t> </a:t>
            </a:r>
            <a:r>
              <a:rPr lang="en-GB" dirty="0" err="1"/>
              <a:t>múltiples</a:t>
            </a:r>
            <a:r>
              <a:rPr lang="en-GB" dirty="0"/>
              <a:t> </a:t>
            </a:r>
            <a:r>
              <a:rPr lang="en-GB" dirty="0" err="1"/>
              <a:t>ocasiones</a:t>
            </a:r>
            <a:r>
              <a:rPr lang="en-GB" dirty="0"/>
              <a:t>, </a:t>
            </a:r>
            <a:r>
              <a:rPr lang="en-GB" dirty="0" err="1"/>
              <a:t>conseguir</a:t>
            </a:r>
            <a:r>
              <a:rPr lang="en-GB" dirty="0"/>
              <a:t> que el </a:t>
            </a:r>
            <a:r>
              <a:rPr lang="en-GB" dirty="0" err="1"/>
              <a:t>comportamiento</a:t>
            </a:r>
            <a:r>
              <a:rPr lang="en-GB" dirty="0"/>
              <a:t> de los </a:t>
            </a:r>
            <a:r>
              <a:rPr lang="en-GB" dirty="0" err="1"/>
              <a:t>datos</a:t>
            </a:r>
            <a:r>
              <a:rPr lang="en-GB" dirty="0"/>
              <a:t> sea similar a una </a:t>
            </a:r>
            <a:r>
              <a:rPr lang="en-GB" dirty="0" err="1"/>
              <a:t>distribución</a:t>
            </a:r>
            <a:r>
              <a:rPr lang="en-GB" dirty="0"/>
              <a:t> de campana o </a:t>
            </a:r>
            <a:r>
              <a:rPr lang="en-GB" dirty="0" err="1"/>
              <a:t>gausiana</a:t>
            </a:r>
            <a:r>
              <a:rPr lang="en-GB" dirty="0"/>
              <a:t>, </a:t>
            </a:r>
            <a:r>
              <a:rPr lang="en-GB" dirty="0" err="1"/>
              <a:t>nos</a:t>
            </a:r>
            <a:r>
              <a:rPr lang="en-GB" dirty="0"/>
              <a:t> </a:t>
            </a:r>
            <a:r>
              <a:rPr lang="en-GB" dirty="0" err="1"/>
              <a:t>asegura</a:t>
            </a:r>
            <a:r>
              <a:rPr lang="en-GB" dirty="0"/>
              <a:t> </a:t>
            </a:r>
            <a:r>
              <a:rPr lang="en-GB" dirty="0" err="1"/>
              <a:t>tener</a:t>
            </a:r>
            <a:r>
              <a:rPr lang="en-GB" dirty="0"/>
              <a:t> </a:t>
            </a:r>
            <a:r>
              <a:rPr lang="en-GB" dirty="0" err="1"/>
              <a:t>resultados</a:t>
            </a:r>
            <a:r>
              <a:rPr lang="en-GB" dirty="0"/>
              <a:t> </a:t>
            </a:r>
            <a:r>
              <a:rPr lang="en-GB" dirty="0" err="1"/>
              <a:t>idóneos</a:t>
            </a:r>
            <a:r>
              <a:rPr lang="en-GB" dirty="0"/>
              <a:t> para </a:t>
            </a:r>
            <a:r>
              <a:rPr lang="en-GB" dirty="0" err="1"/>
              <a:t>ciertos</a:t>
            </a:r>
            <a:r>
              <a:rPr lang="en-GB" dirty="0"/>
              <a:t> </a:t>
            </a:r>
            <a:r>
              <a:rPr lang="en-GB" dirty="0" err="1"/>
              <a:t>tipos</a:t>
            </a:r>
            <a:r>
              <a:rPr lang="en-GB" dirty="0"/>
              <a:t> de </a:t>
            </a:r>
            <a:r>
              <a:rPr lang="en-GB" dirty="0" err="1"/>
              <a:t>algoritmos</a:t>
            </a:r>
            <a:r>
              <a:rPr lang="en-GB" dirty="0"/>
              <a:t>. Por </a:t>
            </a:r>
            <a:r>
              <a:rPr lang="en-GB" dirty="0" err="1"/>
              <a:t>ejemplo</a:t>
            </a:r>
            <a:r>
              <a:rPr lang="en-GB" dirty="0"/>
              <a:t>, </a:t>
            </a:r>
            <a:r>
              <a:rPr lang="en-GB" dirty="0" err="1"/>
              <a:t>en</a:t>
            </a:r>
            <a:r>
              <a:rPr lang="en-GB" dirty="0"/>
              <a:t> K-Means se </a:t>
            </a:r>
            <a:r>
              <a:rPr lang="en-GB" dirty="0" err="1"/>
              <a:t>buscan</a:t>
            </a:r>
            <a:r>
              <a:rPr lang="en-GB" dirty="0"/>
              <a:t> clusters </a:t>
            </a:r>
            <a:r>
              <a:rPr lang="en-GB" dirty="0" err="1"/>
              <a:t>convexos</a:t>
            </a:r>
            <a:r>
              <a:rPr lang="en-GB" dirty="0"/>
              <a:t>, y </a:t>
            </a:r>
            <a:r>
              <a:rPr lang="en-GB" dirty="0" err="1"/>
              <a:t>esto</a:t>
            </a:r>
            <a:r>
              <a:rPr lang="en-GB" dirty="0"/>
              <a:t> es algo que </a:t>
            </a:r>
            <a:r>
              <a:rPr lang="en-GB" dirty="0" err="1"/>
              <a:t>usualmente</a:t>
            </a:r>
            <a:r>
              <a:rPr lang="en-GB" dirty="0"/>
              <a:t> se </a:t>
            </a:r>
            <a:r>
              <a:rPr lang="en-GB" dirty="0" err="1"/>
              <a:t>tiene</a:t>
            </a:r>
            <a:r>
              <a:rPr lang="en-GB" dirty="0"/>
              <a:t> </a:t>
            </a:r>
            <a:r>
              <a:rPr lang="en-GB" dirty="0" err="1"/>
              <a:t>cuando</a:t>
            </a:r>
            <a:r>
              <a:rPr lang="en-GB" dirty="0"/>
              <a:t> </a:t>
            </a:r>
            <a:r>
              <a:rPr lang="en-GB" dirty="0" err="1"/>
              <a:t>todas</a:t>
            </a:r>
            <a:r>
              <a:rPr lang="en-GB" dirty="0"/>
              <a:t> las variables </a:t>
            </a:r>
            <a:r>
              <a:rPr lang="en-GB" dirty="0" err="1"/>
              <a:t>siguen</a:t>
            </a:r>
            <a:r>
              <a:rPr lang="en-GB" dirty="0"/>
              <a:t> una </a:t>
            </a:r>
            <a:r>
              <a:rPr lang="en-GB" dirty="0" err="1"/>
              <a:t>distribución</a:t>
            </a:r>
            <a:r>
              <a:rPr lang="en-GB" dirty="0"/>
              <a:t> normal (los </a:t>
            </a:r>
            <a:r>
              <a:rPr lang="en-GB" dirty="0" err="1"/>
              <a:t>centroides</a:t>
            </a:r>
            <a:r>
              <a:rPr lang="en-GB" dirty="0"/>
              <a:t> </a:t>
            </a:r>
            <a:r>
              <a:rPr lang="en-GB" dirty="0" err="1"/>
              <a:t>serían</a:t>
            </a:r>
            <a:r>
              <a:rPr lang="en-GB" dirty="0"/>
              <a:t> los </a:t>
            </a:r>
            <a:r>
              <a:rPr lang="en-GB" dirty="0" err="1"/>
              <a:t>valores</a:t>
            </a:r>
            <a:r>
              <a:rPr lang="en-GB" dirty="0"/>
              <a:t> </a:t>
            </a:r>
            <a:r>
              <a:rPr lang="en-GB" dirty="0" err="1"/>
              <a:t>medios</a:t>
            </a:r>
            <a:r>
              <a:rPr lang="en-GB" dirty="0"/>
              <a:t> de las </a:t>
            </a:r>
            <a:r>
              <a:rPr lang="en-GB" dirty="0" err="1"/>
              <a:t>gaussianas</a:t>
            </a:r>
            <a:r>
              <a:rPr lang="en-GB" dirty="0"/>
              <a:t>)</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25</a:t>
            </a:fld>
            <a:endParaRPr lang="es-ES"/>
          </a:p>
        </p:txBody>
      </p:sp>
    </p:spTree>
    <p:extLst>
      <p:ext uri="{BB962C8B-B14F-4D97-AF65-F5344CB8AC3E}">
        <p14:creationId xmlns:p14="http://schemas.microsoft.com/office/powerpoint/2010/main" val="4252094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En esta unidad temática vamos a introducir algunos de los conceptos principales dentro del aprendizaje no supervisado.</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Se denomina reducción de la dimensionalidad a la familia de transformaciones que consiste en pasar de un espacio de alta dimensión a otro de baja.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 </a:t>
            </a:r>
            <a:r>
              <a:rPr lang="es-ES" b="1" dirty="0" err="1"/>
              <a:t>Clustering</a:t>
            </a:r>
            <a:r>
              <a:rPr lang="es-ES" dirty="0"/>
              <a:t>: el objetivo es agrupar instancias similares en </a:t>
            </a:r>
            <a:r>
              <a:rPr lang="es-ES" dirty="0" err="1"/>
              <a:t>clusters</a:t>
            </a:r>
            <a:r>
              <a:rPr lang="es-ES" dirty="0"/>
              <a:t>. Se trata de una gran herramienta para el análisis de datos, la segmentación de clientes, los sistemas de recomendación, los motores de búsqueda, la segmentación de imágenes, el aprendizaje </a:t>
            </a:r>
            <a:r>
              <a:rPr lang="es-ES" dirty="0" err="1"/>
              <a:t>semisupervisado</a:t>
            </a:r>
            <a:r>
              <a:rPr lang="es-ES" dirty="0"/>
              <a:t>, la reducción de la dimensionalidad, etc.</a:t>
            </a:r>
          </a:p>
          <a:p>
            <a:endParaRPr lang="es-ES" dirty="0"/>
          </a:p>
          <a:p>
            <a:pPr marL="171450" indent="-171450">
              <a:buFontTx/>
              <a:buChar char="-"/>
            </a:pPr>
            <a:r>
              <a:rPr lang="es-ES" dirty="0"/>
              <a:t>Importancia de analizar bien los datos antes de introducirlos en un modelo de aprendizaje no supervisado</a:t>
            </a:r>
          </a:p>
          <a:p>
            <a:pPr marL="171450" indent="-171450">
              <a:buFontTx/>
              <a:buChar char="-"/>
            </a:pPr>
            <a:endParaRPr lang="es-ES" dirty="0"/>
          </a:p>
          <a:p>
            <a:pPr marL="171450" indent="-171450">
              <a:buFontTx/>
              <a:buChar char="-"/>
            </a:pPr>
            <a:r>
              <a:rPr lang="es-ES" dirty="0"/>
              <a:t>El equilibrio entre sesgo y varianza no es exclusivo del aprendizaje supervisado</a:t>
            </a:r>
          </a:p>
          <a:p>
            <a:pPr marL="171450" indent="-171450">
              <a:buFontTx/>
              <a:buChar char="-"/>
            </a:pPr>
            <a:endParaRPr lang="es-ES" dirty="0"/>
          </a:p>
          <a:p>
            <a:pPr marL="171450" indent="-171450">
              <a:buFontTx/>
              <a:buChar char="-"/>
            </a:pPr>
            <a:r>
              <a:rPr lang="es-ES" dirty="0"/>
              <a:t>A pesar de no conocer los valores reales, hay formas de medir lo bien que lo hace un algoritmo de este tipo</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3</a:t>
            </a:fld>
            <a:endParaRPr lang="es-ES"/>
          </a:p>
        </p:txBody>
      </p:sp>
    </p:spTree>
    <p:extLst>
      <p:ext uri="{BB962C8B-B14F-4D97-AF65-F5344CB8AC3E}">
        <p14:creationId xmlns:p14="http://schemas.microsoft.com/office/powerpoint/2010/main" val="1824965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s-ES" dirty="0"/>
              <a:t>¿Ha trabajado alguna vez en un conjunto de datos con más de mil variables? ¿Qué tal más de 50.000 variables? Puede ser una tarea muy difícil, especialmente si no sabe por dónde empezar. Tener un alto número de variables es tanto una bendición como una maldición. Es genial que tengamos un montón de datos para analizar, pero es un reto debido al tamaño.</a:t>
            </a:r>
          </a:p>
          <a:p>
            <a:pPr marL="171450" indent="-171450">
              <a:buFontTx/>
              <a:buChar char="-"/>
            </a:pPr>
            <a:endParaRPr lang="es-ES" dirty="0"/>
          </a:p>
          <a:p>
            <a:pPr marL="171450" indent="-171450">
              <a:buFontTx/>
              <a:buChar char="-"/>
            </a:pPr>
            <a:r>
              <a:rPr lang="es-ES" dirty="0"/>
              <a:t>Muchos problemas de aprendizaje automático implican miles o incluso millones de características para cada instancia de entrenamiento. Esto no sólo hace que el entrenamiento sea extremadamente lento, sino que también puede hacer que sea mucho más difícil encontrar una buena solución, como veremos. Este problema se conoce a menudo como la maldición de la dimensionalidad.</a:t>
            </a:r>
          </a:p>
          <a:p>
            <a:pPr marL="171450" indent="-171450">
              <a:buFontTx/>
              <a:buChar char="-"/>
            </a:pPr>
            <a:endParaRPr lang="es-ES" dirty="0"/>
          </a:p>
          <a:p>
            <a:pPr marL="171450" indent="-171450">
              <a:buFontTx/>
              <a:buChar char="-"/>
            </a:pPr>
            <a:r>
              <a:rPr lang="es-ES" dirty="0"/>
              <a:t>Afortunadamente, en los problemas del mundo real, a menudo es posible reducir el número de características considerablemente, convirtiendo un problema intratable en uno manejable. Por ejemplo, consideremos las imágenes MNIST, que representan imágenes de dígitos escritos manualmente, los píxeles de los bordes de la imagen son casi siempre blancos, por lo que se podrían eliminar completamente del conjunto de entrenamiento sin perder mucha información. Además, dos píxeles vecinos suelen estar muy correlacionados: si los fusiona en un solo píxel (por ejemplo, tomando la media de las intensidades de los dos píxeles), no se perderá mucha información.</a:t>
            </a:r>
          </a:p>
          <a:p>
            <a:pPr marL="0" indent="0">
              <a:buFontTx/>
              <a:buNone/>
            </a:pPr>
            <a:endParaRPr lang="es-ES" dirty="0"/>
          </a:p>
          <a:p>
            <a:pPr marL="171450" indent="-171450">
              <a:buFontTx/>
              <a:buChar char="-"/>
            </a:pPr>
            <a:r>
              <a:rPr lang="es-ES" dirty="0"/>
              <a:t>Al reducir la dimensionalidad se pierde algo de información (al igual que comprimir una imagen en JPEG puede degradar su calidad), así que aunque </a:t>
            </a:r>
            <a:r>
              <a:rPr lang="es-ES" dirty="0" err="1"/>
              <a:t>aunque</a:t>
            </a:r>
            <a:r>
              <a:rPr lang="es-ES" dirty="0"/>
              <a:t> acelere el entrenamiento, también puede hacer que su sistema funcione ligeramente peor. También hace que sus tuberías sean un poco más complejas y, por tanto, más difíciles de mantener. Por lo tanto, primero hay que intentar entrenar sistema con los datos originales antes de considerar el uso de la reducción dimensional si el entrenamiento es demasiado lento. Sin embargo, en algunos casos reducir la dimensionalidad de los datos de entrenamiento puede filtrar ruido y detalles innecesarios y, por lo tanto, dar lugar a un mayor rendimiento (pero en general no lo hará; sólo acelerará el entrenamiento).</a:t>
            </a:r>
          </a:p>
          <a:p>
            <a:pPr marL="171450" indent="-171450">
              <a:buFontTx/>
              <a:buChar char="-"/>
            </a:pPr>
            <a:endParaRPr lang="es-ES" dirty="0"/>
          </a:p>
          <a:p>
            <a:pPr marL="171450" indent="-171450">
              <a:buFontTx/>
              <a:buChar char="-"/>
            </a:pPr>
            <a:r>
              <a:rPr lang="es-ES" dirty="0"/>
              <a:t>Se denomina reducción de la dimensionalidad a la familia de transformaciones que consiste en pasar de un espacio de alta dimensión a otro de baja.</a:t>
            </a:r>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4</a:t>
            </a:fld>
            <a:endParaRPr lang="es-ES"/>
          </a:p>
        </p:txBody>
      </p:sp>
    </p:spTree>
    <p:extLst>
      <p:ext uri="{BB962C8B-B14F-4D97-AF65-F5344CB8AC3E}">
        <p14:creationId xmlns:p14="http://schemas.microsoft.com/office/powerpoint/2010/main" val="1789025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endParaRPr lang="es-ES" sz="1050" dirty="0"/>
          </a:p>
          <a:p>
            <a:pPr marL="171450" indent="-171450">
              <a:buFontTx/>
              <a:buChar char="-"/>
            </a:pPr>
            <a:r>
              <a:rPr lang="es-ES" sz="1050" dirty="0"/>
              <a:t>¿Cuál es la motivación para llevar a cabo este tipo de transformaciones? </a:t>
            </a:r>
          </a:p>
          <a:p>
            <a:pPr marL="628650" lvl="1" indent="-171450">
              <a:buFontTx/>
              <a:buChar char="-"/>
            </a:pPr>
            <a:r>
              <a:rPr lang="es-ES" sz="1050" dirty="0"/>
              <a:t>Los algoritmos de Machine </a:t>
            </a:r>
            <a:r>
              <a:rPr lang="es-ES" sz="1050" dirty="0" err="1"/>
              <a:t>Learning</a:t>
            </a:r>
            <a:r>
              <a:rPr lang="es-ES" sz="1050" dirty="0"/>
              <a:t>, optimización, </a:t>
            </a:r>
            <a:r>
              <a:rPr lang="es-ES" sz="1050" dirty="0" err="1"/>
              <a:t>etc</a:t>
            </a:r>
            <a:r>
              <a:rPr lang="es-ES" sz="1050" dirty="0"/>
              <a:t> incrementan su complejidad computacional a medida que la dimensión del problema (número de columnas en caso tabular) lo hace. De esta manera, una disminución en el tamaño del problema puede permitirnos ahorrar tiempo, incrementar el número de pruebas e incluso disminuir la probabilidad de quedarnos con soluciones subóptimas al reducir el espacio de búsqueda.</a:t>
            </a:r>
          </a:p>
          <a:p>
            <a:pPr marL="628650" lvl="1" indent="-171450">
              <a:buFontTx/>
              <a:buChar char="-"/>
            </a:pPr>
            <a:r>
              <a:rPr lang="es-ES" sz="1050" dirty="0"/>
              <a:t>En ocasiones, en los datos de partida se dispone de información redundante que, además de incrementar innecesariamente el coste computacional, introduce ruido y afecta al correcto funcionamiento del mismo. Además de esto, es habitual encontrarse el problema de multicolinealidad entre predictores, esto es, que unos predictores puedan escribirse, en cierto modo, como sumas, restas o productos por constante de otros de ellos. En muchas ocasiones, que esto no ocurra es una hipótesis de los algoritmos.</a:t>
            </a:r>
          </a:p>
          <a:p>
            <a:pPr marL="628650" lvl="1" indent="-171450">
              <a:buFontTx/>
              <a:buChar char="-"/>
            </a:pPr>
            <a:r>
              <a:rPr lang="es-ES" sz="1050" dirty="0"/>
              <a:t>Aunque, por lo general, las técnicas de reducción de la dimensionalidad no facilitan la interpretabilidad y </a:t>
            </a:r>
            <a:r>
              <a:rPr lang="es-ES" sz="1050" dirty="0" err="1"/>
              <a:t>explicabilidad</a:t>
            </a:r>
            <a:r>
              <a:rPr lang="es-ES" sz="1050" dirty="0"/>
              <a:t> de los modelos, si que pueden permitir agrupar aquellas que se refieren a aspectos concretos del problema. Por ejemplo, en caso de clasificar clientes, podrían agruparse las variables de poder adquisitivo en una sola.</a:t>
            </a:r>
          </a:p>
          <a:p>
            <a:r>
              <a:rPr lang="es-ES" sz="1050" dirty="0"/>
              <a:t>	</a:t>
            </a:r>
          </a:p>
          <a:p>
            <a:r>
              <a:rPr lang="es-ES" sz="1050" dirty="0"/>
              <a:t>	- Además de acelerar el entrenamiento, la reducción de la dimensionalidad también es extremadamente útil para la visualización de datos (o </a:t>
            </a:r>
            <a:r>
              <a:rPr lang="es-ES" sz="1050" dirty="0" err="1"/>
              <a:t>DataViz</a:t>
            </a:r>
            <a:r>
              <a:rPr lang="es-ES" sz="1050" dirty="0"/>
              <a:t>). La reducción del número de dimensiones a dos (o tres) permite trazar una vista condensada de un conjunto de entrenamiento de alta dimensión en un gráfico y, a menudo, obtener algunas ideas importantes mediante la detección visual de patrones, como los </a:t>
            </a:r>
            <a:r>
              <a:rPr lang="es-ES" sz="1050" dirty="0" err="1"/>
              <a:t>clusters</a:t>
            </a:r>
            <a:r>
              <a:rPr lang="es-ES" sz="1050" dirty="0"/>
              <a:t>. Además, </a:t>
            </a:r>
            <a:r>
              <a:rPr lang="es-ES" sz="1050" dirty="0" err="1"/>
              <a:t>DataViz</a:t>
            </a:r>
            <a:r>
              <a:rPr lang="es-ES" sz="1050" dirty="0"/>
              <a:t> es esencial para comunicar sus </a:t>
            </a:r>
          </a:p>
          <a:p>
            <a:r>
              <a:rPr lang="es-ES" sz="1050" dirty="0"/>
              <a:t> conclusiones a personas que no son científicos de datos, en particular a los responsables de la toma de decisiones que utilizarán sus resultados.</a:t>
            </a:r>
          </a:p>
          <a:p>
            <a:endParaRPr lang="es-ES"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5</a:t>
            </a:fld>
            <a:endParaRPr lang="es-ES"/>
          </a:p>
        </p:txBody>
      </p:sp>
    </p:spTree>
    <p:extLst>
      <p:ext uri="{BB962C8B-B14F-4D97-AF65-F5344CB8AC3E}">
        <p14:creationId xmlns:p14="http://schemas.microsoft.com/office/powerpoint/2010/main" val="3614940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Además de los mencionados anteriormente, uno de los principales problemas del exceso de variables en Machine </a:t>
            </a:r>
            <a:r>
              <a:rPr lang="es-ES" dirty="0" err="1"/>
              <a:t>Learning</a:t>
            </a:r>
            <a:r>
              <a:rPr lang="es-ES" dirty="0"/>
              <a:t> y en métodos estadísticos en general es la Maldición de la Dimensión o, en inglés, </a:t>
            </a:r>
            <a:r>
              <a:rPr lang="es-ES" dirty="0" err="1"/>
              <a:t>Dimensionality</a:t>
            </a:r>
            <a:r>
              <a:rPr lang="es-ES" dirty="0"/>
              <a:t> Curse. </a:t>
            </a:r>
          </a:p>
          <a:p>
            <a:endParaRPr lang="es-ES" dirty="0"/>
          </a:p>
          <a:p>
            <a:r>
              <a:rPr lang="es-ES" dirty="0"/>
              <a:t>En matemáticas y estadística, la maldición de la dimensión (también conocida como efecto Hughes​) se refiere a los diversos fenómenos que surgen al analizar y organizar datos de espacios de múltiples dimensiones (cientos y miles de dimensiones) que no suceden en el espacio físico descrito generalmente con solo tres dimensiones.</a:t>
            </a:r>
          </a:p>
          <a:p>
            <a:endParaRPr lang="es-ES" dirty="0"/>
          </a:p>
          <a:p>
            <a:r>
              <a:rPr lang="es-ES" dirty="0"/>
              <a:t>Hay múltiples fenómenos referidos con este nombre en campos tales como el análisis numérico, el muestreo, la combinatoria, el aprendizaje automático, la minería de datos y bases de datos. La causa común de estos problemas es que cuando aumenta la dimensionalidad, el volumen del espacio aumenta exponencialmente haciendo que los datos disponibles se vuelven dispersos. Esta dispersión es problemática para cualquier método que requiera significación estadística. Con el fin de obtener un resultado estadísticamente sólido y fiable, la cantidad de datos necesarios para mantener el resultado a menudo debe crecer también exponencialmente con la dimensionalidad. Además la organización y búsqueda de datos a menudo se basa en la detección de las áreas donde los objetos forman grupos con propiedades similares, y en datos de alta dimensión, sin embargo todos los objetos parecen ser escasos y diferentes en muchos aspectos, lo que impide que las estrategias de organización de datos comunes sean eficientes.</a:t>
            </a:r>
          </a:p>
          <a:p>
            <a:endParaRPr lang="es-ES" dirty="0"/>
          </a:p>
          <a:p>
            <a:endParaRPr lang="es-ES" dirty="0"/>
          </a:p>
          <a:p>
            <a:r>
              <a:rPr lang="es-ES" dirty="0"/>
              <a:t>Por ejemplo, en métodos que emplean la distancia como criterio, el exceso de dimensiones da lugar a que las distancias entre los puntos aumente, tendiendo a la equidistancia.</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6</a:t>
            </a:fld>
            <a:endParaRPr lang="es-ES"/>
          </a:p>
        </p:txBody>
      </p:sp>
    </p:spTree>
    <p:extLst>
      <p:ext uri="{BB962C8B-B14F-4D97-AF65-F5344CB8AC3E}">
        <p14:creationId xmlns:p14="http://schemas.microsoft.com/office/powerpoint/2010/main" val="359741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dos categorías en la reducción de la dimensionalidad:</a:t>
            </a:r>
          </a:p>
          <a:p>
            <a:r>
              <a:rPr lang="es-ES" dirty="0"/>
              <a:t>	- Eliminación de las variables que menos contribuyen a la solución</a:t>
            </a:r>
          </a:p>
          <a:p>
            <a:r>
              <a:rPr lang="es-ES" dirty="0"/>
              <a:t>	- Combinándolas para obtener agrupaciones de las mismas</a:t>
            </a:r>
          </a:p>
          <a:p>
            <a:endParaRPr lang="es-ES" dirty="0"/>
          </a:p>
          <a:p>
            <a:r>
              <a:rPr lang="es-ES" dirty="0"/>
              <a:t>Dentro de las de Selección, encontramos algunas basadas en el sentido común:</a:t>
            </a:r>
          </a:p>
          <a:p>
            <a:r>
              <a:rPr lang="es-ES" dirty="0"/>
              <a:t>	- % Valores Ausentes: Los valores ausentes pueden estar motivados por muchas razones. Sin embargo, en general, no aportan información y no son aceptados por la mayoría de algoritmos. Ante esta situación, se pueden completar con algún método, lo cual sería “falsear” los datos de alguna manera, o eliminarlos. El método del ratio de valores ausentes consiste en fijar un umbral de valores ausentes permitidos y eliminar las variables que superan el mismo</a:t>
            </a:r>
          </a:p>
          <a:p>
            <a:r>
              <a:rPr lang="es-ES" dirty="0"/>
              <a:t>	- Varianza: Si una variable toma un valor prácticamente constante, dicha variable aporta poca información y, por lo tanto, puede ser eliminada en caso de exceso de dimensionalidad. Este método es útil 	 	  principalmente para variables continuas.</a:t>
            </a:r>
          </a:p>
          <a:p>
            <a:r>
              <a:rPr lang="es-ES" dirty="0"/>
              <a:t>	- </a:t>
            </a:r>
            <a:r>
              <a:rPr lang="es-ES" dirty="0" err="1"/>
              <a:t>Intercorrelación</a:t>
            </a:r>
            <a:r>
              <a:rPr lang="es-ES" dirty="0"/>
              <a:t>: Como hemos mencionado antes, muchos algoritmos tienen como hipótesis que las variables de entrada no tengan relación entre sí. Esto, además, aporta información redundante por lo que 	  si calculamos el coeficiente de correlación, podemos quedarnos con aquellas variables que estén poco correlacionadas con las demás.</a:t>
            </a:r>
          </a:p>
          <a:p>
            <a:r>
              <a:rPr lang="es-ES" dirty="0"/>
              <a:t>	- Relación con el target: Cuando queremos predecir una magnitud, habitualmente, buscamos que ésta sea sensible al comportamiento de los predictores. Es por ello que aquellos predictores que no cumplen 	 	  esto aportan menos información y pueden ser eliminados. En este caso, no basta únicamente con estudiar su correlación lineal, puesto que es posible que ésta sea nula pero existan relaciones más complejas (no lineales)</a:t>
            </a:r>
          </a:p>
          <a:p>
            <a:r>
              <a:rPr lang="es-ES" dirty="0"/>
              <a:t>	- Algoritmos de Selección de Variables: Se basan en evaluar de manera iterativa el rendimiento de un modelo en función de las puntuaciones que se obtienen en el mismo.</a:t>
            </a:r>
          </a:p>
          <a:p>
            <a:endParaRPr lang="es-ES" dirty="0"/>
          </a:p>
          <a:p>
            <a:r>
              <a:rPr lang="es-ES" dirty="0"/>
              <a:t>Las de Transformación son algo más complejas y se basan en cambiar las coordinadas de las variables de manera que minimicen la varianza (Componentes Principales) o la </a:t>
            </a:r>
            <a:r>
              <a:rPr lang="es-ES" dirty="0" err="1"/>
              <a:t>intercorrelación</a:t>
            </a:r>
            <a:r>
              <a:rPr lang="es-ES" dirty="0"/>
              <a:t> entre predictores (Análisis Factorial)</a:t>
            </a:r>
          </a:p>
          <a:p>
            <a:endParaRPr lang="es-ES" dirty="0"/>
          </a:p>
          <a:p>
            <a:r>
              <a:rPr lang="es-ES" dirty="0"/>
              <a:t>En la siguiente unidad temática entraremos en más detalle sobre el PCA</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7</a:t>
            </a:fld>
            <a:endParaRPr lang="es-ES"/>
          </a:p>
        </p:txBody>
      </p:sp>
    </p:spTree>
    <p:extLst>
      <p:ext uri="{BB962C8B-B14F-4D97-AF65-F5344CB8AC3E}">
        <p14:creationId xmlns:p14="http://schemas.microsoft.com/office/powerpoint/2010/main" val="2302539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Mientras disfrutas de una excursión por la montaña, te tropiezas con una planta que nunca habías visto. Miras a tu alrededor y te fijas en unas cuantas más. No son perfectamente idénticas, pero son lo suficientemente parecidas como para que sepas que lo más probable es que pertenezcan a la misma especie (o al menos al mismo género). Puede que necesites a un botánico para que te diga de qué especie se trata, pero desde luego no necesitas a un experto para identificar grupos de objetos de aspecto similar. Esto se llama </a:t>
            </a:r>
            <a:r>
              <a:rPr lang="es-ES" dirty="0" err="1"/>
              <a:t>clustering</a:t>
            </a:r>
            <a:r>
              <a:rPr lang="es-ES" dirty="0"/>
              <a:t>: es la tarea de identificar instancias similares y asignarlas a </a:t>
            </a:r>
            <a:r>
              <a:rPr lang="es-ES" dirty="0" err="1"/>
              <a:t>clusters</a:t>
            </a:r>
            <a:r>
              <a:rPr lang="es-ES" dirty="0"/>
              <a:t>, es decir, a grupos de instancias similares.</a:t>
            </a:r>
          </a:p>
          <a:p>
            <a:pPr marL="171450" indent="-171450">
              <a:buFontTx/>
              <a:buChar char="-"/>
            </a:pPr>
            <a:endParaRPr lang="es-ES" dirty="0"/>
          </a:p>
          <a:p>
            <a:pPr marL="0" indent="0">
              <a:buFontTx/>
              <a:buNone/>
            </a:pPr>
            <a:endParaRPr lang="es-ES" dirty="0"/>
          </a:p>
          <a:p>
            <a:pPr marL="0" indent="0">
              <a:buFontTx/>
              <a:buNone/>
            </a:pPr>
            <a:r>
              <a:rPr lang="es-ES" dirty="0"/>
              <a:t>No existe una definición universal de lo que es un </a:t>
            </a:r>
            <a:r>
              <a:rPr lang="es-ES" dirty="0" err="1"/>
              <a:t>cluster</a:t>
            </a:r>
            <a:r>
              <a:rPr lang="es-ES" dirty="0"/>
              <a:t>: realmente depende del contexto, y diferentes algoritmos capturarán diferentes tipos de </a:t>
            </a:r>
            <a:r>
              <a:rPr lang="es-ES" dirty="0" err="1"/>
              <a:t>clusters</a:t>
            </a:r>
            <a:r>
              <a:rPr lang="es-ES" dirty="0"/>
              <a:t>. Por ejemplo, algunos algoritmos buscan instancias centradas en un punto concreto, llamado centroide. Otros buscan regiones continuas de instancias densamente empaquetadas: estos </a:t>
            </a:r>
            <a:r>
              <a:rPr lang="es-ES" dirty="0" err="1"/>
              <a:t>clusters</a:t>
            </a:r>
            <a:r>
              <a:rPr lang="es-ES" dirty="0"/>
              <a:t> pueden adoptar cualquier forma. Algunos algoritmos son jerárquicos y buscan </a:t>
            </a:r>
            <a:r>
              <a:rPr lang="es-ES" dirty="0" err="1"/>
              <a:t>clusters</a:t>
            </a:r>
            <a:r>
              <a:rPr lang="es-ES" dirty="0"/>
              <a:t> de </a:t>
            </a:r>
            <a:r>
              <a:rPr lang="es-ES" dirty="0" err="1"/>
              <a:t>clusters</a:t>
            </a:r>
            <a:r>
              <a:rPr lang="es-ES" dirty="0"/>
              <a:t>. Y la lista continúa.</a:t>
            </a:r>
          </a:p>
          <a:p>
            <a:pPr marL="0" indent="0">
              <a:buFontTx/>
              <a:buNone/>
            </a:pPr>
            <a:r>
              <a:rPr lang="es-ES" dirty="0"/>
              <a:t>En esta sección, veremos dos algoritmos de </a:t>
            </a:r>
            <a:r>
              <a:rPr lang="es-ES" dirty="0" err="1"/>
              <a:t>clustering</a:t>
            </a:r>
            <a:r>
              <a:rPr lang="es-ES" dirty="0"/>
              <a:t> muy populares: K-Means y Divisivos, y mostraremos algunas de sus aplicaciones, como la reducción de la dimensionalidad no lineal, el aprendizaje </a:t>
            </a:r>
            <a:r>
              <a:rPr lang="es-ES" dirty="0" err="1"/>
              <a:t>semisupervisado</a:t>
            </a:r>
            <a:r>
              <a:rPr lang="es-ES" dirty="0"/>
              <a:t> y la detección de anomalías.</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8</a:t>
            </a:fld>
            <a:endParaRPr lang="es-ES"/>
          </a:p>
        </p:txBody>
      </p:sp>
    </p:spTree>
    <p:extLst>
      <p:ext uri="{BB962C8B-B14F-4D97-AF65-F5344CB8AC3E}">
        <p14:creationId xmlns:p14="http://schemas.microsoft.com/office/powerpoint/2010/main" val="2634137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a:t>
            </a:r>
            <a:r>
              <a:rPr lang="es-ES" dirty="0" err="1"/>
              <a:t>clustering</a:t>
            </a:r>
            <a:r>
              <a:rPr lang="es-ES" dirty="0"/>
              <a:t> es muy importante ya que determina la agrupación intrínseca entre los datos no etiquetados presentes. No hay criterios para un buen agrupamiento. Depende del usuario, cuáles son los criterios que puede utilizar y que satisfacen su necesidad. Por ejemplo, podríamos estar interesados en encontrar representantes de grupos homogéneos (reducción de datos), en encontrar "agrupaciones naturales" y describir sus propiedades desconocidas (tipos de datos "naturales"), en encontrar agrupaciones útiles y adecuadas (clases de datos "útiles") o en encontrar objetos de datos inusuales (detección de valores atípicos). Este algoritmo debe hacer algunas suposiciones que constituyen la similitud de los puntos y cada suposición hace diferentes e igualmente válidas las agrupaciones.</a:t>
            </a:r>
          </a:p>
          <a:p>
            <a:endParaRPr lang="es-ES" dirty="0"/>
          </a:p>
          <a:p>
            <a:endParaRPr lang="es-ES" dirty="0"/>
          </a:p>
          <a:p>
            <a:pPr marL="0" indent="0">
              <a:buFontTx/>
              <a:buNone/>
            </a:pPr>
            <a:r>
              <a:rPr lang="es-ES" dirty="0"/>
              <a:t>El </a:t>
            </a:r>
            <a:r>
              <a:rPr lang="es-ES" dirty="0" err="1"/>
              <a:t>clustering</a:t>
            </a:r>
            <a:r>
              <a:rPr lang="es-ES" dirty="0"/>
              <a:t> se utiliza en una gran variedad de aplicaciones, entre ellas:</a:t>
            </a:r>
          </a:p>
          <a:p>
            <a:pPr marL="0" indent="0">
              <a:buFontTx/>
              <a:buNone/>
            </a:pPr>
            <a:endParaRPr lang="es-ES" dirty="0"/>
          </a:p>
          <a:p>
            <a:pPr marL="0" indent="0">
              <a:buFontTx/>
              <a:buNone/>
            </a:pPr>
            <a:r>
              <a:rPr lang="es-ES" dirty="0"/>
              <a:t>- </a:t>
            </a:r>
            <a:r>
              <a:rPr lang="es-ES" b="1" dirty="0"/>
              <a:t>Para la segmentación de clientes</a:t>
            </a:r>
            <a:r>
              <a:rPr lang="es-ES" dirty="0"/>
              <a:t>: puede agrupar a sus clientes en función de sus compras su actividad en su sitio web, etc. Esto es útil para entender quiénes son sus clientes y lo que necesitan, de modo que pueda adaptar sus productos y productos y campañas de marketing a cada segmento. Por ejemplo, esto puede ser útil en los sistemas de recomendación para sugerir contenidos que otros usuarios del mismo grupo han disfrutado.</a:t>
            </a:r>
          </a:p>
          <a:p>
            <a:pPr marL="0" indent="0">
              <a:buFontTx/>
              <a:buNone/>
            </a:pPr>
            <a:endParaRPr lang="es-ES" dirty="0"/>
          </a:p>
          <a:p>
            <a:pPr marL="0" indent="0">
              <a:buFontTx/>
              <a:buNone/>
            </a:pPr>
            <a:r>
              <a:rPr lang="es-ES" dirty="0"/>
              <a:t>- </a:t>
            </a:r>
            <a:r>
              <a:rPr lang="es-ES" b="1" dirty="0"/>
              <a:t>Para el análisis de datos</a:t>
            </a:r>
            <a:r>
              <a:rPr lang="es-ES" dirty="0"/>
              <a:t>: cuando se analiza un nuevo conjunto de datos, suele ser útil descubrir primero </a:t>
            </a:r>
            <a:r>
              <a:rPr lang="es-ES" dirty="0" err="1"/>
              <a:t>clusters</a:t>
            </a:r>
            <a:r>
              <a:rPr lang="es-ES" dirty="0"/>
              <a:t> de instancias similares, ya que a menudo es más fácil analizar los </a:t>
            </a:r>
            <a:r>
              <a:rPr lang="es-ES" dirty="0" err="1"/>
              <a:t>clusters</a:t>
            </a:r>
            <a:r>
              <a:rPr lang="es-ES" dirty="0"/>
              <a:t> por separado.</a:t>
            </a:r>
          </a:p>
          <a:p>
            <a:pPr marL="0" indent="0">
              <a:buFontTx/>
              <a:buNone/>
            </a:pPr>
            <a:endParaRPr lang="es-ES" dirty="0"/>
          </a:p>
          <a:p>
            <a:pPr marL="0" indent="0">
              <a:buFontTx/>
              <a:buNone/>
            </a:pPr>
            <a:r>
              <a:rPr lang="es-ES" dirty="0"/>
              <a:t>- </a:t>
            </a:r>
            <a:r>
              <a:rPr lang="es-ES" b="1" dirty="0"/>
              <a:t>Como técnica de reducción de la dimensionalidad</a:t>
            </a:r>
            <a:r>
              <a:rPr lang="es-ES" dirty="0"/>
              <a:t>: una vez que se ha agrupado un conjunto de datos, suele ser posible de datos, suele ser posible medir la afinidad de cada instancia con cada clúster (la afinidad es cualquier medida de cómo encaja una instancia en un clúster). El vector de características x de cada instancia de cada instancia puede sustituirse por el vector de afinidades de sus clústeres. Si hay k </a:t>
            </a:r>
            <a:r>
              <a:rPr lang="es-ES" dirty="0" err="1"/>
              <a:t>clusters</a:t>
            </a:r>
            <a:r>
              <a:rPr lang="es-ES" dirty="0"/>
              <a:t>, entonces este vector es k dimensional. Este vector es típicamente mucho menos dimensional que el vector de características original, pero puede conservar suficiente información para para el procesamiento posterior.</a:t>
            </a:r>
          </a:p>
          <a:p>
            <a:pPr marL="0" indent="0">
              <a:buFontTx/>
              <a:buNone/>
            </a:pPr>
            <a:endParaRPr lang="es-ES" dirty="0"/>
          </a:p>
          <a:p>
            <a:pPr marL="0" indent="0">
              <a:buFontTx/>
              <a:buNone/>
            </a:pPr>
            <a:r>
              <a:rPr lang="es-ES" dirty="0"/>
              <a:t>- </a:t>
            </a:r>
            <a:r>
              <a:rPr lang="es-ES" b="1" dirty="0"/>
              <a:t>Para la detección de anomalías </a:t>
            </a:r>
            <a:r>
              <a:rPr lang="es-ES" dirty="0"/>
              <a:t>(también llamada detección de valores atípicos): cualquier instancia que tenga una baja afinidad con todos los </a:t>
            </a:r>
            <a:r>
              <a:rPr lang="es-ES" dirty="0" err="1"/>
              <a:t>clusters</a:t>
            </a:r>
            <a:r>
              <a:rPr lang="es-ES" dirty="0"/>
              <a:t> es probable que sea una anomalía. Por ejemplo, si ha agrupado los usuarios de su sitio web en función de su comportamiento, puede detectar usuarios con comportamiento inusual, como un número inusual de solicitudes por segundo, etc. La detección de anomalías es especialmente útil para detectar defectos en la fabricación, o para la detección de fraudes.</a:t>
            </a:r>
          </a:p>
          <a:p>
            <a:pPr marL="0" indent="0">
              <a:buFontTx/>
              <a:buNone/>
            </a:pPr>
            <a:endParaRPr lang="es-ES" dirty="0"/>
          </a:p>
          <a:p>
            <a:pPr marL="0" indent="0">
              <a:buFontTx/>
              <a:buNone/>
            </a:pPr>
            <a:r>
              <a:rPr lang="es-ES" dirty="0"/>
              <a:t>- </a:t>
            </a:r>
            <a:r>
              <a:rPr lang="es-ES" b="1" dirty="0"/>
              <a:t>Para el aprendizaje </a:t>
            </a:r>
            <a:r>
              <a:rPr lang="es-ES" b="1" dirty="0" err="1"/>
              <a:t>semisupervisado</a:t>
            </a:r>
            <a:r>
              <a:rPr lang="es-ES" dirty="0"/>
              <a:t>: si sólo tiene unas pocas etiquetas, podría realizar </a:t>
            </a:r>
            <a:r>
              <a:rPr lang="es-ES" dirty="0" err="1"/>
              <a:t>clustering</a:t>
            </a:r>
            <a:r>
              <a:rPr lang="es-ES" dirty="0"/>
              <a:t> y propagar las etiquetas a todas las instancias del mismo </a:t>
            </a:r>
            <a:r>
              <a:rPr lang="es-ES" dirty="0" err="1"/>
              <a:t>cluster</a:t>
            </a:r>
            <a:r>
              <a:rPr lang="es-ES" dirty="0"/>
              <a:t>. Este Esto puede aumentar en gran medida la cantidad de etiquetas disponibles para un algoritmo de supervisado posterior y, por tanto, mejorar su rendimiento.</a:t>
            </a:r>
          </a:p>
          <a:p>
            <a:pPr marL="0" indent="0">
              <a:buFontTx/>
              <a:buNone/>
            </a:pPr>
            <a:endParaRPr lang="es-ES" dirty="0"/>
          </a:p>
          <a:p>
            <a:pPr marL="0" indent="0">
              <a:buFontTx/>
              <a:buNone/>
            </a:pPr>
            <a:r>
              <a:rPr lang="es-ES" dirty="0"/>
              <a:t>- </a:t>
            </a:r>
            <a:r>
              <a:rPr lang="es-ES" b="1" dirty="0"/>
              <a:t>Para los motores de búsqueda</a:t>
            </a:r>
            <a:r>
              <a:rPr lang="es-ES" dirty="0"/>
              <a:t>: por ejemplo, algunos motores de búsqueda permiten buscar imágenes que son similares a una imagen de referencia. Para construir un sistema de este tipo, primero habría que aplicar un algoritmo de agrupación a todas las imágenes de su base de datos: las imágenes similares imágenes similares se agruparían en el mismo grupo. Entonces, cuando un usuario proporciona una imagen de referencia todo lo que hay que hacer es encontrar el </a:t>
            </a:r>
            <a:r>
              <a:rPr lang="es-ES" dirty="0" err="1"/>
              <a:t>cluster</a:t>
            </a:r>
            <a:r>
              <a:rPr lang="es-ES" dirty="0"/>
              <a:t> de esta imagen utilizando el modelo de </a:t>
            </a:r>
            <a:r>
              <a:rPr lang="es-ES" dirty="0" err="1"/>
              <a:t>clustering</a:t>
            </a:r>
            <a:r>
              <a:rPr lang="es-ES" dirty="0"/>
              <a:t> entrenado, y entonces puede simplemente devolver todas las imágenes de este clúster.</a:t>
            </a:r>
          </a:p>
          <a:p>
            <a:pPr marL="0" indent="0">
              <a:buFontTx/>
              <a:buNone/>
            </a:pPr>
            <a:endParaRPr lang="es-ES" dirty="0"/>
          </a:p>
          <a:p>
            <a:pPr marL="0" indent="0">
              <a:buFontTx/>
              <a:buNone/>
            </a:pPr>
            <a:r>
              <a:rPr lang="es-ES" dirty="0"/>
              <a:t>- </a:t>
            </a:r>
            <a:r>
              <a:rPr lang="es-ES" b="1" dirty="0"/>
              <a:t>Para segmentar una imagen</a:t>
            </a:r>
            <a:r>
              <a:rPr lang="es-ES" dirty="0"/>
              <a:t>: agrupando los píxeles según su color y sustituyendo el color de cada píxel por el color medio de su clúster, es posible reducir el número de colores diferentes en la imagen. Esta técnica se utiliza en muchos sistemas de detección y seguimiento de objetos, ya que facilita la detección del contorno de cada objeto.</a:t>
            </a:r>
          </a:p>
          <a:p>
            <a:endParaRPr lang="es-ES" dirty="0"/>
          </a:p>
          <a:p>
            <a:endParaRPr lang="es-ES" dirty="0"/>
          </a:p>
          <a:p>
            <a:r>
              <a:rPr lang="es-ES" dirty="0"/>
              <a:t>Métodos de agrupación :</a:t>
            </a:r>
          </a:p>
          <a:p>
            <a:endParaRPr lang="es-ES" dirty="0"/>
          </a:p>
          <a:p>
            <a:r>
              <a:rPr lang="es-ES" dirty="0"/>
              <a:t>Métodos basados en la densidad : Estos métodos consideran los cúmulos como la región densa que tiene cierta similitud y es diferente de la región más baja y densa del espacio. Estos métodos tienen una buena precisión y capacidad para 	fusionar dos conglomerados. Por ejemplo, DBSCAN (Agrupación espacial basada en la densidad de aplicaciones con ruido), OPTICS (Ordenación de puntos para identificar la estructura de los conglomerados), etc.</a:t>
            </a:r>
          </a:p>
          <a:p>
            <a:endParaRPr lang="es-ES" dirty="0"/>
          </a:p>
          <a:p>
            <a:r>
              <a:rPr lang="es-ES" dirty="0"/>
              <a:t>Métodos basados en la jerarquía: Los conglomerados formados en este método forman una estructura de tipo árbol basada en la jerarquía. Los nuevos </a:t>
            </a:r>
            <a:r>
              <a:rPr lang="es-ES" dirty="0" err="1"/>
              <a:t>clusters</a:t>
            </a:r>
            <a:r>
              <a:rPr lang="es-ES" dirty="0"/>
              <a:t> se forman utilizando el previamente formado. Se divide en dos categorías</a:t>
            </a:r>
          </a:p>
          <a:p>
            <a:endParaRPr lang="es-ES" dirty="0"/>
          </a:p>
          <a:p>
            <a:r>
              <a:rPr lang="es-ES" dirty="0"/>
              <a:t>Aglomerado (enfoque de abajo hacia arriba)</a:t>
            </a:r>
          </a:p>
          <a:p>
            <a:r>
              <a:rPr lang="es-ES" dirty="0"/>
              <a:t>Divisivo (enfoque de arriba hacia abajo)</a:t>
            </a:r>
            <a:endParaRPr lang="en-GB" dirty="0"/>
          </a:p>
          <a:p>
            <a:endParaRPr lang="en-GB" dirty="0"/>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9</a:t>
            </a:fld>
            <a:endParaRPr lang="es-ES"/>
          </a:p>
        </p:txBody>
      </p:sp>
    </p:spTree>
    <p:extLst>
      <p:ext uri="{BB962C8B-B14F-4D97-AF65-F5344CB8AC3E}">
        <p14:creationId xmlns:p14="http://schemas.microsoft.com/office/powerpoint/2010/main" val="17116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15/05/2023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08253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15/05/2023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969497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15/05/2023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96207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ágin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076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resentación">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023992" y="1144201"/>
            <a:ext cx="5558408" cy="4933323"/>
          </a:xfrm>
          <a:prstGeom prst="rect">
            <a:avLst/>
          </a:prstGeom>
        </p:spPr>
        <p:txBody>
          <a:bodyPr>
            <a:normAutofit/>
          </a:bodyPr>
          <a:lstStyle>
            <a:lvl1pPr marL="0" indent="0">
              <a:buNone/>
              <a:defRPr sz="1800">
                <a:solidFill>
                  <a:schemeClr val="tx1"/>
                </a:solidFill>
                <a:latin typeface="+mn-lt"/>
                <a:cs typeface="Arial" pitchFamily="34" charset="0"/>
              </a:defRPr>
            </a:lvl1pPr>
            <a:lvl2pPr marL="742950" indent="-285750">
              <a:buFont typeface="Wingdings" pitchFamily="2" charset="2"/>
              <a:buChar char="§"/>
              <a:defRPr sz="1600">
                <a:solidFill>
                  <a:schemeClr val="tx1"/>
                </a:solidFill>
                <a:latin typeface="+mn-lt"/>
                <a:cs typeface="Arial" pitchFamily="34" charset="0"/>
              </a:defRPr>
            </a:lvl2pPr>
            <a:lvl3pPr marL="1143000" indent="-228600">
              <a:buFont typeface="Wingdings" pitchFamily="2" charset="2"/>
              <a:buChar cha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marL="2057400" indent="-228600">
              <a:buFont typeface="Courier New" pitchFamily="49" charset="0"/>
              <a:buChar char="o"/>
              <a:defRPr sz="1200">
                <a:solidFill>
                  <a:schemeClr val="tx1"/>
                </a:solidFill>
                <a:latin typeface="+mn-lt"/>
                <a:cs typeface="Arial"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6" name="1 Título">
            <a:extLst>
              <a:ext uri="{FF2B5EF4-FFF2-40B4-BE49-F238E27FC236}">
                <a16:creationId xmlns:a16="http://schemas.microsoft.com/office/drawing/2014/main" id="{5029A200-6A51-4254-A641-B6D7AE337EF6}"/>
              </a:ext>
            </a:extLst>
          </p:cNvPr>
          <p:cNvSpPr>
            <a:spLocks noGrp="1"/>
          </p:cNvSpPr>
          <p:nvPr>
            <p:ph type="title"/>
          </p:nvPr>
        </p:nvSpPr>
        <p:spPr>
          <a:xfrm>
            <a:off x="6023992" y="433558"/>
            <a:ext cx="6166800" cy="475200"/>
          </a:xfrm>
          <a:prstGeom prst="rect">
            <a:avLst/>
          </a:prstGeom>
        </p:spPr>
        <p:txBody>
          <a:bodyPr vert="horz" lIns="91440" tIns="45720" rIns="91440" bIns="45720" rtlCol="0" anchor="ctr">
            <a:noAutofit/>
          </a:bodyPr>
          <a:lstStyle>
            <a:lvl1pPr algn="l">
              <a:defRPr lang="es-ES" sz="2400" b="1">
                <a:solidFill>
                  <a:schemeClr val="tx1"/>
                </a:solidFill>
                <a:latin typeface="+mn-lt"/>
                <a:cs typeface="Arial" pitchFamily="34" charset="0"/>
              </a:defRPr>
            </a:lvl1pPr>
          </a:lstStyle>
          <a:p>
            <a:pPr lvl="0" algn="l"/>
            <a:r>
              <a:rPr lang="es-ES" dirty="0"/>
              <a:t>Haga clic para modificar el estilo de título</a:t>
            </a:r>
          </a:p>
        </p:txBody>
      </p:sp>
    </p:spTree>
    <p:extLst>
      <p:ext uri="{BB962C8B-B14F-4D97-AF65-F5344CB8AC3E}">
        <p14:creationId xmlns:p14="http://schemas.microsoft.com/office/powerpoint/2010/main" val="1483750213"/>
      </p:ext>
    </p:extLst>
  </p:cSld>
  <p:clrMapOvr>
    <a:masterClrMapping/>
  </p:clrMapOvr>
  <p:hf hdr="0" ftr="0"/>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BB49D3C-22B3-429F-A471-44006096635C}" type="datetimeFigureOut">
              <a:rPr lang="es-ES" smtClean="0"/>
              <a:t>15/05/2023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60330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BB49D3C-22B3-429F-A471-44006096635C}" type="datetimeFigureOut">
              <a:rPr lang="es-ES" smtClean="0"/>
              <a:t>15/05/2023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3779259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BB49D3C-22B3-429F-A471-44006096635C}" type="datetimeFigureOut">
              <a:rPr lang="es-ES" smtClean="0"/>
              <a:t>15/05/2023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0278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BB49D3C-22B3-429F-A471-44006096635C}" type="datetimeFigureOut">
              <a:rPr lang="es-ES" smtClean="0"/>
              <a:t>15/05/2023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91546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BB49D3C-22B3-429F-A471-44006096635C}" type="datetimeFigureOut">
              <a:rPr lang="es-ES" smtClean="0"/>
              <a:t>15/05/2023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081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49D3C-22B3-429F-A471-44006096635C}" type="datetimeFigureOut">
              <a:rPr lang="es-ES" smtClean="0"/>
              <a:t>15/05/2023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60553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49D3C-22B3-429F-A471-44006096635C}" type="datetimeFigureOut">
              <a:rPr lang="es-ES" smtClean="0"/>
              <a:t>15/05/2023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231011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BB49D3C-22B3-429F-A471-44006096635C}" type="datetimeFigureOut">
              <a:rPr lang="es-ES" smtClean="0"/>
              <a:t>15/05/2023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E764AEE-DECF-4C9C-AC67-8275409453E1}" type="slidenum">
              <a:rPr lang="es-ES" smtClean="0"/>
              <a:t>‹Nº›</a:t>
            </a:fld>
            <a:endParaRPr lang="es-ES"/>
          </a:p>
        </p:txBody>
      </p:sp>
    </p:spTree>
    <p:extLst>
      <p:ext uri="{BB962C8B-B14F-4D97-AF65-F5344CB8AC3E}">
        <p14:creationId xmlns:p14="http://schemas.microsoft.com/office/powerpoint/2010/main" val="134276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49D3C-22B3-429F-A471-44006096635C}" type="datetimeFigureOut">
              <a:rPr lang="es-ES" smtClean="0"/>
              <a:t>15/05/2023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64AEE-DECF-4C9C-AC67-8275409453E1}" type="slidenum">
              <a:rPr lang="es-ES" smtClean="0"/>
              <a:t>‹Nº›</a:t>
            </a:fld>
            <a:endParaRPr lang="es-ES"/>
          </a:p>
        </p:txBody>
      </p:sp>
    </p:spTree>
    <p:extLst>
      <p:ext uri="{BB962C8B-B14F-4D97-AF65-F5344CB8AC3E}">
        <p14:creationId xmlns:p14="http://schemas.microsoft.com/office/powerpoint/2010/main" val="345417516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customXml" Target="../ink/ink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6" Type="http://schemas.openxmlformats.org/officeDocument/2006/relationships/image" Target="../media/image33.png"/><Relationship Id="rId21" Type="http://schemas.openxmlformats.org/officeDocument/2006/relationships/customXml" Target="../ink/ink14.xml"/><Relationship Id="rId42" Type="http://schemas.openxmlformats.org/officeDocument/2006/relationships/image" Target="../media/image41.png"/><Relationship Id="rId47" Type="http://schemas.openxmlformats.org/officeDocument/2006/relationships/customXml" Target="../ink/ink27.xml"/><Relationship Id="rId63" Type="http://schemas.openxmlformats.org/officeDocument/2006/relationships/customXml" Target="../ink/ink35.xml"/><Relationship Id="rId68" Type="http://schemas.openxmlformats.org/officeDocument/2006/relationships/image" Target="../media/image54.png"/><Relationship Id="rId16" Type="http://schemas.openxmlformats.org/officeDocument/2006/relationships/image" Target="../media/image28.png"/><Relationship Id="rId11" Type="http://schemas.openxmlformats.org/officeDocument/2006/relationships/customXml" Target="../ink/ink9.xml"/><Relationship Id="rId24" Type="http://schemas.openxmlformats.org/officeDocument/2006/relationships/image" Target="../media/image32.png"/><Relationship Id="rId32" Type="http://schemas.openxmlformats.org/officeDocument/2006/relationships/image" Target="../media/image36.png"/><Relationship Id="rId37" Type="http://schemas.openxmlformats.org/officeDocument/2006/relationships/customXml" Target="../ink/ink22.xml"/><Relationship Id="rId40" Type="http://schemas.openxmlformats.org/officeDocument/2006/relationships/image" Target="../media/image40.png"/><Relationship Id="rId45" Type="http://schemas.openxmlformats.org/officeDocument/2006/relationships/customXml" Target="../ink/ink26.xml"/><Relationship Id="rId53" Type="http://schemas.openxmlformats.org/officeDocument/2006/relationships/customXml" Target="../ink/ink30.xml"/><Relationship Id="rId58" Type="http://schemas.openxmlformats.org/officeDocument/2006/relationships/image" Target="../media/image49.png"/><Relationship Id="rId66" Type="http://schemas.openxmlformats.org/officeDocument/2006/relationships/image" Target="../media/image53.png"/><Relationship Id="rId74" Type="http://schemas.openxmlformats.org/officeDocument/2006/relationships/image" Target="../media/image57.png"/><Relationship Id="rId5" Type="http://schemas.openxmlformats.org/officeDocument/2006/relationships/customXml" Target="../ink/ink6.xml"/><Relationship Id="rId61" Type="http://schemas.openxmlformats.org/officeDocument/2006/relationships/customXml" Target="../ink/ink34.xml"/><Relationship Id="rId19" Type="http://schemas.openxmlformats.org/officeDocument/2006/relationships/customXml" Target="../ink/ink13.xml"/><Relationship Id="rId14" Type="http://schemas.openxmlformats.org/officeDocument/2006/relationships/image" Target="../media/image27.png"/><Relationship Id="rId22" Type="http://schemas.openxmlformats.org/officeDocument/2006/relationships/image" Target="../media/image31.png"/><Relationship Id="rId27" Type="http://schemas.openxmlformats.org/officeDocument/2006/relationships/customXml" Target="../ink/ink17.xml"/><Relationship Id="rId30" Type="http://schemas.openxmlformats.org/officeDocument/2006/relationships/image" Target="../media/image35.png"/><Relationship Id="rId35" Type="http://schemas.openxmlformats.org/officeDocument/2006/relationships/customXml" Target="../ink/ink21.xml"/><Relationship Id="rId43" Type="http://schemas.openxmlformats.org/officeDocument/2006/relationships/customXml" Target="../ink/ink25.xml"/><Relationship Id="rId48" Type="http://schemas.openxmlformats.org/officeDocument/2006/relationships/image" Target="../media/image44.png"/><Relationship Id="rId56" Type="http://schemas.openxmlformats.org/officeDocument/2006/relationships/image" Target="../media/image48.png"/><Relationship Id="rId64" Type="http://schemas.openxmlformats.org/officeDocument/2006/relationships/image" Target="../media/image52.png"/><Relationship Id="rId69" Type="http://schemas.openxmlformats.org/officeDocument/2006/relationships/customXml" Target="../ink/ink38.xml"/><Relationship Id="rId77" Type="http://schemas.openxmlformats.org/officeDocument/2006/relationships/customXml" Target="../ink/ink42.xml"/><Relationship Id="rId8" Type="http://schemas.openxmlformats.org/officeDocument/2006/relationships/image" Target="../media/image24.png"/><Relationship Id="rId51" Type="http://schemas.openxmlformats.org/officeDocument/2006/relationships/customXml" Target="../ink/ink29.xml"/><Relationship Id="rId72" Type="http://schemas.openxmlformats.org/officeDocument/2006/relationships/image" Target="../media/image56.png"/><Relationship Id="rId3" Type="http://schemas.openxmlformats.org/officeDocument/2006/relationships/image" Target="../media/image22.png"/><Relationship Id="rId12" Type="http://schemas.openxmlformats.org/officeDocument/2006/relationships/image" Target="../media/image26.png"/><Relationship Id="rId17" Type="http://schemas.openxmlformats.org/officeDocument/2006/relationships/customXml" Target="../ink/ink12.xml"/><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39.png"/><Relationship Id="rId46" Type="http://schemas.openxmlformats.org/officeDocument/2006/relationships/image" Target="../media/image43.png"/><Relationship Id="rId59" Type="http://schemas.openxmlformats.org/officeDocument/2006/relationships/customXml" Target="../ink/ink33.xml"/><Relationship Id="rId67" Type="http://schemas.openxmlformats.org/officeDocument/2006/relationships/customXml" Target="../ink/ink37.xml"/><Relationship Id="rId20" Type="http://schemas.openxmlformats.org/officeDocument/2006/relationships/image" Target="../media/image30.png"/><Relationship Id="rId41" Type="http://schemas.openxmlformats.org/officeDocument/2006/relationships/customXml" Target="../ink/ink24.xml"/><Relationship Id="rId54" Type="http://schemas.openxmlformats.org/officeDocument/2006/relationships/image" Target="../media/image47.png"/><Relationship Id="rId62" Type="http://schemas.openxmlformats.org/officeDocument/2006/relationships/image" Target="../media/image51.png"/><Relationship Id="rId70" Type="http://schemas.openxmlformats.org/officeDocument/2006/relationships/image" Target="../media/image55.png"/><Relationship Id="rId75" Type="http://schemas.openxmlformats.org/officeDocument/2006/relationships/customXml" Target="../ink/ink41.xml"/><Relationship Id="rId1" Type="http://schemas.openxmlformats.org/officeDocument/2006/relationships/slideLayout" Target="../slideLayouts/slideLayout12.xml"/><Relationship Id="rId6" Type="http://schemas.openxmlformats.org/officeDocument/2006/relationships/image" Target="../media/image23.png"/><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34.png"/><Relationship Id="rId36" Type="http://schemas.openxmlformats.org/officeDocument/2006/relationships/image" Target="../media/image38.png"/><Relationship Id="rId49" Type="http://schemas.openxmlformats.org/officeDocument/2006/relationships/customXml" Target="../ink/ink28.xml"/><Relationship Id="rId57" Type="http://schemas.openxmlformats.org/officeDocument/2006/relationships/customXml" Target="../ink/ink32.xml"/><Relationship Id="rId10" Type="http://schemas.openxmlformats.org/officeDocument/2006/relationships/image" Target="../media/image25.png"/><Relationship Id="rId31" Type="http://schemas.openxmlformats.org/officeDocument/2006/relationships/customXml" Target="../ink/ink19.xml"/><Relationship Id="rId44" Type="http://schemas.openxmlformats.org/officeDocument/2006/relationships/image" Target="../media/image42.png"/><Relationship Id="rId52" Type="http://schemas.openxmlformats.org/officeDocument/2006/relationships/image" Target="../media/image46.png"/><Relationship Id="rId60" Type="http://schemas.openxmlformats.org/officeDocument/2006/relationships/image" Target="../media/image50.png"/><Relationship Id="rId65" Type="http://schemas.openxmlformats.org/officeDocument/2006/relationships/customXml" Target="../ink/ink36.xml"/><Relationship Id="rId73" Type="http://schemas.openxmlformats.org/officeDocument/2006/relationships/customXml" Target="../ink/ink40.xml"/><Relationship Id="rId78" Type="http://schemas.openxmlformats.org/officeDocument/2006/relationships/image" Target="../media/image59.png"/><Relationship Id="rId4" Type="http://schemas.openxmlformats.org/officeDocument/2006/relationships/image" Target="../media/image19.png"/><Relationship Id="rId9" Type="http://schemas.openxmlformats.org/officeDocument/2006/relationships/customXml" Target="../ink/ink8.xml"/><Relationship Id="rId13" Type="http://schemas.openxmlformats.org/officeDocument/2006/relationships/customXml" Target="../ink/ink10.xml"/><Relationship Id="rId18" Type="http://schemas.openxmlformats.org/officeDocument/2006/relationships/image" Target="../media/image29.png"/><Relationship Id="rId39" Type="http://schemas.openxmlformats.org/officeDocument/2006/relationships/customXml" Target="../ink/ink23.xml"/><Relationship Id="rId34" Type="http://schemas.openxmlformats.org/officeDocument/2006/relationships/image" Target="../media/image37.png"/><Relationship Id="rId50" Type="http://schemas.openxmlformats.org/officeDocument/2006/relationships/image" Target="../media/image45.png"/><Relationship Id="rId55" Type="http://schemas.openxmlformats.org/officeDocument/2006/relationships/customXml" Target="../ink/ink31.xml"/><Relationship Id="rId76" Type="http://schemas.openxmlformats.org/officeDocument/2006/relationships/image" Target="../media/image58.png"/><Relationship Id="rId7" Type="http://schemas.openxmlformats.org/officeDocument/2006/relationships/customXml" Target="../ink/ink7.xml"/><Relationship Id="rId71" Type="http://schemas.openxmlformats.org/officeDocument/2006/relationships/customXml" Target="../ink/ink39.xml"/><Relationship Id="rId2" Type="http://schemas.openxmlformats.org/officeDocument/2006/relationships/notesSlide" Target="../notesSlides/notesSlide11.xml"/><Relationship Id="rId29" Type="http://schemas.openxmlformats.org/officeDocument/2006/relationships/customXml" Target="../ink/ink18.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27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customXml" Target="../ink/ink43.xml"/><Relationship Id="rId5" Type="http://schemas.openxmlformats.org/officeDocument/2006/relationships/image" Target="../media/image62.png"/><Relationship Id="rId4" Type="http://schemas.openxmlformats.org/officeDocument/2006/relationships/image" Target="../media/image6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3.png"/><Relationship Id="rId7" Type="http://schemas.openxmlformats.org/officeDocument/2006/relationships/customXml" Target="../ink/ink44.xml"/><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30.png"/><Relationship Id="rId5" Type="http://schemas.openxmlformats.org/officeDocument/2006/relationships/customXml" Target="../ink/ink45.xml"/><Relationship Id="rId4" Type="http://schemas.openxmlformats.org/officeDocument/2006/relationships/image" Target="../media/image6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7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customXml" Target="../ink/ink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447060"/>
            <a:ext cx="9144000" cy="213392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6000"/>
              <a:buFont typeface="Calibri"/>
              <a:buNone/>
            </a:pPr>
            <a:r>
              <a:rPr lang="es-ES" dirty="0"/>
              <a:t>Machine </a:t>
            </a:r>
            <a:r>
              <a:rPr lang="es-ES" dirty="0" err="1"/>
              <a:t>Learning</a:t>
            </a:r>
            <a:br>
              <a:rPr lang="es-ES" dirty="0"/>
            </a:br>
            <a:r>
              <a:rPr lang="es-ES" sz="4000" dirty="0">
                <a:solidFill>
                  <a:srgbClr val="FF0000"/>
                </a:solidFill>
              </a:rPr>
              <a:t>Aprendizaje no supervisado</a:t>
            </a:r>
            <a:endParaRPr dirty="0">
              <a:solidFill>
                <a:srgbClr val="FF0000"/>
              </a:solidFill>
            </a:endParaRPr>
          </a:p>
        </p:txBody>
      </p:sp>
      <p:sp>
        <p:nvSpPr>
          <p:cNvPr id="89" name="Google Shape;89;p1"/>
          <p:cNvSpPr txBox="1">
            <a:spLocks noGrp="1"/>
          </p:cNvSpPr>
          <p:nvPr>
            <p:ph type="subTitle" idx="1"/>
          </p:nvPr>
        </p:nvSpPr>
        <p:spPr>
          <a:xfrm>
            <a:off x="1524000" y="4202784"/>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s-ES"/>
              <a:t>Data Science Bootcamp</a:t>
            </a:r>
            <a:endParaRPr/>
          </a:p>
          <a:p>
            <a:pPr marL="0" lvl="0" indent="0" algn="ctr" rtl="0">
              <a:lnSpc>
                <a:spcPct val="90000"/>
              </a:lnSpc>
              <a:spcBef>
                <a:spcPts val="1000"/>
              </a:spcBef>
              <a:spcAft>
                <a:spcPts val="0"/>
              </a:spcAft>
              <a:buClr>
                <a:schemeClr val="lt1"/>
              </a:buClr>
              <a:buSzPts val="2400"/>
              <a:buNone/>
            </a:pPr>
            <a:r>
              <a:rPr lang="es-ES"/>
              <a:t>The Bridge</a:t>
            </a:r>
            <a:endParaRPr/>
          </a:p>
        </p:txBody>
      </p:sp>
      <p:pic>
        <p:nvPicPr>
          <p:cNvPr id="90" name="Google Shape;90;p1" descr="Events organizados por The Bridge | Digital Talent Accelerator | Eventbrite"/>
          <p:cNvPicPr preferRelativeResize="0"/>
          <p:nvPr/>
        </p:nvPicPr>
        <p:blipFill rotWithShape="1">
          <a:blip r:embed="rId3">
            <a:alphaModFix/>
          </a:blip>
          <a:srcRect/>
          <a:stretch/>
        </p:blipFill>
        <p:spPr>
          <a:xfrm>
            <a:off x="10629901" y="5505450"/>
            <a:ext cx="823912" cy="8239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5B3D3337-BB82-4E06-BAEE-5A48A17AD693}"/>
              </a:ext>
            </a:extLst>
          </p:cNvPr>
          <p:cNvSpPr/>
          <p:nvPr/>
        </p:nvSpPr>
        <p:spPr>
          <a:xfrm>
            <a:off x="551384" y="270647"/>
            <a:ext cx="11017224"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r>
              <a:rPr lang="es-ES" sz="2800" dirty="0" err="1"/>
              <a:t>Clustering</a:t>
            </a:r>
            <a:endParaRPr lang="es-ES" sz="2800" dirty="0"/>
          </a:p>
        </p:txBody>
      </p:sp>
      <p:pic>
        <p:nvPicPr>
          <p:cNvPr id="3" name="Picture 2" descr="PDF] Comparison of Hierarchical and Non-Hierarchical Clustering Algorithms  | Semantic Scholar">
            <a:extLst>
              <a:ext uri="{FF2B5EF4-FFF2-40B4-BE49-F238E27FC236}">
                <a16:creationId xmlns:a16="http://schemas.microsoft.com/office/drawing/2014/main" id="{76718BAA-34FB-4165-BDBB-FE78B457FB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435"/>
          <a:stretch/>
        </p:blipFill>
        <p:spPr bwMode="auto">
          <a:xfrm>
            <a:off x="3333065" y="1730139"/>
            <a:ext cx="5931286" cy="17155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What is Hierarchical Clustering?">
            <a:extLst>
              <a:ext uri="{FF2B5EF4-FFF2-40B4-BE49-F238E27FC236}">
                <a16:creationId xmlns:a16="http://schemas.microsoft.com/office/drawing/2014/main" id="{3EE6A316-EBB7-4D9E-8A8A-5853FF19B0F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541" t="3059" r="6147" b="2266"/>
          <a:stretch/>
        </p:blipFill>
        <p:spPr bwMode="auto">
          <a:xfrm>
            <a:off x="3333065" y="4190637"/>
            <a:ext cx="2495000" cy="18112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3CAF978-CA73-4204-80F4-68262615125C}"/>
              </a:ext>
            </a:extLst>
          </p:cNvPr>
          <p:cNvPicPr>
            <a:picLocks noChangeAspect="1"/>
          </p:cNvPicPr>
          <p:nvPr/>
        </p:nvPicPr>
        <p:blipFill>
          <a:blip r:embed="rId5"/>
          <a:stretch>
            <a:fillRect/>
          </a:stretch>
        </p:blipFill>
        <p:spPr>
          <a:xfrm>
            <a:off x="6650241" y="3800582"/>
            <a:ext cx="2163306" cy="2591401"/>
          </a:xfrm>
          <a:prstGeom prst="rect">
            <a:avLst/>
          </a:prstGeom>
        </p:spPr>
      </p:pic>
      <mc:AlternateContent xmlns:mc="http://schemas.openxmlformats.org/markup-compatibility/2006" xmlns:p14="http://schemas.microsoft.com/office/powerpoint/2010/main">
        <mc:Choice Requires="p14">
          <p:contentPart p14:bwMode="auto" r:id="rId6">
            <p14:nvContentPartPr>
              <p14:cNvPr id="6" name="Entrada de lápiz 5">
                <a:extLst>
                  <a:ext uri="{FF2B5EF4-FFF2-40B4-BE49-F238E27FC236}">
                    <a16:creationId xmlns:a16="http://schemas.microsoft.com/office/drawing/2014/main" id="{E1B659E1-7490-1971-3B4D-8D13C3E1FB14}"/>
                  </a:ext>
                </a:extLst>
              </p14:cNvPr>
              <p14:cNvContentPartPr/>
              <p14:nvPr/>
            </p14:nvContentPartPr>
            <p14:xfrm>
              <a:off x="5986080" y="3314160"/>
              <a:ext cx="3442680" cy="675360"/>
            </p14:xfrm>
          </p:contentPart>
        </mc:Choice>
        <mc:Fallback xmlns="">
          <p:pic>
            <p:nvPicPr>
              <p:cNvPr id="6" name="Entrada de lápiz 5">
                <a:extLst>
                  <a:ext uri="{FF2B5EF4-FFF2-40B4-BE49-F238E27FC236}">
                    <a16:creationId xmlns:a16="http://schemas.microsoft.com/office/drawing/2014/main" id="{E1B659E1-7490-1971-3B4D-8D13C3E1FB14}"/>
                  </a:ext>
                </a:extLst>
              </p:cNvPr>
              <p:cNvPicPr/>
              <p:nvPr/>
            </p:nvPicPr>
            <p:blipFill>
              <a:blip r:embed="rId7"/>
              <a:stretch>
                <a:fillRect/>
              </a:stretch>
            </p:blipFill>
            <p:spPr>
              <a:xfrm>
                <a:off x="5976720" y="3304800"/>
                <a:ext cx="3461400" cy="694080"/>
              </a:xfrm>
              <a:prstGeom prst="rect">
                <a:avLst/>
              </a:prstGeom>
            </p:spPr>
          </p:pic>
        </mc:Fallback>
      </mc:AlternateContent>
    </p:spTree>
    <p:extLst>
      <p:ext uri="{BB962C8B-B14F-4D97-AF65-F5344CB8AC3E}">
        <p14:creationId xmlns:p14="http://schemas.microsoft.com/office/powerpoint/2010/main" val="12848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364E0C44-C6D5-4553-958A-665ACB360EE6}"/>
              </a:ext>
            </a:extLst>
          </p:cNvPr>
          <p:cNvSpPr/>
          <p:nvPr/>
        </p:nvSpPr>
        <p:spPr>
          <a:xfrm>
            <a:off x="335360" y="270647"/>
            <a:ext cx="11449271"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1.2</a:t>
            </a:r>
          </a:p>
          <a:p>
            <a:pPr algn="ctr"/>
            <a:r>
              <a:rPr lang="es-ES" sz="2400" dirty="0" err="1"/>
              <a:t>Clustering</a:t>
            </a:r>
            <a:endParaRPr lang="es-ES" sz="2400" dirty="0"/>
          </a:p>
        </p:txBody>
      </p:sp>
      <p:pic>
        <p:nvPicPr>
          <p:cNvPr id="3" name="Picture 2" descr="Hierarchical clustering, using it to invest | Quantdare">
            <a:extLst>
              <a:ext uri="{FF2B5EF4-FFF2-40B4-BE49-F238E27FC236}">
                <a16:creationId xmlns:a16="http://schemas.microsoft.com/office/drawing/2014/main" id="{CE70FD56-6CE2-44C1-B9B4-0E7E06409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464" y="4144363"/>
            <a:ext cx="4411479" cy="21450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4" descr="What is Hierarchical Clustering?">
            <a:extLst>
              <a:ext uri="{FF2B5EF4-FFF2-40B4-BE49-F238E27FC236}">
                <a16:creationId xmlns:a16="http://schemas.microsoft.com/office/drawing/2014/main" id="{FC19FBC4-9994-46F4-AD1E-A1065964846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5" t="3059" r="6147" b="2266"/>
          <a:stretch/>
        </p:blipFill>
        <p:spPr bwMode="auto">
          <a:xfrm>
            <a:off x="6600056" y="4164338"/>
            <a:ext cx="3171242" cy="220543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42AB275-2095-4C3E-A8E3-89D86B385422}"/>
              </a:ext>
            </a:extLst>
          </p:cNvPr>
          <p:cNvSpPr txBox="1"/>
          <p:nvPr/>
        </p:nvSpPr>
        <p:spPr>
          <a:xfrm>
            <a:off x="1271464" y="1758188"/>
            <a:ext cx="4320480" cy="2246769"/>
          </a:xfrm>
          <a:prstGeom prst="rect">
            <a:avLst/>
          </a:prstGeom>
          <a:noFill/>
        </p:spPr>
        <p:txBody>
          <a:bodyPr wrap="square" lIns="0" rtlCol="0">
            <a:spAutoFit/>
          </a:bodyPr>
          <a:lstStyle/>
          <a:p>
            <a:pPr marL="285750" indent="-285750">
              <a:buClr>
                <a:srgbClr val="FF0000"/>
              </a:buClr>
              <a:buFont typeface="Wingdings" panose="05000000000000000000" pitchFamily="2" charset="2"/>
              <a:buChar char="Ø"/>
            </a:pPr>
            <a:r>
              <a:rPr lang="es-ES" sz="2000" dirty="0"/>
              <a:t>Single Link (min)</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a:t>Complete Link (</a:t>
            </a:r>
            <a:r>
              <a:rPr lang="es-ES" sz="2000" dirty="0" err="1"/>
              <a:t>max</a:t>
            </a:r>
            <a:r>
              <a:rPr lang="es-ES" sz="2000" dirty="0"/>
              <a:t>)</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err="1"/>
              <a:t>Average</a:t>
            </a:r>
            <a:r>
              <a:rPr lang="es-ES" sz="2000" dirty="0"/>
              <a:t> Link (promedio)</a:t>
            </a:r>
          </a:p>
          <a:p>
            <a:pPr marL="285750" indent="-285750">
              <a:buClr>
                <a:srgbClr val="FF0000"/>
              </a:buClr>
              <a:buFont typeface="Wingdings" panose="05000000000000000000" pitchFamily="2" charset="2"/>
              <a:buChar char="Ø"/>
            </a:pPr>
            <a:endParaRPr lang="es-ES" sz="2000" dirty="0"/>
          </a:p>
          <a:p>
            <a:pPr marL="285750" indent="-285750">
              <a:buClr>
                <a:srgbClr val="FF0000"/>
              </a:buClr>
              <a:buFont typeface="Wingdings" panose="05000000000000000000" pitchFamily="2" charset="2"/>
              <a:buChar char="Ø"/>
            </a:pPr>
            <a:r>
              <a:rPr lang="es-ES" sz="2000" dirty="0"/>
              <a:t>Ward (Varianza)</a:t>
            </a:r>
            <a:endParaRPr lang="en-GB" sz="2000" dirty="0"/>
          </a:p>
        </p:txBody>
      </p:sp>
      <p:sp>
        <p:nvSpPr>
          <p:cNvPr id="6" name="CuadroTexto 5">
            <a:extLst>
              <a:ext uri="{FF2B5EF4-FFF2-40B4-BE49-F238E27FC236}">
                <a16:creationId xmlns:a16="http://schemas.microsoft.com/office/drawing/2014/main" id="{1D477795-7162-4048-A70E-4A6D780EAA89}"/>
              </a:ext>
            </a:extLst>
          </p:cNvPr>
          <p:cNvSpPr txBox="1"/>
          <p:nvPr/>
        </p:nvSpPr>
        <p:spPr>
          <a:xfrm>
            <a:off x="1051513" y="1257417"/>
            <a:ext cx="3074633" cy="400110"/>
          </a:xfrm>
          <a:prstGeom prst="rect">
            <a:avLst/>
          </a:prstGeom>
          <a:noFill/>
        </p:spPr>
        <p:txBody>
          <a:bodyPr wrap="square" lIns="0" rtlCol="0">
            <a:spAutoFit/>
          </a:bodyPr>
          <a:lstStyle/>
          <a:p>
            <a:pPr>
              <a:buClr>
                <a:schemeClr val="accent1"/>
              </a:buClr>
            </a:pPr>
            <a:r>
              <a:rPr lang="es-ES" sz="2000" b="1" dirty="0"/>
              <a:t>Algoritmos</a:t>
            </a:r>
            <a:r>
              <a:rPr lang="es-ES" b="1" dirty="0"/>
              <a:t> Jerárquicos</a:t>
            </a:r>
            <a:endParaRPr lang="en-GB" b="1" dirty="0"/>
          </a:p>
        </p:txBody>
      </p:sp>
      <mc:AlternateContent xmlns:mc="http://schemas.openxmlformats.org/markup-compatibility/2006" xmlns:p14="http://schemas.microsoft.com/office/powerpoint/2010/main">
        <mc:Choice Requires="p14">
          <p:contentPart p14:bwMode="auto" r:id="rId5">
            <p14:nvContentPartPr>
              <p14:cNvPr id="7" name="Entrada de lápiz 6">
                <a:extLst>
                  <a:ext uri="{FF2B5EF4-FFF2-40B4-BE49-F238E27FC236}">
                    <a16:creationId xmlns:a16="http://schemas.microsoft.com/office/drawing/2014/main" id="{84505CC8-E622-7FE3-72D0-8652C5F38ADE}"/>
                  </a:ext>
                </a:extLst>
              </p14:cNvPr>
              <p14:cNvContentPartPr/>
              <p14:nvPr/>
            </p14:nvContentPartPr>
            <p14:xfrm>
              <a:off x="1418760" y="1540080"/>
              <a:ext cx="6115680" cy="4610520"/>
            </p14:xfrm>
          </p:contentPart>
        </mc:Choice>
        <mc:Fallback xmlns="">
          <p:pic>
            <p:nvPicPr>
              <p:cNvPr id="7" name="Entrada de lápiz 6">
                <a:extLst>
                  <a:ext uri="{FF2B5EF4-FFF2-40B4-BE49-F238E27FC236}">
                    <a16:creationId xmlns:a16="http://schemas.microsoft.com/office/drawing/2014/main" id="{84505CC8-E622-7FE3-72D0-8652C5F38ADE}"/>
                  </a:ext>
                </a:extLst>
              </p:cNvPr>
              <p:cNvPicPr/>
              <p:nvPr/>
            </p:nvPicPr>
            <p:blipFill>
              <a:blip r:embed="rId6"/>
              <a:stretch>
                <a:fillRect/>
              </a:stretch>
            </p:blipFill>
            <p:spPr>
              <a:xfrm>
                <a:off x="1409400" y="1530720"/>
                <a:ext cx="6134400" cy="4629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Entrada de lápiz 7">
                <a:extLst>
                  <a:ext uri="{FF2B5EF4-FFF2-40B4-BE49-F238E27FC236}">
                    <a16:creationId xmlns:a16="http://schemas.microsoft.com/office/drawing/2014/main" id="{87DF1054-F39D-30E7-02DC-17C78962E8BE}"/>
                  </a:ext>
                </a:extLst>
              </p14:cNvPr>
              <p14:cNvContentPartPr/>
              <p14:nvPr/>
            </p14:nvContentPartPr>
            <p14:xfrm>
              <a:off x="8158226" y="2153551"/>
              <a:ext cx="769680" cy="702360"/>
            </p14:xfrm>
          </p:contentPart>
        </mc:Choice>
        <mc:Fallback>
          <p:pic>
            <p:nvPicPr>
              <p:cNvPr id="8" name="Entrada de lápiz 7">
                <a:extLst>
                  <a:ext uri="{FF2B5EF4-FFF2-40B4-BE49-F238E27FC236}">
                    <a16:creationId xmlns:a16="http://schemas.microsoft.com/office/drawing/2014/main" id="{87DF1054-F39D-30E7-02DC-17C78962E8BE}"/>
                  </a:ext>
                </a:extLst>
              </p:cNvPr>
              <p:cNvPicPr/>
              <p:nvPr/>
            </p:nvPicPr>
            <p:blipFill>
              <a:blip r:embed="rId8"/>
              <a:stretch>
                <a:fillRect/>
              </a:stretch>
            </p:blipFill>
            <p:spPr>
              <a:xfrm>
                <a:off x="8149226" y="2144551"/>
                <a:ext cx="787320" cy="72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Entrada de lápiz 8">
                <a:extLst>
                  <a:ext uri="{FF2B5EF4-FFF2-40B4-BE49-F238E27FC236}">
                    <a16:creationId xmlns:a16="http://schemas.microsoft.com/office/drawing/2014/main" id="{929495AE-E178-8BE9-815F-CA29FBEB493B}"/>
                  </a:ext>
                </a:extLst>
              </p14:cNvPr>
              <p14:cNvContentPartPr/>
              <p14:nvPr/>
            </p14:nvContentPartPr>
            <p14:xfrm>
              <a:off x="7977146" y="2314831"/>
              <a:ext cx="550800" cy="611640"/>
            </p14:xfrm>
          </p:contentPart>
        </mc:Choice>
        <mc:Fallback>
          <p:pic>
            <p:nvPicPr>
              <p:cNvPr id="9" name="Entrada de lápiz 8">
                <a:extLst>
                  <a:ext uri="{FF2B5EF4-FFF2-40B4-BE49-F238E27FC236}">
                    <a16:creationId xmlns:a16="http://schemas.microsoft.com/office/drawing/2014/main" id="{929495AE-E178-8BE9-815F-CA29FBEB493B}"/>
                  </a:ext>
                </a:extLst>
              </p:cNvPr>
              <p:cNvPicPr/>
              <p:nvPr/>
            </p:nvPicPr>
            <p:blipFill>
              <a:blip r:embed="rId10"/>
              <a:stretch>
                <a:fillRect/>
              </a:stretch>
            </p:blipFill>
            <p:spPr>
              <a:xfrm>
                <a:off x="7968146" y="2305831"/>
                <a:ext cx="568440" cy="6292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Entrada de lápiz 9">
                <a:extLst>
                  <a:ext uri="{FF2B5EF4-FFF2-40B4-BE49-F238E27FC236}">
                    <a16:creationId xmlns:a16="http://schemas.microsoft.com/office/drawing/2014/main" id="{1039015E-A8F1-38D0-590C-77EB8152F7A2}"/>
                  </a:ext>
                </a:extLst>
              </p14:cNvPr>
              <p14:cNvContentPartPr/>
              <p14:nvPr/>
            </p14:nvContentPartPr>
            <p14:xfrm>
              <a:off x="8291426" y="2480431"/>
              <a:ext cx="123480" cy="25200"/>
            </p14:xfrm>
          </p:contentPart>
        </mc:Choice>
        <mc:Fallback>
          <p:pic>
            <p:nvPicPr>
              <p:cNvPr id="10" name="Entrada de lápiz 9">
                <a:extLst>
                  <a:ext uri="{FF2B5EF4-FFF2-40B4-BE49-F238E27FC236}">
                    <a16:creationId xmlns:a16="http://schemas.microsoft.com/office/drawing/2014/main" id="{1039015E-A8F1-38D0-590C-77EB8152F7A2}"/>
                  </a:ext>
                </a:extLst>
              </p:cNvPr>
              <p:cNvPicPr/>
              <p:nvPr/>
            </p:nvPicPr>
            <p:blipFill>
              <a:blip r:embed="rId12"/>
              <a:stretch>
                <a:fillRect/>
              </a:stretch>
            </p:blipFill>
            <p:spPr>
              <a:xfrm>
                <a:off x="8282786" y="2471791"/>
                <a:ext cx="1411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Entrada de lápiz 10">
                <a:extLst>
                  <a:ext uri="{FF2B5EF4-FFF2-40B4-BE49-F238E27FC236}">
                    <a16:creationId xmlns:a16="http://schemas.microsoft.com/office/drawing/2014/main" id="{4999D191-AEF4-30A7-3B77-B0ABC4893D30}"/>
                  </a:ext>
                </a:extLst>
              </p14:cNvPr>
              <p14:cNvContentPartPr/>
              <p14:nvPr/>
            </p14:nvContentPartPr>
            <p14:xfrm>
              <a:off x="8057066" y="2115391"/>
              <a:ext cx="698040" cy="434160"/>
            </p14:xfrm>
          </p:contentPart>
        </mc:Choice>
        <mc:Fallback>
          <p:pic>
            <p:nvPicPr>
              <p:cNvPr id="11" name="Entrada de lápiz 10">
                <a:extLst>
                  <a:ext uri="{FF2B5EF4-FFF2-40B4-BE49-F238E27FC236}">
                    <a16:creationId xmlns:a16="http://schemas.microsoft.com/office/drawing/2014/main" id="{4999D191-AEF4-30A7-3B77-B0ABC4893D30}"/>
                  </a:ext>
                </a:extLst>
              </p:cNvPr>
              <p:cNvPicPr/>
              <p:nvPr/>
            </p:nvPicPr>
            <p:blipFill>
              <a:blip r:embed="rId14"/>
              <a:stretch>
                <a:fillRect/>
              </a:stretch>
            </p:blipFill>
            <p:spPr>
              <a:xfrm>
                <a:off x="8048426" y="2106751"/>
                <a:ext cx="7156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Entrada de lápiz 11">
                <a:extLst>
                  <a:ext uri="{FF2B5EF4-FFF2-40B4-BE49-F238E27FC236}">
                    <a16:creationId xmlns:a16="http://schemas.microsoft.com/office/drawing/2014/main" id="{D8C04FD7-0303-545F-490E-A1FE0F858235}"/>
                  </a:ext>
                </a:extLst>
              </p14:cNvPr>
              <p14:cNvContentPartPr/>
              <p14:nvPr/>
            </p14:nvContentPartPr>
            <p14:xfrm>
              <a:off x="8214746" y="2235271"/>
              <a:ext cx="209880" cy="5040"/>
            </p14:xfrm>
          </p:contentPart>
        </mc:Choice>
        <mc:Fallback>
          <p:pic>
            <p:nvPicPr>
              <p:cNvPr id="12" name="Entrada de lápiz 11">
                <a:extLst>
                  <a:ext uri="{FF2B5EF4-FFF2-40B4-BE49-F238E27FC236}">
                    <a16:creationId xmlns:a16="http://schemas.microsoft.com/office/drawing/2014/main" id="{D8C04FD7-0303-545F-490E-A1FE0F858235}"/>
                  </a:ext>
                </a:extLst>
              </p:cNvPr>
              <p:cNvPicPr/>
              <p:nvPr/>
            </p:nvPicPr>
            <p:blipFill>
              <a:blip r:embed="rId16"/>
              <a:stretch>
                <a:fillRect/>
              </a:stretch>
            </p:blipFill>
            <p:spPr>
              <a:xfrm>
                <a:off x="8206106" y="2226631"/>
                <a:ext cx="2275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Entrada de lápiz 12">
                <a:extLst>
                  <a:ext uri="{FF2B5EF4-FFF2-40B4-BE49-F238E27FC236}">
                    <a16:creationId xmlns:a16="http://schemas.microsoft.com/office/drawing/2014/main" id="{1CAFDD90-CE9B-28D6-4B4F-E573D08E3D0A}"/>
                  </a:ext>
                </a:extLst>
              </p14:cNvPr>
              <p14:cNvContentPartPr/>
              <p14:nvPr/>
            </p14:nvContentPartPr>
            <p14:xfrm>
              <a:off x="8258666" y="2244271"/>
              <a:ext cx="160920" cy="61200"/>
            </p14:xfrm>
          </p:contentPart>
        </mc:Choice>
        <mc:Fallback>
          <p:pic>
            <p:nvPicPr>
              <p:cNvPr id="13" name="Entrada de lápiz 12">
                <a:extLst>
                  <a:ext uri="{FF2B5EF4-FFF2-40B4-BE49-F238E27FC236}">
                    <a16:creationId xmlns:a16="http://schemas.microsoft.com/office/drawing/2014/main" id="{1CAFDD90-CE9B-28D6-4B4F-E573D08E3D0A}"/>
                  </a:ext>
                </a:extLst>
              </p:cNvPr>
              <p:cNvPicPr/>
              <p:nvPr/>
            </p:nvPicPr>
            <p:blipFill>
              <a:blip r:embed="rId18"/>
              <a:stretch>
                <a:fillRect/>
              </a:stretch>
            </p:blipFill>
            <p:spPr>
              <a:xfrm>
                <a:off x="8250026" y="2235631"/>
                <a:ext cx="17856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Entrada de lápiz 13">
                <a:extLst>
                  <a:ext uri="{FF2B5EF4-FFF2-40B4-BE49-F238E27FC236}">
                    <a16:creationId xmlns:a16="http://schemas.microsoft.com/office/drawing/2014/main" id="{AF9B50E5-22BB-F0D6-1D2E-EA22FA1AF1A9}"/>
                  </a:ext>
                </a:extLst>
              </p14:cNvPr>
              <p14:cNvContentPartPr/>
              <p14:nvPr/>
            </p14:nvContentPartPr>
            <p14:xfrm>
              <a:off x="6938906" y="2615071"/>
              <a:ext cx="1663200" cy="576720"/>
            </p14:xfrm>
          </p:contentPart>
        </mc:Choice>
        <mc:Fallback>
          <p:pic>
            <p:nvPicPr>
              <p:cNvPr id="14" name="Entrada de lápiz 13">
                <a:extLst>
                  <a:ext uri="{FF2B5EF4-FFF2-40B4-BE49-F238E27FC236}">
                    <a16:creationId xmlns:a16="http://schemas.microsoft.com/office/drawing/2014/main" id="{AF9B50E5-22BB-F0D6-1D2E-EA22FA1AF1A9}"/>
                  </a:ext>
                </a:extLst>
              </p:cNvPr>
              <p:cNvPicPr/>
              <p:nvPr/>
            </p:nvPicPr>
            <p:blipFill>
              <a:blip r:embed="rId20"/>
              <a:stretch>
                <a:fillRect/>
              </a:stretch>
            </p:blipFill>
            <p:spPr>
              <a:xfrm>
                <a:off x="6929906" y="2606071"/>
                <a:ext cx="168084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Entrada de lápiz 14">
                <a:extLst>
                  <a:ext uri="{FF2B5EF4-FFF2-40B4-BE49-F238E27FC236}">
                    <a16:creationId xmlns:a16="http://schemas.microsoft.com/office/drawing/2014/main" id="{9A9C2ECC-E81C-6251-8F4C-B103452FE019}"/>
                  </a:ext>
                </a:extLst>
              </p14:cNvPr>
              <p14:cNvContentPartPr/>
              <p14:nvPr/>
            </p14:nvContentPartPr>
            <p14:xfrm>
              <a:off x="4786826" y="2706871"/>
              <a:ext cx="3441600" cy="945000"/>
            </p14:xfrm>
          </p:contentPart>
        </mc:Choice>
        <mc:Fallback>
          <p:pic>
            <p:nvPicPr>
              <p:cNvPr id="15" name="Entrada de lápiz 14">
                <a:extLst>
                  <a:ext uri="{FF2B5EF4-FFF2-40B4-BE49-F238E27FC236}">
                    <a16:creationId xmlns:a16="http://schemas.microsoft.com/office/drawing/2014/main" id="{9A9C2ECC-E81C-6251-8F4C-B103452FE019}"/>
                  </a:ext>
                </a:extLst>
              </p:cNvPr>
              <p:cNvPicPr/>
              <p:nvPr/>
            </p:nvPicPr>
            <p:blipFill>
              <a:blip r:embed="rId22"/>
              <a:stretch>
                <a:fillRect/>
              </a:stretch>
            </p:blipFill>
            <p:spPr>
              <a:xfrm>
                <a:off x="4777826" y="2698231"/>
                <a:ext cx="3459240" cy="962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Entrada de lápiz 15">
                <a:extLst>
                  <a:ext uri="{FF2B5EF4-FFF2-40B4-BE49-F238E27FC236}">
                    <a16:creationId xmlns:a16="http://schemas.microsoft.com/office/drawing/2014/main" id="{61DD8000-4409-D21E-BED8-75CE844E4133}"/>
                  </a:ext>
                </a:extLst>
              </p14:cNvPr>
              <p14:cNvContentPartPr/>
              <p14:nvPr/>
            </p14:nvContentPartPr>
            <p14:xfrm>
              <a:off x="6750986" y="2413831"/>
              <a:ext cx="395640" cy="345960"/>
            </p14:xfrm>
          </p:contentPart>
        </mc:Choice>
        <mc:Fallback>
          <p:pic>
            <p:nvPicPr>
              <p:cNvPr id="16" name="Entrada de lápiz 15">
                <a:extLst>
                  <a:ext uri="{FF2B5EF4-FFF2-40B4-BE49-F238E27FC236}">
                    <a16:creationId xmlns:a16="http://schemas.microsoft.com/office/drawing/2014/main" id="{61DD8000-4409-D21E-BED8-75CE844E4133}"/>
                  </a:ext>
                </a:extLst>
              </p:cNvPr>
              <p:cNvPicPr/>
              <p:nvPr/>
            </p:nvPicPr>
            <p:blipFill>
              <a:blip r:embed="rId24"/>
              <a:stretch>
                <a:fillRect/>
              </a:stretch>
            </p:blipFill>
            <p:spPr>
              <a:xfrm>
                <a:off x="6742346" y="2404831"/>
                <a:ext cx="41328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1" name="Entrada de lápiz 40">
                <a:extLst>
                  <a:ext uri="{FF2B5EF4-FFF2-40B4-BE49-F238E27FC236}">
                    <a16:creationId xmlns:a16="http://schemas.microsoft.com/office/drawing/2014/main" id="{CD6F3128-DF72-04D1-66E9-45F284BE1D0B}"/>
                  </a:ext>
                </a:extLst>
              </p14:cNvPr>
              <p14:cNvContentPartPr/>
              <p14:nvPr/>
            </p14:nvContentPartPr>
            <p14:xfrm>
              <a:off x="8743226" y="2663671"/>
              <a:ext cx="1088640" cy="223920"/>
            </p14:xfrm>
          </p:contentPart>
        </mc:Choice>
        <mc:Fallback>
          <p:pic>
            <p:nvPicPr>
              <p:cNvPr id="41" name="Entrada de lápiz 40">
                <a:extLst>
                  <a:ext uri="{FF2B5EF4-FFF2-40B4-BE49-F238E27FC236}">
                    <a16:creationId xmlns:a16="http://schemas.microsoft.com/office/drawing/2014/main" id="{CD6F3128-DF72-04D1-66E9-45F284BE1D0B}"/>
                  </a:ext>
                </a:extLst>
              </p:cNvPr>
              <p:cNvPicPr/>
              <p:nvPr/>
            </p:nvPicPr>
            <p:blipFill>
              <a:blip r:embed="rId26"/>
              <a:stretch>
                <a:fillRect/>
              </a:stretch>
            </p:blipFill>
            <p:spPr>
              <a:xfrm>
                <a:off x="8734586" y="2655031"/>
                <a:ext cx="11062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Entrada de lápiz 18">
                <a:extLst>
                  <a:ext uri="{FF2B5EF4-FFF2-40B4-BE49-F238E27FC236}">
                    <a16:creationId xmlns:a16="http://schemas.microsoft.com/office/drawing/2014/main" id="{040CA788-9A0C-655B-05BC-6F4491098D47}"/>
                  </a:ext>
                </a:extLst>
              </p14:cNvPr>
              <p14:cNvContentPartPr/>
              <p14:nvPr/>
            </p14:nvContentPartPr>
            <p14:xfrm>
              <a:off x="8105306" y="2368471"/>
              <a:ext cx="963000" cy="889560"/>
            </p14:xfrm>
          </p:contentPart>
        </mc:Choice>
        <mc:Fallback>
          <p:pic>
            <p:nvPicPr>
              <p:cNvPr id="19" name="Entrada de lápiz 18">
                <a:extLst>
                  <a:ext uri="{FF2B5EF4-FFF2-40B4-BE49-F238E27FC236}">
                    <a16:creationId xmlns:a16="http://schemas.microsoft.com/office/drawing/2014/main" id="{040CA788-9A0C-655B-05BC-6F4491098D47}"/>
                  </a:ext>
                </a:extLst>
              </p:cNvPr>
              <p:cNvPicPr/>
              <p:nvPr/>
            </p:nvPicPr>
            <p:blipFill>
              <a:blip r:embed="rId28"/>
              <a:stretch>
                <a:fillRect/>
              </a:stretch>
            </p:blipFill>
            <p:spPr>
              <a:xfrm>
                <a:off x="8096666" y="2359831"/>
                <a:ext cx="980640" cy="9072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Entrada de lápiz 19">
                <a:extLst>
                  <a:ext uri="{FF2B5EF4-FFF2-40B4-BE49-F238E27FC236}">
                    <a16:creationId xmlns:a16="http://schemas.microsoft.com/office/drawing/2014/main" id="{618D4FC1-793D-990C-2793-0812A52C55D3}"/>
                  </a:ext>
                </a:extLst>
              </p14:cNvPr>
              <p14:cNvContentPartPr/>
              <p14:nvPr/>
            </p14:nvContentPartPr>
            <p14:xfrm>
              <a:off x="9773546" y="2299711"/>
              <a:ext cx="927720" cy="937800"/>
            </p14:xfrm>
          </p:contentPart>
        </mc:Choice>
        <mc:Fallback>
          <p:pic>
            <p:nvPicPr>
              <p:cNvPr id="20" name="Entrada de lápiz 19">
                <a:extLst>
                  <a:ext uri="{FF2B5EF4-FFF2-40B4-BE49-F238E27FC236}">
                    <a16:creationId xmlns:a16="http://schemas.microsoft.com/office/drawing/2014/main" id="{618D4FC1-793D-990C-2793-0812A52C55D3}"/>
                  </a:ext>
                </a:extLst>
              </p:cNvPr>
              <p:cNvPicPr/>
              <p:nvPr/>
            </p:nvPicPr>
            <p:blipFill>
              <a:blip r:embed="rId30"/>
              <a:stretch>
                <a:fillRect/>
              </a:stretch>
            </p:blipFill>
            <p:spPr>
              <a:xfrm>
                <a:off x="9764546" y="2291071"/>
                <a:ext cx="945360" cy="955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1" name="Entrada de lápiz 30">
                <a:extLst>
                  <a:ext uri="{FF2B5EF4-FFF2-40B4-BE49-F238E27FC236}">
                    <a16:creationId xmlns:a16="http://schemas.microsoft.com/office/drawing/2014/main" id="{ABD9360A-B43F-1BFE-2041-2D2F3FF5EAFE}"/>
                  </a:ext>
                </a:extLst>
              </p14:cNvPr>
              <p14:cNvContentPartPr/>
              <p14:nvPr/>
            </p14:nvContentPartPr>
            <p14:xfrm>
              <a:off x="10169546" y="2979751"/>
              <a:ext cx="190080" cy="142560"/>
            </p14:xfrm>
          </p:contentPart>
        </mc:Choice>
        <mc:Fallback>
          <p:pic>
            <p:nvPicPr>
              <p:cNvPr id="31" name="Entrada de lápiz 30">
                <a:extLst>
                  <a:ext uri="{FF2B5EF4-FFF2-40B4-BE49-F238E27FC236}">
                    <a16:creationId xmlns:a16="http://schemas.microsoft.com/office/drawing/2014/main" id="{ABD9360A-B43F-1BFE-2041-2D2F3FF5EAFE}"/>
                  </a:ext>
                </a:extLst>
              </p:cNvPr>
              <p:cNvPicPr/>
              <p:nvPr/>
            </p:nvPicPr>
            <p:blipFill>
              <a:blip r:embed="rId32"/>
              <a:stretch>
                <a:fillRect/>
              </a:stretch>
            </p:blipFill>
            <p:spPr>
              <a:xfrm>
                <a:off x="10160546" y="2971111"/>
                <a:ext cx="2077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2" name="Entrada de lápiz 31">
                <a:extLst>
                  <a:ext uri="{FF2B5EF4-FFF2-40B4-BE49-F238E27FC236}">
                    <a16:creationId xmlns:a16="http://schemas.microsoft.com/office/drawing/2014/main" id="{0B742DFD-7554-1AFE-F122-13900DCDC474}"/>
                  </a:ext>
                </a:extLst>
              </p14:cNvPr>
              <p14:cNvContentPartPr/>
              <p14:nvPr/>
            </p14:nvContentPartPr>
            <p14:xfrm>
              <a:off x="10239746" y="3030511"/>
              <a:ext cx="133560" cy="9360"/>
            </p14:xfrm>
          </p:contentPart>
        </mc:Choice>
        <mc:Fallback>
          <p:pic>
            <p:nvPicPr>
              <p:cNvPr id="32" name="Entrada de lápiz 31">
                <a:extLst>
                  <a:ext uri="{FF2B5EF4-FFF2-40B4-BE49-F238E27FC236}">
                    <a16:creationId xmlns:a16="http://schemas.microsoft.com/office/drawing/2014/main" id="{0B742DFD-7554-1AFE-F122-13900DCDC474}"/>
                  </a:ext>
                </a:extLst>
              </p:cNvPr>
              <p:cNvPicPr/>
              <p:nvPr/>
            </p:nvPicPr>
            <p:blipFill>
              <a:blip r:embed="rId34"/>
              <a:stretch>
                <a:fillRect/>
              </a:stretch>
            </p:blipFill>
            <p:spPr>
              <a:xfrm>
                <a:off x="10231106" y="3021871"/>
                <a:ext cx="1512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3" name="Entrada de lápiz 32">
                <a:extLst>
                  <a:ext uri="{FF2B5EF4-FFF2-40B4-BE49-F238E27FC236}">
                    <a16:creationId xmlns:a16="http://schemas.microsoft.com/office/drawing/2014/main" id="{F2FCA373-CE6B-1AE3-9EAD-BCAB79C6E2D8}"/>
                  </a:ext>
                </a:extLst>
              </p14:cNvPr>
              <p14:cNvContentPartPr/>
              <p14:nvPr/>
            </p14:nvContentPartPr>
            <p14:xfrm>
              <a:off x="10394186" y="2652151"/>
              <a:ext cx="153360" cy="155160"/>
            </p14:xfrm>
          </p:contentPart>
        </mc:Choice>
        <mc:Fallback>
          <p:pic>
            <p:nvPicPr>
              <p:cNvPr id="33" name="Entrada de lápiz 32">
                <a:extLst>
                  <a:ext uri="{FF2B5EF4-FFF2-40B4-BE49-F238E27FC236}">
                    <a16:creationId xmlns:a16="http://schemas.microsoft.com/office/drawing/2014/main" id="{F2FCA373-CE6B-1AE3-9EAD-BCAB79C6E2D8}"/>
                  </a:ext>
                </a:extLst>
              </p:cNvPr>
              <p:cNvPicPr/>
              <p:nvPr/>
            </p:nvPicPr>
            <p:blipFill>
              <a:blip r:embed="rId36"/>
              <a:stretch>
                <a:fillRect/>
              </a:stretch>
            </p:blipFill>
            <p:spPr>
              <a:xfrm>
                <a:off x="10385546" y="2643511"/>
                <a:ext cx="1710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4" name="Entrada de lápiz 33">
                <a:extLst>
                  <a:ext uri="{FF2B5EF4-FFF2-40B4-BE49-F238E27FC236}">
                    <a16:creationId xmlns:a16="http://schemas.microsoft.com/office/drawing/2014/main" id="{10B6F4C1-95C2-5F38-183F-1874231F4107}"/>
                  </a:ext>
                </a:extLst>
              </p14:cNvPr>
              <p14:cNvContentPartPr/>
              <p14:nvPr/>
            </p14:nvContentPartPr>
            <p14:xfrm>
              <a:off x="10295186" y="2437591"/>
              <a:ext cx="218880" cy="311040"/>
            </p14:xfrm>
          </p:contentPart>
        </mc:Choice>
        <mc:Fallback>
          <p:pic>
            <p:nvPicPr>
              <p:cNvPr id="34" name="Entrada de lápiz 33">
                <a:extLst>
                  <a:ext uri="{FF2B5EF4-FFF2-40B4-BE49-F238E27FC236}">
                    <a16:creationId xmlns:a16="http://schemas.microsoft.com/office/drawing/2014/main" id="{10B6F4C1-95C2-5F38-183F-1874231F4107}"/>
                  </a:ext>
                </a:extLst>
              </p:cNvPr>
              <p:cNvPicPr/>
              <p:nvPr/>
            </p:nvPicPr>
            <p:blipFill>
              <a:blip r:embed="rId38"/>
              <a:stretch>
                <a:fillRect/>
              </a:stretch>
            </p:blipFill>
            <p:spPr>
              <a:xfrm>
                <a:off x="10286186" y="2428591"/>
                <a:ext cx="23652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5" name="Entrada de lápiz 34">
                <a:extLst>
                  <a:ext uri="{FF2B5EF4-FFF2-40B4-BE49-F238E27FC236}">
                    <a16:creationId xmlns:a16="http://schemas.microsoft.com/office/drawing/2014/main" id="{88893D74-7A33-2EF1-A361-557E2C058F6D}"/>
                  </a:ext>
                </a:extLst>
              </p14:cNvPr>
              <p14:cNvContentPartPr/>
              <p14:nvPr/>
            </p14:nvContentPartPr>
            <p14:xfrm>
              <a:off x="10266026" y="2472511"/>
              <a:ext cx="124560" cy="79560"/>
            </p14:xfrm>
          </p:contentPart>
        </mc:Choice>
        <mc:Fallback>
          <p:pic>
            <p:nvPicPr>
              <p:cNvPr id="35" name="Entrada de lápiz 34">
                <a:extLst>
                  <a:ext uri="{FF2B5EF4-FFF2-40B4-BE49-F238E27FC236}">
                    <a16:creationId xmlns:a16="http://schemas.microsoft.com/office/drawing/2014/main" id="{88893D74-7A33-2EF1-A361-557E2C058F6D}"/>
                  </a:ext>
                </a:extLst>
              </p:cNvPr>
              <p:cNvPicPr/>
              <p:nvPr/>
            </p:nvPicPr>
            <p:blipFill>
              <a:blip r:embed="rId40"/>
              <a:stretch>
                <a:fillRect/>
              </a:stretch>
            </p:blipFill>
            <p:spPr>
              <a:xfrm>
                <a:off x="10257386" y="2463871"/>
                <a:ext cx="1422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6" name="Entrada de lápiz 35">
                <a:extLst>
                  <a:ext uri="{FF2B5EF4-FFF2-40B4-BE49-F238E27FC236}">
                    <a16:creationId xmlns:a16="http://schemas.microsoft.com/office/drawing/2014/main" id="{2386F56B-7087-E99B-36FF-130217A520C6}"/>
                  </a:ext>
                </a:extLst>
              </p14:cNvPr>
              <p14:cNvContentPartPr/>
              <p14:nvPr/>
            </p14:nvContentPartPr>
            <p14:xfrm>
              <a:off x="10139306" y="2669071"/>
              <a:ext cx="157320" cy="103320"/>
            </p14:xfrm>
          </p:contentPart>
        </mc:Choice>
        <mc:Fallback>
          <p:pic>
            <p:nvPicPr>
              <p:cNvPr id="36" name="Entrada de lápiz 35">
                <a:extLst>
                  <a:ext uri="{FF2B5EF4-FFF2-40B4-BE49-F238E27FC236}">
                    <a16:creationId xmlns:a16="http://schemas.microsoft.com/office/drawing/2014/main" id="{2386F56B-7087-E99B-36FF-130217A520C6}"/>
                  </a:ext>
                </a:extLst>
              </p:cNvPr>
              <p:cNvPicPr/>
              <p:nvPr/>
            </p:nvPicPr>
            <p:blipFill>
              <a:blip r:embed="rId42"/>
              <a:stretch>
                <a:fillRect/>
              </a:stretch>
            </p:blipFill>
            <p:spPr>
              <a:xfrm>
                <a:off x="10130666" y="2660431"/>
                <a:ext cx="17496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7" name="Entrada de lápiz 36">
                <a:extLst>
                  <a:ext uri="{FF2B5EF4-FFF2-40B4-BE49-F238E27FC236}">
                    <a16:creationId xmlns:a16="http://schemas.microsoft.com/office/drawing/2014/main" id="{503C73B7-5D5B-D471-CC90-EA6B95ED8AE0}"/>
                  </a:ext>
                </a:extLst>
              </p14:cNvPr>
              <p14:cNvContentPartPr/>
              <p14:nvPr/>
            </p14:nvContentPartPr>
            <p14:xfrm>
              <a:off x="10026266" y="2452351"/>
              <a:ext cx="155880" cy="150480"/>
            </p14:xfrm>
          </p:contentPart>
        </mc:Choice>
        <mc:Fallback>
          <p:pic>
            <p:nvPicPr>
              <p:cNvPr id="37" name="Entrada de lápiz 36">
                <a:extLst>
                  <a:ext uri="{FF2B5EF4-FFF2-40B4-BE49-F238E27FC236}">
                    <a16:creationId xmlns:a16="http://schemas.microsoft.com/office/drawing/2014/main" id="{503C73B7-5D5B-D471-CC90-EA6B95ED8AE0}"/>
                  </a:ext>
                </a:extLst>
              </p:cNvPr>
              <p:cNvPicPr/>
              <p:nvPr/>
            </p:nvPicPr>
            <p:blipFill>
              <a:blip r:embed="rId44"/>
              <a:stretch>
                <a:fillRect/>
              </a:stretch>
            </p:blipFill>
            <p:spPr>
              <a:xfrm>
                <a:off x="10017626" y="2443351"/>
                <a:ext cx="1735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8" name="Entrada de lápiz 37">
                <a:extLst>
                  <a:ext uri="{FF2B5EF4-FFF2-40B4-BE49-F238E27FC236}">
                    <a16:creationId xmlns:a16="http://schemas.microsoft.com/office/drawing/2014/main" id="{B1A8D7A3-2BDD-1D53-377E-DFABBE09FBF9}"/>
                  </a:ext>
                </a:extLst>
              </p14:cNvPr>
              <p14:cNvContentPartPr/>
              <p14:nvPr/>
            </p14:nvContentPartPr>
            <p14:xfrm>
              <a:off x="9986306" y="2521111"/>
              <a:ext cx="113400" cy="99720"/>
            </p14:xfrm>
          </p:contentPart>
        </mc:Choice>
        <mc:Fallback>
          <p:pic>
            <p:nvPicPr>
              <p:cNvPr id="38" name="Entrada de lápiz 37">
                <a:extLst>
                  <a:ext uri="{FF2B5EF4-FFF2-40B4-BE49-F238E27FC236}">
                    <a16:creationId xmlns:a16="http://schemas.microsoft.com/office/drawing/2014/main" id="{B1A8D7A3-2BDD-1D53-377E-DFABBE09FBF9}"/>
                  </a:ext>
                </a:extLst>
              </p:cNvPr>
              <p:cNvPicPr/>
              <p:nvPr/>
            </p:nvPicPr>
            <p:blipFill>
              <a:blip r:embed="rId46"/>
              <a:stretch>
                <a:fillRect/>
              </a:stretch>
            </p:blipFill>
            <p:spPr>
              <a:xfrm>
                <a:off x="9977306" y="2512471"/>
                <a:ext cx="1310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9" name="Entrada de lápiz 38">
                <a:extLst>
                  <a:ext uri="{FF2B5EF4-FFF2-40B4-BE49-F238E27FC236}">
                    <a16:creationId xmlns:a16="http://schemas.microsoft.com/office/drawing/2014/main" id="{E927D1D5-7239-D70E-58AE-9DF83BCC00A6}"/>
                  </a:ext>
                </a:extLst>
              </p14:cNvPr>
              <p14:cNvContentPartPr/>
              <p14:nvPr/>
            </p14:nvContentPartPr>
            <p14:xfrm>
              <a:off x="9835466" y="2844391"/>
              <a:ext cx="247680" cy="98640"/>
            </p14:xfrm>
          </p:contentPart>
        </mc:Choice>
        <mc:Fallback>
          <p:pic>
            <p:nvPicPr>
              <p:cNvPr id="39" name="Entrada de lápiz 38">
                <a:extLst>
                  <a:ext uri="{FF2B5EF4-FFF2-40B4-BE49-F238E27FC236}">
                    <a16:creationId xmlns:a16="http://schemas.microsoft.com/office/drawing/2014/main" id="{E927D1D5-7239-D70E-58AE-9DF83BCC00A6}"/>
                  </a:ext>
                </a:extLst>
              </p:cNvPr>
              <p:cNvPicPr/>
              <p:nvPr/>
            </p:nvPicPr>
            <p:blipFill>
              <a:blip r:embed="rId48"/>
              <a:stretch>
                <a:fillRect/>
              </a:stretch>
            </p:blipFill>
            <p:spPr>
              <a:xfrm>
                <a:off x="9826826" y="2835391"/>
                <a:ext cx="2653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6" name="Entrada de lápiz 45">
                <a:extLst>
                  <a:ext uri="{FF2B5EF4-FFF2-40B4-BE49-F238E27FC236}">
                    <a16:creationId xmlns:a16="http://schemas.microsoft.com/office/drawing/2014/main" id="{01DDFA7D-3A8B-2DDB-4991-26FBAB567276}"/>
                  </a:ext>
                </a:extLst>
              </p14:cNvPr>
              <p14:cNvContentPartPr/>
              <p14:nvPr/>
            </p14:nvContentPartPr>
            <p14:xfrm>
              <a:off x="10504706" y="2786071"/>
              <a:ext cx="137160" cy="85320"/>
            </p14:xfrm>
          </p:contentPart>
        </mc:Choice>
        <mc:Fallback>
          <p:pic>
            <p:nvPicPr>
              <p:cNvPr id="46" name="Entrada de lápiz 45">
                <a:extLst>
                  <a:ext uri="{FF2B5EF4-FFF2-40B4-BE49-F238E27FC236}">
                    <a16:creationId xmlns:a16="http://schemas.microsoft.com/office/drawing/2014/main" id="{01DDFA7D-3A8B-2DDB-4991-26FBAB567276}"/>
                  </a:ext>
                </a:extLst>
              </p:cNvPr>
              <p:cNvPicPr/>
              <p:nvPr/>
            </p:nvPicPr>
            <p:blipFill>
              <a:blip r:embed="rId50"/>
              <a:stretch>
                <a:fillRect/>
              </a:stretch>
            </p:blipFill>
            <p:spPr>
              <a:xfrm>
                <a:off x="10495706" y="2777071"/>
                <a:ext cx="1548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7" name="Entrada de lápiz 46">
                <a:extLst>
                  <a:ext uri="{FF2B5EF4-FFF2-40B4-BE49-F238E27FC236}">
                    <a16:creationId xmlns:a16="http://schemas.microsoft.com/office/drawing/2014/main" id="{E091381E-F7AC-95A4-640A-2A6215427E5C}"/>
                  </a:ext>
                </a:extLst>
              </p14:cNvPr>
              <p14:cNvContentPartPr/>
              <p14:nvPr/>
            </p14:nvContentPartPr>
            <p14:xfrm>
              <a:off x="10545026" y="2811631"/>
              <a:ext cx="157320" cy="71640"/>
            </p14:xfrm>
          </p:contentPart>
        </mc:Choice>
        <mc:Fallback>
          <p:pic>
            <p:nvPicPr>
              <p:cNvPr id="47" name="Entrada de lápiz 46">
                <a:extLst>
                  <a:ext uri="{FF2B5EF4-FFF2-40B4-BE49-F238E27FC236}">
                    <a16:creationId xmlns:a16="http://schemas.microsoft.com/office/drawing/2014/main" id="{E091381E-F7AC-95A4-640A-2A6215427E5C}"/>
                  </a:ext>
                </a:extLst>
              </p:cNvPr>
              <p:cNvPicPr/>
              <p:nvPr/>
            </p:nvPicPr>
            <p:blipFill>
              <a:blip r:embed="rId52"/>
              <a:stretch>
                <a:fillRect/>
              </a:stretch>
            </p:blipFill>
            <p:spPr>
              <a:xfrm>
                <a:off x="10536026" y="2802631"/>
                <a:ext cx="17496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9" name="Entrada de lápiz 48">
                <a:extLst>
                  <a:ext uri="{FF2B5EF4-FFF2-40B4-BE49-F238E27FC236}">
                    <a16:creationId xmlns:a16="http://schemas.microsoft.com/office/drawing/2014/main" id="{469EDB8F-A235-3077-748F-B780BF50F986}"/>
                  </a:ext>
                </a:extLst>
              </p14:cNvPr>
              <p14:cNvContentPartPr/>
              <p14:nvPr/>
            </p14:nvContentPartPr>
            <p14:xfrm>
              <a:off x="8221226" y="2815951"/>
              <a:ext cx="2420640" cy="133920"/>
            </p14:xfrm>
          </p:contentPart>
        </mc:Choice>
        <mc:Fallback>
          <p:pic>
            <p:nvPicPr>
              <p:cNvPr id="49" name="Entrada de lápiz 48">
                <a:extLst>
                  <a:ext uri="{FF2B5EF4-FFF2-40B4-BE49-F238E27FC236}">
                    <a16:creationId xmlns:a16="http://schemas.microsoft.com/office/drawing/2014/main" id="{469EDB8F-A235-3077-748F-B780BF50F986}"/>
                  </a:ext>
                </a:extLst>
              </p:cNvPr>
              <p:cNvPicPr/>
              <p:nvPr/>
            </p:nvPicPr>
            <p:blipFill>
              <a:blip r:embed="rId54"/>
              <a:stretch>
                <a:fillRect/>
              </a:stretch>
            </p:blipFill>
            <p:spPr>
              <a:xfrm>
                <a:off x="8212586" y="2807311"/>
                <a:ext cx="2438280" cy="151560"/>
              </a:xfrm>
              <a:prstGeom prst="rect">
                <a:avLst/>
              </a:prstGeom>
            </p:spPr>
          </p:pic>
        </mc:Fallback>
      </mc:AlternateContent>
      <p:grpSp>
        <p:nvGrpSpPr>
          <p:cNvPr id="52" name="Grupo 51">
            <a:extLst>
              <a:ext uri="{FF2B5EF4-FFF2-40B4-BE49-F238E27FC236}">
                <a16:creationId xmlns:a16="http://schemas.microsoft.com/office/drawing/2014/main" id="{99E888EB-DC57-9907-7441-44EC946AC4FA}"/>
              </a:ext>
            </a:extLst>
          </p:cNvPr>
          <p:cNvGrpSpPr/>
          <p:nvPr/>
        </p:nvGrpSpPr>
        <p:grpSpPr>
          <a:xfrm>
            <a:off x="8088026" y="2572951"/>
            <a:ext cx="726120" cy="600480"/>
            <a:chOff x="8088026" y="2572951"/>
            <a:chExt cx="726120" cy="600480"/>
          </a:xfrm>
        </p:grpSpPr>
        <mc:AlternateContent xmlns:mc="http://schemas.openxmlformats.org/markup-compatibility/2006">
          <mc:Choice xmlns:p14="http://schemas.microsoft.com/office/powerpoint/2010/main" Requires="p14">
            <p:contentPart p14:bwMode="auto" r:id="rId55">
              <p14:nvContentPartPr>
                <p14:cNvPr id="21" name="Entrada de lápiz 20">
                  <a:extLst>
                    <a:ext uri="{FF2B5EF4-FFF2-40B4-BE49-F238E27FC236}">
                      <a16:creationId xmlns:a16="http://schemas.microsoft.com/office/drawing/2014/main" id="{D0E79108-048D-B29E-0E2D-40BE46BFE2A9}"/>
                    </a:ext>
                  </a:extLst>
                </p14:cNvPr>
                <p14:cNvContentPartPr/>
                <p14:nvPr/>
              </p14:nvContentPartPr>
              <p14:xfrm>
                <a:off x="8439746" y="2643151"/>
                <a:ext cx="29160" cy="57960"/>
              </p14:xfrm>
            </p:contentPart>
          </mc:Choice>
          <mc:Fallback>
            <p:pic>
              <p:nvPicPr>
                <p:cNvPr id="21" name="Entrada de lápiz 20">
                  <a:extLst>
                    <a:ext uri="{FF2B5EF4-FFF2-40B4-BE49-F238E27FC236}">
                      <a16:creationId xmlns:a16="http://schemas.microsoft.com/office/drawing/2014/main" id="{D0E79108-048D-B29E-0E2D-40BE46BFE2A9}"/>
                    </a:ext>
                  </a:extLst>
                </p:cNvPr>
                <p:cNvPicPr/>
                <p:nvPr/>
              </p:nvPicPr>
              <p:blipFill>
                <a:blip r:embed="rId56"/>
                <a:stretch>
                  <a:fillRect/>
                </a:stretch>
              </p:blipFill>
              <p:spPr>
                <a:xfrm>
                  <a:off x="8430746" y="2634511"/>
                  <a:ext cx="468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2" name="Entrada de lápiz 21">
                  <a:extLst>
                    <a:ext uri="{FF2B5EF4-FFF2-40B4-BE49-F238E27FC236}">
                      <a16:creationId xmlns:a16="http://schemas.microsoft.com/office/drawing/2014/main" id="{20E43A25-1A17-8268-3936-745E847C862D}"/>
                    </a:ext>
                  </a:extLst>
                </p14:cNvPr>
                <p14:cNvContentPartPr/>
                <p14:nvPr/>
              </p14:nvContentPartPr>
              <p14:xfrm>
                <a:off x="8335346" y="2572951"/>
                <a:ext cx="148320" cy="222120"/>
              </p14:xfrm>
            </p:contentPart>
          </mc:Choice>
          <mc:Fallback>
            <p:pic>
              <p:nvPicPr>
                <p:cNvPr id="22" name="Entrada de lápiz 21">
                  <a:extLst>
                    <a:ext uri="{FF2B5EF4-FFF2-40B4-BE49-F238E27FC236}">
                      <a16:creationId xmlns:a16="http://schemas.microsoft.com/office/drawing/2014/main" id="{20E43A25-1A17-8268-3936-745E847C862D}"/>
                    </a:ext>
                  </a:extLst>
                </p:cNvPr>
                <p:cNvPicPr/>
                <p:nvPr/>
              </p:nvPicPr>
              <p:blipFill>
                <a:blip r:embed="rId58"/>
                <a:stretch>
                  <a:fillRect/>
                </a:stretch>
              </p:blipFill>
              <p:spPr>
                <a:xfrm>
                  <a:off x="8326706" y="2564311"/>
                  <a:ext cx="16596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3" name="Entrada de lápiz 22">
                  <a:extLst>
                    <a:ext uri="{FF2B5EF4-FFF2-40B4-BE49-F238E27FC236}">
                      <a16:creationId xmlns:a16="http://schemas.microsoft.com/office/drawing/2014/main" id="{10472141-16ED-174A-F8AC-5813F02459F8}"/>
                    </a:ext>
                  </a:extLst>
                </p14:cNvPr>
                <p14:cNvContentPartPr/>
                <p14:nvPr/>
              </p14:nvContentPartPr>
              <p14:xfrm>
                <a:off x="8370626" y="2657911"/>
                <a:ext cx="114480" cy="72720"/>
              </p14:xfrm>
            </p:contentPart>
          </mc:Choice>
          <mc:Fallback>
            <p:pic>
              <p:nvPicPr>
                <p:cNvPr id="23" name="Entrada de lápiz 22">
                  <a:extLst>
                    <a:ext uri="{FF2B5EF4-FFF2-40B4-BE49-F238E27FC236}">
                      <a16:creationId xmlns:a16="http://schemas.microsoft.com/office/drawing/2014/main" id="{10472141-16ED-174A-F8AC-5813F02459F8}"/>
                    </a:ext>
                  </a:extLst>
                </p:cNvPr>
                <p:cNvPicPr/>
                <p:nvPr/>
              </p:nvPicPr>
              <p:blipFill>
                <a:blip r:embed="rId60"/>
                <a:stretch>
                  <a:fillRect/>
                </a:stretch>
              </p:blipFill>
              <p:spPr>
                <a:xfrm>
                  <a:off x="8361626" y="2648911"/>
                  <a:ext cx="1321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4" name="Entrada de lápiz 23">
                  <a:extLst>
                    <a:ext uri="{FF2B5EF4-FFF2-40B4-BE49-F238E27FC236}">
                      <a16:creationId xmlns:a16="http://schemas.microsoft.com/office/drawing/2014/main" id="{09EC791B-AEFC-C041-755F-A81B45613A29}"/>
                    </a:ext>
                  </a:extLst>
                </p14:cNvPr>
                <p14:cNvContentPartPr/>
                <p14:nvPr/>
              </p14:nvContentPartPr>
              <p14:xfrm>
                <a:off x="8665106" y="2575471"/>
                <a:ext cx="149040" cy="135720"/>
              </p14:xfrm>
            </p:contentPart>
          </mc:Choice>
          <mc:Fallback>
            <p:pic>
              <p:nvPicPr>
                <p:cNvPr id="24" name="Entrada de lápiz 23">
                  <a:extLst>
                    <a:ext uri="{FF2B5EF4-FFF2-40B4-BE49-F238E27FC236}">
                      <a16:creationId xmlns:a16="http://schemas.microsoft.com/office/drawing/2014/main" id="{09EC791B-AEFC-C041-755F-A81B45613A29}"/>
                    </a:ext>
                  </a:extLst>
                </p:cNvPr>
                <p:cNvPicPr/>
                <p:nvPr/>
              </p:nvPicPr>
              <p:blipFill>
                <a:blip r:embed="rId62"/>
                <a:stretch>
                  <a:fillRect/>
                </a:stretch>
              </p:blipFill>
              <p:spPr>
                <a:xfrm>
                  <a:off x="8656106" y="2566471"/>
                  <a:ext cx="1666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5" name="Entrada de lápiz 24">
                  <a:extLst>
                    <a:ext uri="{FF2B5EF4-FFF2-40B4-BE49-F238E27FC236}">
                      <a16:creationId xmlns:a16="http://schemas.microsoft.com/office/drawing/2014/main" id="{B1E44ABD-7D66-E717-1751-7496F92AF6AC}"/>
                    </a:ext>
                  </a:extLst>
                </p14:cNvPr>
                <p14:cNvContentPartPr/>
                <p14:nvPr/>
              </p14:nvContentPartPr>
              <p14:xfrm>
                <a:off x="8662946" y="2643151"/>
                <a:ext cx="100800" cy="108720"/>
              </p14:xfrm>
            </p:contentPart>
          </mc:Choice>
          <mc:Fallback>
            <p:pic>
              <p:nvPicPr>
                <p:cNvPr id="25" name="Entrada de lápiz 24">
                  <a:extLst>
                    <a:ext uri="{FF2B5EF4-FFF2-40B4-BE49-F238E27FC236}">
                      <a16:creationId xmlns:a16="http://schemas.microsoft.com/office/drawing/2014/main" id="{B1E44ABD-7D66-E717-1751-7496F92AF6AC}"/>
                    </a:ext>
                  </a:extLst>
                </p:cNvPr>
                <p:cNvPicPr/>
                <p:nvPr/>
              </p:nvPicPr>
              <p:blipFill>
                <a:blip r:embed="rId64"/>
                <a:stretch>
                  <a:fillRect/>
                </a:stretch>
              </p:blipFill>
              <p:spPr>
                <a:xfrm>
                  <a:off x="8654306" y="2634511"/>
                  <a:ext cx="1184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6" name="Entrada de lápiz 25">
                  <a:extLst>
                    <a:ext uri="{FF2B5EF4-FFF2-40B4-BE49-F238E27FC236}">
                      <a16:creationId xmlns:a16="http://schemas.microsoft.com/office/drawing/2014/main" id="{D96D558D-AD1F-7687-F051-754AFED6A175}"/>
                    </a:ext>
                  </a:extLst>
                </p14:cNvPr>
                <p14:cNvContentPartPr/>
                <p14:nvPr/>
              </p14:nvContentPartPr>
              <p14:xfrm>
                <a:off x="8371706" y="2891551"/>
                <a:ext cx="128520" cy="100800"/>
              </p14:xfrm>
            </p:contentPart>
          </mc:Choice>
          <mc:Fallback>
            <p:pic>
              <p:nvPicPr>
                <p:cNvPr id="26" name="Entrada de lápiz 25">
                  <a:extLst>
                    <a:ext uri="{FF2B5EF4-FFF2-40B4-BE49-F238E27FC236}">
                      <a16:creationId xmlns:a16="http://schemas.microsoft.com/office/drawing/2014/main" id="{D96D558D-AD1F-7687-F051-754AFED6A175}"/>
                    </a:ext>
                  </a:extLst>
                </p:cNvPr>
                <p:cNvPicPr/>
                <p:nvPr/>
              </p:nvPicPr>
              <p:blipFill>
                <a:blip r:embed="rId66"/>
                <a:stretch>
                  <a:fillRect/>
                </a:stretch>
              </p:blipFill>
              <p:spPr>
                <a:xfrm>
                  <a:off x="8363066" y="2882911"/>
                  <a:ext cx="14616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7" name="Entrada de lápiz 26">
                  <a:extLst>
                    <a:ext uri="{FF2B5EF4-FFF2-40B4-BE49-F238E27FC236}">
                      <a16:creationId xmlns:a16="http://schemas.microsoft.com/office/drawing/2014/main" id="{F194FABC-345F-0A9C-946C-2C16C378C8E1}"/>
                    </a:ext>
                  </a:extLst>
                </p14:cNvPr>
                <p14:cNvContentPartPr/>
                <p14:nvPr/>
              </p14:nvContentPartPr>
              <p14:xfrm>
                <a:off x="8661866" y="2851231"/>
                <a:ext cx="115920" cy="141480"/>
              </p14:xfrm>
            </p:contentPart>
          </mc:Choice>
          <mc:Fallback>
            <p:pic>
              <p:nvPicPr>
                <p:cNvPr id="27" name="Entrada de lápiz 26">
                  <a:extLst>
                    <a:ext uri="{FF2B5EF4-FFF2-40B4-BE49-F238E27FC236}">
                      <a16:creationId xmlns:a16="http://schemas.microsoft.com/office/drawing/2014/main" id="{F194FABC-345F-0A9C-946C-2C16C378C8E1}"/>
                    </a:ext>
                  </a:extLst>
                </p:cNvPr>
                <p:cNvPicPr/>
                <p:nvPr/>
              </p:nvPicPr>
              <p:blipFill>
                <a:blip r:embed="rId68"/>
                <a:stretch>
                  <a:fillRect/>
                </a:stretch>
              </p:blipFill>
              <p:spPr>
                <a:xfrm>
                  <a:off x="8652866" y="2842231"/>
                  <a:ext cx="13356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8" name="Entrada de lápiz 27">
                  <a:extLst>
                    <a:ext uri="{FF2B5EF4-FFF2-40B4-BE49-F238E27FC236}">
                      <a16:creationId xmlns:a16="http://schemas.microsoft.com/office/drawing/2014/main" id="{72DB7378-254E-8C0C-52AC-36E2EAD0DC49}"/>
                    </a:ext>
                  </a:extLst>
                </p14:cNvPr>
                <p14:cNvContentPartPr/>
                <p14:nvPr/>
              </p14:nvContentPartPr>
              <p14:xfrm>
                <a:off x="8655386" y="2896231"/>
                <a:ext cx="90720" cy="117720"/>
              </p14:xfrm>
            </p:contentPart>
          </mc:Choice>
          <mc:Fallback>
            <p:pic>
              <p:nvPicPr>
                <p:cNvPr id="28" name="Entrada de lápiz 27">
                  <a:extLst>
                    <a:ext uri="{FF2B5EF4-FFF2-40B4-BE49-F238E27FC236}">
                      <a16:creationId xmlns:a16="http://schemas.microsoft.com/office/drawing/2014/main" id="{72DB7378-254E-8C0C-52AC-36E2EAD0DC49}"/>
                    </a:ext>
                  </a:extLst>
                </p:cNvPr>
                <p:cNvPicPr/>
                <p:nvPr/>
              </p:nvPicPr>
              <p:blipFill>
                <a:blip r:embed="rId70"/>
                <a:stretch>
                  <a:fillRect/>
                </a:stretch>
              </p:blipFill>
              <p:spPr>
                <a:xfrm>
                  <a:off x="8646746" y="2887591"/>
                  <a:ext cx="1083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9" name="Entrada de lápiz 28">
                  <a:extLst>
                    <a:ext uri="{FF2B5EF4-FFF2-40B4-BE49-F238E27FC236}">
                      <a16:creationId xmlns:a16="http://schemas.microsoft.com/office/drawing/2014/main" id="{A35B1973-600C-3D45-03A7-376ECF561D6A}"/>
                    </a:ext>
                  </a:extLst>
                </p14:cNvPr>
                <p14:cNvContentPartPr/>
                <p14:nvPr/>
              </p14:nvContentPartPr>
              <p14:xfrm>
                <a:off x="8487266" y="3105391"/>
                <a:ext cx="133560" cy="68040"/>
              </p14:xfrm>
            </p:contentPart>
          </mc:Choice>
          <mc:Fallback>
            <p:pic>
              <p:nvPicPr>
                <p:cNvPr id="29" name="Entrada de lápiz 28">
                  <a:extLst>
                    <a:ext uri="{FF2B5EF4-FFF2-40B4-BE49-F238E27FC236}">
                      <a16:creationId xmlns:a16="http://schemas.microsoft.com/office/drawing/2014/main" id="{A35B1973-600C-3D45-03A7-376ECF561D6A}"/>
                    </a:ext>
                  </a:extLst>
                </p:cNvPr>
                <p:cNvPicPr/>
                <p:nvPr/>
              </p:nvPicPr>
              <p:blipFill>
                <a:blip r:embed="rId72"/>
                <a:stretch>
                  <a:fillRect/>
                </a:stretch>
              </p:blipFill>
              <p:spPr>
                <a:xfrm>
                  <a:off x="8478626" y="3096391"/>
                  <a:ext cx="1512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Entrada de lápiz 42">
                  <a:extLst>
                    <a:ext uri="{FF2B5EF4-FFF2-40B4-BE49-F238E27FC236}">
                      <a16:creationId xmlns:a16="http://schemas.microsoft.com/office/drawing/2014/main" id="{53D95DAB-1F36-0799-E8BE-0A39FFE16D0A}"/>
                    </a:ext>
                  </a:extLst>
                </p14:cNvPr>
                <p14:cNvContentPartPr/>
                <p14:nvPr/>
              </p14:nvContentPartPr>
              <p14:xfrm>
                <a:off x="8088026" y="2873551"/>
                <a:ext cx="171000" cy="108720"/>
              </p14:xfrm>
            </p:contentPart>
          </mc:Choice>
          <mc:Fallback>
            <p:pic>
              <p:nvPicPr>
                <p:cNvPr id="43" name="Entrada de lápiz 42">
                  <a:extLst>
                    <a:ext uri="{FF2B5EF4-FFF2-40B4-BE49-F238E27FC236}">
                      <a16:creationId xmlns:a16="http://schemas.microsoft.com/office/drawing/2014/main" id="{53D95DAB-1F36-0799-E8BE-0A39FFE16D0A}"/>
                    </a:ext>
                  </a:extLst>
                </p:cNvPr>
                <p:cNvPicPr/>
                <p:nvPr/>
              </p:nvPicPr>
              <p:blipFill>
                <a:blip r:embed="rId74"/>
                <a:stretch>
                  <a:fillRect/>
                </a:stretch>
              </p:blipFill>
              <p:spPr>
                <a:xfrm>
                  <a:off x="8079386" y="2864911"/>
                  <a:ext cx="1886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4" name="Entrada de lápiz 43">
                  <a:extLst>
                    <a:ext uri="{FF2B5EF4-FFF2-40B4-BE49-F238E27FC236}">
                      <a16:creationId xmlns:a16="http://schemas.microsoft.com/office/drawing/2014/main" id="{89D94119-00DB-ABE7-C6C2-FC92D9A376C4}"/>
                    </a:ext>
                  </a:extLst>
                </p14:cNvPr>
                <p14:cNvContentPartPr/>
                <p14:nvPr/>
              </p14:nvContentPartPr>
              <p14:xfrm>
                <a:off x="8105666" y="2890471"/>
                <a:ext cx="158400" cy="77040"/>
              </p14:xfrm>
            </p:contentPart>
          </mc:Choice>
          <mc:Fallback>
            <p:pic>
              <p:nvPicPr>
                <p:cNvPr id="44" name="Entrada de lápiz 43">
                  <a:extLst>
                    <a:ext uri="{FF2B5EF4-FFF2-40B4-BE49-F238E27FC236}">
                      <a16:creationId xmlns:a16="http://schemas.microsoft.com/office/drawing/2014/main" id="{89D94119-00DB-ABE7-C6C2-FC92D9A376C4}"/>
                    </a:ext>
                  </a:extLst>
                </p:cNvPr>
                <p:cNvPicPr/>
                <p:nvPr/>
              </p:nvPicPr>
              <p:blipFill>
                <a:blip r:embed="rId76"/>
                <a:stretch>
                  <a:fillRect/>
                </a:stretch>
              </p:blipFill>
              <p:spPr>
                <a:xfrm>
                  <a:off x="8096666" y="2881831"/>
                  <a:ext cx="1760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1" name="Entrada de lápiz 50">
                  <a:extLst>
                    <a:ext uri="{FF2B5EF4-FFF2-40B4-BE49-F238E27FC236}">
                      <a16:creationId xmlns:a16="http://schemas.microsoft.com/office/drawing/2014/main" id="{0087925A-719A-E1AB-2DA9-4424FED570D7}"/>
                    </a:ext>
                  </a:extLst>
                </p14:cNvPr>
                <p14:cNvContentPartPr/>
                <p14:nvPr/>
              </p14:nvContentPartPr>
              <p14:xfrm>
                <a:off x="8732066" y="2707591"/>
                <a:ext cx="20520" cy="8280"/>
              </p14:xfrm>
            </p:contentPart>
          </mc:Choice>
          <mc:Fallback>
            <p:pic>
              <p:nvPicPr>
                <p:cNvPr id="51" name="Entrada de lápiz 50">
                  <a:extLst>
                    <a:ext uri="{FF2B5EF4-FFF2-40B4-BE49-F238E27FC236}">
                      <a16:creationId xmlns:a16="http://schemas.microsoft.com/office/drawing/2014/main" id="{0087925A-719A-E1AB-2DA9-4424FED570D7}"/>
                    </a:ext>
                  </a:extLst>
                </p:cNvPr>
                <p:cNvPicPr/>
                <p:nvPr/>
              </p:nvPicPr>
              <p:blipFill>
                <a:blip r:embed="rId78"/>
                <a:stretch>
                  <a:fillRect/>
                </a:stretch>
              </p:blipFill>
              <p:spPr>
                <a:xfrm>
                  <a:off x="8723426" y="2698591"/>
                  <a:ext cx="38160" cy="25920"/>
                </a:xfrm>
                <a:prstGeom prst="rect">
                  <a:avLst/>
                </a:prstGeom>
              </p:spPr>
            </p:pic>
          </mc:Fallback>
        </mc:AlternateContent>
      </p:grpSp>
    </p:spTree>
    <p:extLst>
      <p:ext uri="{BB962C8B-B14F-4D97-AF65-F5344CB8AC3E}">
        <p14:creationId xmlns:p14="http://schemas.microsoft.com/office/powerpoint/2010/main" val="1954679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7 Rectángulo">
            <a:extLst>
              <a:ext uri="{FF2B5EF4-FFF2-40B4-BE49-F238E27FC236}">
                <a16:creationId xmlns:a16="http://schemas.microsoft.com/office/drawing/2014/main" id="{EB2BCD3E-0701-4221-BD39-CEC62F089855}"/>
              </a:ext>
            </a:extLst>
          </p:cNvPr>
          <p:cNvSpPr/>
          <p:nvPr/>
        </p:nvSpPr>
        <p:spPr>
          <a:xfrm>
            <a:off x="596761" y="270647"/>
            <a:ext cx="11043855"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r>
              <a:rPr lang="es-ES" sz="2800" dirty="0" err="1"/>
              <a:t>Clustering</a:t>
            </a:r>
            <a:endParaRPr lang="es-ES" sz="2800" dirty="0"/>
          </a:p>
        </p:txBody>
      </p:sp>
      <p:sp>
        <p:nvSpPr>
          <p:cNvPr id="4" name="CuadroTexto 3">
            <a:extLst>
              <a:ext uri="{FF2B5EF4-FFF2-40B4-BE49-F238E27FC236}">
                <a16:creationId xmlns:a16="http://schemas.microsoft.com/office/drawing/2014/main" id="{ADDDB84F-5645-4128-B39A-B620D7D52BCD}"/>
              </a:ext>
            </a:extLst>
          </p:cNvPr>
          <p:cNvSpPr txBox="1"/>
          <p:nvPr/>
        </p:nvSpPr>
        <p:spPr>
          <a:xfrm>
            <a:off x="862104" y="1397674"/>
            <a:ext cx="10513168" cy="4062651"/>
          </a:xfrm>
          <a:prstGeom prst="rect">
            <a:avLst/>
          </a:prstGeom>
          <a:noFill/>
        </p:spPr>
        <p:txBody>
          <a:bodyPr wrap="square" lIns="0" rtlCol="0">
            <a:spAutoFit/>
          </a:bodyPr>
          <a:lstStyle/>
          <a:p>
            <a:pPr>
              <a:buClr>
                <a:schemeClr val="accent1"/>
              </a:buClr>
            </a:pPr>
            <a:r>
              <a:rPr lang="es-ES" sz="2000" b="1" dirty="0"/>
              <a:t>Algoritmos no jerárquicos</a:t>
            </a:r>
          </a:p>
          <a:p>
            <a:pPr marL="285750" indent="-285750">
              <a:buClr>
                <a:schemeClr val="accent1"/>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Centroides</a:t>
            </a:r>
            <a:r>
              <a:rPr lang="en-GB" sz="2000" dirty="0"/>
              <a:t> (</a:t>
            </a:r>
            <a:r>
              <a:rPr lang="en-GB" sz="2000" dirty="0" err="1"/>
              <a:t>representantes</a:t>
            </a:r>
            <a:r>
              <a:rPr lang="en-GB" sz="2000" dirty="0"/>
              <a:t> de cluster)</a:t>
            </a:r>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Minimización</a:t>
            </a:r>
            <a:r>
              <a:rPr lang="en-GB" sz="2000" dirty="0"/>
              <a:t> de </a:t>
            </a:r>
            <a:r>
              <a:rPr lang="en-GB" sz="2000" dirty="0" err="1"/>
              <a:t>distancias</a:t>
            </a:r>
            <a:r>
              <a:rPr lang="en-GB" sz="2000" dirty="0"/>
              <a:t> dentro de un </a:t>
            </a:r>
            <a:r>
              <a:rPr lang="en-GB" sz="2000" dirty="0" err="1"/>
              <a:t>mismo</a:t>
            </a:r>
            <a:r>
              <a:rPr lang="en-GB" sz="2000" dirty="0"/>
              <a:t> </a:t>
            </a:r>
            <a:r>
              <a:rPr lang="en-GB" sz="2000" dirty="0" err="1"/>
              <a:t>grupo</a:t>
            </a:r>
            <a:endParaRPr lang="en-GB" sz="2000" dirty="0"/>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Maximización</a:t>
            </a:r>
            <a:r>
              <a:rPr lang="en-GB" sz="2000" dirty="0"/>
              <a:t> de </a:t>
            </a:r>
            <a:r>
              <a:rPr lang="en-GB" sz="2000" dirty="0" err="1"/>
              <a:t>distancias</a:t>
            </a:r>
            <a:r>
              <a:rPr lang="en-GB" sz="2000" dirty="0"/>
              <a:t> </a:t>
            </a:r>
            <a:r>
              <a:rPr lang="en-GB" sz="2000" dirty="0" err="1"/>
              <a:t>respecto</a:t>
            </a:r>
            <a:r>
              <a:rPr lang="en-GB" sz="2000" dirty="0"/>
              <a:t> a </a:t>
            </a:r>
            <a:r>
              <a:rPr lang="en-GB" sz="2000" dirty="0" err="1"/>
              <a:t>otros</a:t>
            </a:r>
            <a:r>
              <a:rPr lang="en-GB" sz="2000" dirty="0"/>
              <a:t> clusters</a:t>
            </a:r>
          </a:p>
          <a:p>
            <a:pPr marL="285750" indent="-285750">
              <a:buClr>
                <a:srgbClr val="FF0000"/>
              </a:buClr>
              <a:buFont typeface="Wingdings" panose="05000000000000000000" pitchFamily="2" charset="2"/>
              <a:buChar char="Ø"/>
            </a:pPr>
            <a:endParaRPr lang="en-GB" sz="2000" dirty="0"/>
          </a:p>
          <a:p>
            <a:pPr marL="285750" indent="-285750">
              <a:buClr>
                <a:srgbClr val="FF0000"/>
              </a:buClr>
              <a:buFont typeface="Wingdings" panose="05000000000000000000" pitchFamily="2" charset="2"/>
              <a:buChar char="Ø"/>
            </a:pPr>
            <a:r>
              <a:rPr lang="en-GB" sz="2000" dirty="0" err="1"/>
              <a:t>Ejemplos</a:t>
            </a:r>
            <a:r>
              <a:rPr lang="en-GB" sz="2000" dirty="0"/>
              <a:t>:</a:t>
            </a:r>
          </a:p>
          <a:p>
            <a:pPr marL="742950" lvl="1" indent="-285750">
              <a:buClr>
                <a:srgbClr val="FF0000"/>
              </a:buClr>
              <a:buFont typeface="Wingdings" panose="05000000000000000000" pitchFamily="2" charset="2"/>
              <a:buChar char="Ø"/>
            </a:pPr>
            <a:r>
              <a:rPr lang="en-GB" sz="2000" dirty="0"/>
              <a:t>K-Means</a:t>
            </a:r>
          </a:p>
          <a:p>
            <a:pPr marL="742950" lvl="1" indent="-285750">
              <a:buClr>
                <a:srgbClr val="FF0000"/>
              </a:buClr>
              <a:buFont typeface="Wingdings" panose="05000000000000000000" pitchFamily="2" charset="2"/>
              <a:buChar char="Ø"/>
            </a:pPr>
            <a:r>
              <a:rPr lang="en-GB" sz="2000" dirty="0"/>
              <a:t>Affinity Propagation</a:t>
            </a:r>
          </a:p>
          <a:p>
            <a:pPr marL="742950" lvl="1" indent="-285750">
              <a:buClr>
                <a:srgbClr val="FF0000"/>
              </a:buClr>
              <a:buFont typeface="Wingdings" panose="05000000000000000000" pitchFamily="2" charset="2"/>
              <a:buChar char="Ø"/>
            </a:pPr>
            <a:r>
              <a:rPr lang="en-GB" sz="2000" dirty="0"/>
              <a:t>Mean Shift</a:t>
            </a:r>
          </a:p>
          <a:p>
            <a:pPr marL="285750" indent="-285750">
              <a:buClr>
                <a:schemeClr val="accent1"/>
              </a:buClr>
              <a:buFont typeface="Wingdings" panose="05000000000000000000" pitchFamily="2" charset="2"/>
              <a:buChar char="Ø"/>
            </a:pPr>
            <a:endParaRPr lang="en-GB" dirty="0"/>
          </a:p>
        </p:txBody>
      </p:sp>
      <p:pic>
        <p:nvPicPr>
          <p:cNvPr id="5" name="Picture 2">
            <a:extLst>
              <a:ext uri="{FF2B5EF4-FFF2-40B4-BE49-F238E27FC236}">
                <a16:creationId xmlns:a16="http://schemas.microsoft.com/office/drawing/2014/main" id="{32BE2EFD-F642-45EE-83F5-3526968C7A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679" t="7437" r="8878" b="8669"/>
          <a:stretch/>
        </p:blipFill>
        <p:spPr bwMode="auto">
          <a:xfrm>
            <a:off x="6598430" y="3986043"/>
            <a:ext cx="2741889" cy="1961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8D3CB0CB-5A35-4D4B-A6AD-445A2C356E4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605" t="6758" r="8358" b="4249"/>
          <a:stretch/>
        </p:blipFill>
        <p:spPr bwMode="auto">
          <a:xfrm>
            <a:off x="9303030" y="3971744"/>
            <a:ext cx="2481602" cy="198505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21388586-5ABE-4D42-8335-999F62CC4BF1}"/>
              </a:ext>
            </a:extLst>
          </p:cNvPr>
          <p:cNvPicPr>
            <a:picLocks noChangeAspect="1"/>
          </p:cNvPicPr>
          <p:nvPr/>
        </p:nvPicPr>
        <p:blipFill rotWithShape="1">
          <a:blip r:embed="rId5"/>
          <a:srcRect t="250" b="1"/>
          <a:stretch/>
        </p:blipFill>
        <p:spPr>
          <a:xfrm>
            <a:off x="4419134" y="3981410"/>
            <a:ext cx="2180922" cy="1985057"/>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Entrada de lápiz 1">
                <a:extLst>
                  <a:ext uri="{FF2B5EF4-FFF2-40B4-BE49-F238E27FC236}">
                    <a16:creationId xmlns:a16="http://schemas.microsoft.com/office/drawing/2014/main" id="{5BDFA8FE-8DF5-19F4-8B77-6FA0C4974FCE}"/>
                  </a:ext>
                </a:extLst>
              </p14:cNvPr>
              <p14:cNvContentPartPr/>
              <p14:nvPr/>
            </p14:nvContentPartPr>
            <p14:xfrm>
              <a:off x="5453280" y="2086920"/>
              <a:ext cx="2821320" cy="2716920"/>
            </p14:xfrm>
          </p:contentPart>
        </mc:Choice>
        <mc:Fallback xmlns="">
          <p:pic>
            <p:nvPicPr>
              <p:cNvPr id="2" name="Entrada de lápiz 1">
                <a:extLst>
                  <a:ext uri="{FF2B5EF4-FFF2-40B4-BE49-F238E27FC236}">
                    <a16:creationId xmlns:a16="http://schemas.microsoft.com/office/drawing/2014/main" id="{5BDFA8FE-8DF5-19F4-8B77-6FA0C4974FCE}"/>
                  </a:ext>
                </a:extLst>
              </p:cNvPr>
              <p:cNvPicPr/>
              <p:nvPr/>
            </p:nvPicPr>
            <p:blipFill>
              <a:blip r:embed="rId7"/>
              <a:stretch>
                <a:fillRect/>
              </a:stretch>
            </p:blipFill>
            <p:spPr>
              <a:xfrm>
                <a:off x="5443920" y="2077560"/>
                <a:ext cx="2840040" cy="2735640"/>
              </a:xfrm>
              <a:prstGeom prst="rect">
                <a:avLst/>
              </a:prstGeom>
            </p:spPr>
          </p:pic>
        </mc:Fallback>
      </mc:AlternateContent>
    </p:spTree>
    <p:extLst>
      <p:ext uri="{BB962C8B-B14F-4D97-AF65-F5344CB8AC3E}">
        <p14:creationId xmlns:p14="http://schemas.microsoft.com/office/powerpoint/2010/main" val="3387265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FBF15190-589F-4DF7-AFBC-961DCF071A28}"/>
              </a:ext>
            </a:extLst>
          </p:cNvPr>
          <p:cNvSpPr/>
          <p:nvPr/>
        </p:nvSpPr>
        <p:spPr>
          <a:xfrm>
            <a:off x="3359696" y="2605473"/>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1.3</a:t>
            </a:r>
          </a:p>
          <a:p>
            <a:pPr algn="ctr"/>
            <a:endParaRPr lang="es-ES" sz="2800" dirty="0"/>
          </a:p>
          <a:p>
            <a:pPr algn="ctr"/>
            <a:r>
              <a:rPr lang="es-ES" sz="2800" dirty="0"/>
              <a:t>Exploración y depuración de datos</a:t>
            </a:r>
          </a:p>
        </p:txBody>
      </p:sp>
    </p:spTree>
    <p:extLst>
      <p:ext uri="{BB962C8B-B14F-4D97-AF65-F5344CB8AC3E}">
        <p14:creationId xmlns:p14="http://schemas.microsoft.com/office/powerpoint/2010/main" val="4141046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623392" y="270647"/>
            <a:ext cx="10945216" cy="856818"/>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1.3</a:t>
            </a:r>
          </a:p>
          <a:p>
            <a:pPr algn="ctr"/>
            <a:r>
              <a:rPr lang="es-ES" sz="2800" dirty="0"/>
              <a:t>Exploración y depuración de datos</a:t>
            </a:r>
          </a:p>
        </p:txBody>
      </p:sp>
      <p:sp>
        <p:nvSpPr>
          <p:cNvPr id="3" name="Rectangle 16">
            <a:extLst>
              <a:ext uri="{FF2B5EF4-FFF2-40B4-BE49-F238E27FC236}">
                <a16:creationId xmlns:a16="http://schemas.microsoft.com/office/drawing/2014/main" id="{AB626F48-C5A6-41D4-9D32-3E19DD59CF92}"/>
              </a:ext>
            </a:extLst>
          </p:cNvPr>
          <p:cNvSpPr/>
          <p:nvPr/>
        </p:nvSpPr>
        <p:spPr>
          <a:xfrm>
            <a:off x="3583611" y="1496999"/>
            <a:ext cx="2476871"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Limpieza</a:t>
            </a:r>
            <a:endParaRPr lang="en-US" sz="1200" b="1" dirty="0"/>
          </a:p>
        </p:txBody>
      </p:sp>
      <p:sp>
        <p:nvSpPr>
          <p:cNvPr id="4" name="Rectangle 17">
            <a:extLst>
              <a:ext uri="{FF2B5EF4-FFF2-40B4-BE49-F238E27FC236}">
                <a16:creationId xmlns:a16="http://schemas.microsoft.com/office/drawing/2014/main" id="{C4C87E45-7D5D-4B86-A901-BEE0490927CA}"/>
              </a:ext>
            </a:extLst>
          </p:cNvPr>
          <p:cNvSpPr/>
          <p:nvPr/>
        </p:nvSpPr>
        <p:spPr>
          <a:xfrm>
            <a:off x="3583611" y="1844824"/>
            <a:ext cx="2618915" cy="40252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panose="05000000000000000000" pitchFamily="2" charset="2"/>
              <a:buChar char="Ø"/>
            </a:pPr>
            <a:r>
              <a:rPr lang="en-US" sz="1600" b="1" dirty="0" err="1">
                <a:solidFill>
                  <a:schemeClr val="tx1"/>
                </a:solidFill>
              </a:rPr>
              <a:t>Valores</a:t>
            </a:r>
            <a:r>
              <a:rPr lang="en-US" sz="1600" b="1" dirty="0">
                <a:solidFill>
                  <a:schemeClr val="tx1"/>
                </a:solidFill>
              </a:rPr>
              <a:t> </a:t>
            </a:r>
            <a:r>
              <a:rPr lang="en-US" sz="1600" b="1" dirty="0" err="1">
                <a:solidFill>
                  <a:schemeClr val="tx1"/>
                </a:solidFill>
              </a:rPr>
              <a:t>Ausentes</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Descripción</a:t>
            </a:r>
            <a:r>
              <a:rPr lang="en-US" sz="1600" b="1" dirty="0">
                <a:solidFill>
                  <a:schemeClr val="tx1"/>
                </a:solidFill>
              </a:rPr>
              <a:t> de </a:t>
            </a:r>
            <a:r>
              <a:rPr lang="en-US" sz="1600" b="1" dirty="0" err="1">
                <a:solidFill>
                  <a:schemeClr val="tx1"/>
                </a:solidFill>
              </a:rPr>
              <a:t>valores</a:t>
            </a:r>
            <a:r>
              <a:rPr lang="en-US" sz="1600" b="1" dirty="0">
                <a:solidFill>
                  <a:schemeClr val="tx1"/>
                </a:solidFill>
              </a:rPr>
              <a:t> </a:t>
            </a:r>
            <a:r>
              <a:rPr lang="en-US" sz="1600" b="1" dirty="0" err="1">
                <a:solidFill>
                  <a:schemeClr val="tx1"/>
                </a:solidFill>
              </a:rPr>
              <a:t>estadísticos</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Intercorrelación</a:t>
            </a:r>
            <a:endParaRPr lang="en-US" sz="1600" b="1" dirty="0">
              <a:solidFill>
                <a:schemeClr val="tx1"/>
              </a:solidFill>
            </a:endParaRPr>
          </a:p>
          <a:p>
            <a:pPr marL="285750" indent="-285750">
              <a:buClr>
                <a:srgbClr val="FF0000"/>
              </a:buClr>
              <a:buFont typeface="Wingdings" panose="05000000000000000000" pitchFamily="2" charset="2"/>
              <a:buChar char="Ø"/>
            </a:pPr>
            <a:endParaRPr lang="en-US" sz="1600" b="1" dirty="0">
              <a:solidFill>
                <a:schemeClr val="tx1"/>
              </a:solidFill>
            </a:endParaRPr>
          </a:p>
          <a:p>
            <a:pPr marL="285750" indent="-285750">
              <a:buClr>
                <a:srgbClr val="FF0000"/>
              </a:buClr>
              <a:buFont typeface="Wingdings" panose="05000000000000000000" pitchFamily="2" charset="2"/>
              <a:buChar char="Ø"/>
            </a:pPr>
            <a:r>
              <a:rPr lang="en-US" sz="1600" b="1" dirty="0" err="1">
                <a:solidFill>
                  <a:schemeClr val="tx1"/>
                </a:solidFill>
              </a:rPr>
              <a:t>Exploración</a:t>
            </a:r>
            <a:r>
              <a:rPr lang="en-US" sz="1600" b="1" dirty="0">
                <a:solidFill>
                  <a:schemeClr val="tx1"/>
                </a:solidFill>
              </a:rPr>
              <a:t> de </a:t>
            </a:r>
            <a:r>
              <a:rPr lang="en-US" sz="1600" b="1" dirty="0" err="1">
                <a:solidFill>
                  <a:schemeClr val="tx1"/>
                </a:solidFill>
              </a:rPr>
              <a:t>Distribuciones</a:t>
            </a:r>
            <a:r>
              <a:rPr lang="en-US" sz="1600" b="1" dirty="0">
                <a:solidFill>
                  <a:schemeClr val="tx1"/>
                </a:solidFill>
              </a:rPr>
              <a:t> y Outliers</a:t>
            </a:r>
          </a:p>
          <a:p>
            <a:pPr>
              <a:buClr>
                <a:schemeClr val="accent1"/>
              </a:buClr>
            </a:pPr>
            <a:endParaRPr lang="en-US" sz="1400" b="1" dirty="0">
              <a:solidFill>
                <a:schemeClr val="tx1"/>
              </a:solidFill>
            </a:endParaRPr>
          </a:p>
        </p:txBody>
      </p:sp>
      <p:sp>
        <p:nvSpPr>
          <p:cNvPr id="5" name="Rectangle 18">
            <a:extLst>
              <a:ext uri="{FF2B5EF4-FFF2-40B4-BE49-F238E27FC236}">
                <a16:creationId xmlns:a16="http://schemas.microsoft.com/office/drawing/2014/main" id="{8D28A7F9-D6A2-4D1A-87F7-286DC88E105D}"/>
              </a:ext>
            </a:extLst>
          </p:cNvPr>
          <p:cNvSpPr/>
          <p:nvPr/>
        </p:nvSpPr>
        <p:spPr>
          <a:xfrm>
            <a:off x="6060483" y="1496999"/>
            <a:ext cx="2698812"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Escalado</a:t>
            </a:r>
            <a:endParaRPr lang="en-US" sz="1200" b="1" dirty="0"/>
          </a:p>
        </p:txBody>
      </p:sp>
      <p:sp>
        <p:nvSpPr>
          <p:cNvPr id="6" name="Rectangle 19">
            <a:extLst>
              <a:ext uri="{FF2B5EF4-FFF2-40B4-BE49-F238E27FC236}">
                <a16:creationId xmlns:a16="http://schemas.microsoft.com/office/drawing/2014/main" id="{CC27680A-0A26-4C68-AF87-1B75D0049D85}"/>
              </a:ext>
            </a:extLst>
          </p:cNvPr>
          <p:cNvSpPr/>
          <p:nvPr/>
        </p:nvSpPr>
        <p:spPr>
          <a:xfrm>
            <a:off x="6202529" y="1958961"/>
            <a:ext cx="2556766" cy="400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b="1" dirty="0" err="1">
                <a:solidFill>
                  <a:schemeClr val="tx1"/>
                </a:solidFill>
              </a:rPr>
              <a:t>Estandarización</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Escalado</a:t>
            </a:r>
            <a:r>
              <a:rPr lang="en-US" b="1" dirty="0">
                <a:solidFill>
                  <a:schemeClr val="tx1"/>
                </a:solidFill>
              </a:rPr>
              <a:t> Min-Max</a:t>
            </a: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Transformaciones</a:t>
            </a:r>
            <a:r>
              <a:rPr lang="en-US" b="1" dirty="0">
                <a:solidFill>
                  <a:schemeClr val="tx1"/>
                </a:solidFill>
              </a:rPr>
              <a:t> </a:t>
            </a:r>
            <a:r>
              <a:rPr lang="en-US" b="1" dirty="0" err="1">
                <a:solidFill>
                  <a:schemeClr val="tx1"/>
                </a:solidFill>
              </a:rPr>
              <a:t>basadas</a:t>
            </a:r>
            <a:r>
              <a:rPr lang="en-US" b="1" dirty="0">
                <a:solidFill>
                  <a:schemeClr val="tx1"/>
                </a:solidFill>
              </a:rPr>
              <a:t> </a:t>
            </a:r>
            <a:r>
              <a:rPr lang="en-US" b="1" dirty="0" err="1">
                <a:solidFill>
                  <a:schemeClr val="tx1"/>
                </a:solidFill>
              </a:rPr>
              <a:t>en</a:t>
            </a:r>
            <a:r>
              <a:rPr lang="en-US" b="1" dirty="0">
                <a:solidFill>
                  <a:schemeClr val="tx1"/>
                </a:solidFill>
              </a:rPr>
              <a:t> </a:t>
            </a:r>
            <a:r>
              <a:rPr lang="en-US" b="1" dirty="0" err="1">
                <a:solidFill>
                  <a:schemeClr val="tx1"/>
                </a:solidFill>
              </a:rPr>
              <a:t>potencias</a:t>
            </a:r>
            <a:endParaRPr lang="en-US"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rgbClr val="2FA8E0"/>
              </a:buClr>
              <a:buFont typeface="Wingdings" charset="2"/>
              <a:buChar char="Ø"/>
            </a:pPr>
            <a:endParaRPr lang="en-US" sz="1400" b="1" dirty="0">
              <a:solidFill>
                <a:schemeClr val="tx1"/>
              </a:solidFill>
            </a:endParaRPr>
          </a:p>
        </p:txBody>
      </p:sp>
      <p:sp>
        <p:nvSpPr>
          <p:cNvPr id="7" name="Rectangle 23">
            <a:extLst>
              <a:ext uri="{FF2B5EF4-FFF2-40B4-BE49-F238E27FC236}">
                <a16:creationId xmlns:a16="http://schemas.microsoft.com/office/drawing/2014/main" id="{9CB72462-F54A-4232-B391-3872B17D5E50}"/>
              </a:ext>
            </a:extLst>
          </p:cNvPr>
          <p:cNvSpPr/>
          <p:nvPr/>
        </p:nvSpPr>
        <p:spPr>
          <a:xfrm>
            <a:off x="3583612" y="4844880"/>
            <a:ext cx="247687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24">
            <a:extLst>
              <a:ext uri="{FF2B5EF4-FFF2-40B4-BE49-F238E27FC236}">
                <a16:creationId xmlns:a16="http://schemas.microsoft.com/office/drawing/2014/main" id="{059DC187-ADFB-4450-A0C7-86727AE90BB7}"/>
              </a:ext>
            </a:extLst>
          </p:cNvPr>
          <p:cNvSpPr/>
          <p:nvPr/>
        </p:nvSpPr>
        <p:spPr>
          <a:xfrm>
            <a:off x="6060483" y="4844880"/>
            <a:ext cx="269881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pic>
        <p:nvPicPr>
          <p:cNvPr id="9" name="Gráfico 8" descr="Cerrar con relleno sólido">
            <a:extLst>
              <a:ext uri="{FF2B5EF4-FFF2-40B4-BE49-F238E27FC236}">
                <a16:creationId xmlns:a16="http://schemas.microsoft.com/office/drawing/2014/main" id="{96993F4B-9473-4FFB-95F6-C6F74F873F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5868" y="4943698"/>
            <a:ext cx="914400" cy="914400"/>
          </a:xfrm>
          <a:prstGeom prst="rect">
            <a:avLst/>
          </a:prstGeom>
        </p:spPr>
      </p:pic>
      <p:pic>
        <p:nvPicPr>
          <p:cNvPr id="10" name="Gráfico 9" descr="Gráfico de barras con tendencia bajista con relleno sólido">
            <a:extLst>
              <a:ext uri="{FF2B5EF4-FFF2-40B4-BE49-F238E27FC236}">
                <a16:creationId xmlns:a16="http://schemas.microsoft.com/office/drawing/2014/main" id="{BD14F241-7B49-4A76-B147-D4CC607396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2689" y="4943698"/>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11" name="Entrada de lápiz 10">
                <a:extLst>
                  <a:ext uri="{FF2B5EF4-FFF2-40B4-BE49-F238E27FC236}">
                    <a16:creationId xmlns:a16="http://schemas.microsoft.com/office/drawing/2014/main" id="{2062EF86-6CA1-4EA5-F440-6A0C730CC101}"/>
                  </a:ext>
                </a:extLst>
              </p14:cNvPr>
              <p14:cNvContentPartPr/>
              <p14:nvPr/>
            </p14:nvContentPartPr>
            <p14:xfrm>
              <a:off x="9077400" y="1605960"/>
              <a:ext cx="538200" cy="204840"/>
            </p14:xfrm>
          </p:contentPart>
        </mc:Choice>
        <mc:Fallback xmlns="">
          <p:pic>
            <p:nvPicPr>
              <p:cNvPr id="11" name="Entrada de lápiz 10">
                <a:extLst>
                  <a:ext uri="{FF2B5EF4-FFF2-40B4-BE49-F238E27FC236}">
                    <a16:creationId xmlns:a16="http://schemas.microsoft.com/office/drawing/2014/main" id="{2062EF86-6CA1-4EA5-F440-6A0C730CC101}"/>
                  </a:ext>
                </a:extLst>
              </p:cNvPr>
              <p:cNvPicPr/>
              <p:nvPr/>
            </p:nvPicPr>
            <p:blipFill>
              <a:blip r:embed="rId8"/>
              <a:stretch>
                <a:fillRect/>
              </a:stretch>
            </p:blipFill>
            <p:spPr>
              <a:xfrm>
                <a:off x="9068040" y="1596600"/>
                <a:ext cx="556920" cy="223560"/>
              </a:xfrm>
              <a:prstGeom prst="rect">
                <a:avLst/>
              </a:prstGeom>
            </p:spPr>
          </p:pic>
        </mc:Fallback>
      </mc:AlternateContent>
    </p:spTree>
    <p:extLst>
      <p:ext uri="{BB962C8B-B14F-4D97-AF65-F5344CB8AC3E}">
        <p14:creationId xmlns:p14="http://schemas.microsoft.com/office/powerpoint/2010/main" val="252848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801200"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1.3</a:t>
            </a:r>
          </a:p>
          <a:p>
            <a:pPr algn="ctr"/>
            <a:r>
              <a:rPr lang="es-ES" sz="2400" dirty="0"/>
              <a:t>Exploración y depuración de datos</a:t>
            </a:r>
          </a:p>
        </p:txBody>
      </p:sp>
      <p:pic>
        <p:nvPicPr>
          <p:cNvPr id="1026" name="Picture 2" descr="Image for post">
            <a:extLst>
              <a:ext uri="{FF2B5EF4-FFF2-40B4-BE49-F238E27FC236}">
                <a16:creationId xmlns:a16="http://schemas.microsoft.com/office/drawing/2014/main" id="{A7449593-9300-4C03-B5C2-29C900FB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904" y="1844824"/>
            <a:ext cx="2886288" cy="202121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AAC1C413-0AB7-438A-A323-BA3E07192467}"/>
              </a:ext>
            </a:extLst>
          </p:cNvPr>
          <p:cNvSpPr txBox="1"/>
          <p:nvPr/>
        </p:nvSpPr>
        <p:spPr>
          <a:xfrm>
            <a:off x="767408" y="1268760"/>
            <a:ext cx="10801200" cy="400110"/>
          </a:xfrm>
          <a:prstGeom prst="rect">
            <a:avLst/>
          </a:prstGeom>
          <a:noFill/>
        </p:spPr>
        <p:txBody>
          <a:bodyPr wrap="square" rtlCol="0">
            <a:spAutoFit/>
          </a:bodyPr>
          <a:lstStyle/>
          <a:p>
            <a:r>
              <a:rPr lang="es-ES" sz="2000" b="1" dirty="0"/>
              <a:t>¿Cuándo es fundamental escalar en métodos basados en distancia?</a:t>
            </a:r>
            <a:endParaRPr lang="en-GB" sz="1600" b="1" dirty="0"/>
          </a:p>
        </p:txBody>
      </p:sp>
      <p:pic>
        <p:nvPicPr>
          <p:cNvPr id="1028" name="Picture 4" descr="Image for post">
            <a:extLst>
              <a:ext uri="{FF2B5EF4-FFF2-40B4-BE49-F238E27FC236}">
                <a16:creationId xmlns:a16="http://schemas.microsoft.com/office/drawing/2014/main" id="{BE18BAF9-25AC-4D19-BF0C-38AAD2664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720" y="3933056"/>
            <a:ext cx="5616624" cy="583991"/>
          </a:xfrm>
          <a:prstGeom prst="rect">
            <a:avLst/>
          </a:prstGeom>
          <a:noFill/>
          <a:extLst>
            <a:ext uri="{909E8E84-426E-40DD-AFC4-6F175D3DCCD1}">
              <a14:hiddenFill xmlns:a14="http://schemas.microsoft.com/office/drawing/2010/main">
                <a:solidFill>
                  <a:srgbClr val="FFFFFF"/>
                </a:solidFill>
              </a14:hiddenFill>
            </a:ext>
          </a:extLst>
        </p:spPr>
      </p:pic>
      <p:sp>
        <p:nvSpPr>
          <p:cNvPr id="13" name="CuadroTexto 12">
            <a:extLst>
              <a:ext uri="{FF2B5EF4-FFF2-40B4-BE49-F238E27FC236}">
                <a16:creationId xmlns:a16="http://schemas.microsoft.com/office/drawing/2014/main" id="{21FAABFA-95F4-4019-87D5-DEC1CA2F9393}"/>
              </a:ext>
            </a:extLst>
          </p:cNvPr>
          <p:cNvSpPr txBox="1"/>
          <p:nvPr/>
        </p:nvSpPr>
        <p:spPr>
          <a:xfrm>
            <a:off x="983432" y="4710043"/>
            <a:ext cx="10585176" cy="2031325"/>
          </a:xfrm>
          <a:prstGeom prst="rect">
            <a:avLst/>
          </a:prstGeom>
          <a:noFill/>
        </p:spPr>
        <p:txBody>
          <a:bodyPr wrap="square" rtlCol="0">
            <a:spAutoFit/>
          </a:bodyPr>
          <a:lstStyle/>
          <a:p>
            <a:r>
              <a:rPr lang="es-ES" b="1" dirty="0"/>
              <a:t>Obligatorio:</a:t>
            </a:r>
            <a:r>
              <a:rPr lang="es-ES" dirty="0"/>
              <a:t> Rangos muy diferentes y unidades distintas</a:t>
            </a:r>
          </a:p>
          <a:p>
            <a:endParaRPr lang="es-ES" dirty="0"/>
          </a:p>
          <a:p>
            <a:r>
              <a:rPr lang="es-ES" b="1" dirty="0"/>
              <a:t>Opcional: </a:t>
            </a:r>
            <a:r>
              <a:rPr lang="es-ES" dirty="0"/>
              <a:t>Rangos similares pero unidades distintas</a:t>
            </a:r>
          </a:p>
          <a:p>
            <a:endParaRPr lang="es-ES" b="1" dirty="0"/>
          </a:p>
          <a:p>
            <a:r>
              <a:rPr lang="es-ES" b="1" dirty="0"/>
              <a:t>No Recomendado: </a:t>
            </a:r>
            <a:r>
              <a:rPr lang="es-ES" dirty="0"/>
              <a:t>Rangos similares en variables cuyas distancias no queremos que se distorsionen. Por ejemplo, latitud y longitud.</a:t>
            </a:r>
            <a:endParaRPr lang="es-ES" b="1" dirty="0"/>
          </a:p>
          <a:p>
            <a:endParaRPr lang="es-ES" dirty="0"/>
          </a:p>
        </p:txBody>
      </p:sp>
      <mc:AlternateContent xmlns:mc="http://schemas.openxmlformats.org/markup-compatibility/2006" xmlns:p14="http://schemas.microsoft.com/office/powerpoint/2010/main">
        <mc:Choice Requires="p14">
          <p:contentPart p14:bwMode="auto" r:id="rId5">
            <p14:nvContentPartPr>
              <p14:cNvPr id="3" name="Entrada de lápiz 2">
                <a:extLst>
                  <a:ext uri="{FF2B5EF4-FFF2-40B4-BE49-F238E27FC236}">
                    <a16:creationId xmlns:a16="http://schemas.microsoft.com/office/drawing/2014/main" id="{D29017E8-BCA1-E5BA-DFF6-D7D01D4C6A54}"/>
                  </a:ext>
                </a:extLst>
              </p14:cNvPr>
              <p14:cNvContentPartPr/>
              <p14:nvPr/>
            </p14:nvContentPartPr>
            <p14:xfrm>
              <a:off x="6102720" y="1484280"/>
              <a:ext cx="6085440" cy="911880"/>
            </p14:xfrm>
          </p:contentPart>
        </mc:Choice>
        <mc:Fallback xmlns="">
          <p:pic>
            <p:nvPicPr>
              <p:cNvPr id="3" name="Entrada de lápiz 2">
                <a:extLst>
                  <a:ext uri="{FF2B5EF4-FFF2-40B4-BE49-F238E27FC236}">
                    <a16:creationId xmlns:a16="http://schemas.microsoft.com/office/drawing/2014/main" id="{D29017E8-BCA1-E5BA-DFF6-D7D01D4C6A54}"/>
                  </a:ext>
                </a:extLst>
              </p:cNvPr>
              <p:cNvPicPr/>
              <p:nvPr/>
            </p:nvPicPr>
            <p:blipFill>
              <a:blip r:embed="rId6"/>
              <a:stretch>
                <a:fillRect/>
              </a:stretch>
            </p:blipFill>
            <p:spPr>
              <a:xfrm>
                <a:off x="6093360" y="1474920"/>
                <a:ext cx="6104160" cy="930600"/>
              </a:xfrm>
              <a:prstGeom prst="rect">
                <a:avLst/>
              </a:prstGeom>
            </p:spPr>
          </p:pic>
        </mc:Fallback>
      </mc:AlternateContent>
    </p:spTree>
    <p:extLst>
      <p:ext uri="{BB962C8B-B14F-4D97-AF65-F5344CB8AC3E}">
        <p14:creationId xmlns:p14="http://schemas.microsoft.com/office/powerpoint/2010/main" val="3364285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192500" y="2492897"/>
            <a:ext cx="5999844" cy="175963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endParaRPr lang="es-ES" sz="2800" dirty="0"/>
          </a:p>
          <a:p>
            <a:pPr algn="ctr"/>
            <a:r>
              <a:rPr lang="es-ES" sz="2800" dirty="0"/>
              <a:t>Validación del modelo: Representación gráfica y estadística de los resultados</a:t>
            </a:r>
          </a:p>
        </p:txBody>
      </p:sp>
    </p:spTree>
    <p:extLst>
      <p:ext uri="{BB962C8B-B14F-4D97-AF65-F5344CB8AC3E}">
        <p14:creationId xmlns:p14="http://schemas.microsoft.com/office/powerpoint/2010/main" val="3646348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623392" y="244141"/>
            <a:ext cx="11017224"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r>
              <a:rPr lang="es-ES" sz="28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767408" y="1484784"/>
            <a:ext cx="10873208" cy="4370427"/>
          </a:xfrm>
          <a:prstGeom prst="rect">
            <a:avLst/>
          </a:prstGeom>
          <a:noFill/>
        </p:spPr>
        <p:txBody>
          <a:bodyPr wrap="square" rtlCol="0">
            <a:spAutoFit/>
          </a:bodyPr>
          <a:lstStyle/>
          <a:p>
            <a:r>
              <a:rPr lang="es-ES" sz="2000" dirty="0"/>
              <a:t>No Supervisado = No Etiquetas</a:t>
            </a:r>
          </a:p>
          <a:p>
            <a:endParaRPr lang="en-GB" sz="2000" dirty="0"/>
          </a:p>
          <a:p>
            <a:r>
              <a:rPr lang="en-GB" sz="2000" dirty="0"/>
              <a:t>No </a:t>
            </a:r>
            <a:r>
              <a:rPr lang="en-GB" sz="2000" dirty="0" err="1"/>
              <a:t>Etiquetas</a:t>
            </a:r>
            <a:r>
              <a:rPr lang="en-GB" sz="2000" dirty="0"/>
              <a:t>  = No </a:t>
            </a:r>
            <a:r>
              <a:rPr lang="en-GB" sz="2000" dirty="0" err="1"/>
              <a:t>Métricas</a:t>
            </a:r>
            <a:r>
              <a:rPr lang="en-GB" sz="2000" dirty="0"/>
              <a:t> </a:t>
            </a:r>
            <a:r>
              <a:rPr lang="en-GB" sz="2000" dirty="0" err="1"/>
              <a:t>Externas</a:t>
            </a:r>
            <a:endParaRPr lang="en-GB" sz="2000" dirty="0"/>
          </a:p>
          <a:p>
            <a:endParaRPr lang="en-GB" sz="2000" dirty="0"/>
          </a:p>
          <a:p>
            <a:r>
              <a:rPr lang="en-GB" sz="2000" dirty="0" err="1"/>
              <a:t>Selección</a:t>
            </a:r>
            <a:r>
              <a:rPr lang="en-GB" sz="2000" dirty="0"/>
              <a:t> de </a:t>
            </a:r>
            <a:r>
              <a:rPr lang="en-GB" sz="2000" dirty="0" err="1"/>
              <a:t>hiperparámetros</a:t>
            </a:r>
            <a:r>
              <a:rPr lang="en-GB" sz="2000" dirty="0"/>
              <a:t> </a:t>
            </a:r>
            <a:r>
              <a:rPr lang="en-GB" sz="2000" dirty="0" err="1"/>
              <a:t>en</a:t>
            </a:r>
            <a:r>
              <a:rPr lang="en-GB" sz="2000" dirty="0"/>
              <a:t> </a:t>
            </a:r>
            <a:r>
              <a:rPr lang="en-GB" sz="2000" dirty="0" err="1"/>
              <a:t>modelos</a:t>
            </a:r>
            <a:r>
              <a:rPr lang="en-GB" sz="2000" dirty="0"/>
              <a:t> no </a:t>
            </a:r>
            <a:r>
              <a:rPr lang="en-GB" sz="2000" dirty="0" err="1"/>
              <a:t>supervisados</a:t>
            </a:r>
            <a:r>
              <a:rPr lang="en-GB" sz="2000" dirty="0"/>
              <a:t>:</a:t>
            </a:r>
          </a:p>
          <a:p>
            <a:endParaRPr lang="en-GB" sz="2000" dirty="0"/>
          </a:p>
          <a:p>
            <a:pPr marL="800100" lvl="1" indent="-342900">
              <a:buClr>
                <a:srgbClr val="FF0000"/>
              </a:buClr>
              <a:buFont typeface="Wingdings" panose="05000000000000000000" pitchFamily="2" charset="2"/>
              <a:buChar char="Ø"/>
            </a:pPr>
            <a:r>
              <a:rPr lang="en-GB" sz="2000" b="1" dirty="0" err="1"/>
              <a:t>Método</a:t>
            </a:r>
            <a:r>
              <a:rPr lang="en-GB" sz="2000" b="1" dirty="0"/>
              <a:t> del </a:t>
            </a:r>
            <a:r>
              <a:rPr lang="en-GB" sz="2000" b="1" dirty="0" err="1"/>
              <a:t>Codo</a:t>
            </a:r>
            <a:r>
              <a:rPr lang="en-GB" sz="2000" b="1" dirty="0"/>
              <a:t>: </a:t>
            </a:r>
            <a:r>
              <a:rPr lang="en-GB" sz="2000" dirty="0" err="1"/>
              <a:t>Definir</a:t>
            </a:r>
            <a:r>
              <a:rPr lang="en-GB" sz="2000" dirty="0"/>
              <a:t> una </a:t>
            </a:r>
            <a:r>
              <a:rPr lang="en-GB" sz="2000" dirty="0" err="1"/>
              <a:t>métrica</a:t>
            </a:r>
            <a:r>
              <a:rPr lang="en-GB" sz="2000" dirty="0"/>
              <a:t> interna del </a:t>
            </a:r>
            <a:r>
              <a:rPr lang="en-GB" sz="2000" dirty="0" err="1"/>
              <a:t>modelo</a:t>
            </a:r>
            <a:r>
              <a:rPr lang="en-GB" sz="2000" dirty="0"/>
              <a:t> y </a:t>
            </a:r>
            <a:r>
              <a:rPr lang="en-GB" sz="2000" dirty="0" err="1"/>
              <a:t>estudiar</a:t>
            </a:r>
            <a:r>
              <a:rPr lang="en-GB" sz="2000" dirty="0"/>
              <a:t> </a:t>
            </a:r>
            <a:r>
              <a:rPr lang="en-GB" sz="2000" dirty="0" err="1"/>
              <a:t>su</a:t>
            </a:r>
            <a:r>
              <a:rPr lang="en-GB" sz="2000" dirty="0"/>
              <a:t> </a:t>
            </a:r>
            <a:r>
              <a:rPr lang="en-GB" sz="2000" dirty="0" err="1"/>
              <a:t>variación</a:t>
            </a:r>
            <a:r>
              <a:rPr lang="en-GB" sz="2000" dirty="0"/>
              <a:t> a </a:t>
            </a:r>
            <a:r>
              <a:rPr lang="en-GB" sz="2000" dirty="0" err="1"/>
              <a:t>medida</a:t>
            </a:r>
            <a:r>
              <a:rPr lang="en-GB" sz="2000" dirty="0"/>
              <a:t> que </a:t>
            </a:r>
            <a:r>
              <a:rPr lang="en-GB" sz="2000" dirty="0" err="1"/>
              <a:t>diferentes</a:t>
            </a:r>
            <a:r>
              <a:rPr lang="en-GB" sz="2000" dirty="0"/>
              <a:t> </a:t>
            </a:r>
            <a:r>
              <a:rPr lang="en-GB" sz="2000" dirty="0" err="1"/>
              <a:t>hiperparámetros</a:t>
            </a:r>
            <a:r>
              <a:rPr lang="en-GB" sz="2000" dirty="0"/>
              <a:t> son </a:t>
            </a:r>
            <a:r>
              <a:rPr lang="en-GB" sz="2000" dirty="0" err="1"/>
              <a:t>modificados</a:t>
            </a:r>
            <a:r>
              <a:rPr lang="en-GB" sz="2000" dirty="0"/>
              <a:t>.</a:t>
            </a:r>
          </a:p>
          <a:p>
            <a:pPr marL="800100" lvl="1" indent="-342900">
              <a:buClr>
                <a:srgbClr val="FF0000"/>
              </a:buClr>
              <a:buFont typeface="Wingdings" panose="05000000000000000000" pitchFamily="2" charset="2"/>
              <a:buChar char="Ø"/>
            </a:pPr>
            <a:endParaRPr lang="en-GB" sz="2000" dirty="0"/>
          </a:p>
          <a:p>
            <a:pPr marL="800100" lvl="1" indent="-342900">
              <a:buClr>
                <a:srgbClr val="FF0000"/>
              </a:buClr>
              <a:buFont typeface="Wingdings" panose="05000000000000000000" pitchFamily="2" charset="2"/>
              <a:buChar char="Ø"/>
            </a:pPr>
            <a:endParaRPr lang="en-GB" sz="2000" dirty="0"/>
          </a:p>
          <a:p>
            <a:pPr marL="800100" lvl="1" indent="-342900">
              <a:buClr>
                <a:srgbClr val="FF0000"/>
              </a:buClr>
              <a:buFont typeface="Wingdings" panose="05000000000000000000" pitchFamily="2" charset="2"/>
              <a:buChar char="Ø"/>
            </a:pPr>
            <a:r>
              <a:rPr lang="en-GB" sz="2000" b="1" dirty="0" err="1"/>
              <a:t>Interpretación</a:t>
            </a:r>
            <a:r>
              <a:rPr lang="en-GB" sz="2000" b="1" dirty="0"/>
              <a:t> de </a:t>
            </a:r>
            <a:r>
              <a:rPr lang="en-GB" sz="2000" b="1" dirty="0" err="1"/>
              <a:t>parámetros</a:t>
            </a:r>
            <a:r>
              <a:rPr lang="en-GB" sz="2000" b="1" dirty="0"/>
              <a:t> de </a:t>
            </a:r>
            <a:r>
              <a:rPr lang="en-GB" sz="2000" b="1" dirty="0" err="1"/>
              <a:t>modelo</a:t>
            </a:r>
            <a:r>
              <a:rPr lang="en-GB" sz="2000" b="1" dirty="0"/>
              <a:t>: </a:t>
            </a:r>
            <a:r>
              <a:rPr lang="en-GB" sz="2000" dirty="0" err="1"/>
              <a:t>En</a:t>
            </a:r>
            <a:r>
              <a:rPr lang="en-GB" sz="2000" dirty="0"/>
              <a:t> K-Means, usar la </a:t>
            </a:r>
            <a:r>
              <a:rPr lang="en-GB" sz="2000" dirty="0" err="1"/>
              <a:t>ubicación</a:t>
            </a:r>
            <a:r>
              <a:rPr lang="en-GB" sz="2000" dirty="0"/>
              <a:t> de los </a:t>
            </a:r>
            <a:r>
              <a:rPr lang="en-GB" sz="2000" dirty="0" err="1"/>
              <a:t>centroides</a:t>
            </a:r>
            <a:r>
              <a:rPr lang="en-GB" sz="2000" dirty="0"/>
              <a:t> y las </a:t>
            </a:r>
            <a:r>
              <a:rPr lang="en-GB" sz="2000" dirty="0" err="1"/>
              <a:t>distancias</a:t>
            </a:r>
            <a:r>
              <a:rPr lang="en-GB" sz="2000" dirty="0"/>
              <a:t> y </a:t>
            </a:r>
            <a:r>
              <a:rPr lang="en-GB" sz="2000" dirty="0" err="1"/>
              <a:t>en</a:t>
            </a:r>
            <a:r>
              <a:rPr lang="en-GB" sz="2000" dirty="0"/>
              <a:t> PCA los pesos de las variables para </a:t>
            </a:r>
            <a:r>
              <a:rPr lang="en-GB" sz="2000" dirty="0" err="1"/>
              <a:t>saber</a:t>
            </a:r>
            <a:r>
              <a:rPr lang="en-GB" sz="2000" dirty="0"/>
              <a:t> </a:t>
            </a:r>
            <a:r>
              <a:rPr lang="en-GB" sz="2000" dirty="0" err="1"/>
              <a:t>si</a:t>
            </a:r>
            <a:r>
              <a:rPr lang="en-GB" sz="2000" dirty="0"/>
              <a:t> </a:t>
            </a:r>
            <a:r>
              <a:rPr lang="en-GB" sz="2000" dirty="0" err="1"/>
              <a:t>todo</a:t>
            </a:r>
            <a:r>
              <a:rPr lang="en-GB" sz="2000" dirty="0"/>
              <a:t> </a:t>
            </a:r>
            <a:r>
              <a:rPr lang="en-GB" sz="2000" dirty="0" err="1"/>
              <a:t>está</a:t>
            </a:r>
            <a:r>
              <a:rPr lang="en-GB" sz="2000" dirty="0"/>
              <a:t> </a:t>
            </a:r>
            <a:r>
              <a:rPr lang="en-GB" sz="2000" dirty="0" err="1"/>
              <a:t>funcionando</a:t>
            </a:r>
            <a:r>
              <a:rPr lang="en-GB" sz="2000" dirty="0"/>
              <a:t> </a:t>
            </a:r>
            <a:r>
              <a:rPr lang="en-GB" sz="2000" dirty="0" err="1"/>
              <a:t>adecuadamente</a:t>
            </a:r>
            <a:r>
              <a:rPr lang="en-GB" sz="2000" dirty="0"/>
              <a:t>.</a:t>
            </a:r>
            <a:endParaRPr lang="en-GB" sz="2000" b="1" dirty="0"/>
          </a:p>
          <a:p>
            <a:pPr marL="742950" lvl="1" indent="-285750">
              <a:buFont typeface="Arial" panose="020B0604020202020204" pitchFamily="34" charset="0"/>
              <a:buChar char="•"/>
            </a:pPr>
            <a:endParaRPr lang="es-ES" dirty="0"/>
          </a:p>
        </p:txBody>
      </p:sp>
    </p:spTree>
    <p:extLst>
      <p:ext uri="{BB962C8B-B14F-4D97-AF65-F5344CB8AC3E}">
        <p14:creationId xmlns:p14="http://schemas.microsoft.com/office/powerpoint/2010/main" val="335680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695400" y="270646"/>
            <a:ext cx="10990593"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1.4</a:t>
            </a:r>
          </a:p>
          <a:p>
            <a:pPr algn="ctr"/>
            <a:r>
              <a:rPr lang="es-ES" sz="28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695399" y="1774399"/>
            <a:ext cx="10990593" cy="1569660"/>
          </a:xfrm>
          <a:prstGeom prst="rect">
            <a:avLst/>
          </a:prstGeom>
          <a:noFill/>
        </p:spPr>
        <p:txBody>
          <a:bodyPr wrap="square" rtlCol="0">
            <a:spAutoFit/>
          </a:bodyPr>
          <a:lstStyle/>
          <a:p>
            <a:r>
              <a:rPr lang="en-GB" sz="2000" b="1" dirty="0" err="1"/>
              <a:t>Método</a:t>
            </a:r>
            <a:r>
              <a:rPr lang="en-GB" sz="2000" b="1" dirty="0"/>
              <a:t> del </a:t>
            </a:r>
            <a:r>
              <a:rPr lang="en-GB" sz="2000" b="1" dirty="0" err="1"/>
              <a:t>Codo</a:t>
            </a:r>
            <a:r>
              <a:rPr lang="en-GB" sz="2000" b="1" dirty="0"/>
              <a:t>: </a:t>
            </a:r>
            <a:r>
              <a:rPr lang="en-GB" sz="2000" dirty="0" err="1"/>
              <a:t>Definir</a:t>
            </a:r>
            <a:r>
              <a:rPr lang="en-GB" sz="2000" dirty="0"/>
              <a:t> una </a:t>
            </a:r>
            <a:r>
              <a:rPr lang="en-GB" sz="2000" dirty="0" err="1"/>
              <a:t>métrica</a:t>
            </a:r>
            <a:r>
              <a:rPr lang="en-GB" sz="2000" dirty="0"/>
              <a:t> interna del </a:t>
            </a:r>
            <a:r>
              <a:rPr lang="en-GB" sz="2000" dirty="0" err="1"/>
              <a:t>modelo</a:t>
            </a:r>
            <a:r>
              <a:rPr lang="en-GB" sz="2000" dirty="0"/>
              <a:t> y </a:t>
            </a:r>
            <a:r>
              <a:rPr lang="en-GB" sz="2000" dirty="0" err="1"/>
              <a:t>estudiar</a:t>
            </a:r>
            <a:r>
              <a:rPr lang="en-GB" sz="2000" dirty="0"/>
              <a:t> </a:t>
            </a:r>
            <a:r>
              <a:rPr lang="en-GB" sz="2000" dirty="0" err="1"/>
              <a:t>su</a:t>
            </a:r>
            <a:r>
              <a:rPr lang="en-GB" sz="2000" dirty="0"/>
              <a:t> </a:t>
            </a:r>
            <a:r>
              <a:rPr lang="en-GB" sz="2000" dirty="0" err="1"/>
              <a:t>variación</a:t>
            </a:r>
            <a:r>
              <a:rPr lang="en-GB" sz="2000" dirty="0"/>
              <a:t> a </a:t>
            </a:r>
            <a:r>
              <a:rPr lang="en-GB" sz="2000" dirty="0" err="1"/>
              <a:t>medida</a:t>
            </a:r>
            <a:r>
              <a:rPr lang="en-GB" sz="2000" dirty="0"/>
              <a:t> que </a:t>
            </a:r>
            <a:r>
              <a:rPr lang="en-GB" sz="2000" dirty="0" err="1"/>
              <a:t>diferentes</a:t>
            </a:r>
            <a:r>
              <a:rPr lang="en-GB" sz="2000" dirty="0"/>
              <a:t> </a:t>
            </a:r>
            <a:r>
              <a:rPr lang="en-GB" sz="2000" dirty="0" err="1"/>
              <a:t>hiperparámetros</a:t>
            </a:r>
            <a:r>
              <a:rPr lang="en-GB" sz="2000" dirty="0"/>
              <a:t> son </a:t>
            </a:r>
            <a:r>
              <a:rPr lang="en-GB" sz="2000" dirty="0" err="1"/>
              <a:t>modificados</a:t>
            </a:r>
            <a:r>
              <a:rPr lang="en-GB" sz="2000" dirty="0"/>
              <a:t>. Se </a:t>
            </a:r>
            <a:r>
              <a:rPr lang="en-GB" sz="2000" dirty="0" err="1"/>
              <a:t>busca</a:t>
            </a:r>
            <a:r>
              <a:rPr lang="en-GB" sz="2000" dirty="0"/>
              <a:t> el primer punto de major </a:t>
            </a:r>
            <a:r>
              <a:rPr lang="en-GB" sz="2000" dirty="0" err="1"/>
              <a:t>previo</a:t>
            </a:r>
            <a:r>
              <a:rPr lang="en-GB" sz="2000" dirty="0"/>
              <a:t> a la </a:t>
            </a:r>
            <a:r>
              <a:rPr lang="en-GB" sz="2000" dirty="0" err="1"/>
              <a:t>estabilización</a:t>
            </a:r>
            <a:r>
              <a:rPr lang="en-GB" sz="2000" dirty="0"/>
              <a:t>.</a:t>
            </a:r>
          </a:p>
          <a:p>
            <a:pPr marL="742950" lvl="1" indent="-285750">
              <a:buFont typeface="Arial" panose="020B0604020202020204" pitchFamily="34" charset="0"/>
              <a:buChar char="•"/>
            </a:pPr>
            <a:endParaRPr lang="en-GB" dirty="0"/>
          </a:p>
          <a:p>
            <a:pPr lvl="1"/>
            <a:endParaRPr lang="en-GB" dirty="0"/>
          </a:p>
        </p:txBody>
      </p:sp>
      <p:pic>
        <p:nvPicPr>
          <p:cNvPr id="4" name="Picture 2" descr="Elbow Method">
            <a:extLst>
              <a:ext uri="{FF2B5EF4-FFF2-40B4-BE49-F238E27FC236}">
                <a16:creationId xmlns:a16="http://schemas.microsoft.com/office/drawing/2014/main" id="{7B2AECFC-945A-4B97-8415-B5127330CA6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45" t="5490" r="5798" b="8166"/>
          <a:stretch/>
        </p:blipFill>
        <p:spPr bwMode="auto">
          <a:xfrm>
            <a:off x="1389395" y="3645025"/>
            <a:ext cx="3785980" cy="248045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B48E1B1F-62CB-447B-AF6F-FFEC16072BD5}"/>
              </a:ext>
            </a:extLst>
          </p:cNvPr>
          <p:cNvPicPr>
            <a:picLocks noChangeAspect="1"/>
          </p:cNvPicPr>
          <p:nvPr/>
        </p:nvPicPr>
        <p:blipFill>
          <a:blip r:embed="rId4"/>
          <a:stretch>
            <a:fillRect/>
          </a:stretch>
        </p:blipFill>
        <p:spPr>
          <a:xfrm>
            <a:off x="6828164" y="3645025"/>
            <a:ext cx="3848357" cy="2480458"/>
          </a:xfrm>
          <a:prstGeom prst="rect">
            <a:avLst/>
          </a:prstGeom>
        </p:spPr>
      </p:pic>
      <p:sp>
        <p:nvSpPr>
          <p:cNvPr id="8" name="CuadroTexto 7">
            <a:extLst>
              <a:ext uri="{FF2B5EF4-FFF2-40B4-BE49-F238E27FC236}">
                <a16:creationId xmlns:a16="http://schemas.microsoft.com/office/drawing/2014/main" id="{0C32286C-0320-4E58-986C-3A7B235B8865}"/>
              </a:ext>
            </a:extLst>
          </p:cNvPr>
          <p:cNvSpPr txBox="1"/>
          <p:nvPr/>
        </p:nvSpPr>
        <p:spPr>
          <a:xfrm>
            <a:off x="2639616" y="3068960"/>
            <a:ext cx="1282829" cy="400110"/>
          </a:xfrm>
          <a:prstGeom prst="rect">
            <a:avLst/>
          </a:prstGeom>
          <a:noFill/>
        </p:spPr>
        <p:txBody>
          <a:bodyPr wrap="square" rtlCol="0">
            <a:spAutoFit/>
          </a:bodyPr>
          <a:lstStyle/>
          <a:p>
            <a:r>
              <a:rPr lang="es-ES" sz="2000" b="1" dirty="0" err="1"/>
              <a:t>Clustering</a:t>
            </a:r>
            <a:endParaRPr lang="en-GB" sz="2000" b="1" dirty="0"/>
          </a:p>
        </p:txBody>
      </p:sp>
      <p:sp>
        <p:nvSpPr>
          <p:cNvPr id="9" name="CuadroTexto 8">
            <a:extLst>
              <a:ext uri="{FF2B5EF4-FFF2-40B4-BE49-F238E27FC236}">
                <a16:creationId xmlns:a16="http://schemas.microsoft.com/office/drawing/2014/main" id="{ADF19430-2E26-408C-8305-89BB1D4318FE}"/>
              </a:ext>
            </a:extLst>
          </p:cNvPr>
          <p:cNvSpPr txBox="1"/>
          <p:nvPr/>
        </p:nvSpPr>
        <p:spPr>
          <a:xfrm>
            <a:off x="7290173" y="3068960"/>
            <a:ext cx="2924337" cy="400110"/>
          </a:xfrm>
          <a:prstGeom prst="rect">
            <a:avLst/>
          </a:prstGeom>
          <a:noFill/>
        </p:spPr>
        <p:txBody>
          <a:bodyPr wrap="square" rtlCol="0">
            <a:spAutoFit/>
          </a:bodyPr>
          <a:lstStyle/>
          <a:p>
            <a:r>
              <a:rPr lang="es-ES" sz="2000" b="1" dirty="0" err="1"/>
              <a:t>Dimensionality</a:t>
            </a:r>
            <a:r>
              <a:rPr lang="es-ES" sz="2000" b="1" dirty="0"/>
              <a:t> </a:t>
            </a:r>
            <a:r>
              <a:rPr lang="es-ES" sz="2000" b="1" dirty="0" err="1"/>
              <a:t>Reduction</a:t>
            </a:r>
            <a:endParaRPr lang="en-GB" sz="2000" b="1" dirty="0"/>
          </a:p>
        </p:txBody>
      </p:sp>
    </p:spTree>
    <p:extLst>
      <p:ext uri="{BB962C8B-B14F-4D97-AF65-F5344CB8AC3E}">
        <p14:creationId xmlns:p14="http://schemas.microsoft.com/office/powerpoint/2010/main" val="398924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76A32F04-697A-4E63-AF1F-58F36FA34DBC}"/>
              </a:ext>
            </a:extLst>
          </p:cNvPr>
          <p:cNvSpPr/>
          <p:nvPr/>
        </p:nvSpPr>
        <p:spPr>
          <a:xfrm>
            <a:off x="858163" y="198638"/>
            <a:ext cx="10494421" cy="99811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1.4</a:t>
            </a:r>
          </a:p>
          <a:p>
            <a:pPr algn="ctr"/>
            <a:r>
              <a:rPr lang="es-ES" sz="2400" dirty="0"/>
              <a:t>Validación del modelo: representación gráfica y estadística de resultados</a:t>
            </a:r>
          </a:p>
        </p:txBody>
      </p:sp>
      <p:sp>
        <p:nvSpPr>
          <p:cNvPr id="3" name="CuadroTexto 2">
            <a:extLst>
              <a:ext uri="{FF2B5EF4-FFF2-40B4-BE49-F238E27FC236}">
                <a16:creationId xmlns:a16="http://schemas.microsoft.com/office/drawing/2014/main" id="{FB16563D-0E29-461C-AB3E-603F39907AA4}"/>
              </a:ext>
            </a:extLst>
          </p:cNvPr>
          <p:cNvSpPr txBox="1"/>
          <p:nvPr/>
        </p:nvSpPr>
        <p:spPr>
          <a:xfrm>
            <a:off x="858163" y="1364575"/>
            <a:ext cx="10494421" cy="1261884"/>
          </a:xfrm>
          <a:prstGeom prst="rect">
            <a:avLst/>
          </a:prstGeom>
          <a:noFill/>
        </p:spPr>
        <p:txBody>
          <a:bodyPr wrap="square" rtlCol="0">
            <a:spAutoFit/>
          </a:bodyPr>
          <a:lstStyle/>
          <a:p>
            <a:r>
              <a:rPr lang="en-GB" sz="2000" b="1" dirty="0" err="1"/>
              <a:t>Interpretación</a:t>
            </a:r>
            <a:r>
              <a:rPr lang="en-GB" sz="2000" b="1" dirty="0"/>
              <a:t> de </a:t>
            </a:r>
            <a:r>
              <a:rPr lang="en-GB" sz="2000" b="1" dirty="0" err="1"/>
              <a:t>parámetros</a:t>
            </a:r>
            <a:r>
              <a:rPr lang="en-GB" sz="2000" b="1" dirty="0"/>
              <a:t> de </a:t>
            </a:r>
            <a:r>
              <a:rPr lang="en-GB" sz="2000" b="1" dirty="0" err="1"/>
              <a:t>modelo</a:t>
            </a:r>
            <a:r>
              <a:rPr lang="en-GB" sz="2000" b="1" dirty="0"/>
              <a:t>: </a:t>
            </a:r>
            <a:r>
              <a:rPr lang="en-GB" sz="2000" dirty="0" err="1"/>
              <a:t>En</a:t>
            </a:r>
            <a:r>
              <a:rPr lang="en-GB" sz="2000" dirty="0"/>
              <a:t> K-Means, usar la </a:t>
            </a:r>
            <a:r>
              <a:rPr lang="en-GB" sz="2000" dirty="0" err="1"/>
              <a:t>ubicación</a:t>
            </a:r>
            <a:r>
              <a:rPr lang="en-GB" sz="2000" dirty="0"/>
              <a:t> de los </a:t>
            </a:r>
            <a:r>
              <a:rPr lang="en-GB" sz="2000" dirty="0" err="1"/>
              <a:t>centroides</a:t>
            </a:r>
            <a:r>
              <a:rPr lang="en-GB" sz="2000" dirty="0"/>
              <a:t> y las </a:t>
            </a:r>
            <a:r>
              <a:rPr lang="en-GB" sz="2000" dirty="0" err="1"/>
              <a:t>distancias</a:t>
            </a:r>
            <a:r>
              <a:rPr lang="en-GB" sz="2000" dirty="0"/>
              <a:t> y </a:t>
            </a:r>
            <a:r>
              <a:rPr lang="en-GB" sz="2000" dirty="0" err="1"/>
              <a:t>en</a:t>
            </a:r>
            <a:r>
              <a:rPr lang="en-GB" sz="2000" dirty="0"/>
              <a:t> PCA los pesos de las variables para </a:t>
            </a:r>
            <a:r>
              <a:rPr lang="en-GB" sz="2000" dirty="0" err="1"/>
              <a:t>saber</a:t>
            </a:r>
            <a:r>
              <a:rPr lang="en-GB" sz="2000" dirty="0"/>
              <a:t> </a:t>
            </a:r>
            <a:r>
              <a:rPr lang="en-GB" sz="2000" dirty="0" err="1"/>
              <a:t>si</a:t>
            </a:r>
            <a:r>
              <a:rPr lang="en-GB" sz="2000" dirty="0"/>
              <a:t> </a:t>
            </a:r>
            <a:r>
              <a:rPr lang="en-GB" sz="2000" dirty="0" err="1"/>
              <a:t>todo</a:t>
            </a:r>
            <a:r>
              <a:rPr lang="en-GB" sz="2000" dirty="0"/>
              <a:t> </a:t>
            </a:r>
            <a:r>
              <a:rPr lang="en-GB" sz="2000" dirty="0" err="1"/>
              <a:t>está</a:t>
            </a:r>
            <a:r>
              <a:rPr lang="en-GB" sz="2000" dirty="0"/>
              <a:t> </a:t>
            </a:r>
            <a:r>
              <a:rPr lang="en-GB" sz="2000" dirty="0" err="1"/>
              <a:t>funcionando</a:t>
            </a:r>
            <a:r>
              <a:rPr lang="en-GB" sz="2000" dirty="0"/>
              <a:t> </a:t>
            </a:r>
            <a:r>
              <a:rPr lang="en-GB" sz="2000" dirty="0" err="1"/>
              <a:t>adecuadamente</a:t>
            </a:r>
            <a:r>
              <a:rPr lang="en-GB" sz="2000" dirty="0"/>
              <a:t>.</a:t>
            </a:r>
            <a:endParaRPr lang="en-GB" sz="2000" b="1" dirty="0"/>
          </a:p>
          <a:p>
            <a:pPr marL="742950" lvl="1" indent="-285750">
              <a:buFont typeface="Arial" panose="020B0604020202020204" pitchFamily="34" charset="0"/>
              <a:buChar char="•"/>
            </a:pPr>
            <a:endParaRPr lang="en-GB" dirty="0"/>
          </a:p>
          <a:p>
            <a:pPr lvl="1"/>
            <a:endParaRPr lang="en-GB" dirty="0"/>
          </a:p>
        </p:txBody>
      </p:sp>
      <p:sp>
        <p:nvSpPr>
          <p:cNvPr id="8" name="CuadroTexto 7">
            <a:extLst>
              <a:ext uri="{FF2B5EF4-FFF2-40B4-BE49-F238E27FC236}">
                <a16:creationId xmlns:a16="http://schemas.microsoft.com/office/drawing/2014/main" id="{0C32286C-0320-4E58-986C-3A7B235B8865}"/>
              </a:ext>
            </a:extLst>
          </p:cNvPr>
          <p:cNvSpPr txBox="1"/>
          <p:nvPr/>
        </p:nvSpPr>
        <p:spPr>
          <a:xfrm>
            <a:off x="2454813" y="3028890"/>
            <a:ext cx="1282829" cy="400110"/>
          </a:xfrm>
          <a:prstGeom prst="rect">
            <a:avLst/>
          </a:prstGeom>
          <a:noFill/>
        </p:spPr>
        <p:txBody>
          <a:bodyPr wrap="square" rtlCol="0">
            <a:spAutoFit/>
          </a:bodyPr>
          <a:lstStyle/>
          <a:p>
            <a:r>
              <a:rPr lang="es-ES" sz="2000" b="1" dirty="0" err="1"/>
              <a:t>Clustering</a:t>
            </a:r>
            <a:endParaRPr lang="en-GB" b="1" dirty="0"/>
          </a:p>
        </p:txBody>
      </p:sp>
      <p:sp>
        <p:nvSpPr>
          <p:cNvPr id="9" name="CuadroTexto 8">
            <a:extLst>
              <a:ext uri="{FF2B5EF4-FFF2-40B4-BE49-F238E27FC236}">
                <a16:creationId xmlns:a16="http://schemas.microsoft.com/office/drawing/2014/main" id="{ADF19430-2E26-408C-8305-89BB1D4318FE}"/>
              </a:ext>
            </a:extLst>
          </p:cNvPr>
          <p:cNvSpPr txBox="1"/>
          <p:nvPr/>
        </p:nvSpPr>
        <p:spPr>
          <a:xfrm>
            <a:off x="7706806" y="3083920"/>
            <a:ext cx="3456384" cy="400110"/>
          </a:xfrm>
          <a:prstGeom prst="rect">
            <a:avLst/>
          </a:prstGeom>
          <a:noFill/>
        </p:spPr>
        <p:txBody>
          <a:bodyPr wrap="square" rtlCol="0">
            <a:spAutoFit/>
          </a:bodyPr>
          <a:lstStyle/>
          <a:p>
            <a:r>
              <a:rPr lang="es-ES" sz="2000" b="1" dirty="0"/>
              <a:t>Reducción Dimensionalidad</a:t>
            </a:r>
            <a:endParaRPr lang="en-GB" sz="2000" b="1" dirty="0"/>
          </a:p>
        </p:txBody>
      </p:sp>
      <p:pic>
        <p:nvPicPr>
          <p:cNvPr id="10" name="Imagen 9">
            <a:extLst>
              <a:ext uri="{FF2B5EF4-FFF2-40B4-BE49-F238E27FC236}">
                <a16:creationId xmlns:a16="http://schemas.microsoft.com/office/drawing/2014/main" id="{7C2026F7-71E9-4E21-8EF5-E517F6451F57}"/>
              </a:ext>
            </a:extLst>
          </p:cNvPr>
          <p:cNvPicPr>
            <a:picLocks noChangeAspect="1"/>
          </p:cNvPicPr>
          <p:nvPr/>
        </p:nvPicPr>
        <p:blipFill rotWithShape="1">
          <a:blip r:embed="rId3"/>
          <a:srcRect b="49820"/>
          <a:stretch/>
        </p:blipFill>
        <p:spPr>
          <a:xfrm>
            <a:off x="335360" y="3655745"/>
            <a:ext cx="5521737" cy="2692243"/>
          </a:xfrm>
          <a:prstGeom prst="rect">
            <a:avLst/>
          </a:prstGeom>
        </p:spPr>
      </p:pic>
      <p:pic>
        <p:nvPicPr>
          <p:cNvPr id="2050" name="Picture 2">
            <a:extLst>
              <a:ext uri="{FF2B5EF4-FFF2-40B4-BE49-F238E27FC236}">
                <a16:creationId xmlns:a16="http://schemas.microsoft.com/office/drawing/2014/main" id="{E3739A48-6D86-4F18-A58F-C5A0C6A2C0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670" y="3655745"/>
            <a:ext cx="5401500" cy="266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3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006600" y="1890712"/>
            <a:ext cx="8178800" cy="30765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ES" dirty="0"/>
              <a:t>Introducción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359696" y="2564904"/>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1.5</a:t>
            </a:r>
          </a:p>
          <a:p>
            <a:pPr algn="ctr"/>
            <a:endParaRPr lang="es-ES" sz="2800" dirty="0"/>
          </a:p>
          <a:p>
            <a:pPr algn="ctr"/>
            <a:r>
              <a:rPr lang="es-ES" sz="2800" dirty="0"/>
              <a:t>Equilibrio sesgo-varianza</a:t>
            </a:r>
          </a:p>
        </p:txBody>
      </p:sp>
    </p:spTree>
    <p:extLst>
      <p:ext uri="{BB962C8B-B14F-4D97-AF65-F5344CB8AC3E}">
        <p14:creationId xmlns:p14="http://schemas.microsoft.com/office/powerpoint/2010/main" val="381252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695401" y="270647"/>
            <a:ext cx="10513168"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1.5</a:t>
            </a:r>
          </a:p>
          <a:p>
            <a:pPr algn="ctr"/>
            <a:r>
              <a:rPr lang="es-ES" sz="2800" dirty="0"/>
              <a:t>Equilibrio sesgo-varianza</a:t>
            </a:r>
          </a:p>
        </p:txBody>
      </p:sp>
      <p:sp>
        <p:nvSpPr>
          <p:cNvPr id="11" name="CuadroTexto 10">
            <a:extLst>
              <a:ext uri="{FF2B5EF4-FFF2-40B4-BE49-F238E27FC236}">
                <a16:creationId xmlns:a16="http://schemas.microsoft.com/office/drawing/2014/main" id="{AAC1C413-0AB7-438A-A323-BA3E07192467}"/>
              </a:ext>
            </a:extLst>
          </p:cNvPr>
          <p:cNvSpPr txBox="1"/>
          <p:nvPr/>
        </p:nvSpPr>
        <p:spPr>
          <a:xfrm>
            <a:off x="551384" y="1268760"/>
            <a:ext cx="11475902" cy="400110"/>
          </a:xfrm>
          <a:prstGeom prst="rect">
            <a:avLst/>
          </a:prstGeom>
          <a:noFill/>
        </p:spPr>
        <p:txBody>
          <a:bodyPr wrap="square" rtlCol="0">
            <a:spAutoFit/>
          </a:bodyPr>
          <a:lstStyle/>
          <a:p>
            <a:r>
              <a:rPr lang="es-ES" sz="2000" dirty="0"/>
              <a:t>Al igual que sucede con el aprendizaje supervisado, existen los conceptos de </a:t>
            </a:r>
            <a:r>
              <a:rPr lang="es-ES" sz="2000" dirty="0" err="1"/>
              <a:t>overfitting</a:t>
            </a:r>
            <a:r>
              <a:rPr lang="es-ES" sz="2000" dirty="0"/>
              <a:t> y </a:t>
            </a:r>
            <a:r>
              <a:rPr lang="es-ES" sz="2000" dirty="0" err="1"/>
              <a:t>underfitting</a:t>
            </a:r>
            <a:r>
              <a:rPr lang="es-ES" sz="2000" dirty="0"/>
              <a:t> </a:t>
            </a:r>
            <a:endParaRPr lang="en-GB" sz="2000" dirty="0"/>
          </a:p>
        </p:txBody>
      </p:sp>
      <p:pic>
        <p:nvPicPr>
          <p:cNvPr id="4098" name="Picture 2" descr="16 Clustering by finding centers: k-means - Machine Learning with R, the  tidyverse, and mlr">
            <a:extLst>
              <a:ext uri="{FF2B5EF4-FFF2-40B4-BE49-F238E27FC236}">
                <a16:creationId xmlns:a16="http://schemas.microsoft.com/office/drawing/2014/main" id="{81D9FC69-F6EE-4DF7-AFB2-7F6EF609C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84" y="3776265"/>
            <a:ext cx="6573777" cy="240350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9214571-B08D-4C0F-B554-2F1A81DCAE36}"/>
              </a:ext>
            </a:extLst>
          </p:cNvPr>
          <p:cNvSpPr txBox="1"/>
          <p:nvPr/>
        </p:nvSpPr>
        <p:spPr>
          <a:xfrm>
            <a:off x="551384" y="2060848"/>
            <a:ext cx="10971846" cy="1323439"/>
          </a:xfrm>
          <a:prstGeom prst="rect">
            <a:avLst/>
          </a:prstGeom>
          <a:noFill/>
        </p:spPr>
        <p:txBody>
          <a:bodyPr wrap="square" rtlCol="0">
            <a:spAutoFit/>
          </a:bodyPr>
          <a:lstStyle/>
          <a:p>
            <a:r>
              <a:rPr lang="es-ES" sz="2000" dirty="0"/>
              <a:t>En el caso del </a:t>
            </a:r>
            <a:r>
              <a:rPr lang="es-ES" sz="2000" dirty="0" err="1"/>
              <a:t>clustering</a:t>
            </a:r>
            <a:r>
              <a:rPr lang="es-ES" sz="2000" dirty="0"/>
              <a:t>, el </a:t>
            </a:r>
            <a:r>
              <a:rPr lang="es-ES" sz="2000" dirty="0" err="1"/>
              <a:t>overfitting</a:t>
            </a:r>
            <a:r>
              <a:rPr lang="es-ES" sz="2000" dirty="0"/>
              <a:t> corresponde a la formación de </a:t>
            </a:r>
            <a:r>
              <a:rPr lang="es-ES" sz="2000" dirty="0" err="1"/>
              <a:t>clusters</a:t>
            </a:r>
            <a:r>
              <a:rPr lang="es-ES" sz="2000" dirty="0"/>
              <a:t> excesivamente particulares, perdiéndose así la generalidad esperada en un nuevo conjunto de test.</a:t>
            </a:r>
          </a:p>
          <a:p>
            <a:endParaRPr lang="es-ES" sz="2000" dirty="0"/>
          </a:p>
          <a:p>
            <a:r>
              <a:rPr lang="es-ES" sz="2000" dirty="0"/>
              <a:t>El caso más claro y trivial sería aquel en el cual cada punto representa un </a:t>
            </a:r>
            <a:r>
              <a:rPr lang="es-ES" sz="2000" dirty="0" err="1"/>
              <a:t>cluster</a:t>
            </a:r>
            <a:r>
              <a:rPr lang="es-ES" sz="2000" dirty="0"/>
              <a:t>.</a:t>
            </a:r>
          </a:p>
        </p:txBody>
      </p:sp>
    </p:spTree>
    <p:extLst>
      <p:ext uri="{BB962C8B-B14F-4D97-AF65-F5344CB8AC3E}">
        <p14:creationId xmlns:p14="http://schemas.microsoft.com/office/powerpoint/2010/main" val="406251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827831"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a:t>
            </a:r>
            <a:r>
              <a:rPr lang="es-ES" sz="2400" dirty="0"/>
              <a:t> 1.5</a:t>
            </a:r>
          </a:p>
          <a:p>
            <a:pPr algn="ctr"/>
            <a:r>
              <a:rPr lang="es-ES" sz="2400" dirty="0"/>
              <a:t>Equilibrio </a:t>
            </a:r>
            <a:r>
              <a:rPr lang="es-ES" sz="2800" dirty="0"/>
              <a:t>sesgo-varianza</a:t>
            </a:r>
            <a:endParaRPr lang="es-ES" sz="2400" dirty="0"/>
          </a:p>
        </p:txBody>
      </p:sp>
      <p:sp>
        <p:nvSpPr>
          <p:cNvPr id="3" name="CuadroTexto 2">
            <a:extLst>
              <a:ext uri="{FF2B5EF4-FFF2-40B4-BE49-F238E27FC236}">
                <a16:creationId xmlns:a16="http://schemas.microsoft.com/office/drawing/2014/main" id="{CC3C1175-FD90-404B-B023-ECDE0F20F9DA}"/>
              </a:ext>
            </a:extLst>
          </p:cNvPr>
          <p:cNvSpPr txBox="1"/>
          <p:nvPr/>
        </p:nvSpPr>
        <p:spPr>
          <a:xfrm>
            <a:off x="767408" y="1340768"/>
            <a:ext cx="10729192" cy="707886"/>
          </a:xfrm>
          <a:prstGeom prst="rect">
            <a:avLst/>
          </a:prstGeom>
          <a:noFill/>
        </p:spPr>
        <p:txBody>
          <a:bodyPr wrap="square" rtlCol="0">
            <a:spAutoFit/>
          </a:bodyPr>
          <a:lstStyle/>
          <a:p>
            <a:r>
              <a:rPr lang="es-ES" sz="2000" dirty="0"/>
              <a:t>En </a:t>
            </a:r>
            <a:r>
              <a:rPr lang="es-ES" sz="2000" dirty="0" err="1"/>
              <a:t>clustering</a:t>
            </a:r>
            <a:r>
              <a:rPr lang="es-ES" sz="2000" dirty="0"/>
              <a:t> no jerárquico (K-Means) corresponde al establecimiento de un número de </a:t>
            </a:r>
            <a:r>
              <a:rPr lang="es-ES" sz="2000" dirty="0" err="1"/>
              <a:t>clusters</a:t>
            </a:r>
            <a:r>
              <a:rPr lang="es-ES" sz="2000" dirty="0"/>
              <a:t> similar a la cantidad de puntos.</a:t>
            </a:r>
            <a:endParaRPr lang="en-GB" sz="2000" dirty="0"/>
          </a:p>
        </p:txBody>
      </p:sp>
      <p:pic>
        <p:nvPicPr>
          <p:cNvPr id="7" name="Picture 2" descr="Elbow Method">
            <a:extLst>
              <a:ext uri="{FF2B5EF4-FFF2-40B4-BE49-F238E27FC236}">
                <a16:creationId xmlns:a16="http://schemas.microsoft.com/office/drawing/2014/main" id="{18E86FF1-5207-429D-A3D5-C0822FDB135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345" t="5490" r="5798" b="8166"/>
          <a:stretch/>
        </p:blipFill>
        <p:spPr bwMode="auto">
          <a:xfrm>
            <a:off x="3935760" y="2204864"/>
            <a:ext cx="3191720" cy="2091117"/>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66C21408-80FE-4083-90C4-F59E4B2DBE6D}"/>
              </a:ext>
            </a:extLst>
          </p:cNvPr>
          <p:cNvSpPr/>
          <p:nvPr/>
        </p:nvSpPr>
        <p:spPr>
          <a:xfrm>
            <a:off x="5879976" y="3939910"/>
            <a:ext cx="1368152" cy="3254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uadroTexto 8">
            <a:extLst>
              <a:ext uri="{FF2B5EF4-FFF2-40B4-BE49-F238E27FC236}">
                <a16:creationId xmlns:a16="http://schemas.microsoft.com/office/drawing/2014/main" id="{FCEC33B6-692A-498D-8FB9-095E2598104A}"/>
              </a:ext>
            </a:extLst>
          </p:cNvPr>
          <p:cNvSpPr txBox="1"/>
          <p:nvPr/>
        </p:nvSpPr>
        <p:spPr>
          <a:xfrm>
            <a:off x="765169" y="4325778"/>
            <a:ext cx="10729192" cy="707886"/>
          </a:xfrm>
          <a:prstGeom prst="rect">
            <a:avLst/>
          </a:prstGeom>
          <a:noFill/>
        </p:spPr>
        <p:txBody>
          <a:bodyPr wrap="square" rtlCol="0">
            <a:spAutoFit/>
          </a:bodyPr>
          <a:lstStyle/>
          <a:p>
            <a:r>
              <a:rPr lang="es-ES" sz="2000" dirty="0"/>
              <a:t>En </a:t>
            </a:r>
            <a:r>
              <a:rPr lang="es-ES" sz="2000" dirty="0" err="1"/>
              <a:t>clustering</a:t>
            </a:r>
            <a:r>
              <a:rPr lang="es-ES" sz="2000" dirty="0"/>
              <a:t> jerárquico corresponde a una elección inadecuada del corte realizado sobre el </a:t>
            </a:r>
            <a:r>
              <a:rPr lang="es-ES" sz="2000" dirty="0" err="1"/>
              <a:t>dendrograma</a:t>
            </a:r>
            <a:r>
              <a:rPr lang="es-ES" sz="2000" dirty="0"/>
              <a:t>.</a:t>
            </a:r>
            <a:endParaRPr lang="en-GB" sz="2000" dirty="0"/>
          </a:p>
        </p:txBody>
      </p:sp>
      <p:sp>
        <p:nvSpPr>
          <p:cNvPr id="5" name="Rectángulo 4">
            <a:extLst>
              <a:ext uri="{FF2B5EF4-FFF2-40B4-BE49-F238E27FC236}">
                <a16:creationId xmlns:a16="http://schemas.microsoft.com/office/drawing/2014/main" id="{6A0B0658-0C4C-4B62-B7C0-71DDFE21FAE6}"/>
              </a:ext>
            </a:extLst>
          </p:cNvPr>
          <p:cNvSpPr/>
          <p:nvPr/>
        </p:nvSpPr>
        <p:spPr>
          <a:xfrm>
            <a:off x="5231904" y="3087432"/>
            <a:ext cx="1368152" cy="7920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2" descr="Hierarchical clustering, using it to invest | Quantdare">
            <a:extLst>
              <a:ext uri="{FF2B5EF4-FFF2-40B4-BE49-F238E27FC236}">
                <a16:creationId xmlns:a16="http://schemas.microsoft.com/office/drawing/2014/main" id="{F0DD6C19-FE53-44BA-A542-E66ECB5864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704" y="4990221"/>
            <a:ext cx="3367920" cy="16376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Rectángulo 12">
            <a:extLst>
              <a:ext uri="{FF2B5EF4-FFF2-40B4-BE49-F238E27FC236}">
                <a16:creationId xmlns:a16="http://schemas.microsoft.com/office/drawing/2014/main" id="{46AA7A4E-5977-4768-B631-2A24E6CCB55E}"/>
              </a:ext>
            </a:extLst>
          </p:cNvPr>
          <p:cNvSpPr/>
          <p:nvPr/>
        </p:nvSpPr>
        <p:spPr>
          <a:xfrm>
            <a:off x="3440939" y="5213032"/>
            <a:ext cx="752263" cy="5922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ángulo 13">
            <a:extLst>
              <a:ext uri="{FF2B5EF4-FFF2-40B4-BE49-F238E27FC236}">
                <a16:creationId xmlns:a16="http://schemas.microsoft.com/office/drawing/2014/main" id="{7D55C78B-6DF1-4577-8479-A1EE5938A5A8}"/>
              </a:ext>
            </a:extLst>
          </p:cNvPr>
          <p:cNvSpPr/>
          <p:nvPr/>
        </p:nvSpPr>
        <p:spPr>
          <a:xfrm>
            <a:off x="6047359" y="5949280"/>
            <a:ext cx="872911" cy="6872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4" descr="What is Hierarchical Clustering?">
            <a:extLst>
              <a:ext uri="{FF2B5EF4-FFF2-40B4-BE49-F238E27FC236}">
                <a16:creationId xmlns:a16="http://schemas.microsoft.com/office/drawing/2014/main" id="{2F39B924-F9A6-4FDB-902B-2D8F8EDFBF8D}"/>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9634" t="3059" r="6147" b="2266"/>
          <a:stretch/>
        </p:blipFill>
        <p:spPr bwMode="auto">
          <a:xfrm>
            <a:off x="6994146" y="5052237"/>
            <a:ext cx="2224829" cy="1693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38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9312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6AC93198-D8E2-45EB-A8F8-28A802B4E28A}"/>
              </a:ext>
            </a:extLst>
          </p:cNvPr>
          <p:cNvSpPr/>
          <p:nvPr/>
        </p:nvSpPr>
        <p:spPr>
          <a:xfrm>
            <a:off x="3287688" y="2605473"/>
            <a:ext cx="5806999" cy="164705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1.6</a:t>
            </a:r>
          </a:p>
          <a:p>
            <a:pPr algn="ctr"/>
            <a:endParaRPr lang="es-ES" sz="2800" dirty="0"/>
          </a:p>
          <a:p>
            <a:pPr algn="ctr"/>
            <a:r>
              <a:rPr lang="es-ES" sz="2800" dirty="0"/>
              <a:t>Métricas</a:t>
            </a:r>
          </a:p>
        </p:txBody>
      </p:sp>
    </p:spTree>
    <p:extLst>
      <p:ext uri="{BB962C8B-B14F-4D97-AF65-F5344CB8AC3E}">
        <p14:creationId xmlns:p14="http://schemas.microsoft.com/office/powerpoint/2010/main" val="368240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14F5C0E-0375-425C-986D-6EB5E58935E3}"/>
              </a:ext>
            </a:extLst>
          </p:cNvPr>
          <p:cNvSpPr/>
          <p:nvPr/>
        </p:nvSpPr>
        <p:spPr>
          <a:xfrm>
            <a:off x="767408" y="270647"/>
            <a:ext cx="10683815" cy="856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1.6</a:t>
            </a:r>
          </a:p>
          <a:p>
            <a:pPr algn="ctr"/>
            <a:r>
              <a:rPr lang="es-ES" sz="2400" dirty="0"/>
              <a:t>Métricas</a:t>
            </a:r>
          </a:p>
        </p:txBody>
      </p:sp>
      <p:sp>
        <p:nvSpPr>
          <p:cNvPr id="4" name="CuadroTexto 3">
            <a:extLst>
              <a:ext uri="{FF2B5EF4-FFF2-40B4-BE49-F238E27FC236}">
                <a16:creationId xmlns:a16="http://schemas.microsoft.com/office/drawing/2014/main" id="{F6E885E1-89E5-41BF-8BD6-8B42B669303C}"/>
              </a:ext>
            </a:extLst>
          </p:cNvPr>
          <p:cNvSpPr txBox="1"/>
          <p:nvPr/>
        </p:nvSpPr>
        <p:spPr>
          <a:xfrm>
            <a:off x="956802" y="1196752"/>
            <a:ext cx="10539798" cy="1631216"/>
          </a:xfrm>
          <a:prstGeom prst="rect">
            <a:avLst/>
          </a:prstGeom>
          <a:noFill/>
        </p:spPr>
        <p:txBody>
          <a:bodyPr wrap="square" lIns="0" rtlCol="0">
            <a:spAutoFit/>
          </a:bodyPr>
          <a:lstStyle/>
          <a:p>
            <a:r>
              <a:rPr lang="es-ES" sz="2000" dirty="0"/>
              <a:t>En general, en el </a:t>
            </a:r>
            <a:r>
              <a:rPr lang="es-ES" sz="2000" dirty="0" err="1"/>
              <a:t>clustering</a:t>
            </a:r>
            <a:r>
              <a:rPr lang="es-ES" sz="2000" dirty="0"/>
              <a:t> existen 3 tipos de métricas basadas, principalmente, en la compacidad y la separabilidad:</a:t>
            </a:r>
          </a:p>
          <a:p>
            <a:pPr marL="342900" indent="-342900">
              <a:buClr>
                <a:srgbClr val="FF0000"/>
              </a:buClr>
              <a:buFont typeface="Wingdings" panose="05000000000000000000" pitchFamily="2" charset="2"/>
              <a:buChar char="Ø"/>
            </a:pPr>
            <a:r>
              <a:rPr lang="es-ES" sz="2000" dirty="0"/>
              <a:t>Índices externos (supervisados): Índice de Rand ajustado</a:t>
            </a:r>
          </a:p>
          <a:p>
            <a:pPr marL="342900" indent="-342900">
              <a:buClr>
                <a:srgbClr val="FF0000"/>
              </a:buClr>
              <a:buFont typeface="Wingdings" panose="05000000000000000000" pitchFamily="2" charset="2"/>
              <a:buChar char="Ø"/>
            </a:pPr>
            <a:r>
              <a:rPr lang="es-ES" sz="2000" dirty="0"/>
              <a:t>Índices internos (no supervisados): Índice </a:t>
            </a:r>
            <a:r>
              <a:rPr lang="es-ES" sz="2000" dirty="0" err="1"/>
              <a:t>Silhouette</a:t>
            </a:r>
            <a:endParaRPr lang="es-ES" sz="2000" dirty="0"/>
          </a:p>
          <a:p>
            <a:pPr marL="342900" indent="-342900">
              <a:buClr>
                <a:srgbClr val="FF0000"/>
              </a:buClr>
              <a:buFont typeface="Wingdings" panose="05000000000000000000" pitchFamily="2" charset="2"/>
              <a:buChar char="Ø"/>
            </a:pPr>
            <a:r>
              <a:rPr lang="es-ES" sz="2000" dirty="0"/>
              <a:t>Índices relativos (Comparación entre 2 estructuras de </a:t>
            </a:r>
            <a:r>
              <a:rPr lang="es-ES" sz="2000" dirty="0" err="1"/>
              <a:t>cluster</a:t>
            </a:r>
            <a:r>
              <a:rPr lang="es-ES" sz="2000" dirty="0"/>
              <a:t>)</a:t>
            </a:r>
          </a:p>
        </p:txBody>
      </p:sp>
      <p:pic>
        <p:nvPicPr>
          <p:cNvPr id="5" name="Imagen 4">
            <a:extLst>
              <a:ext uri="{FF2B5EF4-FFF2-40B4-BE49-F238E27FC236}">
                <a16:creationId xmlns:a16="http://schemas.microsoft.com/office/drawing/2014/main" id="{7BFF231E-2A32-4D71-BAE6-72B010AD420C}"/>
              </a:ext>
            </a:extLst>
          </p:cNvPr>
          <p:cNvPicPr>
            <a:picLocks noChangeAspect="1"/>
          </p:cNvPicPr>
          <p:nvPr/>
        </p:nvPicPr>
        <p:blipFill>
          <a:blip r:embed="rId3"/>
          <a:stretch>
            <a:fillRect/>
          </a:stretch>
        </p:blipFill>
        <p:spPr>
          <a:xfrm>
            <a:off x="3071664" y="3933056"/>
            <a:ext cx="5616624" cy="1309575"/>
          </a:xfrm>
          <a:prstGeom prst="rect">
            <a:avLst/>
          </a:prstGeom>
        </p:spPr>
      </p:pic>
      <p:sp>
        <p:nvSpPr>
          <p:cNvPr id="6" name="CuadroTexto 5">
            <a:extLst>
              <a:ext uri="{FF2B5EF4-FFF2-40B4-BE49-F238E27FC236}">
                <a16:creationId xmlns:a16="http://schemas.microsoft.com/office/drawing/2014/main" id="{50B5FAD6-816C-4AD4-8B2E-01255EEE4646}"/>
              </a:ext>
            </a:extLst>
          </p:cNvPr>
          <p:cNvSpPr txBox="1"/>
          <p:nvPr/>
        </p:nvSpPr>
        <p:spPr>
          <a:xfrm>
            <a:off x="956802" y="2924944"/>
            <a:ext cx="11070484" cy="707886"/>
          </a:xfrm>
          <a:prstGeom prst="rect">
            <a:avLst/>
          </a:prstGeom>
          <a:noFill/>
        </p:spPr>
        <p:txBody>
          <a:bodyPr wrap="square" lIns="0" rtlCol="0">
            <a:spAutoFit/>
          </a:bodyPr>
          <a:lstStyle/>
          <a:p>
            <a:r>
              <a:rPr lang="es-ES" sz="2000" dirty="0"/>
              <a:t>Existen múltiples métricas implementadas en </a:t>
            </a:r>
            <a:r>
              <a:rPr lang="es-ES" sz="2000" dirty="0" err="1"/>
              <a:t>Scikit</a:t>
            </a:r>
            <a:r>
              <a:rPr lang="es-ES" sz="2000" dirty="0"/>
              <a:t> </a:t>
            </a:r>
            <a:r>
              <a:rPr lang="es-ES" sz="2000" dirty="0" err="1"/>
              <a:t>Learn</a:t>
            </a:r>
            <a:r>
              <a:rPr lang="es-ES" sz="2000" dirty="0"/>
              <a:t> que permiten de manera sencilla realizar una comparación entre ellas para un mismo modelo de </a:t>
            </a:r>
            <a:r>
              <a:rPr lang="es-ES" sz="2000" dirty="0" err="1"/>
              <a:t>clustering</a:t>
            </a:r>
            <a:r>
              <a:rPr lang="es-ES" sz="2000" dirty="0"/>
              <a:t>. </a:t>
            </a:r>
          </a:p>
        </p:txBody>
      </p:sp>
      <p:pic>
        <p:nvPicPr>
          <p:cNvPr id="7" name="Imagen 6">
            <a:extLst>
              <a:ext uri="{FF2B5EF4-FFF2-40B4-BE49-F238E27FC236}">
                <a16:creationId xmlns:a16="http://schemas.microsoft.com/office/drawing/2014/main" id="{BEACEF8B-D97D-426C-83BC-AB14AEBB883C}"/>
              </a:ext>
            </a:extLst>
          </p:cNvPr>
          <p:cNvPicPr>
            <a:picLocks noChangeAspect="1"/>
          </p:cNvPicPr>
          <p:nvPr/>
        </p:nvPicPr>
        <p:blipFill>
          <a:blip r:embed="rId4"/>
          <a:stretch>
            <a:fillRect/>
          </a:stretch>
        </p:blipFill>
        <p:spPr>
          <a:xfrm>
            <a:off x="3071664" y="5261103"/>
            <a:ext cx="5260749" cy="1309575"/>
          </a:xfrm>
          <a:prstGeom prst="rect">
            <a:avLst/>
          </a:prstGeom>
        </p:spPr>
      </p:pic>
    </p:spTree>
    <p:extLst>
      <p:ext uri="{BB962C8B-B14F-4D97-AF65-F5344CB8AC3E}">
        <p14:creationId xmlns:p14="http://schemas.microsoft.com/office/powerpoint/2010/main" val="790050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78F8A7-5A93-4DCD-9FA9-E675A3ECD586}"/>
              </a:ext>
            </a:extLst>
          </p:cNvPr>
          <p:cNvSpPr txBox="1"/>
          <p:nvPr/>
        </p:nvSpPr>
        <p:spPr>
          <a:xfrm>
            <a:off x="623392" y="1196752"/>
            <a:ext cx="10081120" cy="3539430"/>
          </a:xfrm>
          <a:prstGeom prst="rect">
            <a:avLst/>
          </a:prstGeom>
          <a:noFill/>
        </p:spPr>
        <p:txBody>
          <a:bodyPr wrap="square" rtlCol="0">
            <a:spAutoFit/>
          </a:bodyPr>
          <a:lstStyle/>
          <a:p>
            <a:pPr marL="450215"/>
            <a:r>
              <a:rPr lang="es-ES" sz="2400" b="1" dirty="0">
                <a:solidFill>
                  <a:srgbClr val="FF0000"/>
                </a:solidFill>
                <a:effectLst/>
                <a:ea typeface="Times New Roman" panose="02020603050405020304" pitchFamily="18" charset="0"/>
                <a:cs typeface="Times New Roman" panose="02020603050405020304" pitchFamily="18" charset="0"/>
              </a:rPr>
              <a:t>	</a:t>
            </a:r>
            <a:r>
              <a:rPr lang="es-ES" sz="3200" b="1" dirty="0">
                <a:solidFill>
                  <a:srgbClr val="FF0000"/>
                </a:solidFill>
                <a:latin typeface="+mj-lt"/>
                <a:ea typeface="+mj-ea"/>
                <a:cs typeface="+mj-cs"/>
              </a:rPr>
              <a:t>Introducción al aprendizaje no supervisado</a:t>
            </a:r>
          </a:p>
          <a:p>
            <a:r>
              <a:rPr lang="es-ES" sz="2400" dirty="0">
                <a:latin typeface="+mj-lt"/>
                <a:ea typeface="+mj-ea"/>
                <a:cs typeface="+mj-cs"/>
              </a:rPr>
              <a:t> </a:t>
            </a:r>
          </a:p>
          <a:p>
            <a:pPr lvl="0"/>
            <a:r>
              <a:rPr lang="es-ES" sz="2400" dirty="0">
                <a:latin typeface="+mj-lt"/>
                <a:ea typeface="+mj-ea"/>
                <a:cs typeface="+mj-cs"/>
              </a:rPr>
              <a:t>	1.0 Introducción</a:t>
            </a:r>
          </a:p>
          <a:p>
            <a:pPr marL="447675"/>
            <a:r>
              <a:rPr lang="es-ES" sz="2400" dirty="0">
                <a:latin typeface="+mj-lt"/>
                <a:ea typeface="+mj-ea"/>
                <a:cs typeface="+mj-cs"/>
              </a:rPr>
              <a:t>	1.1 Reducción de la dimensionalidad</a:t>
            </a:r>
          </a:p>
          <a:p>
            <a:pPr marL="447675"/>
            <a:r>
              <a:rPr lang="es-ES" sz="2400" dirty="0">
                <a:latin typeface="+mj-lt"/>
                <a:ea typeface="+mj-ea"/>
                <a:cs typeface="+mj-cs"/>
              </a:rPr>
              <a:t>	1.2 </a:t>
            </a:r>
            <a:r>
              <a:rPr lang="es-ES" sz="2400" dirty="0" err="1">
                <a:latin typeface="+mj-lt"/>
                <a:ea typeface="+mj-ea"/>
                <a:cs typeface="+mj-cs"/>
              </a:rPr>
              <a:t>Clustering</a:t>
            </a:r>
            <a:endParaRPr lang="es-ES" sz="2400" dirty="0">
              <a:latin typeface="+mj-lt"/>
              <a:ea typeface="+mj-ea"/>
              <a:cs typeface="+mj-cs"/>
            </a:endParaRPr>
          </a:p>
          <a:p>
            <a:pPr marL="447675"/>
            <a:r>
              <a:rPr lang="es-ES" sz="2400" dirty="0">
                <a:latin typeface="+mj-lt"/>
                <a:ea typeface="+mj-ea"/>
                <a:cs typeface="+mj-cs"/>
              </a:rPr>
              <a:t>	1.3 Exploración y depuración de datos</a:t>
            </a:r>
          </a:p>
          <a:p>
            <a:pPr marL="447675"/>
            <a:r>
              <a:rPr lang="es-ES" sz="2400" dirty="0">
                <a:latin typeface="+mj-lt"/>
                <a:ea typeface="+mj-ea"/>
                <a:cs typeface="+mj-cs"/>
              </a:rPr>
              <a:t>	1.4 Validación del modelo: representación gráfica y estadística de resultados</a:t>
            </a:r>
          </a:p>
          <a:p>
            <a:pPr marL="447675"/>
            <a:r>
              <a:rPr lang="es-ES" sz="2400" dirty="0">
                <a:latin typeface="+mj-lt"/>
                <a:ea typeface="+mj-ea"/>
                <a:cs typeface="+mj-cs"/>
              </a:rPr>
              <a:t>	1.5 Equilibrio sesgo-varianza</a:t>
            </a:r>
          </a:p>
          <a:p>
            <a:pPr marL="447675"/>
            <a:r>
              <a:rPr lang="es-ES" sz="2400" dirty="0">
                <a:latin typeface="+mj-lt"/>
                <a:ea typeface="+mj-ea"/>
                <a:cs typeface="+mj-cs"/>
              </a:rPr>
              <a:t>	1.6 Métricas</a:t>
            </a:r>
          </a:p>
        </p:txBody>
      </p:sp>
    </p:spTree>
    <p:extLst>
      <p:ext uri="{BB962C8B-B14F-4D97-AF65-F5344CB8AC3E}">
        <p14:creationId xmlns:p14="http://schemas.microsoft.com/office/powerpoint/2010/main" val="383022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E3B0CD06-592C-45FD-AE38-9204CA83E657}"/>
              </a:ext>
            </a:extLst>
          </p:cNvPr>
          <p:cNvSpPr/>
          <p:nvPr/>
        </p:nvSpPr>
        <p:spPr>
          <a:xfrm>
            <a:off x="3192500" y="2420888"/>
            <a:ext cx="5806999" cy="16470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1.1</a:t>
            </a:r>
          </a:p>
          <a:p>
            <a:pPr algn="ctr"/>
            <a:endParaRPr lang="es-ES" sz="2800" dirty="0"/>
          </a:p>
          <a:p>
            <a:pPr algn="ctr"/>
            <a:r>
              <a:rPr lang="es-ES" sz="2800" dirty="0"/>
              <a:t>Reducción de la Dimensionalidad</a:t>
            </a:r>
          </a:p>
        </p:txBody>
      </p:sp>
    </p:spTree>
    <p:extLst>
      <p:ext uri="{BB962C8B-B14F-4D97-AF65-F5344CB8AC3E}">
        <p14:creationId xmlns:p14="http://schemas.microsoft.com/office/powerpoint/2010/main" val="2508035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1200B23B-E4AD-4D17-B689-B69C9A7E73E2}"/>
              </a:ext>
            </a:extLst>
          </p:cNvPr>
          <p:cNvSpPr txBox="1">
            <a:spLocks/>
          </p:cNvSpPr>
          <p:nvPr/>
        </p:nvSpPr>
        <p:spPr>
          <a:xfrm>
            <a:off x="911424" y="1357179"/>
            <a:ext cx="10801200" cy="1067703"/>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t>Transformación de los datos de un espacio de </a:t>
            </a:r>
            <a:r>
              <a:rPr lang="es-ES" sz="2000" b="1" dirty="0"/>
              <a:t>alta dimensión</a:t>
            </a:r>
            <a:r>
              <a:rPr lang="es-ES" sz="2000" dirty="0"/>
              <a:t> en un espacio de </a:t>
            </a:r>
            <a:r>
              <a:rPr lang="es-ES" sz="2000" b="1" dirty="0"/>
              <a:t>baja dimensión </a:t>
            </a:r>
            <a:r>
              <a:rPr lang="es-ES" sz="2000" dirty="0"/>
              <a:t>conservando sus propiedades</a:t>
            </a:r>
          </a:p>
        </p:txBody>
      </p:sp>
      <p:sp>
        <p:nvSpPr>
          <p:cNvPr id="3" name="7 Rectángulo">
            <a:extLst>
              <a:ext uri="{FF2B5EF4-FFF2-40B4-BE49-F238E27FC236}">
                <a16:creationId xmlns:a16="http://schemas.microsoft.com/office/drawing/2014/main" id="{12AF6C9F-6E26-4085-9F02-53DD46C50999}"/>
              </a:ext>
            </a:extLst>
          </p:cNvPr>
          <p:cNvSpPr/>
          <p:nvPr/>
        </p:nvSpPr>
        <p:spPr>
          <a:xfrm>
            <a:off x="911424" y="270647"/>
            <a:ext cx="10801200"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4" name="Rectangle 8">
            <a:extLst>
              <a:ext uri="{FF2B5EF4-FFF2-40B4-BE49-F238E27FC236}">
                <a16:creationId xmlns:a16="http://schemas.microsoft.com/office/drawing/2014/main" id="{989733E0-44E9-4185-8CD8-6C50999DBECE}"/>
              </a:ext>
            </a:extLst>
          </p:cNvPr>
          <p:cNvSpPr/>
          <p:nvPr/>
        </p:nvSpPr>
        <p:spPr>
          <a:xfrm>
            <a:off x="3609260"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Algoritmos</a:t>
            </a:r>
            <a:endParaRPr lang="en-US" sz="1600" b="1" dirty="0"/>
          </a:p>
        </p:txBody>
      </p:sp>
      <p:sp>
        <p:nvSpPr>
          <p:cNvPr id="5" name="Rectangle 9">
            <a:extLst>
              <a:ext uri="{FF2B5EF4-FFF2-40B4-BE49-F238E27FC236}">
                <a16:creationId xmlns:a16="http://schemas.microsoft.com/office/drawing/2014/main" id="{D97586A6-A291-4BB7-9CE4-69F4D0CC2A2D}"/>
              </a:ext>
            </a:extLst>
          </p:cNvPr>
          <p:cNvSpPr/>
          <p:nvPr/>
        </p:nvSpPr>
        <p:spPr>
          <a:xfrm>
            <a:off x="3609260"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lvl="0" indent="-285750">
              <a:buClr>
                <a:srgbClr val="FF0000"/>
              </a:buClr>
              <a:buFont typeface="Wingdings" panose="05000000000000000000" pitchFamily="2" charset="2"/>
              <a:buChar char="Ø"/>
            </a:pPr>
            <a:r>
              <a:rPr lang="es-ES" sz="1600" b="1" dirty="0">
                <a:solidFill>
                  <a:schemeClr val="tx1"/>
                </a:solidFill>
              </a:rPr>
              <a:t>Menor complejidad</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Menos subóptimos</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Mayor precisión</a:t>
            </a:r>
          </a:p>
          <a:p>
            <a:pPr marL="285750" lvl="0" indent="-285750">
              <a:buClr>
                <a:srgbClr val="FF0000"/>
              </a:buClr>
              <a:buFont typeface="Wingdings" panose="05000000000000000000" pitchFamily="2" charset="2"/>
              <a:buChar char="Ø"/>
            </a:pPr>
            <a:endParaRPr lang="es-ES" sz="1600" b="1" dirty="0">
              <a:solidFill>
                <a:schemeClr val="tx1"/>
              </a:solidFill>
            </a:endParaRPr>
          </a:p>
          <a:p>
            <a:pPr marL="285750" lvl="0" indent="-285750">
              <a:buClr>
                <a:srgbClr val="FF0000"/>
              </a:buClr>
              <a:buFont typeface="Wingdings" panose="05000000000000000000" pitchFamily="2" charset="2"/>
              <a:buChar char="Ø"/>
            </a:pPr>
            <a:r>
              <a:rPr lang="es-ES" sz="1600" b="1" dirty="0">
                <a:solidFill>
                  <a:schemeClr val="tx1"/>
                </a:solidFill>
              </a:rPr>
              <a:t>Menor ruido</a:t>
            </a:r>
          </a:p>
          <a:p>
            <a:pPr marL="285750" lvl="0" indent="-285750">
              <a:buClr>
                <a:schemeClr val="accent1"/>
              </a:buClr>
              <a:buFont typeface="Wingdings" panose="05000000000000000000" pitchFamily="2" charset="2"/>
              <a:buChar char="Ø"/>
            </a:pPr>
            <a:endParaRPr lang="es-ES" sz="1600" b="1" dirty="0">
              <a:solidFill>
                <a:schemeClr val="tx1"/>
              </a:solidFill>
            </a:endParaRPr>
          </a:p>
        </p:txBody>
      </p:sp>
      <p:sp>
        <p:nvSpPr>
          <p:cNvPr id="6" name="Rectangle 10">
            <a:extLst>
              <a:ext uri="{FF2B5EF4-FFF2-40B4-BE49-F238E27FC236}">
                <a16:creationId xmlns:a16="http://schemas.microsoft.com/office/drawing/2014/main" id="{CF261DF7-4D0B-4CAF-ACC9-DB3AA794B073}"/>
              </a:ext>
            </a:extLst>
          </p:cNvPr>
          <p:cNvSpPr/>
          <p:nvPr/>
        </p:nvSpPr>
        <p:spPr>
          <a:xfrm>
            <a:off x="5463862"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Selección</a:t>
            </a:r>
            <a:r>
              <a:rPr lang="en-US" sz="1600" b="1" dirty="0"/>
              <a:t> Variables</a:t>
            </a:r>
          </a:p>
        </p:txBody>
      </p:sp>
      <p:sp>
        <p:nvSpPr>
          <p:cNvPr id="7" name="Rectangle 11">
            <a:extLst>
              <a:ext uri="{FF2B5EF4-FFF2-40B4-BE49-F238E27FC236}">
                <a16:creationId xmlns:a16="http://schemas.microsoft.com/office/drawing/2014/main" id="{580AD741-9A2C-41B6-B48A-F55723ECA13D}"/>
              </a:ext>
            </a:extLst>
          </p:cNvPr>
          <p:cNvSpPr/>
          <p:nvPr/>
        </p:nvSpPr>
        <p:spPr>
          <a:xfrm>
            <a:off x="5459525"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sz="1600" b="1" dirty="0" err="1">
                <a:solidFill>
                  <a:schemeClr val="tx1"/>
                </a:solidFill>
              </a:rPr>
              <a:t>Eliminación</a:t>
            </a:r>
            <a:r>
              <a:rPr lang="en-US" sz="1600" b="1" dirty="0">
                <a:solidFill>
                  <a:schemeClr val="tx1"/>
                </a:solidFill>
              </a:rPr>
              <a:t> de </a:t>
            </a:r>
            <a:r>
              <a:rPr lang="en-US" sz="1600" b="1" dirty="0" err="1">
                <a:solidFill>
                  <a:schemeClr val="tx1"/>
                </a:solidFill>
              </a:rPr>
              <a:t>redundancia</a:t>
            </a:r>
            <a:endParaRPr lang="en-US" sz="1600" b="1" dirty="0">
              <a:solidFill>
                <a:schemeClr val="tx1"/>
              </a:solidFill>
            </a:endParaRP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Agrupación</a:t>
            </a:r>
            <a:r>
              <a:rPr lang="en-US" sz="1600" b="1" dirty="0">
                <a:solidFill>
                  <a:schemeClr val="tx1"/>
                </a:solidFill>
              </a:rPr>
              <a:t> por </a:t>
            </a:r>
            <a:r>
              <a:rPr lang="en-US" sz="1600" b="1" dirty="0" err="1">
                <a:solidFill>
                  <a:schemeClr val="tx1"/>
                </a:solidFill>
              </a:rPr>
              <a:t>categorías</a:t>
            </a:r>
            <a:endParaRPr lang="en-US" sz="1600" b="1" dirty="0">
              <a:solidFill>
                <a:schemeClr val="tx1"/>
              </a:solidFill>
            </a:endParaRP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Disminución</a:t>
            </a:r>
            <a:r>
              <a:rPr lang="en-US" sz="1600" b="1" dirty="0">
                <a:solidFill>
                  <a:schemeClr val="tx1"/>
                </a:solidFill>
              </a:rPr>
              <a:t> </a:t>
            </a:r>
            <a:r>
              <a:rPr lang="en-US" sz="1600" b="1" dirty="0" err="1">
                <a:solidFill>
                  <a:schemeClr val="tx1"/>
                </a:solidFill>
              </a:rPr>
              <a:t>multicolinealidad</a:t>
            </a:r>
            <a:endParaRPr lang="en-US" sz="1600" b="1" dirty="0">
              <a:solidFill>
                <a:schemeClr val="tx1"/>
              </a:solidFill>
            </a:endParaRPr>
          </a:p>
        </p:txBody>
      </p:sp>
      <p:sp>
        <p:nvSpPr>
          <p:cNvPr id="8" name="Rectangle 14">
            <a:extLst>
              <a:ext uri="{FF2B5EF4-FFF2-40B4-BE49-F238E27FC236}">
                <a16:creationId xmlns:a16="http://schemas.microsoft.com/office/drawing/2014/main" id="{1EEEE5E4-D226-4AE0-A039-2D14C2C464EC}"/>
              </a:ext>
            </a:extLst>
          </p:cNvPr>
          <p:cNvSpPr/>
          <p:nvPr/>
        </p:nvSpPr>
        <p:spPr>
          <a:xfrm>
            <a:off x="7318464" y="2132856"/>
            <a:ext cx="1734765" cy="470712"/>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t>Gráficas</a:t>
            </a:r>
            <a:endParaRPr lang="en-US" sz="1600" b="1" dirty="0"/>
          </a:p>
        </p:txBody>
      </p:sp>
      <p:sp>
        <p:nvSpPr>
          <p:cNvPr id="9" name="Rectangle 15">
            <a:extLst>
              <a:ext uri="{FF2B5EF4-FFF2-40B4-BE49-F238E27FC236}">
                <a16:creationId xmlns:a16="http://schemas.microsoft.com/office/drawing/2014/main" id="{961D9EE0-6310-43D8-AA4E-831A00886B87}"/>
              </a:ext>
            </a:extLst>
          </p:cNvPr>
          <p:cNvSpPr/>
          <p:nvPr/>
        </p:nvSpPr>
        <p:spPr>
          <a:xfrm>
            <a:off x="7313878" y="2132857"/>
            <a:ext cx="1734765" cy="336036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sz="1600" b="1" dirty="0" err="1">
                <a:solidFill>
                  <a:schemeClr val="tx1"/>
                </a:solidFill>
              </a:rPr>
              <a:t>Representaciones</a:t>
            </a:r>
            <a:r>
              <a:rPr lang="en-US" sz="1600" b="1" dirty="0">
                <a:solidFill>
                  <a:schemeClr val="tx1"/>
                </a:solidFill>
              </a:rPr>
              <a:t> </a:t>
            </a:r>
            <a:r>
              <a:rPr lang="en-US" sz="1600" b="1" dirty="0" err="1">
                <a:solidFill>
                  <a:schemeClr val="tx1"/>
                </a:solidFill>
              </a:rPr>
              <a:t>en</a:t>
            </a:r>
            <a:r>
              <a:rPr lang="en-US" sz="1600" b="1" dirty="0">
                <a:solidFill>
                  <a:schemeClr val="tx1"/>
                </a:solidFill>
              </a:rPr>
              <a:t> 2 ó 3D</a:t>
            </a:r>
          </a:p>
          <a:p>
            <a:pPr marL="285750" indent="-285750">
              <a:buClr>
                <a:srgbClr val="FF0000"/>
              </a:buClr>
              <a:buFont typeface="Wingdings" charset="2"/>
              <a:buChar char="Ø"/>
            </a:pPr>
            <a:endParaRPr lang="en-US" sz="1600" b="1" dirty="0">
              <a:solidFill>
                <a:schemeClr val="tx1"/>
              </a:solidFill>
            </a:endParaRPr>
          </a:p>
          <a:p>
            <a:pPr marL="285750" indent="-285750">
              <a:buClr>
                <a:srgbClr val="FF0000"/>
              </a:buClr>
              <a:buFont typeface="Wingdings" charset="2"/>
              <a:buChar char="Ø"/>
            </a:pPr>
            <a:r>
              <a:rPr lang="en-US" sz="1600" b="1" dirty="0" err="1">
                <a:solidFill>
                  <a:schemeClr val="tx1"/>
                </a:solidFill>
              </a:rPr>
              <a:t>Cambios</a:t>
            </a:r>
            <a:r>
              <a:rPr lang="en-US" sz="1600" b="1" dirty="0">
                <a:solidFill>
                  <a:schemeClr val="tx1"/>
                </a:solidFill>
              </a:rPr>
              <a:t> </a:t>
            </a:r>
            <a:r>
              <a:rPr lang="en-US" sz="1600" b="1" dirty="0" err="1">
                <a:solidFill>
                  <a:schemeClr val="tx1"/>
                </a:solidFill>
              </a:rPr>
              <a:t>en</a:t>
            </a:r>
            <a:r>
              <a:rPr lang="en-US" sz="1600" b="1" dirty="0">
                <a:solidFill>
                  <a:schemeClr val="tx1"/>
                </a:solidFill>
              </a:rPr>
              <a:t> Sistema de </a:t>
            </a:r>
            <a:r>
              <a:rPr lang="en-US" sz="1600" b="1" dirty="0" err="1">
                <a:solidFill>
                  <a:schemeClr val="tx1"/>
                </a:solidFill>
              </a:rPr>
              <a:t>Referencia</a:t>
            </a:r>
            <a:endParaRPr lang="en-US" sz="1600" b="1" dirty="0">
              <a:solidFill>
                <a:schemeClr val="tx1"/>
              </a:solidFill>
            </a:endParaRPr>
          </a:p>
          <a:p>
            <a:pPr>
              <a:buClr>
                <a:schemeClr val="accent1"/>
              </a:buClr>
            </a:pPr>
            <a:endParaRPr lang="en-US" sz="1600" b="1" dirty="0">
              <a:solidFill>
                <a:schemeClr val="tx1"/>
              </a:solidFill>
            </a:endParaRPr>
          </a:p>
        </p:txBody>
      </p:sp>
      <p:sp>
        <p:nvSpPr>
          <p:cNvPr id="10" name="Rectangle 20">
            <a:extLst>
              <a:ext uri="{FF2B5EF4-FFF2-40B4-BE49-F238E27FC236}">
                <a16:creationId xmlns:a16="http://schemas.microsoft.com/office/drawing/2014/main" id="{7EA9CCB8-7CB3-41FF-BA56-2A394EA4C21A}"/>
              </a:ext>
            </a:extLst>
          </p:cNvPr>
          <p:cNvSpPr/>
          <p:nvPr/>
        </p:nvSpPr>
        <p:spPr>
          <a:xfrm>
            <a:off x="3609261" y="5386673"/>
            <a:ext cx="1730428"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21">
            <a:extLst>
              <a:ext uri="{FF2B5EF4-FFF2-40B4-BE49-F238E27FC236}">
                <a16:creationId xmlns:a16="http://schemas.microsoft.com/office/drawing/2014/main" id="{2A66CFD5-1741-496B-83EC-BFA11E645B73}"/>
              </a:ext>
            </a:extLst>
          </p:cNvPr>
          <p:cNvSpPr/>
          <p:nvPr/>
        </p:nvSpPr>
        <p:spPr>
          <a:xfrm>
            <a:off x="5463862" y="5386673"/>
            <a:ext cx="1734765"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22">
            <a:extLst>
              <a:ext uri="{FF2B5EF4-FFF2-40B4-BE49-F238E27FC236}">
                <a16:creationId xmlns:a16="http://schemas.microsoft.com/office/drawing/2014/main" id="{32AD5F09-2F66-4D46-958B-414DB7729772}"/>
              </a:ext>
            </a:extLst>
          </p:cNvPr>
          <p:cNvSpPr/>
          <p:nvPr/>
        </p:nvSpPr>
        <p:spPr>
          <a:xfrm>
            <a:off x="7318464" y="5386673"/>
            <a:ext cx="1734765" cy="928351"/>
          </a:xfrm>
          <a:prstGeom prst="rect">
            <a:avLst/>
          </a:prstGeom>
          <a:solidFill>
            <a:srgbClr val="FF0000"/>
          </a:solidFill>
          <a:ln>
            <a:solidFill>
              <a:srgbClr val="0035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13" name="Imagen 12" descr="Icono&#10;&#10;Descripción generada automáticamente">
            <a:extLst>
              <a:ext uri="{FF2B5EF4-FFF2-40B4-BE49-F238E27FC236}">
                <a16:creationId xmlns:a16="http://schemas.microsoft.com/office/drawing/2014/main" id="{45E9AB11-A24D-4988-B21C-CD93774379B5}"/>
              </a:ext>
            </a:extLst>
          </p:cNvPr>
          <p:cNvPicPr>
            <a:picLocks noChangeAspect="1"/>
          </p:cNvPicPr>
          <p:nvPr/>
        </p:nvPicPr>
        <p:blipFill>
          <a:blip r:embed="rId3" cstate="print">
            <a:biLevel thresh="50000"/>
            <a:extLst>
              <a:ext uri="{28A0092B-C50C-407E-A947-70E740481C1C}">
                <a14:useLocalDpi xmlns:a14="http://schemas.microsoft.com/office/drawing/2010/main" val="0"/>
              </a:ext>
            </a:extLst>
          </a:blip>
          <a:stretch>
            <a:fillRect/>
          </a:stretch>
        </p:blipFill>
        <p:spPr>
          <a:xfrm>
            <a:off x="4064791" y="5442317"/>
            <a:ext cx="772545" cy="872707"/>
          </a:xfrm>
          <a:prstGeom prst="rect">
            <a:avLst/>
          </a:prstGeom>
        </p:spPr>
      </p:pic>
      <p:pic>
        <p:nvPicPr>
          <p:cNvPr id="14" name="Gráfico 13" descr="Jerarquía con relleno sólido">
            <a:extLst>
              <a:ext uri="{FF2B5EF4-FFF2-40B4-BE49-F238E27FC236}">
                <a16:creationId xmlns:a16="http://schemas.microsoft.com/office/drawing/2014/main" id="{093610A6-E5ED-4BA2-8953-013256FE1BC6}"/>
              </a:ext>
            </a:extLst>
          </p:cNvPr>
          <p:cNvPicPr>
            <a:picLocks noChangeAspect="1"/>
          </p:cNvPicPr>
          <p:nvPr/>
        </p:nvPicPr>
        <p:blipFill>
          <a:blip r:embed="rId4">
            <a:biLevel thresh="50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80316" y="5328370"/>
            <a:ext cx="914400" cy="1032953"/>
          </a:xfrm>
          <a:prstGeom prst="rect">
            <a:avLst/>
          </a:prstGeom>
        </p:spPr>
      </p:pic>
      <p:pic>
        <p:nvPicPr>
          <p:cNvPr id="15" name="Gráfico 14" descr="Diagrama de dispersión con relleno sólido">
            <a:extLst>
              <a:ext uri="{FF2B5EF4-FFF2-40B4-BE49-F238E27FC236}">
                <a16:creationId xmlns:a16="http://schemas.microsoft.com/office/drawing/2014/main" id="{644BA149-5008-425D-873C-01DC455DD98A}"/>
              </a:ext>
            </a:extLst>
          </p:cNvPr>
          <p:cNvPicPr>
            <a:picLocks noChangeAspect="1"/>
          </p:cNvPicPr>
          <p:nvPr/>
        </p:nvPicPr>
        <p:blipFill>
          <a:blip r:embed="rId6">
            <a:biLevel thresh="50000"/>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30581" y="5328369"/>
            <a:ext cx="914400" cy="1032953"/>
          </a:xfrm>
          <a:prstGeom prst="rect">
            <a:avLst/>
          </a:prstGeom>
        </p:spPr>
      </p:pic>
      <mc:AlternateContent xmlns:mc="http://schemas.openxmlformats.org/markup-compatibility/2006" xmlns:p14="http://schemas.microsoft.com/office/powerpoint/2010/main">
        <mc:Choice Requires="p14">
          <p:contentPart p14:bwMode="auto" r:id="rId8">
            <p14:nvContentPartPr>
              <p14:cNvPr id="16" name="Entrada de lápiz 15">
                <a:extLst>
                  <a:ext uri="{FF2B5EF4-FFF2-40B4-BE49-F238E27FC236}">
                    <a16:creationId xmlns:a16="http://schemas.microsoft.com/office/drawing/2014/main" id="{F37BCCF4-D102-CB85-C01D-3BD3118C267C}"/>
                  </a:ext>
                </a:extLst>
              </p14:cNvPr>
              <p14:cNvContentPartPr/>
              <p14:nvPr/>
            </p14:nvContentPartPr>
            <p14:xfrm>
              <a:off x="2774880" y="2181600"/>
              <a:ext cx="6603480" cy="2809800"/>
            </p14:xfrm>
          </p:contentPart>
        </mc:Choice>
        <mc:Fallback xmlns="">
          <p:pic>
            <p:nvPicPr>
              <p:cNvPr id="16" name="Entrada de lápiz 15">
                <a:extLst>
                  <a:ext uri="{FF2B5EF4-FFF2-40B4-BE49-F238E27FC236}">
                    <a16:creationId xmlns:a16="http://schemas.microsoft.com/office/drawing/2014/main" id="{F37BCCF4-D102-CB85-C01D-3BD3118C267C}"/>
                  </a:ext>
                </a:extLst>
              </p:cNvPr>
              <p:cNvPicPr/>
              <p:nvPr/>
            </p:nvPicPr>
            <p:blipFill>
              <a:blip r:embed="rId9"/>
              <a:stretch>
                <a:fillRect/>
              </a:stretch>
            </p:blipFill>
            <p:spPr>
              <a:xfrm>
                <a:off x="2765520" y="2172240"/>
                <a:ext cx="6622200" cy="2828520"/>
              </a:xfrm>
              <a:prstGeom prst="rect">
                <a:avLst/>
              </a:prstGeom>
            </p:spPr>
          </p:pic>
        </mc:Fallback>
      </mc:AlternateContent>
    </p:spTree>
    <p:extLst>
      <p:ext uri="{BB962C8B-B14F-4D97-AF65-F5344CB8AC3E}">
        <p14:creationId xmlns:p14="http://schemas.microsoft.com/office/powerpoint/2010/main" val="200412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1000"/>
                                        <p:tgtEl>
                                          <p:spTgt spid="12"/>
                                        </p:tgtEl>
                                      </p:cBhvr>
                                    </p:animEffect>
                                    <p:anim calcmode="lin" valueType="num">
                                      <p:cBhvr>
                                        <p:cTn id="52" dur="1000" fill="hold"/>
                                        <p:tgtEl>
                                          <p:spTgt spid="12"/>
                                        </p:tgtEl>
                                        <p:attrNameLst>
                                          <p:attrName>ppt_x</p:attrName>
                                        </p:attrNameLst>
                                      </p:cBhvr>
                                      <p:tavLst>
                                        <p:tav tm="0">
                                          <p:val>
                                            <p:strVal val="#ppt_x"/>
                                          </p:val>
                                        </p:tav>
                                        <p:tav tm="100000">
                                          <p:val>
                                            <p:strVal val="#ppt_x"/>
                                          </p:val>
                                        </p:tav>
                                      </p:tavLst>
                                    </p:anim>
                                    <p:anim calcmode="lin" valueType="num">
                                      <p:cBhvr>
                                        <p:cTn id="5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EC044C6B-694A-4060-BDAB-4CA0C4F9B222}"/>
              </a:ext>
            </a:extLst>
          </p:cNvPr>
          <p:cNvSpPr txBox="1">
            <a:spLocks/>
          </p:cNvSpPr>
          <p:nvPr/>
        </p:nvSpPr>
        <p:spPr>
          <a:xfrm>
            <a:off x="3183090" y="1785151"/>
            <a:ext cx="5015881" cy="396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b="1" dirty="0"/>
          </a:p>
        </p:txBody>
      </p:sp>
      <p:sp>
        <p:nvSpPr>
          <p:cNvPr id="3" name="7 Rectángulo">
            <a:extLst>
              <a:ext uri="{FF2B5EF4-FFF2-40B4-BE49-F238E27FC236}">
                <a16:creationId xmlns:a16="http://schemas.microsoft.com/office/drawing/2014/main" id="{9A1D5A26-693E-4705-9262-8414756B7440}"/>
              </a:ext>
            </a:extLst>
          </p:cNvPr>
          <p:cNvSpPr/>
          <p:nvPr/>
        </p:nvSpPr>
        <p:spPr>
          <a:xfrm>
            <a:off x="695401" y="270647"/>
            <a:ext cx="10945215"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4" name="Marcador de texto 5">
            <a:extLst>
              <a:ext uri="{FF2B5EF4-FFF2-40B4-BE49-F238E27FC236}">
                <a16:creationId xmlns:a16="http://schemas.microsoft.com/office/drawing/2014/main" id="{C3006FB5-7880-4E88-A86D-39813B0C2B42}"/>
              </a:ext>
            </a:extLst>
          </p:cNvPr>
          <p:cNvSpPr txBox="1">
            <a:spLocks/>
          </p:cNvSpPr>
          <p:nvPr/>
        </p:nvSpPr>
        <p:spPr>
          <a:xfrm>
            <a:off x="695400" y="1366311"/>
            <a:ext cx="8724805" cy="4510961"/>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s-ES" sz="2400" dirty="0"/>
              <a:t> </a:t>
            </a:r>
            <a:r>
              <a:rPr lang="es-ES" sz="2000" dirty="0"/>
              <a:t>Más dimensiones -&gt; Más dispersión</a:t>
            </a:r>
          </a:p>
          <a:p>
            <a:pPr>
              <a:buClr>
                <a:srgbClr val="FF0000"/>
              </a:buClr>
              <a:buFont typeface="Wingdings" panose="05000000000000000000" pitchFamily="2" charset="2"/>
              <a:buChar char="Ø"/>
            </a:pPr>
            <a:r>
              <a:rPr lang="es-ES" sz="2000" dirty="0"/>
              <a:t> Más dispersión -&gt; Menos </a:t>
            </a:r>
            <a:r>
              <a:rPr lang="es-ES" sz="2000" dirty="0" err="1"/>
              <a:t>similaridad</a:t>
            </a:r>
            <a:endParaRPr lang="es-ES" sz="2000" dirty="0"/>
          </a:p>
          <a:p>
            <a:pPr>
              <a:buClr>
                <a:srgbClr val="FF0000"/>
              </a:buClr>
              <a:buFont typeface="Wingdings" panose="05000000000000000000" pitchFamily="2" charset="2"/>
              <a:buChar char="Ø"/>
            </a:pPr>
            <a:r>
              <a:rPr lang="es-ES" sz="2000" dirty="0"/>
              <a:t> Menos </a:t>
            </a:r>
            <a:r>
              <a:rPr lang="es-ES" sz="2000" dirty="0" err="1"/>
              <a:t>similaridad</a:t>
            </a:r>
            <a:r>
              <a:rPr lang="es-ES" sz="2000" dirty="0"/>
              <a:t> -&gt; </a:t>
            </a:r>
            <a:r>
              <a:rPr lang="es-ES" sz="2000" dirty="0" err="1"/>
              <a:t>Overfitting</a:t>
            </a:r>
            <a:endParaRPr lang="es-ES" sz="2000" dirty="0"/>
          </a:p>
        </p:txBody>
      </p:sp>
      <p:pic>
        <p:nvPicPr>
          <p:cNvPr id="5" name="Imagen 4">
            <a:extLst>
              <a:ext uri="{FF2B5EF4-FFF2-40B4-BE49-F238E27FC236}">
                <a16:creationId xmlns:a16="http://schemas.microsoft.com/office/drawing/2014/main" id="{D69F3870-A08B-4B63-BE92-066C170089CE}"/>
              </a:ext>
            </a:extLst>
          </p:cNvPr>
          <p:cNvPicPr>
            <a:picLocks noChangeAspect="1"/>
          </p:cNvPicPr>
          <p:nvPr/>
        </p:nvPicPr>
        <p:blipFill>
          <a:blip r:embed="rId3"/>
          <a:stretch>
            <a:fillRect/>
          </a:stretch>
        </p:blipFill>
        <p:spPr>
          <a:xfrm>
            <a:off x="5925354" y="3360940"/>
            <a:ext cx="5931286" cy="2289626"/>
          </a:xfrm>
          <a:prstGeom prst="rect">
            <a:avLst/>
          </a:prstGeom>
        </p:spPr>
      </p:pic>
      <p:pic>
        <p:nvPicPr>
          <p:cNvPr id="7" name="Imagen 6">
            <a:extLst>
              <a:ext uri="{FF2B5EF4-FFF2-40B4-BE49-F238E27FC236}">
                <a16:creationId xmlns:a16="http://schemas.microsoft.com/office/drawing/2014/main" id="{BF2A88E4-A28E-4C96-A11F-4A4806B3C46C}"/>
              </a:ext>
            </a:extLst>
          </p:cNvPr>
          <p:cNvPicPr>
            <a:picLocks noChangeAspect="1"/>
          </p:cNvPicPr>
          <p:nvPr/>
        </p:nvPicPr>
        <p:blipFill rotWithShape="1">
          <a:blip r:embed="rId4"/>
          <a:srcRect l="1410" r="1078"/>
          <a:stretch/>
        </p:blipFill>
        <p:spPr>
          <a:xfrm>
            <a:off x="249279" y="3586500"/>
            <a:ext cx="5439384" cy="1838505"/>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Entrada de lápiz 5">
                <a:extLst>
                  <a:ext uri="{FF2B5EF4-FFF2-40B4-BE49-F238E27FC236}">
                    <a16:creationId xmlns:a16="http://schemas.microsoft.com/office/drawing/2014/main" id="{480940AD-F855-17CD-260B-B48DFA07B86E}"/>
                  </a:ext>
                </a:extLst>
              </p14:cNvPr>
              <p14:cNvContentPartPr/>
              <p14:nvPr/>
            </p14:nvContentPartPr>
            <p14:xfrm>
              <a:off x="4647960" y="1639440"/>
              <a:ext cx="4095360" cy="1346040"/>
            </p14:xfrm>
          </p:contentPart>
        </mc:Choice>
        <mc:Fallback xmlns="">
          <p:pic>
            <p:nvPicPr>
              <p:cNvPr id="6" name="Entrada de lápiz 5">
                <a:extLst>
                  <a:ext uri="{FF2B5EF4-FFF2-40B4-BE49-F238E27FC236}">
                    <a16:creationId xmlns:a16="http://schemas.microsoft.com/office/drawing/2014/main" id="{480940AD-F855-17CD-260B-B48DFA07B86E}"/>
                  </a:ext>
                </a:extLst>
              </p:cNvPr>
              <p:cNvPicPr/>
              <p:nvPr/>
            </p:nvPicPr>
            <p:blipFill>
              <a:blip r:embed="rId6"/>
              <a:stretch>
                <a:fillRect/>
              </a:stretch>
            </p:blipFill>
            <p:spPr>
              <a:xfrm>
                <a:off x="4638600" y="1630080"/>
                <a:ext cx="4114080" cy="1364760"/>
              </a:xfrm>
              <a:prstGeom prst="rect">
                <a:avLst/>
              </a:prstGeom>
            </p:spPr>
          </p:pic>
        </mc:Fallback>
      </mc:AlternateContent>
    </p:spTree>
    <p:extLst>
      <p:ext uri="{BB962C8B-B14F-4D97-AF65-F5344CB8AC3E}">
        <p14:creationId xmlns:p14="http://schemas.microsoft.com/office/powerpoint/2010/main" val="229025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1B6BDF34-2B84-413E-8452-C627E083D73C}"/>
              </a:ext>
            </a:extLst>
          </p:cNvPr>
          <p:cNvSpPr/>
          <p:nvPr/>
        </p:nvSpPr>
        <p:spPr>
          <a:xfrm>
            <a:off x="479376" y="270647"/>
            <a:ext cx="11305256"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1.1</a:t>
            </a:r>
          </a:p>
          <a:p>
            <a:pPr algn="ctr"/>
            <a:r>
              <a:rPr lang="es-ES" sz="2400" dirty="0"/>
              <a:t>Reducción de la dimensionalidad</a:t>
            </a:r>
          </a:p>
        </p:txBody>
      </p:sp>
      <p:sp>
        <p:nvSpPr>
          <p:cNvPr id="3" name="Rectangle 16">
            <a:extLst>
              <a:ext uri="{FF2B5EF4-FFF2-40B4-BE49-F238E27FC236}">
                <a16:creationId xmlns:a16="http://schemas.microsoft.com/office/drawing/2014/main" id="{C61C6D4F-CB1C-4403-B9E4-C2DBF4A497F2}"/>
              </a:ext>
            </a:extLst>
          </p:cNvPr>
          <p:cNvSpPr/>
          <p:nvPr/>
        </p:nvSpPr>
        <p:spPr>
          <a:xfrm>
            <a:off x="3511603" y="1628800"/>
            <a:ext cx="2476871"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t>Selección</a:t>
            </a:r>
            <a:endParaRPr lang="en-US" sz="1200" b="1" dirty="0"/>
          </a:p>
        </p:txBody>
      </p:sp>
      <p:sp>
        <p:nvSpPr>
          <p:cNvPr id="4" name="Rectangle 17">
            <a:extLst>
              <a:ext uri="{FF2B5EF4-FFF2-40B4-BE49-F238E27FC236}">
                <a16:creationId xmlns:a16="http://schemas.microsoft.com/office/drawing/2014/main" id="{16BD6C66-D1E6-44B7-9E12-F22C20A39B6B}"/>
              </a:ext>
            </a:extLst>
          </p:cNvPr>
          <p:cNvSpPr/>
          <p:nvPr/>
        </p:nvSpPr>
        <p:spPr>
          <a:xfrm>
            <a:off x="3511603" y="1708702"/>
            <a:ext cx="2618915" cy="458413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charset="2"/>
              <a:buChar char="Ø"/>
            </a:pPr>
            <a:r>
              <a:rPr lang="en-US" b="1" dirty="0">
                <a:solidFill>
                  <a:schemeClr val="tx1"/>
                </a:solidFill>
              </a:rPr>
              <a:t>% </a:t>
            </a:r>
            <a:r>
              <a:rPr lang="en-US" b="1" dirty="0" err="1">
                <a:solidFill>
                  <a:schemeClr val="tx1"/>
                </a:solidFill>
              </a:rPr>
              <a:t>Valores</a:t>
            </a:r>
            <a:r>
              <a:rPr lang="en-US" b="1" dirty="0">
                <a:solidFill>
                  <a:schemeClr val="tx1"/>
                </a:solidFill>
              </a:rPr>
              <a:t> </a:t>
            </a:r>
            <a:r>
              <a:rPr lang="en-US" b="1" dirty="0" err="1">
                <a:solidFill>
                  <a:schemeClr val="tx1"/>
                </a:solidFill>
              </a:rPr>
              <a:t>Ausentes</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Varianza</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Intercorrelación</a:t>
            </a:r>
            <a:endParaRPr lang="en-US" b="1" dirty="0">
              <a:solidFill>
                <a:schemeClr val="tx1"/>
              </a:solidFill>
            </a:endParaRP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Relación</a:t>
            </a:r>
            <a:r>
              <a:rPr lang="en-US" b="1" dirty="0">
                <a:solidFill>
                  <a:schemeClr val="tx1"/>
                </a:solidFill>
              </a:rPr>
              <a:t> con Target</a:t>
            </a:r>
          </a:p>
          <a:p>
            <a:pPr marL="285750" indent="-285750">
              <a:buClr>
                <a:srgbClr val="FF0000"/>
              </a:buClr>
              <a:buFont typeface="Wingdings" charset="2"/>
              <a:buChar char="Ø"/>
            </a:pPr>
            <a:endParaRPr lang="en-US" b="1" dirty="0">
              <a:solidFill>
                <a:schemeClr val="tx1"/>
              </a:solidFill>
            </a:endParaRPr>
          </a:p>
          <a:p>
            <a:pPr marL="285750" indent="-285750">
              <a:buClr>
                <a:srgbClr val="FF0000"/>
              </a:buClr>
              <a:buFont typeface="Wingdings" charset="2"/>
              <a:buChar char="Ø"/>
            </a:pPr>
            <a:r>
              <a:rPr lang="en-US" b="1" dirty="0" err="1">
                <a:solidFill>
                  <a:schemeClr val="tx1"/>
                </a:solidFill>
              </a:rPr>
              <a:t>Algoritmos</a:t>
            </a:r>
            <a:r>
              <a:rPr lang="en-US" b="1" dirty="0">
                <a:solidFill>
                  <a:schemeClr val="tx1"/>
                </a:solidFill>
              </a:rPr>
              <a:t> de </a:t>
            </a:r>
            <a:r>
              <a:rPr lang="en-US" b="1" dirty="0" err="1">
                <a:solidFill>
                  <a:schemeClr val="tx1"/>
                </a:solidFill>
              </a:rPr>
              <a:t>Selección</a:t>
            </a:r>
            <a:r>
              <a:rPr lang="en-US" b="1" dirty="0">
                <a:solidFill>
                  <a:schemeClr val="tx1"/>
                </a:solidFill>
              </a:rPr>
              <a:t> de Variables</a:t>
            </a:r>
          </a:p>
          <a:p>
            <a:pPr marL="285750" indent="-285750">
              <a:buClr>
                <a:srgbClr val="2FA8E0"/>
              </a:buClr>
              <a:buFont typeface="Wingdings" charset="2"/>
              <a:buChar char="Ø"/>
            </a:pPr>
            <a:endParaRPr lang="en-US" sz="1400" b="1" dirty="0">
              <a:solidFill>
                <a:schemeClr val="tx1"/>
              </a:solidFill>
            </a:endParaRPr>
          </a:p>
        </p:txBody>
      </p:sp>
      <p:sp>
        <p:nvSpPr>
          <p:cNvPr id="5" name="Rectangle 18">
            <a:extLst>
              <a:ext uri="{FF2B5EF4-FFF2-40B4-BE49-F238E27FC236}">
                <a16:creationId xmlns:a16="http://schemas.microsoft.com/office/drawing/2014/main" id="{E59E46CE-B3C8-4840-B04E-22F91BF4AFBC}"/>
              </a:ext>
            </a:extLst>
          </p:cNvPr>
          <p:cNvSpPr/>
          <p:nvPr/>
        </p:nvSpPr>
        <p:spPr>
          <a:xfrm>
            <a:off x="5988475" y="1628800"/>
            <a:ext cx="2698812" cy="56384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Transformación</a:t>
            </a:r>
            <a:endParaRPr lang="en-US" sz="1200" b="1" dirty="0"/>
          </a:p>
        </p:txBody>
      </p:sp>
      <p:sp>
        <p:nvSpPr>
          <p:cNvPr id="6" name="Rectangle 19">
            <a:extLst>
              <a:ext uri="{FF2B5EF4-FFF2-40B4-BE49-F238E27FC236}">
                <a16:creationId xmlns:a16="http://schemas.microsoft.com/office/drawing/2014/main" id="{A99E9E15-2CF2-4FE3-A928-4E3B67FB08B5}"/>
              </a:ext>
            </a:extLst>
          </p:cNvPr>
          <p:cNvSpPr/>
          <p:nvPr/>
        </p:nvSpPr>
        <p:spPr>
          <a:xfrm>
            <a:off x="6130521" y="1726452"/>
            <a:ext cx="2556766" cy="40075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576000" rIns="72000" bIns="0" rtlCol="0" anchor="t"/>
          <a:lstStyle/>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de </a:t>
            </a:r>
            <a:r>
              <a:rPr lang="en-US" b="1" dirty="0" err="1">
                <a:solidFill>
                  <a:schemeClr val="tx1"/>
                </a:solidFill>
              </a:rPr>
              <a:t>Componentes</a:t>
            </a:r>
            <a:r>
              <a:rPr lang="en-US" b="1" dirty="0">
                <a:solidFill>
                  <a:schemeClr val="tx1"/>
                </a:solidFill>
              </a:rPr>
              <a:t> </a:t>
            </a:r>
            <a:r>
              <a:rPr lang="en-US" b="1" dirty="0" err="1">
                <a:solidFill>
                  <a:schemeClr val="tx1"/>
                </a:solidFill>
              </a:rPr>
              <a:t>Principales</a:t>
            </a:r>
            <a:endParaRPr lang="en-US" b="1" dirty="0">
              <a:solidFill>
                <a:schemeClr val="tx1"/>
              </a:solidFill>
            </a:endParaRPr>
          </a:p>
          <a:p>
            <a:pPr marL="285750" indent="-285750">
              <a:buClr>
                <a:srgbClr val="FF0000"/>
              </a:buClr>
              <a:buFont typeface="Wingdings" panose="05000000000000000000" pitchFamily="2" charset="2"/>
              <a:buChar char="Ø"/>
            </a:pPr>
            <a:endParaRPr lang="en-US" b="1" dirty="0">
              <a:solidFill>
                <a:schemeClr val="tx1"/>
              </a:solidFill>
            </a:endParaRPr>
          </a:p>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Factorial</a:t>
            </a:r>
          </a:p>
          <a:p>
            <a:pPr marL="285750" indent="-285750">
              <a:buClr>
                <a:srgbClr val="FF0000"/>
              </a:buClr>
              <a:buFont typeface="Wingdings" panose="05000000000000000000" pitchFamily="2" charset="2"/>
              <a:buChar char="Ø"/>
            </a:pPr>
            <a:endParaRPr lang="en-US" b="1" dirty="0">
              <a:solidFill>
                <a:schemeClr val="tx1"/>
              </a:solidFill>
            </a:endParaRPr>
          </a:p>
          <a:p>
            <a:pPr marL="285750" indent="-285750">
              <a:buClr>
                <a:srgbClr val="FF0000"/>
              </a:buClr>
              <a:buFont typeface="Wingdings" panose="05000000000000000000" pitchFamily="2" charset="2"/>
              <a:buChar char="Ø"/>
            </a:pPr>
            <a:r>
              <a:rPr lang="en-US" b="1" dirty="0" err="1">
                <a:solidFill>
                  <a:schemeClr val="tx1"/>
                </a:solidFill>
              </a:rPr>
              <a:t>Análisis</a:t>
            </a:r>
            <a:r>
              <a:rPr lang="en-US" b="1" dirty="0">
                <a:solidFill>
                  <a:schemeClr val="tx1"/>
                </a:solidFill>
              </a:rPr>
              <a:t> de </a:t>
            </a:r>
            <a:r>
              <a:rPr lang="en-US" b="1" dirty="0" err="1">
                <a:solidFill>
                  <a:schemeClr val="tx1"/>
                </a:solidFill>
              </a:rPr>
              <a:t>Componentes</a:t>
            </a:r>
            <a:r>
              <a:rPr lang="en-US" b="1" dirty="0">
                <a:solidFill>
                  <a:schemeClr val="tx1"/>
                </a:solidFill>
              </a:rPr>
              <a:t> </a:t>
            </a:r>
            <a:r>
              <a:rPr lang="en-US" b="1" dirty="0" err="1">
                <a:solidFill>
                  <a:schemeClr val="tx1"/>
                </a:solidFill>
              </a:rPr>
              <a:t>Independientes</a:t>
            </a:r>
            <a:endParaRPr lang="en-US"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chemeClr val="accent1"/>
              </a:buClr>
              <a:buFont typeface="Wingdings" charset="2"/>
              <a:buChar char="Ø"/>
            </a:pPr>
            <a:endParaRPr lang="en-US" sz="1400" b="1" dirty="0">
              <a:solidFill>
                <a:schemeClr val="tx1"/>
              </a:solidFill>
            </a:endParaRPr>
          </a:p>
          <a:p>
            <a:pPr marL="285750" indent="-285750">
              <a:buClr>
                <a:srgbClr val="2FA8E0"/>
              </a:buClr>
              <a:buFont typeface="Wingdings" charset="2"/>
              <a:buChar char="Ø"/>
            </a:pPr>
            <a:endParaRPr lang="en-US" sz="1400" b="1" dirty="0">
              <a:solidFill>
                <a:schemeClr val="tx1"/>
              </a:solidFill>
            </a:endParaRPr>
          </a:p>
        </p:txBody>
      </p:sp>
      <p:sp>
        <p:nvSpPr>
          <p:cNvPr id="7" name="Rectangle 23">
            <a:extLst>
              <a:ext uri="{FF2B5EF4-FFF2-40B4-BE49-F238E27FC236}">
                <a16:creationId xmlns:a16="http://schemas.microsoft.com/office/drawing/2014/main" id="{472946C5-4D23-41E0-BCC8-902F05C7255D}"/>
              </a:ext>
            </a:extLst>
          </p:cNvPr>
          <p:cNvSpPr/>
          <p:nvPr/>
        </p:nvSpPr>
        <p:spPr>
          <a:xfrm>
            <a:off x="3511602" y="5180798"/>
            <a:ext cx="247687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24">
            <a:extLst>
              <a:ext uri="{FF2B5EF4-FFF2-40B4-BE49-F238E27FC236}">
                <a16:creationId xmlns:a16="http://schemas.microsoft.com/office/drawing/2014/main" id="{B16B21BE-51F5-4A96-8BC0-8FCBF98CE539}"/>
              </a:ext>
            </a:extLst>
          </p:cNvPr>
          <p:cNvSpPr/>
          <p:nvPr/>
        </p:nvSpPr>
        <p:spPr>
          <a:xfrm>
            <a:off x="5988475" y="5180798"/>
            <a:ext cx="2698812" cy="111203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tx1"/>
              </a:solidFill>
            </a:endParaRPr>
          </a:p>
        </p:txBody>
      </p:sp>
      <p:pic>
        <p:nvPicPr>
          <p:cNvPr id="9" name="Gráfico 8" descr="Vínculo con relleno sólido">
            <a:extLst>
              <a:ext uri="{FF2B5EF4-FFF2-40B4-BE49-F238E27FC236}">
                <a16:creationId xmlns:a16="http://schemas.microsoft.com/office/drawing/2014/main" id="{D23BF0F5-C2B5-41E8-8692-ED61B62075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1799" y="5308468"/>
            <a:ext cx="914400" cy="914400"/>
          </a:xfrm>
          <a:prstGeom prst="rect">
            <a:avLst/>
          </a:prstGeom>
        </p:spPr>
      </p:pic>
      <p:pic>
        <p:nvPicPr>
          <p:cNvPr id="10" name="Gráfico 9" descr="Cerrar con relleno sólido">
            <a:extLst>
              <a:ext uri="{FF2B5EF4-FFF2-40B4-BE49-F238E27FC236}">
                <a16:creationId xmlns:a16="http://schemas.microsoft.com/office/drawing/2014/main" id="{D333D8FD-0171-4FA6-B6DA-B1C5FBF0C8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11823" y="5234419"/>
            <a:ext cx="914400" cy="914400"/>
          </a:xfrm>
          <a:prstGeom prst="rect">
            <a:avLst/>
          </a:prstGeom>
        </p:spPr>
      </p:pic>
      <mc:AlternateContent xmlns:mc="http://schemas.openxmlformats.org/markup-compatibility/2006" xmlns:p14="http://schemas.microsoft.com/office/powerpoint/2010/main">
        <mc:Choice Requires="p14">
          <p:contentPart p14:bwMode="auto" r:id="rId7">
            <p14:nvContentPartPr>
              <p14:cNvPr id="11" name="Entrada de lápiz 10">
                <a:extLst>
                  <a:ext uri="{FF2B5EF4-FFF2-40B4-BE49-F238E27FC236}">
                    <a16:creationId xmlns:a16="http://schemas.microsoft.com/office/drawing/2014/main" id="{56458421-DAA2-69B6-9C84-B56E7A0C5052}"/>
                  </a:ext>
                </a:extLst>
              </p14:cNvPr>
              <p14:cNvContentPartPr/>
              <p14:nvPr/>
            </p14:nvContentPartPr>
            <p14:xfrm>
              <a:off x="1619280" y="2110680"/>
              <a:ext cx="9109800" cy="3529080"/>
            </p14:xfrm>
          </p:contentPart>
        </mc:Choice>
        <mc:Fallback xmlns="">
          <p:pic>
            <p:nvPicPr>
              <p:cNvPr id="11" name="Entrada de lápiz 10">
                <a:extLst>
                  <a:ext uri="{FF2B5EF4-FFF2-40B4-BE49-F238E27FC236}">
                    <a16:creationId xmlns:a16="http://schemas.microsoft.com/office/drawing/2014/main" id="{56458421-DAA2-69B6-9C84-B56E7A0C5052}"/>
                  </a:ext>
                </a:extLst>
              </p:cNvPr>
              <p:cNvPicPr/>
              <p:nvPr/>
            </p:nvPicPr>
            <p:blipFill>
              <a:blip r:embed="rId8"/>
              <a:stretch>
                <a:fillRect/>
              </a:stretch>
            </p:blipFill>
            <p:spPr>
              <a:xfrm>
                <a:off x="1609920" y="2101320"/>
                <a:ext cx="9128520" cy="3547800"/>
              </a:xfrm>
              <a:prstGeom prst="rect">
                <a:avLst/>
              </a:prstGeom>
            </p:spPr>
          </p:pic>
        </mc:Fallback>
      </mc:AlternateContent>
    </p:spTree>
    <p:extLst>
      <p:ext uri="{BB962C8B-B14F-4D97-AF65-F5344CB8AC3E}">
        <p14:creationId xmlns:p14="http://schemas.microsoft.com/office/powerpoint/2010/main" val="362254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7 Rectángulo">
            <a:extLst>
              <a:ext uri="{FF2B5EF4-FFF2-40B4-BE49-F238E27FC236}">
                <a16:creationId xmlns:a16="http://schemas.microsoft.com/office/drawing/2014/main" id="{4A486095-190E-4A27-BC12-678BB657CEDB}"/>
              </a:ext>
            </a:extLst>
          </p:cNvPr>
          <p:cNvSpPr/>
          <p:nvPr/>
        </p:nvSpPr>
        <p:spPr>
          <a:xfrm>
            <a:off x="3192500" y="2605473"/>
            <a:ext cx="5806999" cy="16470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Capítulo 1.2</a:t>
            </a:r>
          </a:p>
          <a:p>
            <a:pPr algn="ctr"/>
            <a:endParaRPr lang="es-ES" sz="2800" dirty="0"/>
          </a:p>
          <a:p>
            <a:pPr algn="ctr"/>
            <a:r>
              <a:rPr lang="es-ES" sz="2800" dirty="0" err="1"/>
              <a:t>Clustering</a:t>
            </a:r>
            <a:endParaRPr lang="es-ES" sz="2800" dirty="0"/>
          </a:p>
        </p:txBody>
      </p:sp>
    </p:spTree>
    <p:extLst>
      <p:ext uri="{BB962C8B-B14F-4D97-AF65-F5344CB8AC3E}">
        <p14:creationId xmlns:p14="http://schemas.microsoft.com/office/powerpoint/2010/main" val="420407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5">
            <a:extLst>
              <a:ext uri="{FF2B5EF4-FFF2-40B4-BE49-F238E27FC236}">
                <a16:creationId xmlns:a16="http://schemas.microsoft.com/office/drawing/2014/main" id="{6EA7C772-4D64-47BB-878A-CC5416B1EAB0}"/>
              </a:ext>
            </a:extLst>
          </p:cNvPr>
          <p:cNvSpPr txBox="1">
            <a:spLocks/>
          </p:cNvSpPr>
          <p:nvPr/>
        </p:nvSpPr>
        <p:spPr>
          <a:xfrm>
            <a:off x="3255098" y="1785151"/>
            <a:ext cx="5002166" cy="3962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s-ES" sz="2400" b="1" dirty="0"/>
          </a:p>
        </p:txBody>
      </p:sp>
      <p:sp>
        <p:nvSpPr>
          <p:cNvPr id="3" name="7 Rectángulo">
            <a:extLst>
              <a:ext uri="{FF2B5EF4-FFF2-40B4-BE49-F238E27FC236}">
                <a16:creationId xmlns:a16="http://schemas.microsoft.com/office/drawing/2014/main" id="{F47991F1-83F2-400B-91F5-FBD87759DB58}"/>
              </a:ext>
            </a:extLst>
          </p:cNvPr>
          <p:cNvSpPr/>
          <p:nvPr/>
        </p:nvSpPr>
        <p:spPr>
          <a:xfrm>
            <a:off x="695400" y="280208"/>
            <a:ext cx="11089232" cy="85681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Capítulo 1.2</a:t>
            </a:r>
          </a:p>
          <a:p>
            <a:pPr algn="ctr"/>
            <a:r>
              <a:rPr lang="es-ES" sz="2400" dirty="0" err="1"/>
              <a:t>Clustering</a:t>
            </a:r>
            <a:endParaRPr lang="es-ES" sz="2400" dirty="0"/>
          </a:p>
        </p:txBody>
      </p:sp>
      <p:sp>
        <p:nvSpPr>
          <p:cNvPr id="4" name="Marcador de texto 5">
            <a:extLst>
              <a:ext uri="{FF2B5EF4-FFF2-40B4-BE49-F238E27FC236}">
                <a16:creationId xmlns:a16="http://schemas.microsoft.com/office/drawing/2014/main" id="{2002DC86-A1C6-4DA0-9DF0-649076A251CA}"/>
              </a:ext>
            </a:extLst>
          </p:cNvPr>
          <p:cNvSpPr txBox="1">
            <a:spLocks/>
          </p:cNvSpPr>
          <p:nvPr/>
        </p:nvSpPr>
        <p:spPr>
          <a:xfrm>
            <a:off x="959522" y="1357179"/>
            <a:ext cx="10825110" cy="4510961"/>
          </a:xfrm>
          <a:prstGeom prst="rect">
            <a:avLst/>
          </a:prstGeom>
        </p:spPr>
        <p:txBody>
          <a:bodyPr lIns="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 typeface="Wingdings" panose="05000000000000000000" pitchFamily="2" charset="2"/>
              <a:buChar char="Ø"/>
            </a:pPr>
            <a:r>
              <a:rPr lang="es-ES" sz="2000" dirty="0"/>
              <a:t>Agrupación de datos según un criterio de </a:t>
            </a:r>
            <a:r>
              <a:rPr lang="es-ES" sz="2000" dirty="0" err="1"/>
              <a:t>similaridad</a:t>
            </a:r>
            <a:r>
              <a:rPr lang="es-ES" sz="2000" dirty="0"/>
              <a:t>, habitualmente basado en distancias</a:t>
            </a:r>
          </a:p>
          <a:p>
            <a:pPr>
              <a:buClr>
                <a:srgbClr val="FF0000"/>
              </a:buClr>
              <a:buFont typeface="Wingdings" panose="05000000000000000000" pitchFamily="2" charset="2"/>
              <a:buChar char="Ø"/>
            </a:pPr>
            <a:r>
              <a:rPr lang="es-ES" sz="2000" dirty="0"/>
              <a:t>Determina grupos sin necesidad de ser etiquetados previamente</a:t>
            </a:r>
          </a:p>
          <a:p>
            <a:pPr>
              <a:buClr>
                <a:srgbClr val="FF0000"/>
              </a:buClr>
              <a:buFont typeface="Wingdings" panose="05000000000000000000" pitchFamily="2" charset="2"/>
              <a:buChar char="Ø"/>
            </a:pPr>
            <a:r>
              <a:rPr lang="es-ES" sz="2000" dirty="0"/>
              <a:t>Utilidades muy diversas:</a:t>
            </a:r>
          </a:p>
          <a:p>
            <a:pPr lvl="1">
              <a:buClr>
                <a:srgbClr val="FF0000"/>
              </a:buClr>
              <a:buFont typeface="Wingdings" panose="05000000000000000000" pitchFamily="2" charset="2"/>
              <a:buChar char="Ø"/>
            </a:pPr>
            <a:r>
              <a:rPr lang="es-ES" sz="2000" dirty="0"/>
              <a:t>Análisis de Datos</a:t>
            </a:r>
          </a:p>
          <a:p>
            <a:pPr lvl="1">
              <a:buClr>
                <a:srgbClr val="FF0000"/>
              </a:buClr>
              <a:buFont typeface="Wingdings" panose="05000000000000000000" pitchFamily="2" charset="2"/>
              <a:buChar char="Ø"/>
            </a:pPr>
            <a:r>
              <a:rPr lang="es-ES" sz="2000" dirty="0"/>
              <a:t>Detección de anomalías</a:t>
            </a:r>
          </a:p>
          <a:p>
            <a:pPr lvl="1">
              <a:buClr>
                <a:srgbClr val="FF0000"/>
              </a:buClr>
              <a:buFont typeface="Wingdings" panose="05000000000000000000" pitchFamily="2" charset="2"/>
              <a:buChar char="Ø"/>
            </a:pPr>
            <a:r>
              <a:rPr lang="es-ES" sz="2000" dirty="0"/>
              <a:t>Segmentación de clientes</a:t>
            </a:r>
          </a:p>
          <a:p>
            <a:pPr lvl="1">
              <a:buClr>
                <a:srgbClr val="FF0000"/>
              </a:buClr>
              <a:buFont typeface="Wingdings" panose="05000000000000000000" pitchFamily="2" charset="2"/>
              <a:buChar char="Ø"/>
            </a:pPr>
            <a:r>
              <a:rPr lang="es-ES" sz="2000" dirty="0"/>
              <a:t>Motores de búsqueda</a:t>
            </a:r>
          </a:p>
          <a:p>
            <a:pPr marL="0" indent="0">
              <a:buNone/>
            </a:pPr>
            <a:endParaRPr lang="es-ES" sz="2400" dirty="0"/>
          </a:p>
          <a:p>
            <a:pPr marL="0" indent="0">
              <a:buNone/>
            </a:pPr>
            <a:endParaRPr lang="es-ES" sz="2400" dirty="0"/>
          </a:p>
          <a:p>
            <a:pPr marL="0" indent="0">
              <a:buNone/>
            </a:pPr>
            <a:endParaRPr lang="es-ES" sz="2400" dirty="0"/>
          </a:p>
        </p:txBody>
      </p:sp>
      <p:pic>
        <p:nvPicPr>
          <p:cNvPr id="5" name="Imagen 4">
            <a:extLst>
              <a:ext uri="{FF2B5EF4-FFF2-40B4-BE49-F238E27FC236}">
                <a16:creationId xmlns:a16="http://schemas.microsoft.com/office/drawing/2014/main" id="{C63DB3EB-B762-430F-B9B3-CCACCBEACC67}"/>
              </a:ext>
            </a:extLst>
          </p:cNvPr>
          <p:cNvPicPr>
            <a:picLocks noChangeAspect="1"/>
          </p:cNvPicPr>
          <p:nvPr/>
        </p:nvPicPr>
        <p:blipFill>
          <a:blip r:embed="rId3"/>
          <a:stretch>
            <a:fillRect/>
          </a:stretch>
        </p:blipFill>
        <p:spPr>
          <a:xfrm>
            <a:off x="5221693" y="2924944"/>
            <a:ext cx="5995437" cy="307023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Entrada de lápiz 5">
                <a:extLst>
                  <a:ext uri="{FF2B5EF4-FFF2-40B4-BE49-F238E27FC236}">
                    <a16:creationId xmlns:a16="http://schemas.microsoft.com/office/drawing/2014/main" id="{589F9A2F-0084-040A-E870-22492F009AAE}"/>
                  </a:ext>
                </a:extLst>
              </p14:cNvPr>
              <p14:cNvContentPartPr/>
              <p14:nvPr/>
            </p14:nvContentPartPr>
            <p14:xfrm>
              <a:off x="3715920" y="2676960"/>
              <a:ext cx="758520" cy="1059840"/>
            </p14:xfrm>
          </p:contentPart>
        </mc:Choice>
        <mc:Fallback xmlns="">
          <p:pic>
            <p:nvPicPr>
              <p:cNvPr id="6" name="Entrada de lápiz 5">
                <a:extLst>
                  <a:ext uri="{FF2B5EF4-FFF2-40B4-BE49-F238E27FC236}">
                    <a16:creationId xmlns:a16="http://schemas.microsoft.com/office/drawing/2014/main" id="{589F9A2F-0084-040A-E870-22492F009AAE}"/>
                  </a:ext>
                </a:extLst>
              </p:cNvPr>
              <p:cNvPicPr/>
              <p:nvPr/>
            </p:nvPicPr>
            <p:blipFill>
              <a:blip r:embed="rId5"/>
              <a:stretch>
                <a:fillRect/>
              </a:stretch>
            </p:blipFill>
            <p:spPr>
              <a:xfrm>
                <a:off x="3706560" y="2667600"/>
                <a:ext cx="777240" cy="1078560"/>
              </a:xfrm>
              <a:prstGeom prst="rect">
                <a:avLst/>
              </a:prstGeom>
            </p:spPr>
          </p:pic>
        </mc:Fallback>
      </mc:AlternateContent>
    </p:spTree>
    <p:extLst>
      <p:ext uri="{BB962C8B-B14F-4D97-AF65-F5344CB8AC3E}">
        <p14:creationId xmlns:p14="http://schemas.microsoft.com/office/powerpoint/2010/main" val="2693821693"/>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15AF01442289B43A17DD00C3D9AB248" ma:contentTypeVersion="9" ma:contentTypeDescription="Crear nuevo documento." ma:contentTypeScope="" ma:versionID="c7cdd66adc378c7338e890a92fb458fe">
  <xsd:schema xmlns:xsd="http://www.w3.org/2001/XMLSchema" xmlns:xs="http://www.w3.org/2001/XMLSchema" xmlns:p="http://schemas.microsoft.com/office/2006/metadata/properties" xmlns:ns2="0179a2fd-b91e-4569-859e-3aec6d940a8a" xmlns:ns3="5b48cb5d-d504-4c08-a3e0-e1c5d55e2309" targetNamespace="http://schemas.microsoft.com/office/2006/metadata/properties" ma:root="true" ma:fieldsID="18ded60144204325f2cf272220efea3a" ns2:_="" ns3:_="">
    <xsd:import namespace="0179a2fd-b91e-4569-859e-3aec6d940a8a"/>
    <xsd:import namespace="5b48cb5d-d504-4c08-a3e0-e1c5d55e230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79a2fd-b91e-4569-859e-3aec6d940a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b48cb5d-d504-4c08-a3e0-e1c5d55e2309" elementFormDefault="qualified">
    <xsd:import namespace="http://schemas.microsoft.com/office/2006/documentManagement/types"/>
    <xsd:import namespace="http://schemas.microsoft.com/office/infopath/2007/PartnerControls"/>
    <xsd:element name="SharedWithUsers" ma:index="15"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99E5FE-804A-4DE1-8515-3B1F7E67BF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79a2fd-b91e-4569-859e-3aec6d940a8a"/>
    <ds:schemaRef ds:uri="5b48cb5d-d504-4c08-a3e0-e1c5d55e23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6B5A07-7683-43F7-A8C6-5294207F9F5C}">
  <ds:schemaRefs>
    <ds:schemaRef ds:uri="http://purl.org/dc/terms/"/>
    <ds:schemaRef ds:uri="http://purl.org/dc/elements/1.1/"/>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infopath/2007/PartnerControls"/>
    <ds:schemaRef ds:uri="36029ca3-ce84-4f70-a19d-e0d1a5e3ade0"/>
    <ds:schemaRef ds:uri="62bbc1b2-71a9-4b8e-aff9-6d317224fb2a"/>
    <ds:schemaRef ds:uri="http://schemas.microsoft.com/office/2006/metadata/properties"/>
  </ds:schemaRefs>
</ds:datastoreItem>
</file>

<file path=customXml/itemProps3.xml><?xml version="1.0" encoding="utf-8"?>
<ds:datastoreItem xmlns:ds="http://schemas.openxmlformats.org/officeDocument/2006/customXml" ds:itemID="{FC3487AC-BFC0-49B9-AAFD-45D05B5ABF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4935</TotalTime>
  <Words>8497</Words>
  <Application>Microsoft Office PowerPoint</Application>
  <PresentationFormat>Panorámica</PresentationFormat>
  <Paragraphs>424</Paragraphs>
  <Slides>25</Slides>
  <Notes>22</Notes>
  <HiddenSlides>10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25</vt:i4>
      </vt:variant>
    </vt:vector>
  </HeadingPairs>
  <TitlesOfParts>
    <vt:vector size="31" baseType="lpstr">
      <vt:lpstr>Arial</vt:lpstr>
      <vt:lpstr>Calibri</vt:lpstr>
      <vt:lpstr>Calibri Light</vt:lpstr>
      <vt:lpstr>Courier New</vt:lpstr>
      <vt:lpstr>Wingdings</vt:lpstr>
      <vt:lpstr>Office Theme</vt:lpstr>
      <vt:lpstr>Machine Learning Aprendizaje no supervisado</vt:lpstr>
      <vt:lpstr>Introducción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dc:creator>
  <cp:lastModifiedBy>Alberto Becerra Tomé</cp:lastModifiedBy>
  <cp:revision>129</cp:revision>
  <dcterms:created xsi:type="dcterms:W3CDTF">2016-06-23T11:30:25Z</dcterms:created>
  <dcterms:modified xsi:type="dcterms:W3CDTF">2023-05-15T12:31:04Z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0x010100815AF01442289B43A17DD00C3D9AB248</vt:lpwstr>
  </property>
</Properties>
</file>