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5W/AaLeTtgibyraVT4zYzKPmG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09T10:29:54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9377 4313 207 0,'0'0'28'0,"0"0"-14"0,0 0-12 0,0 0-2 15,0 0 9-15,0 0-7 0,0 0 13 16,0 0-3-16,0-29-3 15,0 26 5-15,0 3-5 16,0-2 4-16,0 1 9 16,0 1-15-16,0-3-3 15,0 1 1-15,0 0-4 16,0 2 2-16,0-4-3 16,0 0 0-16,0-2 4 15,7-3-4-15,8 0 0 16,2-3 0-16,2 0 1 15,-1 0 0-15,-5 4-1 16,-5 4 0-16,-6 4-1 0,-2 0 1 16,0 0-2-1,0 0 2-15,0 0 0 0,0 4 7 16,-8 18 3-16,-7 3-10 16,-3 4 7-16,5-8-7 15,4-2 0-15,4-5 0 16,5-4 1-16,0 0-1 15,0 0 0-15,0 0 0 16,0 1-1-16,0-2 1 16,0-3-3-16,3-2 1 15,8-4 0-15,2 0 2 16,3 0-4-16,1-2 4 16,-1-9 6-16,0 0-6 15,-3 1 0-15,0 2 0 16,3 0 0-16,0-1 2 0,0 2-2 15,-3-1 0 1,-4 4 0-16,-2 2 0 0,-7 2-2 16,0 0 1-16,0 0 1 15,0 0 0-15,-5 10 1 16,-11 11-1-16,-1 6 7 16,-6 1-7-16,7-6 0 15,3-6 2-15,9-7-2 16,4-8 0-16,0-1-1 15,0 0 0-15,0 0-5 0,0 0 6 16,0 0-3 0,0 0 3-16,2 0 0 0,3 0 6 15,3-1-6-15,4-11 0 16,-3 4 3-16,1-3-3 16,-3 3 0-16,0 4 0 15,-2 2 0-15,-3 2 0 16,0 0 0-16,-2 0 0 15,0 0-6-15,0 0 6 16,0 0 0-16,0 6 0 16,0 13 3-16,0 1 1 15,-7-1-4-15,-6 3 0 16,2-5 1-16,2 0-1 16,2-2 0-16,2-1 0 15,1-5 0-15,0-3 0 16,2-1 0-16,2-5 0 0,0 0-5 15,0 0 1-15,0 0 4 16,13-2 2-16,7-12 0 16,2-8-1-16,3 2-1 15,-1-2 0-15,-4 3 0 16,-4 7 0-16,-5 4 0 16,-4 4-1-16,-7 4 1 15,2 0-2-15,-2 0-7 16,0 4 9-16,0 15 1 15,-7 8 1-15,-6 3-2 16,-9 7 2-16,1-3-2 16,2-6 1-16,3-6-1 15,7-6 0-15,7-6 1 0,2-6-1 16,0-2-1-16,0-2 1 16,0 0 0-16,0 0-1 15,7 0-3-15,6-2 4 16,1-11 6-16,3 0-6 15,-5 3-1-15,-4 4 1 16,-4 4 1-16,-4 2-1 16,0 0 0-16,0 0 0 15,0 0-6-15,0 0 6 16,0 0-29-16,0 0-74 16,19-4-144-16</inkml:trace>
  <inkml:trace contextRef="#ctx0" brushRef="#br0" timeOffset="1095.9">14317 1733 57 0,'0'0'0'0,"0"0"-20"15,0 0-7-15,0 0 27 16,0 0 35-16,0 0 26 16,0 0-41-16,-8-20-5 15,8 17-6-15,0 3 2 16,0 0-2-16,0 0 0 15,0-3-8-15,0 0 1 16,0 1-4-16,0 0-4 16,0 2-5-16,0 0-9 15,0 0-57-15</inkml:trace>
  <inkml:trace contextRef="#ctx0" brushRef="#br0" timeOffset="10235.82">16607 4393 91 0,'0'0'180'0,"0"0"-158"0,0 0 4 15,0 0-5-15,0 0-1 16,0 0 16-16,0 0-8 16,-69-72 1-16,63 60-5 15,2-2-6-15,-2 4 10 16,2-2-10-16,2 2-6 16,2 4-12-16,0-3 2 15,0 0-2-15,12-11 0 16,30-8 2-16,31-6 2 15,18-5-4-15,5 9-2 16,-11 10 2-16,-25 12 0 16,-19 8-3-16,-15 0 3 0,-12 10-3 15,-10 11 0-15,-4 6 3 16,-18 16 0-16,-31 7 5 16,-20 8-4-16,-11 1 2 15,1-14-3-15,17-9 0 16,20-11 2-16,19-14-2 15,21-7-2-15,2-1 1 16,21-2-18-16,25 2 11 16,16-3-9-16,17 0-2 15,6 0 5-15,-1 0 4 16,-12 10 8-16,-17 6 2 16,-15 5 0-16,-13 5-3 15,-16 2 2-15,-11 3 1 16,0 3 5-16,-36 3-4 0,-11 2 1 15,-10 1 7-15,-3-4 0 16,2-6 10-16,11-7-19 16,9-9 1-16,11-4-2 15,9-7 1-15,5-3-28 16,11 0-29-16,2-3-76 16</inkml:trace>
  <inkml:trace contextRef="#ctx0" brushRef="#br0" timeOffset="10846.63">17708 3970 338 0,'0'0'19'0,"0"0"-18"16,5 158-1-16,-5-55 2 15,0 1 1-15,-5-11 10 16,-1-15 2-16,4-11-10 16,2-10 3-16,0-11-8 15,0-12 0-15,0-12 1 16,0-10-1-16,0-9 1 16,0-3-1-16,0-9 0 15,0-19 0-15,0-9-26 16,0 0 20-16,0 1 3 0,8 3 3 15,3 5 2 1,5 6-2-16,1 4 0 0,6 3-2 16,2-2 3-16,4 3-1 15,2-3 2-15,-4 2-2 16,2-1 0-16,-2-3 0 16,-2-6 0-16,4-7 1 15,0-8 0-15,-2-8-1 16,-4-4 3-16,-12 2-3 15,-9 2 3-15,-2 3-3 0,0 3 0 16,-15 4 8 0,1 8-4-16,5 10 7 0,5 13 15 15,2 7-7-15,2 0-10 16,0 5-9-16,0 27 0 16,0 20 1-16,0 23-1 15,0 11 0-15,0 8 2 16,0-6-2-16,6-8 1 15,3-9-1-15,0-9 0 16,0-6 0-16,0-13 0 16,0-10-26-16,2-12-35 15,2-17-3-15,1-4-42 16</inkml:trace>
  <inkml:trace contextRef="#ctx0" brushRef="#br0" timeOffset="11362.72">18506 4207 309 0,'0'0'3'0,"0"0"15"16,31 154-13-16,-18-67 4 15,3-1 4-15,5-10 3 16,0-13-3-16,2-12-8 15,-3-14 0-15,-7-7 4 16,-7-15-8-16,-1-7 0 0,-5-8 11 16,0 0 34-1,-7-13 9-15,-17-24-49 0,-10-13-4 16,-3-11-2-16,-5-19 0 16,-1-11-3-16,3-12-9 15,9-7 8-15,22 4 0 16,9 7 3-16,40 15 1 15,16 20 3-15,2 18-1 16,-14 12-2-16,-6 8 2 16,0 5-2-16,-2 3 0 15,-1 9-1-15,-1 7 1 16,-10 2-5-16,-11 19-2 16,-13 25 7-16,0 15 3 15,-33 12-3-15,-16 2 9 16,-13 2-9-16,-10-9 0 0,1-10 10 15,7-14-8-15,12-12 0 16,17-14 3-16,10-6-4 16,5-10-1-16,9 0 0 15,2 0-19-15,5-18-55 16,4-7-115-16</inkml:trace>
  <inkml:trace contextRef="#ctx0" brushRef="#br0" timeOffset="12734.82">21215 3120 281 0,'0'0'24'16,"0"0"1"-16,0 0-24 16,0 0 9-16,0 0-3 15,0 0 16-15,-31-7-13 0,25 26-9 16,-6 33 9-1,-15 24 13-15,-13 28-1 0,-8 21 3 16,-16 5-12-16,-2-1-7 16,-1-11 1-16,0-13-4 15,7-16-1-15,11-17-2 16,9-18 2-16,15-21 3 16,12-16-5-16,9-11 0 15,4-6 1-15,0 0 1 16,0-7 4-16,0-21-6 15,9-8 2-15,7-8-1 16,10-2-1-16,3 7-3 16,2 11 3-16,0 15-4 15,0 6 4-15,8 7-1 0,5 0 1 16,10 9-6-16,4 22 5 16,-6 19-1-16,-4 14 0 15,-11 15 2-15,-12 3 0 16,-10 2-2-16,-7-4 6 15,-8-3 2-15,0-7-6 16,0-4 0-16,-8-10 1 16,-3-7-1-16,1-9 0 15,3-12-11-15,0-13-49 16,5-8-6-16,2-7-64 16</inkml:trace>
  <inkml:trace contextRef="#ctx0" brushRef="#br0" timeOffset="13152.79">22120 3042 422 0,'0'0'15'0,"0"0"-15"16,0 0-16-16,0 0 16 15,0 0 0-15,0 0 0 16,120-9 0-16,-80-1 2 16,-4 1-2-16,-10 1-20 15,-12 1-7-15,-14 6-29 16,0-1-20-16</inkml:trace>
  <inkml:trace contextRef="#ctx0" brushRef="#br0" timeOffset="13412.38">22061 3071 244 0,'0'0'17'0,"-25"105"7"15,4-24 0-15,-4 10 4 16,-1 7-7-16,3 2-1 15,8-3-2-15,-3-2-14 16,7-16 2-16,2-14 0 16,0-11-5-16,2-16 6 15,5-8-7-15,0-11-3 0,2-10 3 16,0-4-11-16,14-4 9 16,12-1 0-16,3 0 2 15,6 0 1-15,4-6-1 16,-1-3-46-16,4-1-27 15</inkml:trace>
  <inkml:trace contextRef="#ctx0" brushRef="#br0" timeOffset="14031.72">24702 2857 349 0,'0'0'8'0,"0"0"-7"16,0 0-1-16,0 0 0 15,133-4 2-15,-90-3-2 16,4 0 10-16,6-3-10 16,3-2 0-16,-7 0 9 15,-4 8-6-15,-14 4 5 16,-9 4 1-16,-6 29-2 0,-10 12 6 16,-4 13-8-1,-2 13 4-15,-2 15 6 16,-25 6-8-16,-4 2 0 0,3-5-2 15,10-8 6-15,13-10 15 16,5-4-18-16,0-4-7 16,9-9 5-16,-2-10-6 15,-3-11 0-15,-1-9 0 16,-3-13 1-16,0-6 1 16,0-5-2-16,-25 0-10 15,-28 0-11-15,-28 0-39 16,-21 6-31-16,-10 8-47 15</inkml:trace>
  <inkml:trace contextRef="#ctx0" brushRef="#br0" timeOffset="14354.05">23069 3916 529 0,'0'0'29'0,"0"0"-25"16,0 0 5-16,0 0-9 16,0 0-9-16,0 0-18 15,18-10-79-15,-1 10-69 16</inkml:trace>
  <inkml:trace contextRef="#ctx0" brushRef="#br0" timeOffset="14536.43">24035 3917 315 0,'0'0'197'16,"0"0"-197"-16,0 0-7 16,0 0-7-16,0 0 9 15,0 0-19-15,175-54-6 16,-107 14-6-16,-5 10-65 15</inkml:trace>
  <inkml:trace contextRef="#ctx0" brushRef="#br0" timeOffset="15005.77">22102 4445 482 0,'0'0'24'0,"0"0"-8"16,0 0-10-16,0 0 1 15,0 0-5-15,0 0 9 16,98-47 11-16,-31 25-14 16,-1-3-7-16,-5 2-1 15,-8 2-5-15,-8 0 5 16,-14 6-41-16,-17 7-30 16,-14 4-26-16,0 4-156 0</inkml:trace>
  <inkml:trace contextRef="#ctx0" brushRef="#br0" timeOffset="15301.41">22003 4493 364 0,'0'0'59'16,"0"0"-59"-16,0 0 0 16,0 0 0-16,-17 118 13 15,1-70 3-15,-5 9-5 16,-8 9 10-16,-5 6-14 15,-4 3 3-15,-2 1 2 16,4-2-7-16,3 0-1 16,6 1-4-16,7-5 0 0,7-2 4 15,8-12-4 1,5-11-3-16,0-12 0 0,25-13-1 16,6-8 3-16,5-8-1 15,6-4 2-15,7 0 5 16,7-4-5-16,3-14-17 15,7 1-62-15,5 0-61 16</inkml:trace>
  <inkml:trace contextRef="#ctx0" brushRef="#br0" timeOffset="15538.22">22977 5282 518 0,'0'0'10'0,"0"0"-10"15,0 0-41-15,0 0 21 16,0 0-30-16,143-48-52 15</inkml:trace>
  <inkml:trace contextRef="#ctx0" brushRef="#br0" timeOffset="15760.73">24669 4998 313 0,'0'0'11'16,"0"0"-11"-16,0 0-111 15,0 0-92-15</inkml:trace>
  <inkml:trace contextRef="#ctx0" brushRef="#br0" timeOffset="16283.06">24762 4365 528 0,'0'0'17'16,"0"0"-17"-16,0 0-2 15,0 0 1-15,0 0 2 16,0 0-1-16,129-87 0 15,-88 74 0-15,-13 9-2 16,-5 4 2-16,-5 0-8 16,-1 0 4-16,1 6-11 15,7 11-10-15,0 0 8 16,1 3 5-16,1 0 3 16,-3 6-13-16,-1 6 14 15,-4 4 6-15,-1 11 3 16,-1 5-1-16,2 10 0 15,1 6 0-15,5 6 12 0,1-1-10 16,-1 2 2-16,-3 2-3 16,-9-5 1-16,-3-2 22 15,-6-14-20-15,-4-11-3 16,0-13 6-16,0-4-6 16,-18-1 7-16,-22 0 10 15,-18-5-18-15,-15-4-3 16,-19-6-60-16,-9 0-115 15</inkml:trace>
  <inkml:trace contextRef="#ctx0" brushRef="#br0" timeOffset="16714">22456 5923 445 0,'0'0'56'0,"0"0"-32"16,0 0-20-16,0 0 26 16,0 0-8-16,0 0-4 15,-17-20-15-15,19 20 2 16,17 0 0-16,15-2-5 15,13-4 0-15,9-4-2 16,6 0-30-16,1 2-31 0,-11 6-35 16,-11 2-13-16,-16 0-161 15</inkml:trace>
  <inkml:trace contextRef="#ctx0" brushRef="#br0" timeOffset="17236.06">22296 5953 292 0,'0'0'61'0,"0"0"-41"0,0 0-2 16,0 0 5-1,0 0 8-15,0 0-20 0,-11 2-5 16,6 9 0-16,-15 12 1 16,-7 10 23-16,-6 6-7 15,0 2-3-15,-5 1 7 16,-3 0-22-16,4 2 1 16,1 2-3-16,7 2-3 15,2 5 6-15,12-3-6 16,3-6 0-16,12-2 2 15,0-8-2-15,0-6-1 16,14-2 1-16,1 1 0 0,2-6 3 16,-2 5-3-1,-1-2 0-15,-1-1 2 0,-1-6-2 16,0-4-5-16,1-8 5 16,-3-1-1-16,-4-2 1 15,3 2-4-15,-5 1 4 16,5 2 9-16,5 2-9 15,1 3-2-15,7 1 1 16,7 2-8-16,3-5-18 16,7-5-17-16,2-5 13 15,-1 0 15-15,0-7-40 16,-3-16-21-16,6-6-87 16</inkml:trace>
  <inkml:trace contextRef="#ctx0" brushRef="#br0" timeOffset="17496.87">23094 6525 610 0,'0'0'50'16,"0"0"-50"0,0 0 1-16,0 0-2 0,0 0-32 15,0 0-17-15,26-24 16 16,25 24-57-16,3 0-75 16</inkml:trace>
  <inkml:trace contextRef="#ctx0" brushRef="#br0" timeOffset="17678.77">23630 6475 117 0,'0'0'376'16,"0"0"-376"-16,0 0-12 0,0 0 12 16,0 0 9-1,163-28-8-15,-79 16-1 16,10-1-39-16,7 4-21 0,-12-1 12 15,-11-2-69-15</inkml:trace>
  <inkml:trace contextRef="#ctx0" brushRef="#br0" timeOffset="18380.62">24920 5713 579 0,'0'0'41'0,"0"0"-41"16,0 0-11-16,0 0 5 16,0 0 6-16,0 0 4 15,98-42-4-15,-46 34-8 16,-3 2-27-16,-16 6 34 16,-6 0-4-16,-5 0 4 15,-2 3 0-15,3 12-8 16,-4 1 6-16,4 6 0 15,-1 4 3-15,0 10 1 16,3 2 0-16,4 6-1 16,4 6 5-16,-4 10-3 0,0 7 0 15,-11 5-2-15,-11 8 0 16,-7 2 5-16,-5 10-5 16,-21 2 0-16,-3-7 4 15,6-15-1-15,8-22 2 16,3-18-5-16,6-11 0 15,-1-9 8-15,-1-5 6 16,-4-3 13-16,-1-4 2 16,-3 0-9-16,-4 0-10 15,-4-1-10-15,-8-14-12 16,-5-1-32-16,-13-5-75 16,-12-2-170-16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09T10:31:05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9418 10415 187 0,'0'0'35'0,"0"0"-16"15,0 0-19-15,0 0 0 16,0 0 7-16,0 0 4 16,0 0-3-16,0 0-1 15,-12 0 3-15,10 0 27 0,-3 0-2 16,1 6 9 0,-2 2-12-16,1-2-15 0,1 0-8 15,1 0-9-15,1-2 1 16,2-2-5-16,0 0 4 15,0 0-32-15,9 3-28 16,6-5-145-16</inkml:trace>
  <inkml:trace contextRef="#ctx0" brushRef="#br0" timeOffset="1660.76">19464 11218 300 0,'0'0'17'0,"0"0"-13"16,0 0 3-16,0 0 8 15,0 0 8-15,0 0-21 16,0 0 3-16,-4-11 3 16,4 11-8-16,0 0 1 15,0 0 9-15,0 0 2 16,0 0-2-16,0 0-10 15,0 0 1-15,0 0-3 0,0 0 2 16,0-2-11-16,0 0-10 16,6-4-4-16,12-2-49 15,0 0-61-15</inkml:trace>
  <inkml:trace contextRef="#ctx0" brushRef="#br0" timeOffset="9152.79">13201 13140 188 0,'0'0'8'16,"0"0"-1"-16,0 0-7 0,0 0 0 16,0 0 25-1,0 0 15-15,0 0-5 16,-36 0-15-16,36 0-8 0,0-1 18 16,0-4-17-1,0 5-9-15,0 0 4 0,0 0-7 16,0-1 7-16,0 1-8 15,0 0 3-15,14 0-2 16,8 0-1-16,9-3 0 16,7 0 3-16,16-4-3 15,12-3 2-15,19-4 0 16,20-6-1-16,22-4 9 16,13-4-10-16,7 1 0 15,2 6 2-15,-4 3-1 0,-5 6-2 16,-8 6 1-16,-7 6 0 15,-3 0 1-15,-1 0-1 16,-1 0 0-16,-2 4-3 16,-9-1 3-16,-5 2 0 15,-5-5 0-15,-13 0 0 16,-7 0 1-16,-15 0-1 16,-6 0 0-16,-11 0-1 15,-9 0 2-15,-7 0-1 16,-9 0 0-16,-6 0 0 15,-3 0-1-15,1 0 1 16,-1 0 0-16,5 0 1 16,5 0-1-16,3 0 0 0,3 6 0 15,4-2 1-15,-2 2 0 16,0 0-1-16,-4 0 0 16,0 0-1-16,0-1 1 15,-2 1 0-15,-3-1 0 16,-7 1 0-16,-2-2 1 15,-1-2-1-15,-3 0 0 16,-3-2-2-16,-2 4 2 16,4 0 0-16,1-2 0 15,1 6 1-15,4-3 0 16,-1-3-1-16,3 3 0 16,1-5 0-16,0 0 0 15,-7 0 0-15,2 0-1 0,-3 0 1 16,-3 0 0-16,-4 0 0 15,1 0-7-15,-3 0 6 16,0 0-11-16,0 0-27 16,0-2-46-16,0-6-2 15,-7 2-72-15</inkml:trace>
  <inkml:trace contextRef="#ctx0" brushRef="#br0" timeOffset="11435.65">14475 14758 82 0,'0'0'76'0,"0"0"-52"16,0 0-19-16,0 0 14 16,0 0 15-16,0 0-7 15,0 0-17-15,0 0-9 0,0 0 7 16,0 0 0-1,0 0-4-15,0 0-1 0,0 0-3 16,0 0-2-16,0 0-3 16,0 0-7-16,0 0 9 15,0 0-15-15,0 0-5 16,0 0-6-16,0 0-6 16,0 0-40-16</inkml:trace>
  <inkml:trace contextRef="#ctx0" brushRef="#br0" timeOffset="12896.7">14515 14743 112 0,'0'0'17'0,"0"0"-7"15,0 0 2-15,0 0 12 16,0 0-1-16,0 0-2 15,-22-25-2-15,20 23-12 16,-3 0 8-16,5 0-3 16,-2 2-2-16,2 0 11 15,0 0-9-15,-2 0-5 16,2 0 1-16,0 0-7 16,0 0 4-16,0 0-5 15,0 0 0-15,0 6 4 0,0 10-4 16,0-2 0-1,0 9 3-15,0-5-3 0,6 4 7 16,-3-3-7-16,4 3 0 16,-3 0 7-16,-2-1-7 15,3-3 0-15,-1-4 1 16,-2-6 0-16,0-2 3 16,0 2-4-16,-2-2 0 15,0 1-5-15,0-1 5 16,0 1 0-16,0-1-2 15,0 2 3-15,0 0-1 16,0-1 0-16,-2-2 1 0,-9-2 5 16,1 1-5-16,-6 1 1 15,-2-5 3-15,-2 0-2 16,-5 0 9-16,0 0-8 16,-1 0 2-16,0 0 7 15,-1 0-12-15,4 0-1 16,-1 0 2-16,-1 0-2 15,1 0 0-15,-3 0 0 16,3 0 0-16,-3 4 6 16,0-4-6-16,-4 4 0 15,-7 2 3-15,-2 2-3 16,-1-2 2-16,6-1-2 16,8-4 0-16,6 2 16 0,4-3-16 15,4 3 1-15,2-3 5 16,0 0-6-16,2 0 1 15,-2 0-1-15,2 0 0 16,0 0 1-16,0 0-1 16,-2 0 0-16,0 0 0 15,-3 0 0-15,1 0 0 16,1 0 0-16,2 0 0 16,1 0 2-16,3 0-2 15,-4 0 0-15,1 0 5 16,-1-6-4-16,0 0 0 15,-1 0 1-15,-2 0-2 0,4 0 10 16,-2 0-9-16,0 6-1 16,-1-4 2-16,6-1-2 15,-3 1 3-15,5 1-3 16,-1-2 0-16,-2-2-4 16,3 1 4-16,-1 0 0 15,3 0 3-15,0-1-2 16,-2 3 4-16,-4-2-5 15,4-1 0-15,-5-3 0 16,3-2 0-16,-1 1 0 16,2 2-2-16,-1 1 0 15,4-6 0-15,-1 0-2 16,1 5 2-16,2-4-1 16,0 5 3-16,0 2 0 15,0-2 0-15,0 5 0 16,0 2-1-16,0 1-1 0,0 0-1 15,0 0 2-15,0 0-24 16,0 0 4-16,0 0-24 16,0 0-14-16,0 8-105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09T10:32:52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21473 9276 193 0,'0'0'84'16,"0"0"-75"-16,0 0 2 16,0 0 2-16,0 0 30 15,0 0-4-15,0 0-19 0,129-82 2 16,-110 76-19-16,-1 4-2 16,-1 0 8-16,-1 2-7 15,4 0-2-15,2 0 6 16,7 0 1-16,7 0 10 15,4 0-17-15,5 8 0 16,1 0 8-16,3-1-8 16,1 4 0-16,-2-3 0 15,2 0 2-15,-6 1 2 16,-3-1-4-16,-8 1 0 16,-6 3-1-16,-8 6 1 15,-1 4-2-15,-7 9 2 0,-2 0 0 16,-2 9 5-16,-2 3-5 15,-1 3 0-15,0 6 8 16,3 4-7-16,2 4-1 16,0 11 0-16,-5 5 3 15,0 15 2-15,1 10-5 16,-1 6 0-16,4 1 4 16,-2-4-3-16,-2-1-1 15,1 4 6-15,-1-6-6 16,6-5 10-16,-2-8-10 15,3-4 0-15,-1-2 4 16,-4-1-4-16,-2-1 0 0,-1-2-1 16,-3-1 2-1,0-5 1-15,0-3-2 0,0-2 0 16,0-3 0 0,0-2 0-16,0-4 0 0,0-2-1 15,0 1 3-15,0-3-2 16,0-3 0-16,0 2 0 15,0-6 3-15,0 5-3 16,0-2 0-16,0 0-1 16,-5-6 3-16,3-6-2 15,0-5 0-15,2-10 0 16,0 1 0-16,0-4 0 16,0-4 0-16,0-1-1 0,0-2 2 15,0-1 0 1,0-2-1-16,0 1 0 0,-2-2 0 15,0 3 0-15,2-2 0 16,-4 3-1-16,4-1 3 16,0-2-4-16,0 0 2 15,0-5 0-15,0 2 1 16,0-7-1-16,-2 1 0 16,-4 2 0-16,-3-3 2 15,-9 2 3-15,-7-2-5 16,-6 0 0-16,-2 0 1 15,-7 0-1-15,-6 0 0 16,-12 0-1-16,-9 0 2 16,-3 0 7-16,-3 4-6 15,2-1 2-15,-3 0 17 0,-4 3-21 16,-4-2 1-16,-8-2-1 16,-1-1 3-16,0-1 0 15,1 0-3-15,3 0 0 16,3-3 4-16,2-10 0 15,-1 1-3-15,5 3 8 16,4 0-8-16,6 1 19 16,9 7-20-16,7 1 1 15,7 0 5-15,13 0-6 16,12 0 0-16,9 0-1 16,7 0 3-16,4 0-6 15,0 0 0-15,0 0-24 0,0 0 22 16,0 0-27-16,0 0-6 15,0-3-31-15,-2-2-54 16</inkml:trace>
  <inkml:trace contextRef="#ctx0" brushRef="#br0" timeOffset="2863.5">20632 12947 106 0,'0'0'103'15,"0"0"-65"-15,0 0-32 16,0 0 0-16,0 0 23 16,0 0-18-16,0 0-3 15,-5-17 8-15,5 15 1 16,0 2 2-16,0 0-6 16,0 0-6-16,0 0 11 15,0 0-18-15,0 0-1 16,0 0 1-16,17 0 0 15,15 0 9-15,15 0-9 16,11 0 0-16,17 0 19 16,10 0-19-16,7-5 3 15,1 0 1-15,3-4-2 0,-5-3-2 16,-4-3 0-16,-4 1 0 16,-10-1 3-16,-11 5-3 15,-12 3 0-15,-17 3 0 16,-16 4 0-16,-10 0 0 15,-7 0 0-15,0 0 0 16,0 0 11-16,-2 0-10 16,-7 0-1-16,1 0 2 15,1 0-1-15,4 0 4 16,1 0-5-16,0 0 0 16,2-3 4-16,0 3-4 15,0 0 0-15,-3 0 2 0,-1 0-1 16,-4 0 2-16,-1 0-3 15,-7 0 0-15,3 14 0 16,-5 8 0-16,3 3 0 16,3 3 0-16,-1 4 1 15,3 8 2-15,4 10-3 16,-3 6 0-16,1 14 9 16,-4 12-9-16,-1 9 0 15,-5 7 4-15,-2 0 0 16,-2-1 2-16,-1-3-6 15,4-10 0-15,3-5 16 16,3-14-16-16,5-3 0 0,4-9 7 16,4-1-3-16,0-4 2 15,0-1-6-15,0 2 0 16,0 1 4-16,0-4-4 16,0-2 0-16,0-2 1 15,0-3-1-15,0-1 2 16,0-4-2-16,0-3 0 15,0 2 0-15,0-1 0 16,0 4 0-16,0 1 3 16,0-6-2-16,0 1 4 15,0 7-5-15,0-7 0 16,0 2 6-16,0 2-6 16,-2-8 0-16,-3 2 5 0,1-4 0 15,-2-4-1-15,0-4-4 16,2-8 0-16,2-2 2 15,0-2-2 1,-5 2 0-16,-4 2 4 0,-5 4-2 16,-4 2 5-16,-2-2-7 15,0 0 1-15,-1-1 11 16,6-5-11-16,-6 2-1 16,1-6 4-16,-5 2-4 15,-6 2 2-15,-5-7-2 16,-8 3 0-16,-10 0 2 15,-11 1-2-15,-7-5 0 16,3 0 1-16,4 0-1 16,5 0 10-16,8 0-10 15,10 0 0-15,12 0 7 0,8-6-7 16,6-2-1-16,7-3-1 16,2 0-6-16,4-12-19 15,3-4-17-15,2-9-28 16,12-13-31-16,14-17-170 15</inkml:trace>
  <inkml:trace contextRef="#ctx0" brushRef="#br0" timeOffset="3404.4">22111 13703 404 0,'0'0'18'0,"0"0"-18"16,0 0-23-16,0 0 23 0,0 0 0 16,0 0 22-1,118-45-22-15,-85 31 0 0,-8 3 1 16,-14 1 1-16,-9 2 3 16,-2-4-5-16,0-2 0 15,-25-2 3-15,-4-2-3 16,-2 4 0-1,0 0 2-15,2 3 1 0,3 9 25 16,-1 2-4-16,-6 0-15 16,-6 19 15-16,-1 9-21 15,3 7-3-15,4 1 8 16,3 5-6-16,8 12 0 16,7 4-2-16,1 1 0 15,5 5 1-15,9-9-1 16,0-10-3-16,0-9 3 0,18-10-6 15,6-9 0-15,5-11-28 16,9-5-19-16,7-6 7 16,3-23-46-16,8-11-159 15</inkml:trace>
  <inkml:trace contextRef="#ctx0" brushRef="#br0" timeOffset="3712.35">22385 13458 282 0,'0'0'121'16,"0"0"-104"-16,-133-29 4 16,110 29 7-16,11 0 7 15,8 0-20-15,4 0-15 0,0 24-4 16,10 14 1-16,13 12 3 16,9 9 1-16,4 0-1 15,0 2 0-15,1-3 1 16,-1-8 0-16,-1-8-1 15,-4-12-1-15,-6-8 1 16,-9-8 4-16,-7-6-4 16,-9-4 0-16,0 0 5 15,-23 1 7-15,-19 0-8 16,-14-5-4-16,-4 0-16 16,4 0-3-16,10-14-66 15,17-12-18-15,15-12-83 0</inkml:trace>
  <inkml:trace contextRef="#ctx0" brushRef="#br0" timeOffset="4196.64">22558 12906 241 0,'0'0'163'0,"0"0"-143"16,0 0-20-16,0 0 3 0,0 0 1 15,0 0 60 1,81 138-55-16,-54-49 2 16,-3 12 2-16,-6 6-9 0,-4-9 7 15,-4-14-11-15,-3-18 0 16,-3-19 3 0,-4-15-3-16,0-18 0 0,0-9 1 15,0-5 2-15,0 0 8 16,0-19-10-16,-6-17 5 15,-5-7-5-15,9 0-1 16,2-1 0-16,2 1-2 16,23 3 6-16,6 6-8 15,-2 8 4-15,-2 6 0 16,-6 8-3-16,-7 4 3 16,-3 8-2-16,-5 0 1 15,-1 12-1-15,2 22 1 16,0 10 1-16,-1 5 0 0,-2-2 15 15,3-3-14-15,0-6-1 16,2-3 2-16,0-7-1 16,5-10-1-16,-2-9-1 15,5-4-6-15,0-5 6 16,3-18-56-16,0-19-48 16,-4-19-80-16</inkml:trace>
  <inkml:trace contextRef="#ctx0" brushRef="#br0" timeOffset="4326.85">22991 13164 26 0,'0'0'390'0,"0"0"-374"15,0 0-11-15,0 0 16 0,0 0-10 16,0 0-11-16,-24-18-22 16,43 18-14-16,12 0-51 15</inkml:trace>
  <inkml:trace contextRef="#ctx0" brushRef="#br0" timeOffset="4931.22">23220 13196 80 0,'0'0'387'0,"0"0"-371"0,0 0-12 16,0 0-1-1,-22 120 0-15,22-64 15 0,0 5 7 16,12-1-25-1,-2-6 0-15,3-10 4 0,3-13-4 16,-3-9 0-16,1-13 0 16,-3-4 0-16,-2-5-9 15,3-11 20-15,0-28 0 16,5-20-3-16,-5-9-8 16,-3-2-11-16,-4 0-11 15,-2 16 22-15,-1 14 2 16,-2 15-2-16,0 15 0 15,0 9-1-15,0 1 1 16,0 3-7-16,0 23 4 0,0 12 3 16,0 9 17-16,0 3-16 15,0-3-1-15,0 0 9 16,4-5 0-16,0-7-5 16,3-12-4-16,5-5 0 15,-4-9 0-15,5-8 0 16,3-1-3-16,7-11 3 15,-2-26 15-15,2-10-14 16,-3-4-1-16,-7 1 0 16,-4 1 1-16,0 9-1 15,-4 12 0-15,-3 13 0 16,-2 8 2-16,0 6 4 16,0 1-6-16,0 0 0 15,0 1 5-15,2 17-5 16,2 9 0-16,5 3 1 0,1 2 0 15,3 0-1-15,1 0 0 16,-2 1 0-16,7-4-8 16,-4-3 5-16,5-6-43 15,5-12-14-15,6-8-25 16,2 0-23-16</inkml:trace>
  <inkml:trace contextRef="#ctx0" brushRef="#br0" timeOffset="5380.5">23947 13258 241 0,'0'0'57'0,"0"0"8"15,0 0-6-15,0 0 5 0,0 0-19 16,0 0-29-16,-99-50-13 16,82 70 5-16,-1 14-8 15,5 6 0-15,1 5-1 16,-1 3 2-16,9-8-1 15,0-3 0-15,4-7 0 16,0-11-2-16,8-5 2 16,7-6-4-16,8-8 3 15,-5 0 1-15,5-2 1 16,0-20-1-16,-2-10 0 16,4-4 15-16,-6-6-15 15,-1-3-5-15,-7 3 5 0,-1 4 0 16,-4 11-1-16,-4 6 1 15,-2 10 0-15,0 4 14 16,0 5-12-16,0 2 2 16,0 0-2-16,0 0 2 15,0 12-6-15,9 13 2 16,3 5 0-16,1 2 1 16,-1 0-1-16,5-1-3 15,1-4 2-15,1-10-3 16,2-10-9-16,3-7-34 15,3 0-24-15,-1-21-10 16,1-21-106-16</inkml:trace>
  <inkml:trace contextRef="#ctx0" brushRef="#br0" timeOffset="6280.86">24078 12507 475 0,'0'0'23'0,"0"0"-23"16,0 0-1-16,9 115 1 16,18-34 15-16,4 18 1 15,0 5-14-15,0 6-2 16,-6-2 17-16,-14-2-17 16,-7-14 0-16,-4-13 8 15,0-22-7-15,0-24 7 0,0-15-8 16,0-11 0-16,0-4 11 15,0-3-11-15,0-14 0 16,23-30-2-16,8-16 2 16,7-4-34-16,7 5-17 15,-8 11 1-15,-3 12 27 16,-10 8 12-16,-8 8 11 16,-7 10 3-16,-2 4 5 15,-7 6 15-15,0 0-8 16,0 4-13-16,0 28 25 15,0 13-8-15,0 6-9 16,-3 8 4-16,3-2-3 16,0 0-1-16,0-9-10 15,5-10 4-15,13-12 4 0,-3-8-8 16,1-10 0-16,-1-8-1 16,-2 0 2-16,5-21 9 15,5-23-9-15,-4-13 3 16,-5-9-8-16,-14 2-7 15,0 4-5-15,-6 10 10 16,-19 11 6-16,0 7 4 16,1 8-3-16,-1 5 3 15,1 5 8-15,6 3-12 16,5 5 0-16,9 2 0 16,4 2-4-16,0 2-14 15,4 0-31-15,13 0 33 16,10 0 14-16,0 0-19 15,2 0-2-15,2 0 14 0,3-4 5 16,1-8 3-16,-1 1-10 16,-3 2 11-16,-2 3-2 15,-2 6 2-15,-3 0 0 16,1 0 1-16,-6 16 7 16,2 4 6-16,-6 4-7 15,1 8 2-15,-1 2 15 16,-1 6-22-16,-3 3 1 15,-5-1 3-15,-3-2-5 16,-3-6 0-16,0-8-1 16,0-8 0-16,0-8 11 0,-9-10-6 15,0 0 20-15,-4-26-9 16,6-23 0-16,5-11 9 16,2-8-17-16,6 4-7 15,23 8 26-15,10 6-18 16,5 10 6-16,3 3-3 15,2 6-11-15,0 9-1 16,-1 4 0-16,-5 10-16 16,4 5-20-16,-18 2-192 15</inkml:trace>
  <inkml:trace contextRef="#ctx0" brushRef="#br0" timeOffset="11001.44">9966 9641 63 0,'0'0'57'15,"0"0"-12"-15,0 0-28 16,0 0 9-16,0 0 6 15,0 0-25-15,0 0 13 16,-64-9 0-16,60 9-1 16,0 0 12-16,-2 0-16 15,-1 0-11-15,-1 0 7 16,2 0-10-16,0 0-1 16,4 0 4-16,-1 0 5 0,3 0 8 15,0 0-17-15,0 0 1 16,0 0 3-16,21 0-2 15,10 7 7-15,4-1 7 16,7-2-9-16,8-2 2 16,-2-2-9-1,2 0 0-15,-1 0 1 0,-5 0-1 16,-4 0 0-16,-11 0-2 16,-8 0 4-16,-15 0-4 15,-6 0-7-15,0 0-24 16,-17 0 27-16,-14 8-49 15,-8 7 5-15,1 0-18 0,-4-1 0 16</inkml:trace>
  <inkml:trace contextRef="#ctx0" brushRef="#br0" timeOffset="11113.95">9966 9641 129 0</inkml:trace>
  <inkml:trace contextRef="#ctx0" brushRef="#br0" timeOffset="11882.98">9966 9641 129 0,'-130'71'78'0,"126"-74"-33"0,2 3-23 0,-1 0 14 15,1 0-25-15,0 0 2 16,0 0-2-16,-2 6-10 16,-1 22 5-16,-2 12-5 15,0 14 13-15,-1 15 31 0,3 15-32 16,3 10-1-16,2 10 1 15,0 11-7-15,0 13 0 16,0 6-6-16,0 2 0 16,0-5 4-16,0-14-4 15,0-11 0-15,0-8 2 16,0-6-1-16,0-1 1 16,0-4-2-16,0 2 0 15,-9 0 6-15,-4 6-6 16,0-4 0-16,-3-12 4 15,7-8-3-15,7-17 0 16,2-16-1-16,0-14 0 0,6-8-10 16,7-3 10-16,1-8 0 15,-9-1 3-15,-1-2-1 16,-2 2 0-16,-2-1-2 16,0-1 0-16,0-1 8 15,0 2-8-15,0-3 0 16,0 0 3-16,0 0-2 15,0 0 0-15,0 0-1 16,0 0 0-16,0 0-1 16,0 2 1-16,0 4-1 15,0 3 1-15,0 8 1 16,0 7 2-16,-15 3-3 16,-5 0 0-16,3-5 0 0,5-4 0 15,5-8 0-15,5-4 0 16,0-4 2-16,2 0-4 15,0 0 2-15,0 2 0 16,0 1-5-16,0-3 5 16,0 1 0-16,0-1 1 15,0-2-1-15,0 1 0 16,0-1 0-16,0 0 0 16,2 5-2-16,4-3 2 15,3 0-2-15,-3-2-1 16,0 0 3-16,0 0 4 15,-1 0-4-15,1 2 0 0,0 2 4 16,6 0-4 0,3 2 0-16,6 0 3 15,6 0 0-15,4-3 2 16,6-3-5-16,11 0 0 0,2 0 3 16,4 0-3-16,-2-4 0 15,-6-3 3-15,-8 3-3 16,-7 2 0-16,-7 2 0 15,-10 0-11-15,-7 0 0 16,-3 0-101-16,-4 4-87 16</inkml:trace>
  <inkml:trace contextRef="#ctx0" brushRef="#br0" timeOffset="12751.68">7122 10349 411 0,'0'0'40'0,"0"0"-29"15,0 0-11-15,-75 102 10 16,46-34 33-16,2 13-26 16,5-1-13-16,9 0 11 15,11-6-14-15,2-8-1 16,2-4 5-16,22-5-1 16,5-9-4-16,5-6 0 15,-1-10 0-15,-2-8-10 0,-4-10 3 16,-7-12-27-1,-7-2-35-15,-10-9-80 0,-3-28-133 16</inkml:trace>
  <inkml:trace contextRef="#ctx0" brushRef="#br0" timeOffset="13831.43">6665 10768 291 0,'0'0'168'16,"0"0"-165"-16,0 0-3 15,0 0-14-15,0 0 9 16,0 0 3-16,77-8 2 0,-21 8 4 16,-4 0-4-16,2 0-9 15,-7-4-13-15,-7 1-2 16,-9 3-1-16,-2 0-27 16,-6 0 0-16,-4 0 45 15,2 9 2-15,-1 9 5 16,0 3 6-16,2 6 0 15,1 1 19-15,1 3-10 16,-2 0-4-16,-2 4 20 16,1-1-14-16,-8 3-5 15,-3 0 3-15,-4-1 6 16,-6-1 4-16,0-5-11 16,0-11-11-16,0-5 14 0,0-10-17 15,0-4 0 1,-6 0 10-16,-7 0 24 0,-3-14-26 15,1-9-8-15,7-4 0 16,8-5-8-16,0-2 7 16,6-1 1-16,23-2 6 15,5-2-6-15,5 3-1 16,4 1-2-16,-3 4 2 16,-2 5-7-16,-7 8 8 15,-9 6-5-15,-6 8 4 16,-7 2-3-16,-7 2 0 15,-2 0-12-15,0 0 9 0,0 10 3 16,0 8 4 0,-7 6 0-16,-8 8 0 15,-6 7 0-15,0 2 3 0,3 4-3 16,5-1 0-16,3 2 1 16,10-7-1-16,0-3 0 15,0-9-1-15,0-7 2 16,14-4-2-16,1-10 1 15,3-4-2-15,2-2-6 16,0 0 8-16,-2-17 0 16,-3-12 4-16,-6-13-1 15,-1-8-3-15,-6-3-2 16,-2-1 2-16,0 3 2 16,0 2-2-16,-2 11 0 15,-6 10 1-15,6 12 3 0,0 8-1 16,2 8-3-16,0 0 6 15,0 0-12-15,0 0 6 16,2 14-4-16,14 14 4 16,-1 7 2-16,1 5 1 15,1 0-3-15,2 0 2 16,5-4 1-16,1-4-3 16,2-4 0-16,1-6 1 15,1-6-1-15,0-8 0 16,0-8 0-16,0 0 0 15,0-8 0-15,-2-18 0 16,0-8 0-16,-7-2-1 0,-7 1 1 16,-6 3 0-1,-7 9-1-15,0 0 1 0,0 9 1 16,0 5-1-16,0 2 0 16,0 7 12-16,0 0-5 15,0 0-7-15,0 3-4 16,14 12 4-16,3 5 10 15,5 3-10-15,5 1 0 16,2 2 6-16,2-2-2 16,1-2-1-16,1-4-3 15,-4-7 1-15,-2-2-1 16,-8-9 0-16,-5 0-26 16,-12-2-12-16,-2-22-58 0,0-10-126 15</inkml:trace>
  <inkml:trace contextRef="#ctx0" brushRef="#br0" timeOffset="13975.57">8049 10600 386 0,'0'0'55'15,"0"0"-4"-15,0 0-48 16,0 0-3-16,0 0 0 16,0 0-3-16,-24-7-7 15,48 23-41-15,1 1-58 16,2 1-45-16</inkml:trace>
  <inkml:trace contextRef="#ctx0" brushRef="#br0" timeOffset="14331.86">8236 10696 340 0,'0'0'77'0,"0"0"-70"16,0 0-6-16,0 0 8 15,0 0 17-15,52 111 15 16,-30-74-35-16,5 3-4 15,-5-2 6-15,0-3-7 16,-3-8 0-16,-4-8-1 16,-1-7 0-16,-1-8 4 15,-3-4-4-15,4 0 0 16,3-12 5-16,4-20 8 16,1-6-8-16,3-6-5 15,-3 1 1-15,-4 9 0 0,0 7-1 16,-3 6 0-16,-2 10 0 15,-1 7 0-15,-1 4-1 16,3 0-4-16,-1 3 5 16,7 15 4-16,2 8-4 15,7 4 0-15,0 2 5 16,4 5-5-16,4-4-1 16,0-3-40-16,3-2-63 15,2-14-85-15</inkml:trace>
  <inkml:trace contextRef="#ctx0" brushRef="#br0" timeOffset="22436.77">23069 1189 57 0,'0'0'343'0,"0"0"-331"16,0 0 16-16,0 0-19 15,0 0 1-15,0 0 12 16,0 0 0-16,-23-25-9 15,23 25-13-15,0 5 0 16,0 20 2-16,-2 14 5 0,-2 16-7 16,-5 12 10-1,-5 14-2-15,1 2 1 0,-3 0-9 16,1-3 0 0,-1-7 4-16,5-9-4 0,3-19 0 15,3-13 1-15,3-14 0 16,2-13-1-16,0-5 0 15,-5 0 0-15,-2-8 23 16,-6-29-13-16,-3-14-7 16,6-17-5-16,3-17 4 15,7-8-4-15,0-10-2 16,13-6-20-16,18 1 15 16,12 8-15-16,6 16 15 15,0 24 6-15,-5 21-2 0,-8 19 3 16,-12 16 2-16,-3 4 0 15,-6 0-7-15,-1 20 7 16,-3 12-4-16,-7 8 4 16,-4 10 2-16,0 4-1 15,-11 2-1-15,-22 5 0 16,-14-3 7-16,-9 1-7 16,-1-7 0-16,1-8 4 15,15-17-4-15,15-10 3 16,12-11-3-16,12-5 0 15,2-1-1-15,0 0 1 0,4 0-33 16,19-17-34 0,12-10 8-16,10-3-8 15,4-2-40-15,2 2 31 0,-2 4 50 16,-4 5 52-16,-5 2-23 16,-3 5 10-16,-3 8 17 15,-10 6 18-15,-3 0-18 16,-8 12-16-16,-1 16 34 15,-4 3-26-15,-1 2 8 16,-3 3-2-16,-4 1-16 16,0-3-7-16,0-4-5 15,0-6 0-15,0-4 1 16,0-8-1-16,0-6-37 16,0-6-71-16</inkml:trace>
  <inkml:trace contextRef="#ctx0" brushRef="#br0" timeOffset="22610.86">23424 1121 469 0,'0'0'22'0,"0"0"-9"16,0 0-13-16,0 0-1 15,0 0-36-15,0 0-33 16,19-10 48-16,19 10-97 15</inkml:trace>
  <inkml:trace contextRef="#ctx0" brushRef="#br0" timeOffset="23055.27">23721 1423 145 0,'0'0'130'16,"-19"119"-125"-16,9-48-4 15,2-2 17-15,-1 0 0 16,5-6 10-16,-1-6 0 16,2-14-15-16,3-11 5 15,0-11-18-15,0-13 0 16,0-6 3-16,0-2 0 16,0-2 11-16,-2-29 14 15,-6-17-21-15,-3-11-14 0,-3-9 2 16,-3-11-11-16,1-11-8 15,3-8-18-15,8-1 4 16,5 7 8-16,3 20 30 16,18 18 3-16,4 18 0 15,0 18-3-15,-5 11 4 16,-3 7 2-16,-3 0 0 16,-1 17-4-16,-7 9 5 15,-1 3 16-15,-5 13-18 16,0-1-2-16,-9 5 10 15,-20 2-3-15,0-4-2 16,-2-5-8-16,2-7 4 16,10-10-2-16,2-5-2 15,11-8-8-15,6-6-36 0,0-3-58 16,9 0-10-16</inkml:trace>
  <inkml:trace contextRef="#ctx0" brushRef="#br0" timeOffset="23127.44">23721 1423 199 0</inkml:trace>
  <inkml:trace contextRef="#ctx0" brushRef="#br0" timeOffset="23413.45">23721 1423 199 0,'117'54'26'0,"-104"-54"-22"0,0 0 16 0,5 0 13 0,-2-6 1 0,6-3 0 16,7-8-27-16,5-5 19 15,-1 0-20-15,0-6-5 16,-6-1 5-16,-5-4-2 0,-8 4-4 15,-8 4 0-15,-6 6 0 16,0 6-4-16,0 5 4 16,-11 8 0-16,-11 0 9 15,-9 10-8-15,-9 24 3 16,-5 7-1-16,1 8 0 16,4 1 36-16,9-3-16 15,12-6-10-15,9 0 5 16,10-5-13-16,0-4-3 15,0 0-2-15,17-5 0 16,10-7-1-16,2-3 1 0,2-7-29 16,2-7-26-16,-2-3-55 15,-1 0-141-15</inkml:trace>
  <inkml:trace contextRef="#ctx0" brushRef="#br0" timeOffset="23694.21">24434 1702 88 0,'0'0'444'16,"0"0"-436"-16,0 0-8 15,0 0-25-15,0 0-8 16,0 0 4-16,-10 0-86 16,22 0-91-16</inkml:trace>
  <inkml:trace contextRef="#ctx0" brushRef="#br0" timeOffset="24281.15">24997 1458 315 0,'0'0'88'16,"0"0"-72"-16,42-157-13 15,-34 95 14-15,-8-4-1 0,0-2-8 16,-25-3 7-16,-8 1-15 15,0 8 0-15,4 14 6 16,9 18-3-16,4 14 14 16,8 14-9-16,-1 2-6 15,2 21-2-15,4 28 0 16,3 17 0-16,0 15 0 16,23 7 0-16,17 9 0 15,9 8 0-15,5 5 0 16,-4 11 3-16,-9 5-3 15,-12 9 0-15,-18 5 2 16,-11 0-2-16,-11-12 0 0,-25-12-1 16,-6-19 2-16,-4-16-1 15,-6-15 0-15,-4-16 0 16,-2-16 4-16,2-18-3 16,6-14-1-16,4-2 1 15,15-18 0-15,8-18 1 16,9-12-2-16,11-5-14 15,3-4 1-15,7-6-16 16,28-5 7-16,11-8-50 16,12-13-15-16,8-9-11 15</inkml:trace>
  <inkml:trace contextRef="#ctx0" brushRef="#br0" timeOffset="24496.64">25286 1413 160 0,'0'0'38'16,"0"0"-25"-16,0 0-12 16,0 0 24-16,0 0-5 15,0 0 11-15,4 64 16 16,0-21-31-16,8 3 0 16,-1 4-4-16,7-3-12 15,2-10 3-15,4-7-3 16,1-12-6-16,2-9 5 15,-6-8-51-15,2-1-70 16</inkml:trace>
  <inkml:trace contextRef="#ctx0" brushRef="#br0" timeOffset="24648.4">25292 1149 421 0,'0'0'0'0,"0"0"-18"16,0 0-78-16,0 0-2 16,0 0-39-16</inkml:trace>
  <inkml:trace contextRef="#ctx0" brushRef="#br0" timeOffset="25157.44">25828 770 406 0,'0'0'40'0,"0"0"-40"15,0 0 0-15,-50 101 9 16,30-24 31-16,3 13 7 16,5 11-44-16,7-1-2 0,5-6 16 15,0-11-17-15,19-11 2 16,8-8-2-16,2-8 5 15,2-10-7-15,-2-6 2 16,-5-10-25-16,-8-12-23 16,-1-5-68-16,-8-13-79 15</inkml:trace>
  <inkml:trace contextRef="#ctx0" brushRef="#br0" timeOffset="25343.96">25553 1313 399 0,'0'0'24'0,"0"0"-24"15,0 0-3-15,0 0 3 0,123-6 5 16,-54 6-5-16,8 0-18 16,2-6-10-16,-6-4-30 15,-3-2-24-15,-6-4-77 16</inkml:trace>
  <inkml:trace contextRef="#ctx0" brushRef="#br0" timeOffset="25600.28">26472 810 327 0,'0'0'59'15,"0"0"-40"-15,0 0 5 0,0 0 0 16,0 0-10-1,0 0-14-15,-61 74 0 0,37 3 10 16,-3 14-5-16,0 9 13 16,0 7 10-16,10-3-9 15,7-5-1-15,10-7-18 16,0-12 0-16,12-7 3 16,17-11-3-16,4-11-9 15,5-11-26-15,6-6-65 16,3-21-38-16</inkml:trace>
  <inkml:trace contextRef="#ctx0" brushRef="#br0" timeOffset="25895.35">27126 733 459 0,'0'0'44'0,"0"0"-36"15,0 0-8-15,0 0 0 16,-129 141 15-16,78-57-12 16,4 6-1-16,5 3-2 15,6-3 2-15,7-6-2 0,4-10 0 16,6-14-19-16,5-15-3 15,5-19-29-15,5-16 6 16,2-10-16-16,2-9 5 16,0-29-86-16</inkml:trace>
  <inkml:trace contextRef="#ctx0" brushRef="#br0" timeOffset="26056.83">26812 1099 275 0,'0'0'93'16,"0"0"-74"-16,0 0-6 15,0 0-13-15,0 0 21 0,0 0-9 16,47 126-9 0,-23-82 1-16,-1 2-4 15,1-6-7-15,-4-1-4 0,-2-10-89 16,-3-8-67-16</inkml:trace>
  <inkml:trace contextRef="#ctx0" brushRef="#br0" timeOffset="26229.8">27133 1408 399 0,'0'0'60'0,"0"0"-60"0,0 0 0 16,0 0 7 0,0 0-7-16,125 1 1 15,-86-1-1-15,4 0-17 0,-1-1-44 16,0-12-101-16</inkml:trace>
  <inkml:trace contextRef="#ctx0" brushRef="#br0" timeOffset="26796.43">27754 774 138 0,'0'0'46'15,"0"0"-41"-15,0 0-5 16,0 0 0-16,0 0 4 16,0 0-4-16,-6-10 1 0,6 6 16 15,0 0 7-15,0-3-1 16,0 6-1-16,0-1-15 15,0 0 16-15,0 2 7 16,0 0-2-16,0 0 34 16,0 0-29-16,0 0-6 15,0 2-17-15,-4 18-7 16,-3 12 5-16,-3 12 6 16,2 12-11-16,-5 16 19 15,-1 9-21-15,3 3 9 16,5-4-1-16,6-10-6 15,0-10-1-15,4-11-2 16,21-10 0-16,1-2-3 16,1-11 3-16,4-10-35 15,0-8-33-15,0-8-59 0</inkml:trace>
  <inkml:trace contextRef="#ctx0" brushRef="#br0" timeOffset="26976.72">27607 1191 486 0,'0'0'66'15,"0"0"-59"-15,0 0-7 0,0 0-6 16,0 0 4 0,0 0 2-16,70-20 0 0,-26 10-41 15,1 1-49-15,-1 2-27 16,-4-1-74-16</inkml:trace>
  <inkml:trace contextRef="#ctx0" brushRef="#br0" timeOffset="27763.94">28022 1208 179 0,'0'0'22'16,"0"0"4"-16,0 111 2 16,0-79-9-16,0 0 4 15,0-3-11-15,0-5 7 16,7-4-7-16,-1-6-4 15,-4-7-5-15,-2-4 13 16,0-3-15-16,0 0 28 0,0 0 23 16,0-10-19-1,-11-12-29-15,1-6-4 0,10-9-5 16,0 0-3-16,0 4 1 16,13 3-26-16,16 4 6 15,8 4 4-15,10 0 19 16,4 4-7-16,3 2 10 15,-3 1-7-15,-7 6 8 16,-1 0-2-16,-11 7 1 16,-11 2-6-16,-11 0 3 15,-10 0 4-15,0 0 0 16,-10 7 12-16,-23 15 7 0,-5 7-6 16,-2 10 10-1,5 5-3-15,6 3-11 0,6 1-9 16,7-8 0-16,12-4-1 15,4-10 1-15,0-9-7 16,2-4 7-16,12-6-6 16,5-7 1-16,2 0-9 15,4-17 8-15,4-15-4 16,2-11-10-16,-2-2 0 16,0-1 8-16,-8 1 12 15,0 5 4-15,-3 6 5 16,-3 8 4-16,1 8 11 15,-5 8 1-15,-7 8-8 0,-4 2 4 16,2 0-15 0,1 12-3-16,4 16 4 15,2 9-6-15,-1 0 13 0,4 1-14 16,1-6 0-16,0-8 3 16,3-5-3-16,-1-12-5 15,1-4-28-15,-3-3-16 16,5-4 49-16,1-23-11 15,2-8-7-15,4-6 18 16,-3 1-7-16,-2 0 7 16,-4 8-6-16,-3 10 6 15,-6 11 24-15,-7 9-4 16,0 2-7-16,0 0-5 16,2 7-1-16,5 15 1 15,4 6 6-15,3 0-13 16,-1-2 12-16,3-2-13 0,-1-4 0 15,-1-8 2-15,-1-4-2 16,0-6-43-16,1-2-67 16</inkml:trace>
  <inkml:trace contextRef="#ctx0" brushRef="#br0" timeOffset="27938.93">28940 917 517 0,'0'0'25'0,"0"0"-25"0,0 0 0 16,0 0-7-1,0 0 5-15,0 0-79 0,17-9 5 16,6 9-31-16,2 0-133 16</inkml:trace>
  <inkml:trace contextRef="#ctx0" brushRef="#br0" timeOffset="28267.56">29123 952 281 0,'0'0'64'16,"0"0"-29"-16,0 0-12 15,0 0 8-15,-49 121 6 16,46-89-28-16,3 2-2 16,0-2-7-16,0-7 0 15,0-4-5-15,13-7 15 0,3-7-10 16,2-7 8-16,2 0-2 15,0-9 7-15,3-18-13 16,-4-6 6-16,2-3-6 16,-6 2 0-16,-3 9 0 15,-6 9 1-15,-4 10 2 16,-2 6 13-16,0 0-16 16,0 0 2-16,0 17-4 15,2 6 4-15,9 9-2 16,5-1 6-16,5-3-3 15,-2-3 2-15,2 2-5 16,-1-11-31-16,1-4-51 16,2-6-15-16</inkml:trace>
  <inkml:trace contextRef="#ctx0" brushRef="#br0" timeOffset="28422.45">29724 1169 269 0,'0'0'102'16,"0"0"-87"-16,0 0 23 15,0 0-5-15,0 0-11 16,-35 126 1-16,14-88-22 16,6 0-2-16,6 0-6 15,9-3-69-15,3-8-42 16,30-9-77-16</inkml:trace>
  <inkml:trace contextRef="#ctx0" brushRef="#br0" timeOffset="28917.48">30588 732 562 0,'0'0'1'0,"0"0"-1"16,0 0 0-1,0 0 0-15,0 0 0 0,0 0 0 16,-31 124 14-16,25-88-14 16,6-7 0-16,0-4-1 15,0-8 3-15,4-9-4 16,14-1 1-16,4-7 0 15,5 0-5-15,2 0 6 16,-2 0-1-16,-5 0 1 16,-9 0 0-16,-1 0 0 15,-6 18-6-15,3 12 6 16,3 13 3-16,-1 7-3 16,-3 4 0-16,-3 6 6 0,-5 1-4 15,0-2 13-15,-24 4-4 16,-15-5-3-16,-11-5 7 15,-4-9-15-15,9-11 0 16,11-10-3-16,17-10 2 16,8-9-44-16,9-4-74 15,0-6-79-15</inkml:trace>
  <inkml:trace contextRef="#ctx0" brushRef="#br0" timeOffset="29107.61">30873 1305 375 0,'0'0'156'0,"0"0"-149"0,0 0-2 16,0 0-1-16,0 0 10 16,137-34-11-16,-104 32-3 15,-2 0-2-15,-4-2-36 16,-4-2-19-16,3-5-152 15</inkml:trace>
  <inkml:trace contextRef="#ctx0" brushRef="#br0" timeOffset="29429.24">31475 569 516 0,'0'0'36'16,"0"0"-36"-16,0 0-2 15,0 0 2-15,0 0 0 16,0 0 2-16,-6 164-1 15,6-89 9-15,0-1-6 16,2-2 3-16,0-6-7 16,-2-8 2-16,0-9-10 0,-2-13-8 15,-4-14-56-15,1-11-49 16,0-11-89-16</inkml:trace>
  <inkml:trace contextRef="#ctx0" brushRef="#br0" timeOffset="30246.35">31278 944 420 0,'0'0'35'0,"0"0"-35"16,0 0-7-16,0 0 7 0,0 0 8 16,0 0-2-1,129-31-12-15,-90 18-30 0,-1-1 18 16,-7 2-14-16,-2 1-25 15,-4 2 41-15,-5 7-47 16,-5 2-55-16,-1 2 33 16,-7 20 85-16,-5 10 62 15,-2 4 19-15,0 3-11 16,0 2-16-16,0-2-3 16,-9-1-9-16,0-2-2 15,2-4-40-15,1-6 2 16,2-4-1-16,-1-10 1 15,3-6-2-15,2-3 0 16,0-3 0-16,0 0-2 16,0-3 2-16,0-17 0 15,0-8 4-15,0-2 20 0,0-3-18 16,9 4-6-16,8 0 5 16,5 0 0-16,5 3-5 15,5-1-2-15,3 7-4 16,3 2-26-16,0 6-27 15,-4 2-20-15,-5 5-2 16,-14 3 5-16,-7 2 26 16,-2 0 50-16,-6 0 26 15,0 0 6-15,0 3 5 16,0 9-27-16,0 0-9 16,0 5 13-16,-6 5-8 15,2 2 10-15,-2 6 16 0,-3 3-4 16,-3 5-7-16,-1 3-7 15,-2-3-11-15,-1-4 14 16,5-6-17-16,4-10 0 16,7-6-4-16,0-6 4 15,0-6-8-15,14 0 8 16,8-8 6-16,0-18 36 16,3-8-36-16,-1-8-4 15,-3-5 9-15,-6-4-5 16,-1-2-4-16,-1 9-2 15,-7 8 1-15,-2 12 19 16,1 12 1-16,-5 8 2 0,0 4-9 16,0 0-14-1,0 22 0-15,0 9 3 0,0 6 2 16,0-1 2-16,0 3-7 16,5-6 0-16,10-2-2 15,3-7 6-15,0-8-8 16,-4-8 0-16,-1-4-32 15,3-4-66-15</inkml:trace>
  <inkml:trace contextRef="#ctx0" brushRef="#br0" timeOffset="30489.69">32304 976 379 0,'0'0'130'0,"0"0"-126"16,0 0-2-16,0 0 14 16,0 0 16-16,0 0-27 15,2 70 2-15,1-50-4 16,-1 2-3-16,2-3 0 16,-2-2 1-16,-2-2-1 15,2-5-9-15,4-2-28 16,-2-7-58-16,5 2-7 15,-1-3-102-15</inkml:trace>
  <inkml:trace contextRef="#ctx0" brushRef="#br0" timeOffset="30650.44">32338 798 294 0,'0'0'174'16,"0"0"-138"-16,0 0-34 15,0 0-2-15,0 0 0 16,0 0-2-16,0 0-56 16,0 16 23-16,16 3-83 15</inkml:trace>
  <inkml:trace contextRef="#ctx0" brushRef="#br0" timeOffset="31029.84">32338 798 360 0,'102'146'26'0,"-102"-133"-25"16,4-1 14-16,4-1 12 16,-4 3-9-16,0 3-2 15,-2 2-16-15,1 2 0 16,-1-6 6-16,0 0-5 16,4-5-1-16,0-6 0 15,2 0-8-15,3-4 5 16,3 0 2-16,1-7 1 15,1-15 4-15,1 0-4 16,-1-2-2-16,-3 5 2 0,1 2 0 16,-7 9 7-1,-5 6-7-15,-2 2 0 0,0 0 11 16,2 8-8-16,0 13 29 16,3 5-9-16,-1-2-23 15,1 0 9-15,0-4-9 16,-1-2 0-16,-2-2 1 15,0-6-1-15,-2-4-21 16,0-5-54-16,2-1-53 16,5 0-62-16</inkml:trace>
  <inkml:trace contextRef="#ctx0" brushRef="#br0" timeOffset="31265.41">33035 449 344 0,'0'0'139'15,"0"0"-132"-15,0 0-6 16,169 140 30-16,-115-71 15 16,-8 5-15-16,-11 6 18 15,-18 8-19-15,-17 2-14 16,-7 8 32-16,-59 3-16 15,-40-5-28-15,-33 7-4 0,-9-9-72 16,30-14-75-16,43-26-103 16</inkml:trace>
  <inkml:trace contextRef="#ctx0" brushRef="#br0" timeOffset="35712.53">23459 2057 267 0,'0'0'30'16,"0"0"-26"-16,0 0-3 15,0 0 2-15,0 0 11 16,0 0 8-16,0 0-22 15,-12-12 0-15,12 12-1 16,0 0 1-16,0 7 0 16,0 10 3-16,-2 8 2 15,-2 4 5-15,-3 7-5 0,3 7 6 16,2-1 18 0,2 2-24-16,0 1 8 15,0 6-5-15,0 3-3 0,0 6 2 16,6 2-7-16,3 5 0 15,1 1 6-15,-4 0-6 16,1 1 0-16,-1-3 0 16,6-8 1-16,-4-8-1 15,3-6 0-15,1-11 0 16,-3-3 1-16,-3-7-1 16,1-7 0-16,-1-2 0 15,-1-3 0-15,0 2 0 16,1-1 0-16,1-1 0 15,1 0-2-15,4-3 2 16,-1 2-2-16,7-1 2 0,-3-3 3 16,1 1 2-16,-1-1-5 15,-3-2 0 1,-1 0 0-16,-3-2 0 0,2 0-1 16,-1-2 1-16,4 0 1 15,5 0 2-15,-1 0-3 16,1 0 2-16,3 0 0 15,0 0-2-15,0 0 0 16,-1 0 2-16,-3 0-2 16,-1 0 0-16,0 2 0 15,4 2 0-15,-2 0 0 16,6 0 0-16,3-2 0 16,2 1 3-16,-2-3-2 15,-3 1-1-15,-4 4 0 0,-6-2 0 16,-6 1-4-16,-1 1 4 15,-5-1 0-15,3-3-2 16,-5 2 4-16,0-3-1 16,0 0-1-16,0 0 0 15,0 0 14-15,0 0-14 16,0 0 0-16,0 0 0 16,0 0-1-16,0 0-18 15,2 0-42-15,5-7-91 16</inkml:trace>
  <inkml:trace contextRef="#ctx0" brushRef="#br0" timeOffset="36216.44">24093 3314 267 0,'0'0'4'16,"0"0"-2"-16,0 0 4 15,0 0 23-15,0 0 18 16,0 0-22-16,112-26-11 16,-70 8 11-16,8 0-20 15,8-4 9-15,4 1-2 16,9-2-5-16,3 0-2 16,4-4-5-16,-5 4 0 15,-3-2 7-15,-10 6-7 16,-14 4 0-16,-10 3 1 15,-12 3 0-15,-8 5-1 16,-9 2 0-16,-5 1 0 0,-2-2 4 16,2 3-4-16,0-2 0 15,3 1 0-15,3-5 0 16,4-2 0 0,3-2-3-16,6-1-7 0,-1-1-2 15,1 5-71-15,0-3-94 16</inkml:trace>
  <inkml:trace contextRef="#ctx0" brushRef="#br0" timeOffset="36588.56">25553 2474 359 0,'0'0'24'0,"0"0"-24"15,0 0 0-15,0 0 6 16,0 0 26-16,0 125-15 15,0-61-4-15,0 2-8 0,0 0 17 16,0-2-20 0,0-6 2-16,-4-2 7 15,-8-6-8-15,4-3 1 0,1-9-4 16,1-6 0-16,1-9-7 16,0-10-38-16,3-9-67 15,-4-4-118-15</inkml:trace>
  <inkml:trace contextRef="#ctx0" brushRef="#br0" timeOffset="36856.39">25190 2671 380 0,'0'0'14'0,"0"0"-6"16,125-52-6-16,-65 34 10 15,2-1 3-15,5 3-9 16,9 2 4-16,8 3-10 16,3-2 0-16,-2 1-1 15,-7 3-8-15,-16 3-38 16,-12 3-51-16,-19 3-83 15</inkml:trace>
  <inkml:trace contextRef="#ctx0" brushRef="#br0" timeOffset="38346.81">25976 2757 275 0,'0'0'9'15,"0"0"-9"-15,-35 116 0 16,35-70 4-16,0 5 21 16,0-1 5-16,0-1-21 15,0-2-9-15,0-5 12 16,-9-10-11-16,5-9-1 0,-1-15 5 16,1-3-2-1,2-5 22-15,-1 0 15 0,1-13 1 16,-1-16-32-16,3-9-9 15,0-4-1-15,5-6 1 16,15 4 1-16,3-1-1 16,4 7-8-16,2 7 5 15,2 2-6-15,0 9 1 16,0 4-4-16,0 4 12 16,-4 4-1-16,-3 6 0 15,-8 2-5-15,-7 0-4 16,-5 0 7-16,-4 2-20 15,0 14 23-15,0 8 2 0,-11 8 2 16,-5 4-2 0,3 5-2-16,4 3 0 15,2-2 1-15,5 0-1 0,2-5 0 16,0-4 0-16,0-3 1 16,0-10-2-16,0-6 1 15,7-10 0-15,4-4-10 16,2 0 4-16,5-9 6 15,1-20 6-15,0-5-6 16,-3-3 2-16,-1-6-2 16,-5-1 0-16,-6-3-2 15,0 1 4-15,1 5-2 16,-3 4 3-16,0 9-1 16,2 10 3-16,-4 10-3 0,2 2 1 15,1 6 4-15,2 0-7 16,6 8-8-16,-3 16 6 15,8 10 2-15,-5 8 8 16,0 2-8-16,-1-1 0 16,-2-6 5-16,-1-8-5 15,1-8 0-15,0-6 0 16,-4-9 1-16,0-6-1 16,1 0 0-16,6 0 0 15,2-16 21-15,8-12-21 16,3-9 1-16,0-3-1 15,1 2 2-15,-5 6-2 16,-7 8-2-16,-4 8 2 16,-9 10 5-16,0 4-5 15,0 2 0-15,0 0 1 0,0 0 0 16,0 12-2 0,0 10 0-16,7 8 1 0,-2 7 1 15,3-4-1-15,-3 1 0 16,1-7 1-16,2-5-1 15,0-10 0-15,-1-6 0 16,-1-6 0-16,4 0 0 16,-2 0 3-16,5-18 16 15,6-8-14-15,1-4-2 16,-1-2-3-16,2 1-2 0,-4 3 2 16,-7 5-10-1,-4 6 10-15,-4 10-3 0,-2 2-1 16,0 4 4-16,0 1-2 15,0 0-2-15,0 13 4 16,0 13 1-16,0 1-1 16,7-4 0-16,-1 0 1 15,6-5 0-15,1-7 0 16,1-2-1-16,1-5 0 16,3-4-2-16,-1 0 8 15,6-9-6-15,2-19 13 16,-3-9-12-16,-2-9-1 15,-6-11 0-15,-8-6 0 16,-6-4-10-16,0-5 13 16,-11-3-6-16,-11 12 5 15,-3 13-2-15,5 19 2 0,9 19-2 16,4 12 0-16,3 0-4 16,2 31 4-16,2 20 0 15,0 22 0-15,8 15 1 16,24 10-1-16,3 11 0 15,-4 7 0-15,-6 8 2 16,-12 4-2-16,-3 5 0 16,-8-1 1-16,-2-7-1 15,0-13 2-15,-23-14-2 16,-8-21 0-16,-11-16 4 16,-10-15-2-16,-1-20-2 0,-3-14 18 15,3-12 1 1,4-6 1-16,1-26-20 0,9-8 2 15,5-4 6 1,14 3-8-16,11-2 0 0,9 0-3 16,0-3 1-16,11-4 2 15,26-4 0-15,7 0-12 16,9 2 6-16,3 4-2 16,2 6-19-16,-5 6-16 15,-10 5-53-15,-10 9-106 16</inkml:trace>
  <inkml:trace contextRef="#ctx0" brushRef="#br0" timeOffset="39030.36">26902 2929 187 0,'0'0'62'0,"0"0"-38"0,0 0 6 16,0 0 1 0,0 0-12-16,0 0 3 15,0 0 15-15,-32-76-37 0,32 76-1 16,0 0 0-16,0 0 2 16,-5 0 0-16,1 16-1 15,-5 10 0-15,3 8 8 16,2 7-8-16,4 1 0 15,0 3 2-15,6 2-2 16,13-5 1-16,6-2-1 16,-2-7 0-16,-3-10-1 15,-5-2 1-15,-8-10 0 16,-5-5 1-16,-2-2 0 16,0-4 7-16,-15 0 5 15,-12 0-12-15,-7 0 12 16,-1-4-13-16,-1-6 0 0,5-1 1 15,9 0 1-15,6 1-4 16,11 2-10-16,5-2-45 16,0 0-47-16</inkml:trace>
  <inkml:trace contextRef="#ctx0" brushRef="#br0" timeOffset="39846.69">27287 2861 251 0,'0'0'79'16,"0"0"-17"-16,0 0-25 16,0 0-11-16,0 0 14 0,0 0-40 15,-38-2 0-15,22 28 0 16,-1 12 2-16,1 2-4 15,7 3 2-15,5-3 0 16,4-9 0-16,0-4 0 16,0-10-3-16,0-6 2 15,6-7 1-15,1-4 0 16,4 0-7-16,4-13 7 16,6-18 26-16,4-11-26 15,-2-9 0-15,-2 4-1 16,-11 0 4-16,-5 9-6 15,-5 6 1-15,0 8 2 0,-7 7 7 16,-8 4-7 0,1 7-3-16,3 6 3 15,3 0 0-15,4 0-2 0,0 6 2 16,4 9-4-16,0 2-6 16,6-3-1-16,15-2-2 15,2 0 11-15,-1-2 2 16,-2 0 0-16,-4 1 0 15,1 2 0-15,1 5-1 16,3 2 1-16,-4 6 0 16,3 7 0-16,-4 1 0 15,-5 4 0-15,-2-2-2 16,-7-4 2-16,-2-8 2 16,0-6-2-16,0-10 0 0,0-4 1 15,0-4 2 1,0 0 41-16,0-10-7 0,0-18-27 15,-2-12 10-15,2-11-20 16,0-3 0-16,0-1 7 16,4 1-6-16,17 5-2 15,1 11-4-15,2 10 5 16,1 8-5-16,-7 6 5 16,-1 8-19-16,-1 5-10 15,1 1-38-15,4 0-55 16,-3 1-178-16</inkml:trace>
  <inkml:trace contextRef="#ctx0" brushRef="#br0" timeOffset="40429.66">27806 2819 301 0,'0'0'85'15,"0"0"-57"-15,0 0-27 16,0 0 3-16,0 0 9 15,0 0-13-15,-29 70 0 16,27-40 4-16,0-1-4 16,2-6 1-16,0-2-1 15,0-10 0-15,0-2-1 16,0-7 1-16,0-2-7 0,6 0 5 16,7 0 2-1,3-15 44-15,7-13-44 0,-2-5 2 16,2-4-2-16,-3 3 0 15,-5 8-5-15,-3 10 4 16,-6 8 2-16,-6 8-2 16,0 0-4-16,0 0 0 15,0 15-1-15,0 8 7 16,0 7-1-16,0 1 6 16,0-3-6-16,0-5 2 15,0-5-2-15,7-4 0 16,6-7-4-16,3-7 4 15,4 0 0-15,0 0 0 16,9-21 3-16,4-5 0 16,8-6-3-16,-1-4-10 15,-3 2 8-15,-10 2-17 0,-11 8 17 16,-7 11 2-16,-9 4 0 16,0 7 20-16,0 2-3 15,0 0-15-15,0 0 8 16,0 4-10-16,0 14-1 15,0 6 1-15,9 4 0 16,7 6 2-16,1 2-2 16,1 5 0-16,-3-1-8 15,-1-4-3-15,-5-1-122 16,-9-2-158-16</inkml:trace>
  <inkml:trace contextRef="#ctx0" brushRef="#br0" timeOffset="41484.58">28423 3014 73 0,'0'0'76'0,"0"0"-10"16,0 0-6-16,0 0 5 16,0 0-16-16,0 0-8 0,36-37-12 15,-16 26-15-15,7-7-5 16,4-3-9-16,0-1 1 15,-5 0 21-15,-1 2-20 16,-7 2 7-16,-7 0 4 16,-9 0-9-16,-2 0-1 15,0 0-3-15,-15 2 5 16,-10 4-4-16,5 5-1 16,5 2-3-16,1 5 2 15,1 0 0-15,-5 11 0 16,-4 18 1-16,-3 9 0 15,3 4-1-15,1 6 1 16,8-1 0-16,7-6 0 0,4-3 1 16,2-8-1-1,0-5-1-15,2-11-1 0,11-6-7 16,3-4-2 0,3-4-20-16,8 0 19 0,0-14-9 15,2-11-34-15,-2-8-17 16,-7-1-50-16,-5-1 0 15</inkml:trace>
  <inkml:trace contextRef="#ctx0" brushRef="#br0" timeOffset="41730.46">28643 2869 51 0,'0'0'174'15,"0"0"-132"-15,0 0-36 16,0 0 1-16,0 0-7 0,0 0 26 16,54 79-4-1,-49-51-10-15,-5-5-6 0,0-5-4 16,0-8 17-16,0-4-11 15,0-6 19-15,0 0 23 16,0 0 9-16,0 0-26 16,0-13-33-16,0-11 6 15,0-6-10-15,0-1 4 16,12-1-4-16,11 2-6 16,-3 6-5-16,5 4-16 15,-3 6-45-15,-2 4 26 16,3 4-9-16,-4 3-55 15</inkml:trace>
  <inkml:trace contextRef="#ctx0" brushRef="#br0" timeOffset="42030.44">28971 2661 242 0,'0'0'38'16,"0"0"-12"-16,0 0 6 15,0 0 0-15,0 0-28 16,0 0-4-16,-40-15-2 16,40 50 2-16,0 9 16 15,7 6-1-15,0 0-4 16,-1 2 12-16,3-3-15 16,0-5 3-16,0-7 4 0,-3-6-13 15,-1-7 6-15,-5-9-8 16,0-2 0-16,-25-5 12 15,-21 0 4-15,-19-1-16 16,-18-1 0-16,-17-5-105 16,-20-1-195-16</inkml:trace>
  <inkml:trace contextRef="#ctx0" brushRef="#br0" timeOffset="42913.67">24085 3418 207 0,'0'0'51'0,"0"0"-49"16,0 0 11-16,0 0-8 15,0 0 12-15,0 0 3 0,98 0-1 16,-76 14 0 0,9 5-7-16,11 5 6 0,14 3 21 15,21 13-11-15,14 13-6 16,18 11 1-16,11 12-5 15,-4 9 12 1,-5 1-25-16,-10 6-3 0,-10-2 7 16,-9-1-7-16,-6-7-2 15,-7-7 0-15,-9-8 0 16,-10-7 0-16,-10-5 0 16,-14-10 0-16,-6-6 0 15,-8-11 1-15,-8-10-2 16,0-8 1-16,-4-6 0 15,2-3 2-15,1-1-2 16,-3 0 0-16,2 0 6 16,0 0-6-16,0-11-17 15,6-7-68-15,0-4-52 0</inkml:trace>
  <inkml:trace contextRef="#ctx0" brushRef="#br0" timeOffset="43315.3">26010 4273 309 0,'0'0'160'16,"0"0"-142"-16,0 0-15 15,0 0-5-15,0 0 2 16,-72 103 0-16,26-36 7 16,-10 6-5-16,0-1-2 15,8-4 15-15,14-8-9 16,12-8 14-16,16-4-20 15,6-5 0-15,0-7 5 16,21-8-5-16,15-9-1 16,11-2 0-16,7-7 1 15,4-10-5-15,1 0-3 0,3-2-30 16,-4-20-37-16,-6-6-103 16</inkml:trace>
  <inkml:trace contextRef="#ctx0" brushRef="#br0" timeOffset="43507.86">25878 4676 306 0,'0'0'96'16,"0"0"-78"-16,0 0-18 16,0 0-6-16,0 0 6 15,0 0 2-15,58-12-1 16,-15 1 1-16,-1-8-4 15,-2-5-13-15,-9-4-56 16,-8-4-64-16</inkml:trace>
  <inkml:trace contextRef="#ctx0" brushRef="#br0" timeOffset="43679.48">25729 4332 380 0,'0'0'20'0,"0"0"-20"15,0 0-18-15,0 0 18 16,0 0 16-16,128 0 5 0,-62 0-8 16,7-3-13-1,4 2-9-15,-2 1-32 0,0 0-123 16</inkml:trace>
  <inkml:trace contextRef="#ctx0" brushRef="#br0" timeOffset="44213.88">26549 4472 33 0,'0'0'332'0,"0"0"-282"16,0 0-41 0,-114-93 12-16,83 81 29 15,7 6-34-15,4 6 1 0,9 0-17 16,-1 10 2-16,4 18-7 16,1 9 5-16,5 12 0 15,2 4-1-15,2 1 2 16,22 0-2-16,10-2 1 15,0-2 0-15,-5-6 4 16,-10-4-4-16,-5-5 0 16,-10-10 2-16,-4-3-1 15,0-7-1-15,-8-5 0 16,-17-4 2-16,-8-6 5 16,-10 0-7-16,-1 0-17 15,-4-10-55-15,11-15-62 0</inkml:trace>
  <inkml:trace contextRef="#ctx0" brushRef="#br0" timeOffset="44666.5">26618 4110 19 0,'0'0'405'16,"0"0"-405"-16,0 0-5 15,0 0 1-15,25 171 4 16,-7-85 0-16,1 6 14 0,0 3-14 16,-11-5 5-1,-8-6 4-15,0-11-4 0,0-20 7 16,-2-15-12-16,-4-17 0 16,6-11 10-16,-3-8-10 15,3-2 19-15,0 0 22 16,0-24-21-16,0-13-20 15,0-4-4-15,15-6-1 16,14 3 4-16,7 0-8 16,5 9-16-16,-4 4 19 15,-1 9 6-15,-7 10-11 16,-6 3 11-16,-8 9 0 0,-8 0-2 16,-3 0 2-16,1 17 0 15,-3 10 8-15,2 6-5 16,-2 5 14-16,3 2-17 15,-3-2 0-15,0-6 3 16,3-5-3-16,0-11-1 16,3-9 0-16,1-7-38 15,3 0-19-15,1-9-104 16</inkml:trace>
  <inkml:trace contextRef="#ctx0" brushRef="#br0" timeOffset="44814.14">27004 4379 436 0,'0'0'56'0,"0"0"-47"15,0 0-1-15,0 0-8 0,0 0-14 16,0 0-48-16,19-6-58 16</inkml:trace>
  <inkml:trace contextRef="#ctx0" brushRef="#br0" timeOffset="45382.56">27208 4539 348 0,'0'0'24'0,"0"0"-23"16,0 0-1-16,-11 139 5 15,11-101 0-15,0 0 19 16,5-4-24-16,1-2 3 0,2-7 14 15,0-10-17-15,-3-4 0 16,-1-9 2-16,0-2-2 16,4 0 20-16,2-20 3 15,3-15-2-15,6-11-19 16,-3-2-2-16,-1 4-17 16,1 6-10-16,-5 13 22 15,-5 10 4-15,-2 11-6 16,-4 4-1-16,0 0 8 15,0 8-5-15,0 18 5 16,0 6 12-16,0 2-9 0,0 0 6 16,0 0-9-16,5-2 0 15,4-6 4-15,2-8-4 16,-2-7-1-16,-2-8 0 16,0-3 1-16,-1 0 15 15,7-15 7-15,3-17-21 16,7-7 7-16,4-1-8 15,1 0-6-15,6 6-9 16,-6 8 12-16,-8 12-4 16,-11 7 7-16,-4 4 0 15,-2 3-9-15,-3 0 9 16,2 4 0-16,2 16 9 0,0 4-7 16,3 4 1-1,5 0-3-15,-4 0 0 0,7 2-2 16,-1-4 2-16,3-6-57 15,6-6-7-15,0-8 15 16,1-6-49-16</inkml:trace>
  <inkml:trace contextRef="#ctx0" brushRef="#br0" timeOffset="45746.52">27922 4646 424 0,'0'0'44'0,"0"0"-33"15,0 0 3-15,0 0 2 16,0 0-13-16,0 0-3 16,-110 57 0-16,92-30 1 15,5-3-1-15,2 0 0 0,4-5 0 16,5-7 1-16,2-5-2 16,0-7-3-16,0 0-4 15,14-2 8-15,8-15 8 16,0-4-6-16,-2 5 0 15,-1 3 0-15,-7 0 0 16,-1 3-2-16,-3 6 0 16,-8 1 0-16,0 3 0 15,0 0-8-15,2 0 4 16,4 15 4-16,3 6 6 16,2-4-6-16,5-1 0 0,-1-1-8 15,-1-10 5 1,-1-1-49-16,1-4-14 0,-4 0-43 15,4-6-101-15</inkml:trace>
  <inkml:trace contextRef="#ctx0" brushRef="#br0" timeOffset="46052.5">28120 4592 105 0,'0'0'208'15,"0"0"-200"-15,0 0-7 16,0 0 19-16,0 0 1 15,6 122 10-15,-3-82-22 16,-3 0 0-16,0-2 18 0,0-7-23 16,-5-9-1-1,1-9 6-15,0-7-6 0,4-3 4 16,0-3 3-16,-3 0 26 16,-1-12 9-16,2-16-45 15,-3-7 0-15,5 0 1 16,0-2 1-16,0 1-4 15,5 2-5-15,8 4 7 16,3 6-6-16,3 4 1 16,0 4-23-16,-2 4-4 15,-1 3-39-15,-7 9-29 16,-3 0-121-16</inkml:trace>
  <inkml:trace contextRef="#ctx0" brushRef="#br0" timeOffset="46547.81">28430 4628 288 0,'0'0'61'16,"0"0"-36"-16,0 0 0 15,0 0-19-15,0 0 3 16,0 0 11-16,-111 112-5 15,90-74 15-15,7-2-23 16,6-5-3-16,8-9 1 16,0-7-5-16,0-6 0 15,0-5 0-15,0-2 0 16,0-2-9-16,0 0 9 16,4 0 0-16,8-8 9 15,-1-8 9-15,9-4-16 0,-1 1-2 16,2-1 0-16,-8 4 1 15,-4 4-1-15,-4 4-3 16,-5 2 3-16,0 2-11 16,0 2-29-16,0-3-28 15,0 5-18-15,0 0-2 16</inkml:trace>
  <inkml:trace contextRef="#ctx0" brushRef="#br0" timeOffset="46997.03">28255 4298 261 0,'0'0'143'16,"0"0"-131"-16,0 0-4 16,0 0-5-16,0 0 27 15,0 0 5-15,-17-35-32 16,-1 61-3-16,-2 13 7 0,0 4-5 16,5 7 22-1,5 5-16-15,10-3-6 0,0-1 31 16,5-4-33-16,9-6 3 15,-4 1 1-15,-3-4-2 16,-7-1 0-16,0 2-2 16,0-3 0-16,0-4 3 15,0-6-3-15,0-8-3 16,0-5 3-16,9-7 0 16,4 1 0-16,-2-7-4 15,1 0 4-15,-6 0-10 16,-1-8 1-16,-3-13-82 15,-2-8-123-15</inkml:trace>
  <inkml:trace contextRef="#ctx0" brushRef="#br0" timeOffset="47190.9">28076 4534 490 0,'0'0'41'16,"0"0"-41"-16,0 0 0 16,0 0 9-16,0 0-9 15,124-18-7-15,-63 16 7 16,1-1-45-16,-7 2-51 16,-6 1-87-16</inkml:trace>
  <inkml:trace contextRef="#ctx0" brushRef="#br0" timeOffset="47630.28">28548 4588 281 0,'0'0'17'0,"0"0"7"15,0 0-4-15,0 0 32 0,0 0-12 16,0 0-26-1,-60 23-10-15,28 4-1 16,6 1 2-16,1 0 23 0,5 4-27 16,6-1 5-1,6 0 5-15,6-1-7 0,2-6-3 16,0-3-1 0,0-7 0-16,4-6-7 0,16-8 7 15,7 0 0-15,1-4 8 16,1-23 4-16,-4-7-12 15,-9-8 0-15,-12-2 0 16,-4 0-11-16,0 4 8 16,-2 7 3-16,-12 12-3 15,1 7 7-15,-1 10-5 16,2 4 1-16,1 0 0 0,3 0-3 16,4 14 3-1,4 8-12-15,0 0-4 0,0 1-29 16,16-9-22-16,1-3-1 15,6-5-54-15,-5-6 34 16</inkml:trace>
  <inkml:trace contextRef="#ctx0" brushRef="#br0" timeOffset="47929.92">28743 4590 206 0,'0'0'113'16,"0"0"-88"-16,0 0-25 0,0 0 0 15,0 0 20 1,0 0-18-16,-15 127 2 16,13-96 7-16,0-7 13 15,0-8 7-15,0-7-9 0,2-9-5 16,0 0 40-16,0-3-19 16,0-21-26-16,11-10 4 15,6-8-15-15,1 1 0 16,2 2-1-16,-2 4 0 15,0 8 10-15,-3 7-10 16,1 5-4-16,1 5 0 16,4 5-1-16,-3 2 2 15,-3 3-34-15,1 0-81 0,-7 0-122 16</inkml:trace>
  <inkml:trace contextRef="#ctx0" brushRef="#br0" timeOffset="49099.75">29335 2746 130 0,'0'0'125'16,"0"0"-88"-16,0 0-23 16,0 0 1-16,0 0 19 15,0 0-26-15,-16 0-8 16,16 0 8-16,0 0-7 15,0 0 13-15,0 0-4 16,0 0-3-16,0 0 22 0,0 0-18 16,0 0-8-16,0 0 2 15,22 0 0-15,20 5 1 16,23-5 15-16,22 0 1 16,15 0 1-16,14 0-23 15,7 0 0-15,-1 0 8 16,-1 1-8-16,-10 4 0 15,-17 1 0-15,-14 0 0 16,-16-2-1-16,-21 0 1 16,-16-4 0-16,-19 0 1 15,-8 0 0-15,0 0-1 16,0 0 3-16,0 0-2 0,-6 0 4 16,-4 0-5-16,4-10-15 15,-1-2-9-15,3 1-60 16,2-6-39-16</inkml:trace>
  <inkml:trace contextRef="#ctx0" brushRef="#br0" timeOffset="49417.43">30466 2513 396 0,'0'0'42'0,"0"0"-42"15,0 0 0-15,0 0 8 16,0 0-8-16,0 0 0 16,-2 88-3-16,37-54 8 15,8 2 6-15,1-6 3 0,1-2-4 16,-7-6 7-16,-9-2-17 16,-10-6 0-16,-9-4 2 15,-10 0-2-15,0 4 0 16,-12 2 3-16,-30 4 2 15,-14 4 10-15,-4-2-15 16,0-4 0-16,18-4-6 16,15-2 1-16,16-5-59 15,11-2-71-15,0-5-85 0</inkml:trace>
  <inkml:trace contextRef="#ctx0" brushRef="#br0" timeOffset="50096.5">31093 2687 350 0,'0'0'117'0,"0"0"-105"15,0 0-12-15,-12-123 4 16,18 73-1-16,6-4 24 15,-8-4-21-15,-4-4-3 16,0-1 3-16,0 7-3 0,-8 12-3 16,-6 15 2-16,7 14 0 15,3 9 9-15,4 6-11 16,-2 0-9-16,0 22 7 16,2 12 0-16,0 10 2 15,0 6 0-15,15 13 2 16,10 7-2-16,1 12 0 15,3 8 0-15,0 3 1 16,1 1 0-16,-9-6-1 16,-3-4 0-16,-5-9 1 15,-7-5 2-15,-4-12-3 16,-2-6 0-16,0-10 0 16,-10-7 0-16,-21-10 0 15,-11-4 0-15,-14-3 3 0,-6-10 3 16,-1-7-6-16,10-1 0 15,13-8 6-15,15-14-4 16,10-6-2-16,11-3 0 16,4-5 3-16,8-1-9 15,28-7 6-15,20 0 0 16,15-4-8-16,9-1 8 16,2 3-4-16,-6 5-2 15,-9 2 6-15,-11 7-9 16,-10 6 9-16,-5 5 0 15,-12 8-2-15,-10 7 2 16,-9 4 0-16,-6 2-2 0,-4 0-2 16,0 2-2-1,5 17 6-15,-1 0 0 0,2 3 6 16,4-2-6-16,-1-4 0 16,-1-8 0-16,1-4-4 15,3-4-10-15,-4 0-88 16,1-1-97-16</inkml:trace>
  <inkml:trace contextRef="#ctx0" brushRef="#br0" timeOffset="50253.72">31533 2398 64 0,'0'0'392'0,"0"0"-362"0,0 0-9 15,0 0-21-15,0 0 0 16,0 0-6-16,-35-29-29 15,54 29-68-15,13 0-74 16</inkml:trace>
  <inkml:trace contextRef="#ctx0" brushRef="#br0" timeOffset="50630.76">31781 2077 363 0,'0'0'36'0,"0"0"-24"0,0 0-9 16,0 0 4-16,98 167 39 15,-72-91-29-15,-5 8 4 16,-4 2-12-16,-7 2-7 16,-8-5 6-16,-2-9-8 15,0-14 0-15,-5-14 2 16,-6-16-2-16,2-12 0 15,1-9 2-15,-9-9-2 16,-1 0 12-16,-3-7-12 16,-4-19 0-16,5-7 3 15,2-4-3-15,7 5 0 16,11 2 4-16,0 5 0 0,0 2-4 16,22 1 0-1,11 1 0-15,7 3 0 0,10 4 0 16,1 3-7-16,-2 0-11 15,-2 7-32-15,-7 2-44 16,-7 2-99-16</inkml:trace>
  <inkml:trace contextRef="#ctx0" brushRef="#br0" timeOffset="51296.44">32512 1969 79 0,'0'0'394'0,"0"0"-376"16,0 0-5-16,0 0 5 15,0 0 13-15,0 0-31 16,0 0 2-16,15 96 21 16,-6 6-15-16,2 10 4 15,0 3 6-15,1-5-7 16,-1-6-2-16,2-13-9 15,-2-19 0-15,2-16 0 16,-4-16 0-16,-2-16-2 16,-2-10 2-16,-5-12-18 15,0-2-25-15,-10-2-38 16,-18-30-193-16</inkml:trace>
  <inkml:trace contextRef="#ctx0" brushRef="#br0" timeOffset="52096.73">32447 2584 372 0,'0'0'40'0,"0"0"-35"15,0 0 0-15,0 0-4 16,0 0 15-16,113-46-16 16,-77 40 0-16,2-2-1 15,-2 0 2-15,4 0-2 16,-9 4-4-16,-6 4-5 15,-5 0 3-15,-9 0-17 16,-5 0 11-16,1 12 13 16,-3 13 1-16,3 7 7 15,-2 9-8-15,1 8 0 0,1 1 8 16,0-2-8-16,-3 0 0 16,1-4 6-16,-3-3-4 15,2-12 0-15,1-7-2 16,-3-8 0-16,0-10 7 15,-2-4 0-15,0 0 6 16,0-11 43-16,-2-20-48 16,-13-11-8-16,1-8-9 15,5 0 1-15,9 0 3 16,0 8-1-16,0 6-5 16,13 6 3-16,18 4 1 0,14 1 5 15,7 6-16 1,3 0-3-16,-6 7 17 0,-9 5-4 15,-13 7 7-15,-11 0-1 16,-12 0 2-16,-4 1 0 16,0 19 0-16,-8 10 0 15,-17 13 17-15,-2 1-16 16,2 6-1-16,7-2 5 16,12-2-4-16,6-6 1 15,0-8-2-15,0-5 0 16,6-9-1-16,6-9 1 15,1-4 0-15,1-5 0 16,1 0 3-16,3-9 34 0,5-20-36 16,-4-13 6-16,-1-5-5 15,-3-6-2-15,-3-2-3 16,-3-1 3 0,-5 3 3-16,-2 9 2 0,-2 16-4 15,0 10-1-15,0 12 34 16,0 6-29-16,2 0-5 15,3 6-5-15,4 21 5 16,9 11-2-16,0 1 2 16,3 6 0-16,0-5 2 15,-3-4-2-15,-1-7-1 16,-3-6 0-16,-3-7-22 0,-2-10-39 16,2-6 5-1,2 0-37-15,-4-12-28 0</inkml:trace>
  <inkml:trace contextRef="#ctx0" brushRef="#br0" timeOffset="52445.8">33485 2534 366 0,'0'0'59'15,"0"0"-48"-15,0 0-11 16,0 0 0-16,0 0 3 16,0 0-3-16,2 127 0 15,10-94 7-15,-1-6-7 16,5-4 0-16,-8-8 1 15,3-5 0-15,1-8-2 16,1-2-6-16,5 0 7 16,4-22 22-16,4-12-22 15,-1-6-5-15,-4 2-2 0,-11 3 7 16,-1 11 1-16,-5 10 4 16,-4 10 9-16,0 4 28 15,0 0-42-15,0 0-3 16,6 13 1-16,4 15 2 15,5 8 9-15,4 2-9 16,-3 2 0-16,1-4 4 16,1-2-4-16,-3-6 0 15,-1-9 2-15,-5-10-1 0,-5-5-2 16,-2-4-26 0,-2-1-10-16,0-22-51 15</inkml:trace>
  <inkml:trace contextRef="#ctx0" brushRef="#br0" timeOffset="53012.96">33864 2419 396 0,'0'0'55'16,"0"0"-20"-1,0 0-5-15,0 0-20 0,0 0 0 16,0 0-10-16,0-25 1 15,0 25-10-15,0 12 5 16,-9 20 4-16,2 6-1 16,7 10 2-16,0 2-1 15,0 0 0-15,7-3 0 16,-7-10 1-16,9-4-1 16,-9-5 0-16,0-8 1 15,0 0-1-15,0-4 0 16,0 3-1-16,0-4 1 15,0 2-3-15,-24-5 3 16,-26-2-86-16,-23-5-64 16</inkml:trace>
  <inkml:trace contextRef="#ctx0" brushRef="#br0" timeOffset="53451.13">32197 3066 222 0,'0'0'92'15,"0"0"-43"-15,0 0 10 16,0 0-1-16,0 0-26 0,0 0-15 16,78-22-10-16,-22 11 7 15,4 7-14-15,-2-2-2 16,-3 3-2-16,-1 3 3 16,-7-3-54-16,-11-4-283 15</inkml:trace>
  <inkml:trace contextRef="#ctx0" brushRef="#br0" timeOffset="54539.7">29217 4724 424 0,'0'0'26'15,"0"0"-26"-15,0 0-9 16,0 0 4-16,0 0 5 16,0 0 0-16,120-13 3 15,-60 13-3-15,7 0 0 16,6 0 7-16,0 0-2 15,-3 0 11-15,-6 0-16 16,-8 0 0-16,-7 0-2 0,-12-2 2 16,-12-4-45-1,-11-1-41-15,-10-3-65 0</inkml:trace>
  <inkml:trace contextRef="#ctx0" brushRef="#br0" timeOffset="54880.53">29618 4522 91 0,'0'0'223'0,"0"0"-209"15,0 0-11-15,0 0-3 16,0 0 33-16,146 39-16 15,-90-22-1-15,4 5 1 16,-6 4-17-16,-10 4 9 16,-13-2-2-16,-13-1-3 15,-14 2 12-15,-4-1-16 16,-6 2 3-16,-32-1 16 16,-9-5-3-16,-9-4-9 15,3-5-7-15,6-3 5 16,7-3-4-16,14-3-1 15,7-5-38-15,11-1-19 16,8 0-78-16</inkml:trace>
  <inkml:trace contextRef="#ctx0" brushRef="#br0" timeOffset="55719.9">30783 4824 277 0,'0'0'170'0,"0"0"-140"15,0 0-20-15,40-120 45 16,-34 69-33-16,-1-6-8 16,-5-4-12-16,0-4 1 15,-13-7 0-15,-12-7-3 16,-4-4 0-16,-4 1 8 15,-3 12-8-15,5 18 0 0,4 23 0 16,13 18 0-16,8 11 0 16,6 15 0-1,0 32 0-15,0 23-7 0,9 19 8 16,27 9-1-16,8 4 0 16,12 7 1-16,4 3 1 15,0 5-2-15,0 3 0 16,-9 6 0-16,-12 3 0 15,-16-2 0-15,-13-4 0 16,-10-17 3-16,-4-15-3 16,-25-16 0-16,-12-14 0 15,-3-19 3-15,-6-14-3 16,-3-16 0-16,-2-12 0 16,1-5 3-16,4-30-1 15,4-13-2-15,11-10 0 16,12-5 1-16,14-5-1 0,9-2-3 15,7-4-2-15,26-4 5 16,12-1-13-16,8 0 11 16,3 4-16-16,6 2 17 15,5 4-31-15,3-1 5 16,3 7 11-16,-11 9 12 16,-8 14-2-16,-14 14 6 15,-17 10 0-15,-11 10 4 16,-7 4-4-16,-5 2 0 15,2 0 0-15,0 0 0 16,6 4-3-16,-4 13 3 16,7 8 0-16,5 5 1 0,3 8 0 15,6 2-1-15,2 0 0 16,0-3 3-16,-3-5 3 16,2-10-6-16,3-8 0 15,5-8-7-15,4-6-103 16</inkml:trace>
  <inkml:trace contextRef="#ctx0" brushRef="#br0" timeOffset="55890.65">31249 4405 404 0,'0'0'0'0,"0"0"-82"15,0 0-24-15,0 0 82 16,0 0 20-16,0 0-47 16</inkml:trace>
  <inkml:trace contextRef="#ctx0" brushRef="#br0" timeOffset="56307.8">31783 3984 406 0,'0'0'18'15,"0"0"-15"-15,0 0-3 16,0 0 0-16,0 0 0 16,13 147 45-16,3-44-26 15,2 8-3-15,2-3 10 0,0-11-8 16,7-15 4-16,0-14-22 15,-1-11 0-15,3-17 4 16,-5-13-4-16,-1-6 0 16,-3-13-1-16,-5-7-7 15,-4-1-14-15,1-1-74 16,-10-28-152-16</inkml:trace>
  <inkml:trace contextRef="#ctx0" brushRef="#br0" timeOffset="56473.1">31638 4546 460 0,'0'0'26'0,"0"0"-3"16,0 0-27-16,132 6 5 16,-61 2-1-16,12 2 0 15,5 4-39-15,-5 6-100 16</inkml:trace>
  <inkml:trace contextRef="#ctx0" brushRef="#br0" timeOffset="59450.72">25743 7204 504 0,'0'0'0'15,"-40"125"-16"-15,15-45 16 16,7-10 0-16,5-6 5 15,9-7-5-15,4-8 0 16,0-10 19-16,0-9-19 16,0-12 0-16,0-10 3 15,2-5-2-15,-2-3 8 16,0 0-3-16,-8-21 36 16,-13-23-27-16,-6-19-15 0,4-17 0 15,6-12 1-15,12-8 1 16,5-3-4-16,14 8-1 15,17 7 3-15,7 17 1 16,-3 11-1-16,8 12-2 16,6 9 0-16,-4 12 4 15,-3 13-4-15,-11 12 0 16,-4 2 2-16,-3 10-7 16,-4 22 7-16,-4 8 0 15,-12 8 0-15,-4 4 1 0,0 2 3 16,-25 1-4-1,-12-4 0-15,-15 1 8 0,-8 1-5 16,-2-3-3 0,1-6 7-16,13-10-6 0,15-8-1 15,14-10-3-15,13-5-28 16,6-4 0-16,0-6-99 16,18-1 11-16,18 0-64 15</inkml:trace>
  <inkml:trace contextRef="#ctx0" brushRef="#br0" timeOffset="59608.06">25976 7422 208 0,'0'0'43'0,"0"0"-9"16,5 116 18-16,-5-80-25 0,0-3-1 16,0-2-16-16,0-8-5 15,0-4-5-15,0-9 0 16,0-8-39-16,0-2-48 15</inkml:trace>
  <inkml:trace contextRef="#ctx0" brushRef="#br0" timeOffset="59779.43">26128 7100 478 0,'0'0'39'0,"0"0"-25"0,0 0-14 15,0 0-20-15,0 0-10 16,0 0-32-16,0-9-21 16,18 22-73-1</inkml:trace>
  <inkml:trace contextRef="#ctx0" brushRef="#br0" timeOffset="60196.66">26360 7472 123 0,'0'0'66'15,"20"134"-47"-15,-11-66-8 16,-5-6 16-16,1-8 15 16,-3-8-2-16,-2-8-12 15,0-8 16-15,0-3-36 0,0-11 3 16,-7-6-1 0,-11-6-3-16,1-4 5 15,-8-8-12-15,-2-24 0 0,0-19-9 16,4-11 19-16,0-6-10 15,5-12 7-15,7-6-7 16,9-5 0-16,2-1-6 16,4 6 5-16,27 12-14 15,9 7 15-15,5 13-10 16,1 12-15-16,2 8 9 16,-6 11-4-16,-9 12-2 15,-4 10 17-15,-9 1-3 16,-7 0 8-16,-8 19 0 15,-5 7 6-15,0 8 2 0,-22 2 8 16,-7 3-8-16,-2-1-8 16,0-4 15-16,2 2-15 15,4-6-3-15,7-4-17 16,9-8-65-16,9-6-131 16</inkml:trace>
  <inkml:trace contextRef="#ctx0" brushRef="#br0" timeOffset="60496.49">26625 7382 288 0,'0'0'47'16,"0"0"-42"-16,0 0-3 0,0 0-2 16,0 0 0-16,132-121-5 15,-108 87-8-15,-4-1-14 16,-6 6 24-16,-8 2 3 15,-4 8 3-15,-2 5-1 16,0 5 0-16,-2 9 52 16,-20 0-38-16,-7 20-15 15,-7 16 1-15,3 13 21 16,-3 3 2-16,9 6-18 16,7-4-6-16,9-4 7 15,11-6-8-15,0-9-1 16,2-10 1-16,21-4-6 15,4-7-53-15,4-9-93 16</inkml:trace>
  <inkml:trace contextRef="#ctx0" brushRef="#br0" timeOffset="60658.18">26935 7517 420 0,'0'0'55'15,"0"0"-55"-15,0 0 0 16,0 0 2-16,0 0-2 16,0 0-11-16,-29 11-75 15,29-11-21-15</inkml:trace>
  <inkml:trace contextRef="#ctx0" brushRef="#br0" timeOffset="61181.86">27177 7341 295 0,'0'0'17'15,"0"0"6"-15,0 158 15 16,3-100 18-16,-1-2-1 15,-2 1-36-15,0-3 9 0,0-6-28 16,0-4 0-16,2-11 4 16,-2-5-3-16,0-12 0 15,0-9-1-15,0-7 0 16,0 0 14-16,-2-1-14 16,-18-26 8-16,-3-11-4 15,-1-12-4-15,0-12 1 16,1-11-1-16,5-15 0 15,7-10-8-15,7-4-2 16,4 2 0-16,0 14 4 16,11 14 12-16,11 13-12 15,3 9-2-15,2 10-11 16,4 8 11-16,0 8-10 0,-2 12 0 16,-3 12 15-1,-5 0 2-15,-11 18 1 0,-2 18-8 16,-8 10 8-16,0 12 20 15,-10 1-19-15,-9-2 2 16,-2-4 4-16,1-5-7 16,3-10 1-16,8-9-1 15,4-10-17-15,5-11-46 16,0-8-54-16</inkml:trace>
  <inkml:trace contextRef="#ctx0" brushRef="#br0" timeOffset="61429.71">27490 7253 313 0,'0'0'1'0,"0"0"4"16,-37 142-5-16,22-98 11 15,-1-4 10-15,3-8-17 16,2-10 8-16,4-12-12 15,7-7 0-15,0-3 4 16,0 0-2-16,0-13-2 16,0-13-30-16,0-2-33 15,12-2-18-15,7 5-26 16</inkml:trace>
  <inkml:trace contextRef="#ctx0" brushRef="#br0" timeOffset="61679.39">27490 7253 9 0,'158'14'123'0,"-112"-46"-40"16,-3 0-74-16,-1-3-9 15,-6 2 0-15,-12-2-37 16,-5 3 16-16,-9 4 17 16,-5 4 4-16,-5 2 6 15,0 6 22-15,0 5 24 16,0 11 12-16,-13 0-23 16,-12 11-31-16,-2 21-10 15,0 5 23-15,5 4 21 16,2 6-26-16,4-4-9 15,8 4 7-15,1-3-10 0,7-2-3 16,0-2-3-16,0-5-1 16,2-8-8-16,18-11-41 15,7-9-30-15,8-4-28 16</inkml:trace>
  <inkml:trace contextRef="#ctx0" brushRef="#br0" timeOffset="62461.58">28359 7060 492 0,'0'0'70'16,"0"0"-38"-16,0 0-4 16,0 0-10-16,0 0 6 15,0 0-24-15,-90-11-4 16,51 46 2-16,-4 16 4 0,3 2-4 15,4 8 1 1,5 1 1-16,4-1-3 0,5-11 3 16,13-15-9-1,9-14 2-15,0-16-4 0,2-5 4 16,23 0-3-16,10-28 10 16,10-16 18-16,8-12-18 15,7-13-1-15,1-2-2 16,-5-12 1-16,-8-11 0 15,-3-12-23-15,-12-7-5 16,-1 5 26-16,-10 20-43 16,-7 28 36-16,-6 28 11 15,-4 20 10-15,-5 10 5 0,0 2-15 16,0 22 0 0,-9 23-3-16,-9 20 3 0,-2 11 0 15,0 10 3 1,2 6-1-16,2-3 0 0,3-7-2 15,9-12 0-15,4-11 3 16,0-11-3-16,0-14 0 16,0-10 2-16,4-12-2 15,5-9 0-15,3-3-4 16,5-9 4-16,8-15 10 16,1-2-10-16,-3 3 0 15,-12 16 3-15,-7 3 2 16,-4 4 27-16,0 0-24 15,0 0-4-15,0 13-2 0,0 12-2 16,0 3 0-16,0-1 6 16,4-2-5-16,5-5-1 15,3-4 0 1,3-4 0-16,1-4-10 0,3-6 3 16,8-2-41-16,4 0-52 15,6-22-196-15</inkml:trace>
  <inkml:trace contextRef="#ctx0" brushRef="#br0" timeOffset="62635.78">28886 6811 537 0,'0'0'40'16,"0"0"-31"-16,0 0 6 15,0 0-7-15,0 0-8 16,0 0-41-16,-2 12 16 15,20 11-58-15,0-2-56 16,7 8-63-16</inkml:trace>
  <inkml:trace contextRef="#ctx0" brushRef="#br0" timeOffset="62929.43">29109 7120 363 0,'0'0'92'0,"0"0"-87"0,0 0 27 16,0 0 7-16,0 0-14 16,-129 39-19-1,94-10-3-15,-1 10 17 0,3 3-17 16,1 0-2-16,6 2 9 16,7-8-8-16,11-8-2 15,8-8 0-15,0-6 0 16,2-4-5-16,23-6 5 15,6-4 0-15,13 0 1 16,8-8 3-16,-2-16-4 16,2-8-31-16,1-10-42 15,1-6-26-15,4-12-41 16,-3-5-49-16</inkml:trace>
  <inkml:trace contextRef="#ctx0" brushRef="#br0" timeOffset="63347.52">29618 6272 480 0,'0'0'33'0,"0"0"-27"15,0 0-2-15,0 0-4 16,15 141 17-16,-15-73-5 16,0 8-7-16,-11 8-5 15,-1 9 1-15,1 1 19 0,1 0-20 16,-4-10 0-1,1-10 5-15,-6-10-3 0,0-5 0 16,1-11-2-16,1-13 0 16,0-8 1-16,7-11-1 15,-2-9 0-15,-1-7 4 16,1 0-2-16,1 0-2 16,3-25 0-16,-1-9 0 15,4-7-11-15,3-7 11 16,2 1 0-16,0-2 4 15,0 6-4-15,7 4 1 16,10 5 1-16,8 2 4 16,8 4 25-16,7 0-31 15,10 1 0-15,6 6 5 16,2 4-4-16,2 7-2 0,-1 4 0 16,-1 6-15-1,-9 0 5-15,-9 12-86 0,-19 12-163 16</inkml:trace>
  <inkml:trace contextRef="#ctx0" brushRef="#br0" timeOffset="64604.11">26973 8316 207 0,'0'0'72'16,"0"0"-31"-16,0 0 13 16,0 0 5-16,0 0-6 15,0 0-25-15,0-23-27 16,8 59 25-16,3 27-5 0,1 29 2 16,-4 28 14-16,1 19-12 15,3 9 0-15,-3 3-4 16,-1-7-15-16,2-6 26 15,-4-9-31 1,1-6-1-16,-3-6 19 0,-4-4-6 16,2-7-3-16,0-12-10 15,0-12 3-15,-2-14-2 16,0-17-1-16,0-14 0 16,0-14 2-16,0-9-1 15,0-11 0-15,0-3-1 16,0 0 1-16,0 0 8 0,0 0-9 15,0 0 0 1,0 0 4-16,0 0-3 0,0 0 1 16,0 0-2-1,0 0 0-15,0 0 0 0,0 0 0 16,0 0-3-16,0 0 1 16,0 0 2-16,0 0-2 15,0 0 2-15,0 0 0 16,0 0 1-16,0 0-1 15,0 0 0-15,0 0 6 16,0-3-6-16,0-9-3 16,0-6-4-16,8-4 7 15,7-13-4-15,5-5 4 16,9-8 0-16,9-14 2 16,6-6 1-16,8-4-3 0,6-4 0 15,-2 1 0-15,0 1-16 16,-8 6 13-16,-8 4-8 15,-9 14 10-15,-8 7 1 16,-9 15-2-16,-10 10 2 16,0 6 0-16,-2 6-7 15,0 3 7-15,-2 3-26 16,3 0-1-16,-1 0-25 16,0 0 5-16,0 0 20 15,0 1-37-15,-2 5 15 16,0-4-37-16,6-2-52 0</inkml:trace>
  <inkml:trace contextRef="#ctx0" brushRef="#br0" timeOffset="64939.49">27858 8853 465 0,'0'0'35'16,"0"0"-23"-1,0 0-1-15,0 0-6 0,-10 150-5 16,6-60 40-16,1 3-14 15,3-3 0-15,-2-6-26 16,0-9 5-16,-2-5 1 16,-8-10-6-16,-1-7 0 15,-1-12-8-15,1-13-14 16,0-12-55-16,-1-12-69 16,1-4-137-16</inkml:trace>
  <inkml:trace contextRef="#ctx0" brushRef="#br0" timeOffset="65159.42">27351 9016 525 0,'0'0'0'15,"0"0"3"-15,0 0-2 16,121-59-1-16,-66 49 0 15,10 2 0-15,-1 1 0 16,1 0-9-16,-3 1-6 16,-10 0-44-16,-6 2-42 15,-10 0-31-15</inkml:trace>
  <inkml:trace contextRef="#ctx0" brushRef="#br0" timeOffset="66229.42">27962 9078 12 0,'0'0'58'15,"2"116"-49"-15,9-56 20 16,5 4 25-16,-3-1 9 16,-4-1-16-16,-4-4-12 15,-3-6 3-15,-2-6 0 16,0-8-15-16,0-7 7 16,0-12-17-16,0-7-13 15,0-8 13-15,0-4-12 0,0 0 29 16,0-2 20-1,0-24-42-15,0-10-2 0,0-8-6 16,-7-7-10-16,5 8 9 16,2 0-13-1,0 10 12-15,7 7-2 0,22-1 4 16,8 4 0-16,15-2 0 16,5 1-10-16,3 4 4 15,-8 6-13-15,-15 4-1 16,-10 5 17-16,-15 5 3 15,-10 0-6-15,-2 0-6 16,0 13 12-16,0 11 10 16,-2 6-8-16,-10 6 1 15,-1 4-3-15,-1 3 2 16,2-1-1-16,-2 3-1 0,-4-4 0 16,4-1 2-1,4-4-2-15,1-6 0 0,9-8 0 16,0-8 0-16,0-8-5 15,0-6 3-15,11 0-3 16,7-8 5-16,1-22 12 16,4-8-12-16,-5-11 0 15,-3-4 0-15,-3-6 0 16,-5 0 0-16,-3 0 0 16,0 11 0-16,-2 8 0 15,3 10 0-15,-1 12 0 16,-2 9 3-16,-2 9 10 15,0 0-13-15,3 0-5 0,-1 17 2 16,7 13 6-16,2 10 0 16,3 6-1-1,-1 2 1-15,3-2 3 0,-5-1-6 16,-3-11 0-16,-3-6 5 16,-2-10-5-16,-3-9 0 15,2-8 0-15,0-1 0 16,4 0 15-16,1-18-2 15,2-14-13-15,0-8 10 16,0-5-10-16,2-1-1 16,-2-2 1-16,2 1 0 15,2 2-1-15,-1 9 1 16,-2 10-3-16,-5 16-2 16,-1 10 1-16,-4 2 0 0,0 27-5 15,0 14 9 1,0 5 12-16,0-1-12 0,-6 5 0 15,-3-5 6-15,3 2-4 16,-4-10-2-16,6-8 0 16,4-9 1-16,0-14 3 15,0-6-4-15,2-2 0 16,16-13 12-16,7-20 16 16,8-15-24-16,3-10-4 15,-1-4 0-15,-4-1-3 16,-6 9 3-16,-8 14 0 15,-7 14 1-15,-8 16-1 0,-2 10-3 16,0 0 1-16,0 6 4 16,0 18 2-16,-7 9-4 15,5 6 0 1,2-1 2-16,0 0-2 0,0 0 0 16,0-2-1-16,5-1-11 15,5-5-31-15,1-9-78 16,3 0-37-16</inkml:trace>
  <inkml:trace contextRef="#ctx0" brushRef="#br0" timeOffset="66539.35">29022 9201 279 0,'0'0'61'0,"0"0"-19"15,-73-104 7-15,60 93-20 16,3 8 8-16,10 3-31 15,0 9-6-15,0 23-2 16,12 12 2-16,10 10 4 16,2 0-4-16,-1-2 0 15,-3-2 15-15,-7-7-12 16,-6-3 12-16,-5-11 9 16,-2-2-5-16,0-7 15 15,-7-4-21-15,-15-4 5 16,-5-2 15-16,-2-3-32 15,1-1 2-15,1 1-3 16,4-5-7-16,3 0-9 0,7-2-52 16,9 0-29-1,4 0-41-15,8-2-183 0</inkml:trace>
  <inkml:trace contextRef="#ctx0" brushRef="#br0" timeOffset="66876.75">29385 9300 425 0,'0'0'78'0,"0"0"-45"15,0 0-5-15,0 0 11 16,0 0-36-16,0 0 3 16,74-16-3-16,-54 16 0 15,5 0-3-15,4 0 4 16,2 0-1-16,2-4 15 16,0-2-18-16,-1 2 0 15,-1-2 1-15,-9-1-1 16,-1 4-8-16,-10-1-16 15,-7-2-38-15,-4 5-33 0,0-4-114 16</inkml:trace>
  <inkml:trace contextRef="#ctx0" brushRef="#br0" timeOffset="67166.75">29601 9086 254 0,'0'0'133'16,"0"0"-129"-16,0 0 1 15,0 0 35-15,0 0 4 16,117 77-5-16,-97-48-25 0,-9 1-1 16,-5-2 18-16,-6-2-25 15,0-3 8-15,0-4-1 16,0-5-12-16,-11-2 15 15,-7 0-16-15,-9 0 1 16,-6-2 10-16,-11 2-11 16,-6 1-1-16,4-2-5 15,11-3-94-15,19-8-291 16</inkml:trace>
  <inkml:trace contextRef="#ctx0" brushRef="#br0" timeOffset="68112.78">30816 8300 289 0,'0'0'18'0,"0"0"-6"16,0 0-4-16,0 0 36 15,0 0-5-15,0 0-33 16,-29 6 10-16,5 20-3 0,1 14 33 15,-6 14 3-15,2 19-20 16,6 12 12-16,4 12-32 16,15 7-6-1,2 4 23-15,0-2-24 0,23-1 1 16,4-15-3-16,4-8 3 16,2-12-1-16,-2-10-2 15,7-9-8-15,-5-15-4 16,-1-8-62-16,-8-20-86 15</inkml:trace>
  <inkml:trace contextRef="#ctx0" brushRef="#br0" timeOffset="69313.52">30564 8979 500 0,'0'0'30'15,"0"0"-30"-15,0 0-8 16,0 0 4-16,0 0 4 16,124-16 2-16,-68 16 0 15,7 0-4-15,-3 6 2 16,-4-4-49-16,-2-2-1 16,-10 0-16-16,-9 0 32 15,-6 0 18-15,-11 0-15 16,-7 0 10-16,-7 12 21 15,0 6 6-15,2 10 21 0,-2 11-6 16,5 6 5-16,3 10 12 16,-4 1-26-16,3 2 15 15,1 4-4-15,-6-3-15 16,-1-4 6-16,-1-8-14 16,-4-8 0-16,0-9 11 15,0-16-9-15,0-7 6 16,0-7 9-16,0 0 18 15,-2-10 23-15,-7-22-58 16,0-14 8-16,4-8-15 16,3-3 7-16,2-1-2 15,0 4-1-15,14 10 2 16,10 5-1-16,7 10 2 0,8 7 0 16,-2 4-2-1,1 4 2-15,0 6-2 0,-7 5 1 16,-4 3 2-16,-5 0-4 15,-11 0 1-15,-4 6-6 16,-7 14-4-16,0 10 14 16,0 8-2-16,-11 11 3 15,-9 0-1-15,-2 1 3 16,1-3-5-16,6-3 0 16,3-2 1-16,4-5-1 15,4-7 0-15,4-10-1 16,0-7 2-16,0-8-2 0,0-5-3 15,6 0 4 1,10-13 1-16,4-20 1 0,2-11-4 16,-2-13 1-1,-2-5-1-15,-4-4-3 0,-8 0-17 16,-2 6 21-16,1 14-7 16,-3 16 10-16,2 16-2 15,-4 11 1-15,0 3-1 16,0 7 0-16,2 21-10 15,4 7 10-15,0 9 6 16,1 3-6-16,1-1 0 16,2 0 4-16,1-2-4 15,-5-3 5-15,3-11-5 16,0-10 0-16,0-8 3 16,-3-6-3-16,1-6 0 0,5 0 2 15,3-14 26 1,7-17-17-16,1-6-11 0,-2-10 0 15,2-1-11-15,0 0 1 16,-5 6-19-16,-3 10-1 16,-6 16 24-16,-7 12 1 15,-2 4 4-15,0 0 1 16,0 16-3-16,0 18 6 16,0 8-2-16,0 6 6 15,0 2-5-15,0-3 1 0,0-6-3 16,0-6 0-1,0-9 2-15,14-13-2 0,-4-7-4 16,4-6 3-16,1 0 1 16,6-19 23-16,6-19-23 15,6-12 0-15,7-11-13 16,0-2-16-16,3 7-44 16,-10 9 25-16,-14 15 48 15,-9 14 2-15,-10 13 26 16,0 5 25-16,0 0-9 15,0 7-43-15,-8 15-1 16,2 7 3-16,6 7-3 16,0 3 0-16,0 1-1 15,2 2-8-15,14-6-4 16,-3-1-65-16,3-12-18 0,-1-5-153 16</inkml:trace>
  <inkml:trace contextRef="#ctx0" brushRef="#br0" timeOffset="70616.74">32275 8981 365 0,'0'0'37'0,"0"0"-14"16,0 0 17-16,0 0-25 15,0 0-15-15,0 0 0 16,-6 79 9-16,33-11-7 0,2 4 0 15,0-2 7 1,-3-6 6-16,-8-5 9 0,-12-9-24 16,-6-11 3-1,0-6 14-15,-19-10-11 0,-18-6-1 16,-7-7 17-16,-5-6-20 16,0-4 4-16,9 0-6 15,14 0 0-15,10-6 10 16,9-2-10-16,7 4 0 15,0 2 0-15,0-3-10 16,13-1 5-16,12-3 4 16,4-1 2-16,2-2-8 15,0-7 7-15,-4-2 0 16,0-9 2-16,-4-8-2 16,-4-10 3-16,-3-9-3 15,-5-13 0-15,-5-21-5 16,-6-13 5-16,0-18-5 0,0-9 3 15,0 8 2-15,0 17-5 16,0 31-2-16,0 37 7 16,0 26-2-16,2 12 2 15,15 20-6-15,5 37 1 16,6 24 5-16,3 24 10 16,4 13-10-16,0 14 0 15,3 7 10-15,-7 3-10 16,-8-4 0-16,-19-7 7 15,-4-11-7-15,-31-16 2 0,-14-17-2 16,-6-20 0-16,2-18 4 16,-5-17-4-16,-1-13 0 15,1-12 5-15,5-7 0 16,13 0 9-16,7-24-14 16,14-4 4-16,11-7-11 15,4 2 6-15,15 1-4 16,23-7 3-16,13 2-6 15,7-4-2-15,5-5-19 16,-3 2 1-16,-4-4 18 16,-10-3-52-16,-4-3 10 15,-3 4-4-15,-6 6-1 16,-8 14 56-16,-10 12 1 16,-11 12 46-16,-4 3 34 15,0 3-17-15,0 0-38 0,0 0-17 16,0 15-5-16,0 9 3 15,0 6-3-15,0 4-2 16,4 2 16-16,8-1-17 16,1-8 0-16,5-4 5 15,2-7-5-15,-6-10 3 16,1-6-3-16,1 0 0 16,1-16 45-16,8-22-45 15,-3-12 0-15,-1-6 0 16,-17-5 1-16,-4 7-6 0,-4 4 4 15,-25 6 1 1,-3 9 29-16,1 5-29 0,-5 8 0 16,5 15 3-1,7 3-2-15,6 4-2 0,7 0-6 16,11 6-12-16,0 12 13 16,0 2-12-16,17 0 1 15,4-4 9-15,-1-4-3 16,-1-4-2-16,-3-6-13 15,2-2 12-15,0 0-2 16,2 0 0-16,4 0 10 16,1 0 3-16,4 0 3 15,-2 0 2-15,-3 0-2 0,-1 2 0 16,-6 12 31 0,-3 6-25-16,-7 0 13 0,-5 2-8 15,-2-1 2 1,0-7 7-16,0-5-10 0,0-5-10 15,0-2 25-15,0-2-15 16,0 0 28-16,0-9 12 16,0-16-23-16,0-7-26 15,4-5-1-15,7 2 0 16,1 3-11-16,3 4 9 16,-9 6-30-16,2 4-25 15,0 3-14-15,1 5-25 0,-1 4-60 16,4 1-113-1</inkml:trace>
  <inkml:trace contextRef="#ctx0" brushRef="#br0" timeOffset="71079.89">33278 9025 189 0,'0'0'63'16,"0"0"-16"-16,0 0 17 16,0 0 2-16,0 0-27 15,7 131-7-15,-7-99-16 16,0 2-14-16,0-5 17 15,8-8-19-15,3-5 0 16,-3-10-1-16,-2-6 1 16,1 0 0-16,-1-1 0 15,8-26 7-15,3-11-3 16,6-6-4-16,-3-2-24 0,0 4-2 16,-4 8 8-1,-3 11 17-15,-9 16-4 0,-2 7 5 16,-2 0-6-16,0 7 9 15,0 22-3-15,0 7 7 16,0 2-5-16,0-2 1 16,3-2-3-16,10-3 0 15,0-10 2-15,5-7-2 16,-5-5-3-16,6-9 3 16,5 0 9-16,3-17 15 15,9-13-24-15,-5-9 0 16,0 0 1-16,-4 1-1 0,-2 6 0 15,-10 11 0 1,-7 13 1-16,-3 8 15 0,-2 0-8 16,-1 11-2-1,2 16 15-15,5 16-12 0,2 5-3 16,-6 9-1-16,1 4-5 16,-6 5-16-16,0-2-184 15</inkml:trace>
  <inkml:trace contextRef="#ctx0" brushRef="#br0" timeOffset="72112.5">27095 10311 113 0,'0'0'203'0,"0"0"-159"16,0 0-31-16,0 0 30 16,0 0-10-16,0 0 2 15,-4-12-6-15,4 12-24 0,0 0-5 16,0 18-2-16,6 18 2 15,12 20 42-15,4 16-31 16,5 15-1-16,2 2 3 16,0-6-7-16,4-9 5 15,1-10-11-15,-5-10 0 16,0-10 3-16,-4-5-3 16,-6-11 0-16,-1-4-5 15,-5-9 2-15,3-2-27 16,-5-5-84-16,9-8-72 15</inkml:trace>
  <inkml:trace contextRef="#ctx0" brushRef="#br0" timeOffset="72446.5">27966 10696 438 0,'0'0'49'15,"0"0"-45"-15,0 0 2 16,0 0 1-16,-71 111-6 0,34-46 22 16,2 3-8-1,9-1 1-15,6 2-6 0,6-2-6 16,5-1 26-16,3-2-30 15,6-9 0-15,0-10 3 16,2-9-2-16,23-8-1 16,8-6-3-16,5-7 3 15,-1-9-3-15,4-6 3 16,-3 0-11-16,2-8-12 16,3-17-29-16,-1-6-95 15</inkml:trace>
  <inkml:trace contextRef="#ctx0" brushRef="#br0" timeOffset="72657.89">27915 11225 414 0,'0'0'77'16,"0"0"-77"-16,0 0-13 15,0 0 13-15,0 0 0 16,0 0 3-16,80 0 3 15,-40-10 2-15,1-8-8 16,-6-8 0-16,-4-8-2 16,-8-6-67-16,-14-6-27 15,-9-1-77-15</inkml:trace>
  <inkml:trace contextRef="#ctx0" brushRef="#br0" timeOffset="72811.89">27917 10810 246 0,'0'0'66'16,"0"0"-35"-16,0 0-7 0,-120-9 0 15,120 9-24-15,0 3-4 16,34 7-2-16,16 2 6 16,22 1 10-16,12-3-9 15,10 1-2-15,-3 1-7 16,-6 0-25-16,-14 3-78 16</inkml:trace>
  <inkml:trace contextRef="#ctx0" brushRef="#br0" timeOffset="73146.37">28479 10968 181 0,'0'0'80'0,"0"0"-39"16,0 0 8-16,0 0-24 16,0 0 9-16,0 0 5 15,-98-81-35-15,84 87-2 16,3 18 0-16,0 9-2 15,4 6 2-15,7 4-2 16,0 6 3-16,18 1 10 16,16 0-12-16,3-5 0 15,3-6 23-15,-3-4-6 16,-11-12-6-16,-6-3-12 16,-9-6 4-16,-6-6 3 0,-5 0-6 15,0-2-1-15,-5 1 13 16,-21 1-7-16,-13-2-6 15,-3-3 0-15,0-3-47 16,8 0 5-16,8-17-66 16,14-13-46-16</inkml:trace>
  <inkml:trace contextRef="#ctx0" brushRef="#br0" timeOffset="73380.74">28660 10712 386 0,'0'0'24'0,"0"0"-24"0,0 0 0 16,23 142 42-1,-11-57 4-15,3 2-11 0,3 6-9 16,0-7-17-16,-4-12 21 16,1-10-30-16,-1-13 0 15,-1-11 4-15,3-10-4 16,-3-12 0-16,-3-7-7 15,-7-11-38-15,-3 0-26 16,0-17-77-16</inkml:trace>
  <inkml:trace contextRef="#ctx0" brushRef="#br0" timeOffset="73559.8">28523 11155 526 0,'0'0'30'15,"0"0"-21"-15,0 0-9 16,0 0 0-16,0 0 13 16,0 0-13-16,168-12-1 15,-99 12-3-15,-1 10-37 16,1-1-35-16,-4-3-116 16</inkml:trace>
  <inkml:trace contextRef="#ctx0" brushRef="#br0" timeOffset="73823.07">29196 11149 391 0,'0'0'65'15,"0"0"-40"-15,0 0 19 16,0 0-13-16,0 0 10 15,125-31-41-15,-78 22 0 16,6 3 9-16,1-2-9 16,-3 2 0-16,0-1 0 15,-2 3-4-15,-5-1-4 16,1-1-41-16,-5 0-71 0,-9-4 7 16,-2-4-195-1</inkml:trace>
  <inkml:trace contextRef="#ctx0" brushRef="#br0" timeOffset="74113.42">29711 10843 430 0,'0'0'23'16,"0"0"-17"-16,0 0-7 16,0 0 1-16,0 0 0 15,0 0 1-15,51 111 2 16,-6-71 23-16,-1 0-17 0,-1-5 0 15,-10-1 15-15,-11-5-15 16,-6-4 4-16,-10-6-4 16,-6-4-6-1,0-3 15-15,0-1-14 0,-19-3 12 16,-15 3 16-16,-8-1-28 16,2 0-2-16,2 2-2 15,7 1-9-15,11 2 0 16,1 1-83-16,15 0-114 15</inkml:trace>
  <inkml:trace contextRef="#ctx0" brushRef="#br0" timeOffset="74629.52">30462 11191 522 0,'0'0'0'15,"0"0"-3"-15,0 0 2 16,-11 145 2-16,11-94 6 16,-2 2 19-16,-8 8-20 15,-5 6 16-15,-8-1-22 0,-4-4 0 16,3-18 12-1,7-17-10-15,6-16-2 0,3-8 4 16,0-3 15-16,-5-14 39 16,-6-27-58-16,-1-18 1 15,7-18-3-15,5-12 2 16,8-6-1-16,0-11 1 16,4-9 0-16,25 3-12 15,8 11 8-15,5 23 4 16,6 27-9-16,-4 18 9 15,1 13 0-15,-5 14 0 16,-5 6 4-16,-4 0-9 16,-10 17 5-16,-8 16 0 15,-11 5-5-15,-2 7 6 16,-11 2-1-16,-20 4 0 0,-11-2 3 16,-5-4 1-1,-2-3-4-15,-4-4 0 0,1-8 0 16,12-4 0-16,13-12-23 15,19-8-31-15,8-6-41 16,4 0-75-16</inkml:trace>
  <inkml:trace contextRef="#ctx0" brushRef="#br0" timeOffset="75148.67">30738 11053 439 0,'0'0'85'15,"0"0"-78"-15,0 0-10 16,0 118 6-16,-4-74-3 16,4 0 31-1,0-3-25-15,0-12-2 0,-3-8-4 16,3-12 1-16,-2-6 3 16,2-3-4-16,-6 0 0 15,-4 0 18-15,-1-16-18 16,-3-9-1-16,4-4 1 15,3-1 0-15,7 3-2 16,0 7 2-16,0 2-9 16,13 0 7-16,16 3 4 15,12-2 3-15,3 2-5 0,5 4 3 16,-2-1 6 0,-2 2-9-16,-3 0 0 0,-9-4 13 15,-2 0-13-15,1-6 0 16,-8-2 0-16,-3-3 2 15,-11 2-8-15,-7-2 6 16,-3 1 0-16,0 5 1 16,-7 0 0-16,-9 9-1 15,-1 6 0-15,-6 4 0 16,-1 2 1-16,-1 22-1 16,-2 14 0-16,5 6 1 15,6 3-1-15,3 3-1 16,2 3 0-16,4 0 2 15,7-3-6-15,0-6-5 0,16-10-58 16,26-11-9-16,10-12-17 16,6-8-115-16</inkml:trace>
  <inkml:trace contextRef="#ctx0" brushRef="#br0" timeOffset="75812.78">31551 11057 273 0,'0'0'154'15,"0"0"-144"-15,0 0 29 16,-11-104 24-16,-2 88-28 16,-5 10-13-16,-3 6-19 15,-7 0 1-15,-10 23-4 16,-4 13 0-16,-8 5 0 0,4 6 1 16,-1 1-1-1,5 2 0-15,2-1-1 0,11-6 2 16,9-10-2-16,15-11 1 15,5-6-1-15,0-9-7 16,27-7 3-16,11 0 5 16,8-25 9-16,8-15-9 15,4-12 8-15,0-9-8 16,2-12 0-16,-4-11-9 16,0-10 9-16,-8-11-5 15,-8-7-5-15,-9-1-7 16,-8 11 7-16,-7 22-16 0,-10 32 26 15,-3 23 17 1,-3 22-8-16,0 3-2 0,0 28-7 16,-9 20 0-1,-5 15 5-15,10 6-5 0,4 7 0 16,0 5 1-16,0-1-1 16,0 0 0-16,0-8 0 15,0-4 2-15,0-3 2 16,-18-6-4-16,0-15 0 15,5-13 1-15,8-12-1 16,5-13-2-16,0-6-3 16,14 0 5-16,15-13 7 15,9-11-7-15,1 2 0 0,-7 6 6 16,-14 8-2 0,-12 4 1-16,-4 4 6 15,-2 0-11-15,0 0 1 0,0 6-1 16,0 16 0-16,0 4 12 15,0 1-12-15,0-4 2 16,5-5-2-16,9-3 2 16,1-5 2-16,1-9-4 15,1-1-3-15,8 0-1 16,2-23-40-16,4-8-138 16</inkml:trace>
  <inkml:trace contextRef="#ctx0" brushRef="#br0" timeOffset="75980.5">32059 10734 555 0,'0'0'25'15,"0"0"1"-15,0 0-10 16,0 0-6-16,0 0-10 16,0 0-25-16,-11-4-15 15,24 23-18-15,8 2-124 16</inkml:trace>
  <inkml:trace contextRef="#ctx0" brushRef="#br0" timeOffset="76296.78">32375 10971 415 0,'0'0'7'0,"0"0"23"16,0 0 35-16,0 0 0 15,0 0-4-15,0 0-21 16,14-93 3-16,-28 93-42 16,-5 0 4-16,-12 21-8 15,0 8 3-15,-1 7 0 16,8 4-1-16,1 4 2 16,5 1-1-16,3 3 0 15,4 0 0-15,4-6-1 16,7-8 1-16,0-7-4 0,20-10-7 15,20-11-9-15,9-6 16 16,7 0-25-16,0-28-20 16,-3-8-14-1,-6-6-68-15,-5-8-9 0,-4-4-5 16</inkml:trace>
  <inkml:trace contextRef="#ctx0" brushRef="#br0" timeOffset="76522.58">32743 10243 411 0,'0'0'78'0,"0"0"-28"16,0 0-32-16,0 0-17 15,0 0 3-15,0 0-4 16,54 133 1-16,-48-41 18 16,-6 8-19-16,0 0 14 0,-2-8 18 15,-9-9-23-15,4-14 0 16,7-10-9-16,0-13 5 15,0-10-11-15,7-13-3 16,8-6-54-16,-1-9-48 16,4-8-85-16</inkml:trace>
  <inkml:trace contextRef="#ctx0" brushRef="#br0" timeOffset="76724.57">32458 10740 305 0,'0'0'297'16,"0"0"-297"-16,0 0 5 15,0 0-3-15,131-50 35 16,-48 46-18-16,17 2-12 16,14 2 6-16,2 0-13 15,-7 0-1-15,-11 0-33 16,-11 0-136-16</inkml:trace>
  <inkml:trace contextRef="#ctx0" brushRef="#br0" timeOffset="-122422.11">2570 1421 431 0,'0'0'6'0,"0"0"9"0,0 0-14 16,0 0 15-16,0 0 12 16,0 0 4-16,0 0 2 15,-69 0-30-15,69 0-3 16,0 0 2-16,0 0-3 16,0 9 0-16,0 24-6 15,0 24 6-15,0 21 21 16,0 16-12-16,0 10 10 15,-24 5-6-15,-10 1-6 16,-8 5 6-16,-5 3-13 16,-3-3 0-16,2-9 8 15,6-18-8-15,5-17 0 16,10-18-1-16,6-19 2 16,11-16-1-16,3-13 0 15,4-5 0-15,-3 0 8 0,-1 0-8 16,1-13-11-16,-3 1 10 15,1-5-1-15,6 6 1 16,2-1-1-16,0 2 2 16,0 5-2-16,0 4 2 15,14 1-1-15,8 1 1 16,7 35-6-16,4 19 5 16,2 23 0-16,-2 18 1 15,-4 13 9-15,-10 7-7 16,-7-1 0-16,-8-7 19 0,-4-12-12 15,0-14 4-15,0-14-13 16,0-14 2-16,0-12-1 16,0-9-1-16,0-13 0 15,0-7-1-15,0-8 1 16,0-5-17-16,0 0-37 16,0-5-17-16,0-26-121 15</inkml:trace>
  <inkml:trace contextRef="#ctx0" brushRef="#br0" timeOffset="-121369.17">3279 1319 446 0,'0'0'22'0,"0"0"16"16,0 0-20-16,0 0 3 16,0 0-20-16,0 0 1 15,0 0-2-15,18 147 13 16,-7-69-3-16,-6 5 17 15,-5 0-27-15,0-5 3 16,0-8 3-16,0-9-6 16,0-13 0-16,0-13 0 0,-7-10-7 15,0-7 1 1,-1-14-43-16,-1-4 8 16,-5 0 28-16,3-20-57 0,-3-8-27 15,3 2 35-15,-1 6 53 16,-7 10 9-16,1 6 1 15,-1 4 14-15,3 0 25 16,7 0-11-16,2 0 9 16,7 0-6-16,0 0-16 15,0 0-8-15,9 8-3 16,16 1 3-16,4 2 3 16,8-3-5-16,1-2 3 15,0-6-9-15,3 0 6 16,-8 0-4-16,0-12-2 15,-2-15-6-15,-6-12-79 0,-16-9-173 16</inkml:trace>
  <inkml:trace contextRef="#ctx0" brushRef="#br0" timeOffset="-121154.9">2971 1508 573 0,'0'0'8'0,"0"0"-8"16,0 0-6-16,0 0 4 0,0 0 2 16,0 0 10-1,114-110-10-15,-45 81-2 0,5 5 0 16,-7 6-16-16,-9 0-61 16,-10 8-87-1,-11 6-91-15</inkml:trace>
  <inkml:trace contextRef="#ctx0" brushRef="#br0" timeOffset="-120604.83">3524 1452 289 0,'0'0'150'16,"0"0"-150"-16,0 0 0 15,0 128 1-15,3-66 10 16,3 10 14-16,1 1-1 15,-1-8-15-15,6-10-4 0,-1-18-5 16,6-18-2-16,1-11-1 16,1-6 5-16,0-2-2 15,4-6 13-15,1-30-4 16,3-18-5-16,2-18-4 16,0-12-6-16,-1 3-8 15,-5 7-20-15,-7 20 21 16,-7 24 13-16,-9 18 5 15,0 12 6-15,0 0-8 16,0 32 3-16,0 16 8 16,-7 15-12-16,1 1-2 0,6-5 4 15,0-11-4 1,0-12 0-16,13-11 0 16,5-10 0-16,1-11-3 0,2-4 5 15,1-1-2-15,4-34 9 16,1-13-1-16,2-8-6 15,-2 1-2-15,-7 2 0 16,-7 13 4-16,-3 12-4 16,-6 12 0-16,-4 8 3 15,0 8 2-15,0 0 12 16,0 0-17-16,4 6-1 16,3 10-4-16,6 8 5 15,3 4 0-15,-1-2 6 16,3-2-5-16,0-1 0 15,0-4-1-15,2-1-12 0,3-6-29 16,0-4-107-16,6-8-172 16</inkml:trace>
  <inkml:trace contextRef="#ctx0" brushRef="#br0" timeOffset="-119850.08">4581 1514 463 0,'0'0'7'0,"0"0"-6"16,0 113-1-16,0-54 0 16,4 10 2-16,9 7 11 15,-1 0-2-15,-2-6-11 0,-1-8 1 16,-1-12 2-16,-4-12-3 16,-2-14 0-16,0-12 1 15,-2-9-1-15,0-3 3 16,-4 0 10-16,-25-25 10 15,-12-13-23-15,-5-10 0 16,-6-16 0-16,-6-13-3 16,5-13 2-16,8-6-5 15,16 4 6-15,18 10 0 16,11 11 4-16,11 14-4 16,34 4 0-16,10 5 0 15,9 6 0-15,2 5 0 16,-3 14 0-16,-7 15 0 15,-10 8-7-15,-13 16 7 16,-8 30-13-16,-14 16 12 16,-11 15 2-16,0 6 4 0,-27 1 5 15,-11-4-2-15,3-15 12 16,6-17-14-16,6-16-1 16,10-13 11-16,7-13-16 15,6-6 3-15,0 0-3 16,0 0 2-16,0-17-2 15,13-15 0-15,11-6 1 16,5-8-5-16,5 3 4 16,-3 5-2-16,-6 11-2 15,-6 9 4-15,-7 13-5 0,-6 5 5 16,1 0-11-16,-1 13 9 16,8 18-2-16,1 6 4 15,3 9 2-15,7 2-1 16,2-1 4-16,2-7-5 15,2-7 0-15,-5-10 1 16,-3-11-1-16,-3-9-4 16,-3-3 4-16,-1 0 3 15,5-25 12-15,-2-14-2 16,-1-7-7-16,-7 2 9 16,-9 9-13-16,-2 2 4 15,0 10-1-15,-2 2-1 16,-6 6-5-16,-1 7 1 15,-1 1-5-15,6 3-9 0,0 2-34 16,4-2-26-16,0 0-58 16,0-6-92-16</inkml:trace>
  <inkml:trace contextRef="#ctx0" brushRef="#br0" timeOffset="-119234.86">5329 924 450 0,'0'0'64'15,"0"0"-54"-15,0 0-10 0,0 0-15 16,0 0 15 0,44 160 30-16,-19-65 0 15,-3 8-17-15,-1 4 3 0,-2-2-15 16,-7-3 2-16,-6-4 14 15,-6-14-13-15,0-11-4 16,0-19 0-16,0-18 1 16,0-16 0-16,-2-12-1 15,0-8 0-15,0 0 15 16,-2 0-12-16,-4-14-2 16,4-6-1-16,0-4 0 15,4 4-2-15,0 6-1 16,0 0 3-16,16 0-3 0,5-2 3 15,10-3 0 1,5-3-1-16,3-1 3 0,-4-4-3 16,-2 1 1-16,-4-2 0 15,-2-3 2-15,-5-6-2 16,0-7 0-16,-6 0-1 16,-5-2 2-16,-4 1 2 15,-7 5-3-15,0 6 0 16,0 6 3-16,-7 10-3 15,-4 8-6-15,2 6 5 16,0 4 1-16,1 6-1 16,-4 27 1-16,-3 19 0 15,1 8 1-15,5 2-1 16,7-2-1-16,2-4 1 0,0-8 0 16,2-8-4-16,10-7 4 15,-1-10-7-15,2-11 0 16,3-12-35-16,1 0-2 15,8-18-19-15,6-22-96 16</inkml:trace>
  <inkml:trace contextRef="#ctx0" brushRef="#br0" timeOffset="-118947.49">6064 1471 415 0,'0'0'15'0,"0"0"-6"16,0 121-8-16,0-75 10 15,11 0 11-15,-1 0-16 0,-4-3 2 16,-1-11-8-16,-5-17 0 16,2-8 8-16,0-7 6 15,0 0 28-15,0-31 1 16,0-13-22-16,6-12-16 16,-2-4 2-16,5 0-6 15,3 5 16-15,3 10-15 16,1 5-1-16,4 5-1 15,5 5 2-15,2 0-2 16,6 2 0-16,4 0-1 16,-6 0-6-16,-1 2-20 15,-11 3-53-15,-5 9-31 16,-16-5-143-16</inkml:trace>
  <inkml:trace contextRef="#ctx0" brushRef="#br0" timeOffset="-118681.2">5106 1261 542 0,'0'0'11'0,"0"0"-6"0,0 0 9 15,181-36-12-15,-90 24-2 16,7 1 18-16,-2 3-16 16,-5 3-2-16,-13 1 0 15,-18 4 0-15,-13 0-2 16,-13 0-101-16,-30 0-210 16</inkml:trace>
  <inkml:trace contextRef="#ctx0" brushRef="#br0" timeOffset="-116084.15">3370 2588 390 0,'0'0'42'0,"0"0"-33"16,0 0-9-16,0 0 0 15,0 0 11-15,0 0 28 16,-35 4-30-16,13 28-9 16,-3 23 2-16,-8 10 13 15,0 10-8-15,-4 5 2 16,8-3 6-16,8-5-11 16,5-7 1-16,11-9-5 15,5-9 1-15,0-11-6 16,16-4 5-16,13-12 0 15,7-8 0-15,4-8 4 0,7-4-6 16,6 0 2-16,-2-24-12 16,1-6-16-16,-8-4-48 15,-9-2-46-15</inkml:trace>
  <inkml:trace contextRef="#ctx0" brushRef="#br0" timeOffset="-115873.7">3235 3020 483 0,'0'0'23'16,"0"0"-23"-16,0 0-31 0,0 0 31 16,0 0 2-1,0 0 4-15,100-14-6 0,-57-3-1 16,-4-5-2-16,-3-1-49 15,-5-5-45-15,-11-3-17 16</inkml:trace>
  <inkml:trace contextRef="#ctx0" brushRef="#br0" timeOffset="-115704.14">3335 2707 336 0,'0'0'93'0,"0"0"-79"16,0 0-14-16,0 0 0 0,0 0-14 15,0 0 14-15,24-26 5 16,28 14-5 0,8 0-19-16,5-4-80 0,-5 2 22 15,-6 4-81-15</inkml:trace>
  <inkml:trace contextRef="#ctx0" brushRef="#br0" timeOffset="-115338">3796 2696 279 0,'0'0'33'16,"0"0"-11"-16,-20 129-11 16,20-83 12-16,0 4 16 0,0 2-13 15,0-4-10 1,0-3-8-16,9-11-7 0,-2-11 3 16,-1-8-4-16,-2-7 0 15,-1-6 0-15,0-2 0 16,-1 0 0-16,4 0 4 15,5-18 0-15,7-12 21 16,5-10-25-16,1 3 0 16,0 3 3-16,-1 8-1 15,-3 7-2-15,-3 8 0 16,0 5 0-16,-5 6-5 16,5 0 0-16,0 8 2 15,3 13 0-15,0 6 3 16,0 4-2-16,-2 1 2 15,2-2 5-15,0-4-5 0,5-5-5 16,4-4-32-16,2-13-40 16,4-4-7-16,3 0-27 15</inkml:trace>
  <inkml:trace contextRef="#ctx0" brushRef="#br0" timeOffset="-114705.24">4625 2811 358 0,'0'0'50'16,"0"0"-47"-16,0 0 22 16,0 0-9-16,0 0-5 15,0 0-4-15,-136 16-6 0,107 14 6 16,0 4-7-16,0 7 0 16,7 3 6-1,-3 6-4-15,10 1-2 0,6-1 1 16,9-6 1-16,0-8-3 15,7-9 1-15,15-7 0 16,2-4 1-16,5-6-1 16,4-6 0-16,8-4 6 15,3 0-6-15,8-21 7 16,2-12-7-16,-6-5 0 16,-5-6-5-16,-10 2-2 15,-11 2-4-15,-10 6 10 16,-8 5 1-16,-4 5 1 15,0 4-1-15,0 6 0 16,0 8 12-16,-4 6-1 0,-1 0 1 16,2 0-9-1,1 0-1-15,2 20-2 0,-2 6 0 16,0 12 0-16,2 1 1 16,0-3-1-16,0-2 0 15,4-6 0-15,12-6 2 16,1-6-6-16,2-5 3 15,3-7 1-15,1-4 2 16,3 0-2-16,0-11 0 16,3-17 4-16,0-6-1 0,-4-6 1 15,-10 2-4 1,-9 2 0-16,-6 6 6 0,-6 5-6 16,-20 6-1-16,-12 2 1 15,-4 5 1-15,-8 8 13 16,2 4-14-16,1 0 0 15,9 13-8-15,7 8 6 16,10 5-21-16,15 2-25 16,6 1-25-16,0-5-26 15,31-8-78-15</inkml:trace>
  <inkml:trace contextRef="#ctx0" brushRef="#br0" timeOffset="-113937.77">5280 2901 398 0,'0'0'86'0,"0"0"-51"0,0 0-3 15,0 0-12-15,0 0 9 16,0 0-29-16,-96 20 0 16,81 3 0-16,3 4 0 15,3 8-2-15,3 5 0 16,4 2 2-16,2 2 0 15,0-6 0-15,0-10-2 16,0-7 2-16,4-16-4 16,7-5-7-16,3 0 3 15,5-20 8-15,8-21 16 0,6-16-16 16,6-10 0-16,-1-9 2 16,-3-4 0-1,-6-1-1-15,-4 2-1 0,-10 1 0 16,-9 2 2-16,-6-7-2 15,0 1 0-15,0 2-3 16,-10 16 6-16,5 20-5 16,3 23 2-16,0 15 0 15,2 6-4-15,0 0-1 16,0 2-6-16,0 16 10 16,0 6 0-16,0 10-1 15,0 9-3-15,-2 10 5 16,-12 8 10-16,-3 5-10 0,1-5 0 15,7-13 3 1,5-12-2-16,4-14 1 0,0-8-2 16,0-6 0-16,4-5-4 15,2-3 4-15,-3 0-3 16,1 0 3-16,-4 0 5 16,0 3 3-16,0 3-8 15,0 2-2-15,0 12-5 16,-4 13 9-16,-11 20-2 15,-8 7 5-15,3 7-3 16,4-7 1-16,6-8-3 16,4-8 0-16,6-11 4 0,0-6-4 15,0-9-3 1,12-7 3-16,3-4 0 0,-1-3 0 16,1-2-1-16,-1-2 1 15,1 0 8-15,-1 0-8 16,-5 0 0-16,-3 0 0 15,-3 0 1-15,-1 0-1 16,0-2-3-16,2-4-21 16,4 0 16-16,0-1-39 15,1-4-9-15,3-3-32 16,-4 4 2-16,1-4-70 16</inkml:trace>
  <inkml:trace contextRef="#ctx0" brushRef="#br0" timeOffset="-113521.59">5425 3052 214 0,'0'0'77'16,"0"0"-53"-16,0 0-20 16,0 0-1-16,0 0 25 15,0 0-15-15,43 0 4 16,-26 0 15-16,1-2-13 15,4-12-2-15,-4-5-3 16,-3-2 2-16,-5-4 3 0,-4-2-19 16,-6-1 0-1,0 1 4-15,0 1-1 0,-2 4 6 16,-9 6-9 0,-3 6 3-16,3 6 14 15,2 4-9-15,-2 2 3 0,-4 26-5 16,-1 14-6-16,-5 8 0 15,4 5 0-15,3-4 0 16,10-4-1-16,4-12 1 16,0-4-5-16,10-9 4 15,5-4 2-15,5-3-3 16,2-12-2-16,0-3-2 16,3 0 4-16,2-10-13 15,-5-16-38-15,2-8-26 16,-4-4-64-16</inkml:trace>
  <inkml:trace contextRef="#ctx0" brushRef="#br0" timeOffset="-113237.48">5717 2907 221 0,'0'0'95'0,"0"0"-62"15,0 0-32-15,0 0-1 16,0 0 0-16,0 0 7 16,86 69-4-16,-68-39 2 15,-5 0 2-15,-3-2 3 16,-6-4 8-16,-4-8-13 15,0-4 12-15,0-8 24 16,0-4-15-16,-4 0 30 16,-6-22-27-16,4-12-25 0,-3-4 8 15,5 0-5 1,2-1-4-16,2 6 10 0,0 2-13 16,0 9-2-1,2 5 2-15,11 6 0 0,7 8-1 16,3 0-11-16,8 3-39 15,2 0-5-15,5 0-52 16,4 9-20-16</inkml:trace>
  <inkml:trace contextRef="#ctx0" brushRef="#br0" timeOffset="-112837.78">6365 2669 233 0,'0'0'84'0,"0"0"-58"16,0 0 6-16,-111-111 12 15,77 94-14-15,5 4 13 16,7 11-30-16,7 2-9 16,6 0-4-16,4 11-3 15,3 18 2-15,2 13 0 16,0 7 1-16,9 2-7 15,22 0 7-15,5-3 0 16,4-9 0-16,2 0 1 16,1-7-1-16,-4-1-1 15,-3-3 1-15,-9-2 5 0,-9-2-5 16,-12-2 0-16,-6-1 0 16,0 0 27-1,-14-3-6-15,-17 0-4 0,-6-4-12 16,-10-2 18-16,0-6-23 15,1-4-1-15,-1-2-2 16,9 0-6-16,9 0-37 16,11 0-61-16,9 0-128 15</inkml:trace>
  <inkml:trace contextRef="#ctx0" brushRef="#br0" timeOffset="-104105.17">7230 1902 269 0,'0'0'41'16,"0"0"-34"-16,0 0-5 15,0 0-2-15,0 0 1 16,0 0 1-16,0 0 32 16,-12 139 6-16,12-75-12 15,0 2-19-15,-6 2 11 16,-5 3-7-16,-7 7-7 0,-4 8 9 16,-10 9-14-16,-6 5 1 15,-2-8 8 1,5-14-8-16,6-19-2 0,11-24 0 15,9-12 1-15,5-12 1 16,4-5-2-16,0-6 0 16,0 0 6-16,0 0-5 15,0-11 2-15,0-13 5 16,4-1-2-16,7-3-5 16,1 4-1-16,3 1-10 15,3 0 7-15,1 4-4 16,4 12 2-16,-3 7 4 15,0 0 0-15,-2 32-1 16,0 16-11-16,-5 15 13 16,1 8 10-16,-8 8-4 0,1 2 7 15,-5-2 0 1,-2-1 2-16,0-6 1 0,0-13-16 16,0-15 1-16,0-12 1 15,0-10-2-15,4-10 0 16,-1-6 0-16,-3-4-2 15,2-2-12-15,-2 0-27 16,7-2-27-16,2-24-74 16</inkml:trace>
  <inkml:trace contextRef="#ctx0" brushRef="#br0" timeOffset="-100105.39">7901 1919 143 0,'0'0'23'15,"0"0"-22"-15,0 0 1 16,0 0 15-16,0 0 13 15,0 0-1-15,0 0-25 16,0-41 5-16,-3 37 21 16,0 1 3-16,-3 1-2 0,-1-3-4 15,1 5-6-15,0 0 8 16,-4 0-24-16,-3 0 1 16,-5 0 3-16,-7 0 1 15,1 14-7-15,0 4 2 16,-3 13-1-16,4 3 6 15,4 10-10-15,5 2 0 16,5-2 6-16,9 0-6 16,0-3 0-16,0-4-1 15,21-1 2-15,2-3-2 0,6-12 1 16,7-4-4 0,0-8 4-16,-2-2 2 0,1-7 2 15,-6 0-4-15,-2 0 0 16,-1-14 10-16,-4-10-10 15,-1-8 0-15,-8-9 4 16,-1-5-3-16,-8-5 0 16,-4-4-1-16,0 5 1 15,0 0 0-15,-16 8-1 16,-4 3 0-16,-2 7 3 16,-1 9-3-16,4 5 0 15,-4 3-2-15,7 5 0 16,5 4-8-16,3 2 10 15,8 4-12-15,0 0-12 16,0 0-77-16,0 3 32 0,8 8-63 16</inkml:trace>
  <inkml:trace contextRef="#ctx0" brushRef="#br0" timeOffset="-99488.08">8362 1744 160 0,'0'0'42'15,"0"0"-37"-15,24 108 16 16,-17-53 0-16,-5 7-1 0,-2 7-1 16,0 4 13-16,0-1-22 15,-12-9 8-15,2-17-18 16,3-14 0-16,3-14 1 15,-1-8 1-15,2-8 0 16,-1-2 0-16,-4 0 0 16,-6-12-2-16,1-16-6 15,0-4-39-15,3-1 39 16,10 4-2-16,0 4 2 16,0 7-9-16,14 7 3 15,8 0 7-15,4 4 0 16,1-3-2-16,7-5 4 15,-1-3 4-15,6-2-1 16,-4-4 0-16,-4-2 0 16,-2-2 0-16,-7-6 0 0,-4-4 0 15,-7-1 2-15,-4-2 0 16,-7-1-1-16,0-1-1 16,0 6 0-16,-3 2 4 15,-10 7-1-15,0 6 2 16,4 8 16-16,2 10-13 15,3 4-8-15,2 0 0 16,2 14 2-16,-2 22 10 16,2 12-11-16,0 7 14 15,0 4 3-15,0 1 0 16,0 1 1-16,0-3-3 16,0-2-13-16,0-7 14 0,8-6-17 15,-1-9 0-15,5-5-2 16,-2-12-7-16,9-9-56 15,0-8-4 1,4 0-3-16</inkml:trace>
  <inkml:trace contextRef="#ctx0" brushRef="#br0" timeOffset="-99215.54">8972 1895 150 0,'0'0'152'0,"0"0"-145"16,0 0-1-16,0 0-5 0,0 0-1 16,-80 144 22-1,64-88-1-15,7-3-12 0,9-7 1 16,0-8-8-16,0-8 14 16,11-9-16-16,9-6 0 15,3-6 6-15,1-2-5 16,3-7 7-16,2 0-5 15,-3 0-2-15,-1-18-1 16,-2-8-8-16,-4-2-56 16,-3-7-24-16,-7 4-88 15</inkml:trace>
  <inkml:trace contextRef="#ctx0" brushRef="#br0" timeOffset="-99001.05">8948 2017 101 0,'0'0'55'16,"0"0"-49"-16,0 0-1 15,0 0 7-15,0 0 4 16,0 0 16-16,2-10 0 16,9 4-2-16,4-1 0 15,-1-6-19-15,3 1-11 16,-1-2 0-16,-3 3-6 15,-1-1-20-15,-3 7-112 16</inkml:trace>
  <inkml:trace contextRef="#ctx0" brushRef="#br0" timeOffset="-98798.89">8840 1813 59 0,'0'0'168'0,"0"0"-157"16,0 0 15-16,0 0-4 16,0 0 4-16,123-55-15 15,-88 41-10-15,1 3 8 16,-5-2-9-16,0 1-10 16,-4 4-36-16,-6 0-231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4591d3b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a4591d3bd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ga4591d3bd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1eac15f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a1eac15f3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9" name="Google Shape;99;ga1eac15f37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4591d3bd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a4591d3bda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9" name="Google Shape;119;ga4591d3bda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4591d3bd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a4591d3bda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8" name="Google Shape;148;ga4591d3bda_0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4591d3b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a4591d3bda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4" name="Google Shape;154;ga4591d3bda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4608ccd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a4608ccd1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3" name="Google Shape;163;ga4608ccd1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4591d3b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a4591d3bda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4" name="Google Shape;154;ga4591d3bda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170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gridsearch-the-ultimate-machine-learning-tool-6cd5fb93d0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Machine Learning – Grid Search &amp; Pipelines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4591d3bda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¿Cuál va a ser el mejor modelo para mi problema de ML?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1eac15f37_0_5"/>
          <p:cNvSpPr txBox="1">
            <a:spLocks noGrp="1"/>
          </p:cNvSpPr>
          <p:nvPr>
            <p:ph type="body" idx="1"/>
          </p:nvPr>
        </p:nvSpPr>
        <p:spPr>
          <a:xfrm>
            <a:off x="603803" y="12520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102" name="Google Shape;102;ga1eac15f37_0_5"/>
          <p:cNvSpPr txBox="1"/>
          <p:nvPr/>
        </p:nvSpPr>
        <p:spPr>
          <a:xfrm>
            <a:off x="603800" y="336800"/>
            <a:ext cx="10387800" cy="23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Escogemos un modelo, por ejemplo Decission Tree. Voy a probar varias combinaciones de hiperparametros para ver cuál me da mejor rendimiento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Criterion: ‘gini’ o ‘entroppy’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max_depth: profundidad del arbol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min_samples_split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a1eac15f37_0_5"/>
          <p:cNvSpPr txBox="1"/>
          <p:nvPr/>
        </p:nvSpPr>
        <p:spPr>
          <a:xfrm>
            <a:off x="603800" y="3582100"/>
            <a:ext cx="7368300" cy="29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a1eac15f37_0_5"/>
          <p:cNvSpPr txBox="1"/>
          <p:nvPr/>
        </p:nvSpPr>
        <p:spPr>
          <a:xfrm>
            <a:off x="603800" y="28881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a1eac15f37_0_5"/>
          <p:cNvSpPr txBox="1"/>
          <p:nvPr/>
        </p:nvSpPr>
        <p:spPr>
          <a:xfrm>
            <a:off x="603800" y="33882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max_depth=3,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a1eac15f37_0_5"/>
          <p:cNvSpPr txBox="1"/>
          <p:nvPr/>
        </p:nvSpPr>
        <p:spPr>
          <a:xfrm>
            <a:off x="603800" y="38883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max_depth=4,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a1eac15f37_0_5"/>
          <p:cNvSpPr txBox="1"/>
          <p:nvPr/>
        </p:nvSpPr>
        <p:spPr>
          <a:xfrm>
            <a:off x="603800" y="43884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max_depth=5,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a1eac15f37_0_5"/>
          <p:cNvSpPr txBox="1"/>
          <p:nvPr/>
        </p:nvSpPr>
        <p:spPr>
          <a:xfrm>
            <a:off x="603800" y="48885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max_depth=6,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a1eac15f37_0_5"/>
          <p:cNvSpPr txBox="1"/>
          <p:nvPr/>
        </p:nvSpPr>
        <p:spPr>
          <a:xfrm>
            <a:off x="603800" y="53886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max_depth=7,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a1eac15f37_0_5"/>
          <p:cNvSpPr txBox="1"/>
          <p:nvPr/>
        </p:nvSpPr>
        <p:spPr>
          <a:xfrm>
            <a:off x="6623600" y="28881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min_samples_split=3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a1eac15f37_0_5"/>
          <p:cNvSpPr txBox="1"/>
          <p:nvPr/>
        </p:nvSpPr>
        <p:spPr>
          <a:xfrm>
            <a:off x="6623600" y="33882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min_samples_split=4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a1eac15f37_0_5"/>
          <p:cNvSpPr txBox="1"/>
          <p:nvPr/>
        </p:nvSpPr>
        <p:spPr>
          <a:xfrm>
            <a:off x="6623600" y="38883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min_samples_split=5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a1eac15f37_0_5"/>
          <p:cNvSpPr txBox="1"/>
          <p:nvPr/>
        </p:nvSpPr>
        <p:spPr>
          <a:xfrm>
            <a:off x="6623600" y="43884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min_samples_split=6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a1eac15f37_0_5"/>
          <p:cNvSpPr txBox="1"/>
          <p:nvPr/>
        </p:nvSpPr>
        <p:spPr>
          <a:xfrm>
            <a:off x="6623600" y="48885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min_samples_split=7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a1eac15f37_0_5"/>
          <p:cNvSpPr txBox="1"/>
          <p:nvPr/>
        </p:nvSpPr>
        <p:spPr>
          <a:xfrm>
            <a:off x="6623600" y="53886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min_samples_split=8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34BAF02D-AFE2-525E-85B7-B646F4456DDB}"/>
                  </a:ext>
                </a:extLst>
              </p14:cNvPr>
              <p14:cNvContentPartPr/>
              <p14:nvPr/>
            </p14:nvContentPartPr>
            <p14:xfrm>
              <a:off x="3375720" y="612000"/>
              <a:ext cx="5804640" cy="18518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34BAF02D-AFE2-525E-85B7-B646F4456D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6360" y="602640"/>
                <a:ext cx="5823360" cy="1870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4591d3bda_0_28"/>
          <p:cNvSpPr txBox="1"/>
          <p:nvPr/>
        </p:nvSpPr>
        <p:spPr>
          <a:xfrm>
            <a:off x="0" y="908350"/>
            <a:ext cx="7368300" cy="29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a4591d3bda_0_28"/>
          <p:cNvSpPr txBox="1"/>
          <p:nvPr/>
        </p:nvSpPr>
        <p:spPr>
          <a:xfrm>
            <a:off x="0" y="2144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a4591d3bda_0_28"/>
          <p:cNvSpPr txBox="1"/>
          <p:nvPr/>
        </p:nvSpPr>
        <p:spPr>
          <a:xfrm>
            <a:off x="0" y="7145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max_depth=3,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a4591d3bda_0_28"/>
          <p:cNvSpPr txBox="1"/>
          <p:nvPr/>
        </p:nvSpPr>
        <p:spPr>
          <a:xfrm>
            <a:off x="0" y="12146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max_depth=4,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a4591d3bda_0_28"/>
          <p:cNvSpPr txBox="1"/>
          <p:nvPr/>
        </p:nvSpPr>
        <p:spPr>
          <a:xfrm>
            <a:off x="0" y="17147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max_depth=5,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a4591d3bda_0_28"/>
          <p:cNvSpPr txBox="1"/>
          <p:nvPr/>
        </p:nvSpPr>
        <p:spPr>
          <a:xfrm>
            <a:off x="0" y="22148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max_depth=6,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a4591d3bda_0_28"/>
          <p:cNvSpPr txBox="1"/>
          <p:nvPr/>
        </p:nvSpPr>
        <p:spPr>
          <a:xfrm>
            <a:off x="0" y="27149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max_depth=7,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a4591d3bda_0_28"/>
          <p:cNvSpPr txBox="1"/>
          <p:nvPr/>
        </p:nvSpPr>
        <p:spPr>
          <a:xfrm>
            <a:off x="6019800" y="2144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min_samples_split=3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a4591d3bda_0_28"/>
          <p:cNvSpPr txBox="1"/>
          <p:nvPr/>
        </p:nvSpPr>
        <p:spPr>
          <a:xfrm>
            <a:off x="6019800" y="7145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min_samples_split=4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a4591d3bda_0_28"/>
          <p:cNvSpPr txBox="1"/>
          <p:nvPr/>
        </p:nvSpPr>
        <p:spPr>
          <a:xfrm>
            <a:off x="6019800" y="12146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min_samples_split=5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a4591d3bda_0_28"/>
          <p:cNvSpPr txBox="1"/>
          <p:nvPr/>
        </p:nvSpPr>
        <p:spPr>
          <a:xfrm>
            <a:off x="6019800" y="17147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min_samples_split=6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a4591d3bda_0_28"/>
          <p:cNvSpPr txBox="1"/>
          <p:nvPr/>
        </p:nvSpPr>
        <p:spPr>
          <a:xfrm>
            <a:off x="6019800" y="22148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min_samples_split=7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a4591d3bda_0_28"/>
          <p:cNvSpPr txBox="1"/>
          <p:nvPr/>
        </p:nvSpPr>
        <p:spPr>
          <a:xfrm>
            <a:off x="6019800" y="27149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min_samples_split=8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a4591d3bda_0_28"/>
          <p:cNvSpPr txBox="1"/>
          <p:nvPr/>
        </p:nvSpPr>
        <p:spPr>
          <a:xfrm>
            <a:off x="2066075" y="5475475"/>
            <a:ext cx="7617000" cy="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Calculo errores de todos los modelos, y elijo los hiperparámetros cuyo modelo tenga el mínimo error.</a:t>
            </a:r>
            <a:endParaRPr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ejemplo, entropy, max_depth=3, min_samples_split=4</a:t>
            </a:r>
            <a:endParaRPr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a4591d3bda_0_28"/>
          <p:cNvSpPr txBox="1"/>
          <p:nvPr/>
        </p:nvSpPr>
        <p:spPr>
          <a:xfrm>
            <a:off x="0" y="2845475"/>
            <a:ext cx="7368300" cy="18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a4591d3bda_0_28"/>
          <p:cNvSpPr txBox="1"/>
          <p:nvPr/>
        </p:nvSpPr>
        <p:spPr>
          <a:xfrm>
            <a:off x="0" y="31517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max_depth=4,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a4591d3bda_0_28"/>
          <p:cNvSpPr txBox="1"/>
          <p:nvPr/>
        </p:nvSpPr>
        <p:spPr>
          <a:xfrm>
            <a:off x="0" y="36518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max_depth=5,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a4591d3bda_0_28"/>
          <p:cNvSpPr txBox="1"/>
          <p:nvPr/>
        </p:nvSpPr>
        <p:spPr>
          <a:xfrm>
            <a:off x="0" y="41519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max_depth=6,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a4591d3bda_0_28"/>
          <p:cNvSpPr txBox="1"/>
          <p:nvPr/>
        </p:nvSpPr>
        <p:spPr>
          <a:xfrm>
            <a:off x="0" y="46520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max_depth=7,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a4591d3bda_0_28"/>
          <p:cNvSpPr txBox="1"/>
          <p:nvPr/>
        </p:nvSpPr>
        <p:spPr>
          <a:xfrm>
            <a:off x="6019800" y="31517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min_samples_split=5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a4591d3bda_0_28"/>
          <p:cNvSpPr txBox="1"/>
          <p:nvPr/>
        </p:nvSpPr>
        <p:spPr>
          <a:xfrm>
            <a:off x="6019800" y="36518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min_samples_split=6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a4591d3bda_0_28"/>
          <p:cNvSpPr txBox="1"/>
          <p:nvPr/>
        </p:nvSpPr>
        <p:spPr>
          <a:xfrm>
            <a:off x="6019800" y="41519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min_samples_split=7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a4591d3bda_0_28"/>
          <p:cNvSpPr txBox="1"/>
          <p:nvPr/>
        </p:nvSpPr>
        <p:spPr>
          <a:xfrm>
            <a:off x="6019800" y="46520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min_samples_split=8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ga4591d3bda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900" y="1971675"/>
            <a:ext cx="49530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4591d3bda_0_7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Grid Search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4591d3bda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Grid Search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7" name="Google Shape;157;ga4591d3bda_0_5"/>
          <p:cNvSpPr txBox="1">
            <a:spLocks noGrp="1"/>
          </p:cNvSpPr>
          <p:nvPr>
            <p:ph type="body" idx="1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158" name="Google Shape;158;ga4591d3bda_0_5"/>
          <p:cNvSpPr txBox="1"/>
          <p:nvPr/>
        </p:nvSpPr>
        <p:spPr>
          <a:xfrm>
            <a:off x="838200" y="1477225"/>
            <a:ext cx="10203900" cy="3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es necesario iterar manualmente cada una de esas combinaciones, tenemos herramientas en sklearn para hacerlo de manera automática.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Existen varias técnicas como Grid Search, Random Search, Optimización Bayesiana…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técnica más utilizada es Grid Search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Escojo un modelo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Elijo hiperparametros de ese modelo que quiero probar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Escojo un rango de valores para cada hiperparametro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Entrenamos mediante la función GridSearchCV (veremos en demo), que nos dará la mejor combinación de hiperparametros.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CV viene incluido en el argumento “cv”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a4591d3bd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926" y="5260824"/>
            <a:ext cx="4496292" cy="13257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6B95C72B-02CE-CEC0-7729-0B57124AE5FE}"/>
                  </a:ext>
                </a:extLst>
              </p14:cNvPr>
              <p14:cNvContentPartPr/>
              <p14:nvPr/>
            </p14:nvContentPartPr>
            <p14:xfrm>
              <a:off x="3375000" y="3749400"/>
              <a:ext cx="3646080" cy="167292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6B95C72B-02CE-CEC0-7729-0B57124AE5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65640" y="3740040"/>
                <a:ext cx="3664800" cy="1691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4608ccd15_0_0"/>
          <p:cNvSpPr txBox="1">
            <a:spLocks noGrp="1"/>
          </p:cNvSpPr>
          <p:nvPr>
            <p:ph type="title"/>
          </p:nvPr>
        </p:nvSpPr>
        <p:spPr>
          <a:xfrm>
            <a:off x="2276550" y="401877"/>
            <a:ext cx="76389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Pipelines</a:t>
            </a:r>
            <a:endParaRPr dirty="0"/>
          </a:p>
        </p:txBody>
      </p:sp>
      <p:pic>
        <p:nvPicPr>
          <p:cNvPr id="166" name="Google Shape;166;ga4608ccd1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137" y="1929426"/>
            <a:ext cx="5607726" cy="409388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CA0C7AEE-9716-4C6A-1382-BF318692439B}"/>
                  </a:ext>
                </a:extLst>
              </p14:cNvPr>
              <p14:cNvContentPartPr/>
              <p14:nvPr/>
            </p14:nvContentPartPr>
            <p14:xfrm>
              <a:off x="745560" y="161640"/>
              <a:ext cx="11445840" cy="53172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A0C7AEE-9716-4C6A-1382-BF31869243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6200" y="152280"/>
                <a:ext cx="11464560" cy="5335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4591d3bda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Bibliografía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7" name="Google Shape;157;ga4591d3bda_0_5"/>
          <p:cNvSpPr txBox="1">
            <a:spLocks noGrp="1"/>
          </p:cNvSpPr>
          <p:nvPr>
            <p:ph type="body" idx="1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158" name="Google Shape;158;ga4591d3bda_0_5"/>
          <p:cNvSpPr txBox="1"/>
          <p:nvPr/>
        </p:nvSpPr>
        <p:spPr>
          <a:xfrm>
            <a:off x="838200" y="1477225"/>
            <a:ext cx="10203900" cy="3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https://learning.oreilly.com/library/view/hands-on-machine-learning/9781492032632/ch02.html#idm45022189270600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https://towardsdatascience.com/gridsearch-the-ultimate-machine-learning-tool-6cd5fb93d07</a:t>
            </a:r>
            <a:endParaRPr lang="es-ES"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76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775</Words>
  <Application>Microsoft Office PowerPoint</Application>
  <PresentationFormat>Panorámica</PresentationFormat>
  <Paragraphs>103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Machine Learning – Grid Search &amp; Pipelines</vt:lpstr>
      <vt:lpstr>¿Cuál va a ser el mejor modelo para mi problema de ML?</vt:lpstr>
      <vt:lpstr>Presentación de PowerPoint</vt:lpstr>
      <vt:lpstr>Presentación de PowerPoint</vt:lpstr>
      <vt:lpstr>Grid Search</vt:lpstr>
      <vt:lpstr>Grid Search</vt:lpstr>
      <vt:lpstr>Pipelines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Grid Search &amp; Pipelines</dc:title>
  <dc:creator>Gabriel VT</dc:creator>
  <cp:lastModifiedBy>Alberto Becerra Tomé</cp:lastModifiedBy>
  <cp:revision>3</cp:revision>
  <dcterms:created xsi:type="dcterms:W3CDTF">2020-05-12T19:48:30Z</dcterms:created>
  <dcterms:modified xsi:type="dcterms:W3CDTF">2023-05-09T10:47:36Z</dcterms:modified>
</cp:coreProperties>
</file>