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notesSlides/notesSlide15.xml" ContentType="application/vnd.openxmlformats-officedocument.presentationml.notesSlide+xml"/>
  <Override PartName="/ppt/ink/ink11.xml" ContentType="application/inkml+xml"/>
  <Override PartName="/ppt/notesSlides/notesSlide16.xml" ContentType="application/vnd.openxmlformats-officedocument.presentationml.notesSlide+xml"/>
  <Override PartName="/ppt/ink/ink12.xml" ContentType="application/inkml+xml"/>
  <Override PartName="/ppt/notesSlides/notesSlide17.xml" ContentType="application/vnd.openxmlformats-officedocument.presentationml.notesSlide+xml"/>
  <Override PartName="/ppt/ink/ink13.xml" ContentType="application/inkml+xml"/>
  <Override PartName="/ppt/notesSlides/notesSlide18.xml" ContentType="application/vnd.openxmlformats-officedocument.presentationml.notesSlide+xml"/>
  <Override PartName="/ppt/ink/ink14.xml" ContentType="application/inkml+xml"/>
  <Override PartName="/ppt/notesSlides/notesSlide19.xml" ContentType="application/vnd.openxmlformats-officedocument.presentationml.notesSlide+xml"/>
  <Override PartName="/ppt/ink/ink15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0:25:28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12248 9587 370 0,'0'0'89'0,"0"0"-82"16,0 0 15-16,0 0-6 16,-133-16 8-16,114 12 9 15,1 2-11-15,5 0-10 16,1 2-5-16,-1 0-6 15,0-2 28-15,-5 2-23 0,-5 0-2 16,-4 0 8 0,-4 0-5-16,-2 0-4 0,0 6-3 15,-1 9 1-15,-1 6 4 16,1 0-5-16,1 0 0 16,-2 5 4-16,-2 0-4 15,4 1 2-15,2-4-2 16,4 4 0-16,3-4 3 15,1 1-3-15,3 2 0 16,-2 3 1-16,0 1-1 16,-3 2 0-16,3 0 0 15,2 4 0-15,0 4 0 0,-1 7 0 16,2 4 0 0,-4 1 1-16,5 5-1 0,1-5 0 15,3 0 0-15,3-2 0 16,3-2-1-16,1 0 1 15,2 0 0-15,3 1-1 16,2 1 1-16,0-4 0 16,0 1-1-16,4-3 1 15,8-5-1-15,1-3 1 16,1 1 0-16,-1-4 0 16,3-1 0-16,1-2 0 15,3 1-1-15,1-3 1 16,2-3 1-16,6 4-1 15,3-1 0-15,5-1 0 16,6 0 0-16,4-2 0 0,2-4-1 16,5 1 2-1,4-4-1-15,4 3 0 0,5-3 0 16,4 0 0-16,5 0 1 16,4 1-2-16,2-1 1 15,1-2 0-15,3 0 2 16,4-3-2-16,1-3 0 15,2-1 2-15,3-1-2 16,3 1 1-16,1-1-2 16,2-2 2-16,8 2 1 0,1-1-2 15,5 4 0 1,-2-1 0-16,2-4 1 0,1 0-1 16,3-2 0-16,1 1 1 15,-3-4-2-15,-2-1 1 16,-5 0 0-16,1 0 1 15,-6 0-1-15,-1 0 0 16,-2 0 0-16,2 0 2 16,1 0 1-16,4 0-3 15,-6 0 0-15,-4 0-1 16,-6 0 2-16,-3 0-1 16,-1 0 0-16,-3 0 0 15,-2 0-1-15,-4 0 1 16,-2 0 0-16,-4 0-1 15,-5 0 1-15,-3 0 0 0,-5 0 0 16,-6-1 1 0,-8-1-1-16,-5-1 0 0,-3 2 0 15,-2-4 0-15,-3-1 0 16,4 2 0-16,-4-2-2 16,3-5 5-16,4 3-7 15,1-7 4-15,5-1 0 16,2 0 3-16,1-2 0 15,2 2-3-15,1 1 0 16,-1-3 0-16,0 7-3 16,1-1 3-16,0 2 0 15,-1 1 1-15,2 1-1 0,1 0 0 16,2 1 0 0,2 0 0-16,1 1 0 0,-1 1 0 15,-2-2 0 1,-2 3 0-16,-3-3 2 0,-2 0-4 15,1 0 2-15,-2-6 0 16,4 3 2-16,-5 0-2 16,0 1 0-16,0 2 0 15,-5-1 0-15,-3 0 0 16,-3 0 0-16,-5-1 0 16,-6 3-4-16,0-5 4 15,0 1 0-15,-3-2 0 16,2-5 0-16,-1 6 1 15,-2-5-2-15,-4 1 2 16,1 4 2-16,-1-3-3 0,-4 2 0 16,-1-1-5-1,-3 0 5-15,-3 0 0 0,0 2 0 16,-2-4 5-16,-4 0 1 16,3 1-6-16,-3-2 0 15,0 1 4-15,-2 3-3 16,0-2 1-16,0-1-2 15,0 0 0-15,0-1 0 16,0 0 0-16,0 4 0 16,0-4 0-16,0 3 2 15,0-2-2-15,0-3 0 16,0 2 0-16,0 0 1 0,0 0-1 16,0-2 0-16,-2 0-1 15,-7-2 2-15,3 1 0 16,-2 1-1-16,0-1 0 15,1-3 2-15,3 0-2 16,-2-1 0-16,2 3 3 16,2-4-2-16,0 3-1 15,-5-4 0-15,3 0 0 16,-8 0 0-16,4 1 0 16,-3-4 0-16,-1 2 1 15,1-2 0-15,1-1 1 16,-2 3-2-16,1 1 2 0,-2 0 0 15,-1 3-2-15,-3 2 0 16,-1 0 2 0,-1 0-2-16,0 2 0 0,-1-2 0 15,2 2 0-15,-2 0 2 16,0-1-2-16,0 5 0 16,2-3 3-16,0 3-3 15,3 1 3-15,-2-2-3 16,2 3 2-16,-1-1-3 15,-3 3 1-15,1-6 0 16,-3 2 0-16,2 1 1 16,-4-3 0-16,1 0-1 15,-2-1 0-15,-3 2 3 16,0 1-3-16,-4-1 0 16,0 1 1-16,-2 4 0 0,-5-3-1 15,-1 6 0-15,4 0 0 16,-3-2 2-16,3 1-2 15,-1-5 0-15,3 2 2 16,-2-3-2-16,2 2 2 16,0-1-2-16,-5 2 0 15,0 1 2-15,-4 0-2 16,0 2 0-16,-3 2 0 16,-4 0 0-16,-5 0 1 15,-2-2-1-15,-3 0 0 16,-8 0 2-16,-2 4-2 15,-4 0 0-15,-4 2 6 16,4 2-4-16,-3 0 5 0,1 0-7 16,-4 0 0-1,-1 0 1-15,-2 0-1 0,-5 0 0 16,-3 0 0-16,-3 0 1 16,-3 0-1-16,-6 0 0 15,0 3 0-15,1 2 1 16,1-3-1-16,6-2 0 15,1 0 1-15,-1 0-1 16,3 0 2-16,2 0-2 16,4 0 0-16,7 0-1 15,4 0 1-15,3 0 0 16,0 0-1-16,2 0 2 0,-1 0-1 16,4 0 0-16,1-2 0 15,5 2 0-15,0 0 0 16,2 0 0-16,0 0 0 15,1 0 0-15,1 0 0 16,-2 0 0-16,0 0 0 16,2 0 0-16,4 0 0 15,2 0 0-15,5 0 1 16,-2 0-1-16,0 0 0 16,1 0 0-16,-6 2 0 15,4 2 1-15,-2 2-1 16,3-4 0-16,1 4-1 15,1-1 2-15,1-3-2 16,2 7 1-16,-4-6 0 0,2 6-1 16,-3-1 1-16,-1 2 0 15,-2 0 2-15,1 0-2 16,0-2 1-16,0-2-1 16,3 0 0-16,1 1 4 15,-2-1-4-15,0 1 0 16,-1 0 2-16,-4 2-1 15,3 1 2-15,-2 1-3 16,-1-2 0-16,1-1 1 16,-2 0-1-16,2 0 0 15,1-4 0-15,6 0 2 16,4-1-1-16,5-3-1 0,0 0 0 16,10 0 3-16,2 0-3 15,0 0 0-15,6 0 1 16,1 0 0-16,3 0 0 15,1 0-1-15,4-3 0 16,-1-1-1-16,2-2 1 16,0 0-2-16,3 2 1 15,0 2 1-15,1 0-10 16,-1 2-32-16,-8 0-111 16,-23 0-324-16</inkml:trace>
  <inkml:trace contextRef="#ctx0" brushRef="#br0" timeOffset="18246.95">11238 13086 268 0,'0'0'17'16,"0"0"-9"-16,0 0-7 15,0 0 7-15,0 0 41 0,0 0-21 16,0 0-20-16,0 0 18 16,-11-16-12-16,11 16 12 15,0 0 0-15,0 0-13 16,0 4-10-16,-3 26-3 16,3 20 0-16,0 24 19 15,-2 23-18-15,0 11 3 16,-3 6 2-16,1-3-3 15,-2-9 0-15,1-12-3 16,5-12 0-16,0-17 2 16,0-16-2-16,0-17 0 0,5-12 0 15,-1-11 0 1,-2-5 2-16,-2 0-2 0,0-9 0 16,0-26 6-16,0-20-1 15,0-19-5-15,-4-16-2 16,-17-8-1-16,0-9 1 15,-6-5-7-15,2 0-5 16,7 10 9-16,3 13 3 16,3 23 2-16,1 21 3 15,5 16-2-15,2 13-1 16,-1 11 0-16,5 5-7 16,0 0 6-16,0 27-1 15,0 23 2-15,11 24 4 0,9 14-1 16,8 12-1-1,7-1-2-15,2-11 0 0,3-9 1 16,5-15-1-16,-1-6 0 16,1-16 0-16,-5-9 0 15,-4-10 0-15,-5-15 0 16,-8-8 0-16,0 0-2 16,-2-2 2-16,-3-22-2 15,-1-6 2-15,-3-8 1 16,-3-8-1-16,-2 0 0 15,-2-3-3-15,-3-1-4 16,-1 2 0-16,-1 6-3 0,-2 9 2 16,0 8 8-16,0 15 2 15,0 10-2-15,0 0-1 16,0 0-7-16,0 20 9 16,0 12-1-16,0 14 1 15,0 6 0-15,0 5 1 16,0 1-2-16,0 1 0 15,15 4 4-15,3-2-4 16,5-10 0-16,0-8 1 16,2-12-1-16,0-12 0 15,2-13 0-15,-1-6 0 16,1 0-5-16,-1-16 5 16,-1-15 0-16,-5-8 4 15,-1-4-3-15,-7-3-1 16,-1 6-7-16,-6 11 7 15,-2 12-2-15,-3 3 2 16,0 11 0-16,0 3 0 0,0 0 0 16,0 0 0-16,0 9 0 15,10 9 0-15,6 8 0 16,2 0 0-16,4 2 0 16,0-6 2-16,0-4-2 15,3-2 1-15,-4-4-1 16,-4-2 0-16,-1-4 0 15,-3-5 0-15,-4-1-1 16,2 0 1-16,-2 0-1 16,2-5 1-16,0-13 8 15,-2-6-7-15,0-4 8 16,-7 1-9-16,-2 0 0 0,0 4-1 16,-9 2-3-16,-13 0 3 15,-2 6-5-15,-5 1 6 16,2 4 6-16,0 4-6 15,5 6-1-15,4 0 1 16,4 0 0-16,4 0-4 16,3 12-18-16,7 6-16 15,0 2 1-15,0 0-28 16,7-1-21-16,15 2-52 16</inkml:trace>
  <inkml:trace contextRef="#ctx0" brushRef="#br0" timeOffset="19698.71">12543 13521 349 0,'0'0'34'0,"0"0"-10"16,0 0-19-16,0 0 31 15,0 0 5-15,0 0-21 16,-48 0-20-16,27 43-7 16,-3 8 7-16,-3 10-1 15,1 2 1-15,6-5 0 0,3 3 1 16,7-7-1-16,5-4 0 16,5-14-1-16,0-10 1 15,7-7-6-15,15-19 4 16,5 0-5-16,2-6 5 15,5-29 2-15,3-13 9 16,-1-17-7-16,-1-14 0 16,-1-5 2-16,-3-13-4 15,-4-1-1-15,-7-4 1 16,-11 1 0-16,-9 3 0 16,0 8-9-16,-23 10 8 15,2 11-3-15,0 14 4 16,6 13 0-16,3 16 2 15,6 11 0-15,1 14-2 16,3 1-4-16,2 0 4 0,0 24-7 16,0 16 7-16,0 18 0 15,0 18 2-15,11 22-1 16,3 20 1-16,-1 15-2 16,0 3 0-16,1-9 3 15,3-21-3-15,8-20 0 16,2-18 0-16,6-18 0 15,5-18 1-15,-2-9-1 16,-3-13 0-16,5-10-5 16,0 0 6-16,-3-30-1 0,3-15 16 15,-9-7-15 1,-6-8-1-16,-7-4-1 0,-14 4-7 16,-2 2 2-16,0 5-2 15,-5 9 0-15,-11 12 8 16,-2 16 0-16,1 12 3 15,-4 4 0-15,4 16-2 16,-1 20 3-16,1 15-4 16,5 7 0-16,-1 3 1 15,7 4-1-15,0-5 1 16,6-4-1-16,0-10 0 16,2-10-1-16,23-10 1 15,0-9-1-15,8-7 1 0,0-6 0 16,5-4 1-1,3 0-1-15,-1-18 0 0,0-18 8 16,0-7-7-16,-6-11-1 16,-3-10 4-16,-6-2-1 15,-4-12 3-15,-5-5-6 16,-5-5 0-16,-7-14 6 16,-4-11-3-16,0-3-3 15,-29 0 1-15,-8 6-1 16,-1 8 0-16,2 13-3 15,14 21 3-15,6 22-1 16,7 20 1-16,1 16-4 16,3 10 2-16,5 4-11 15,0 34 13-15,0 18-5 0,7 22 5 16,13 15 2-16,0 11-2 16,2 12 0-16,-1 15 4 15,-2 3-1-15,1 0 4 16,-1-2-7-16,-2-13 0 15,-1-17 1-15,5-14-1 16,2-28 0-16,0-17 0 16,3-21 0-16,-2-12 0 15,1-10-1-15,4-4 1 16,2-27 2-16,7-15-2 16,5-8-13-16,-1-4 13 15,-5-2-7-15,-2 6 3 16,-7 11-6-16,-6 14 10 15,-6 10 1-15,-7 14-1 16,-3 5-2-16,-1 0-2 0,2 15 4 16,2 16 11-16,-1 13-7 15,-3 8-3-15,-3 1 13 16,2-1-14-16,2-7 0 16,0-9 6-16,3-11-5 15,1-11-1-15,4-13-1 16,1-1 1-16,4 0 3 15,-1-23 2-15,-3-14-1 16,-1-8 1-16,-1-8 0 16,0-5-5-16,-1 1-4 15,-4 8 1-15,-6 11-9 16,-2 13 12-16,0 10-1 0,-13 6 0 16,-9 6 0-16,-3 3 1 15,0 0 0-15,2 0-18 16,0 9 4-16,7 9-32 15,3-1-9-15,7-3 1 16,1 4-5-16,5-4-41 16</inkml:trace>
  <inkml:trace contextRef="#ctx0" brushRef="#br0" timeOffset="20246.4">14351 13549 260 0,'0'0'28'0,"0"0"-13"15,0 0 33-15,0-104-3 16,-3 81-16-16,-13 2-8 16,-5 3-9-16,-4 6 31 15,-2 5-34-15,-2 4-5 0,0 3 4 16,2 0-5-16,6 20-2 16,0 7-1-16,5 2 0 15,10 3 0-15,4 1 0 16,2 2-1-16,0 1 1 15,18 2 0-15,11-3 0 16,6 1-2-16,5-2 2 16,4-1 0-16,6 2 0 15,-5-3 0-15,-5-1 1 16,-7 0-1-16,-8-3 2 16,-10-4-2-16,-11-2 0 15,-4 0 14-15,0-3-7 16,-22 0 10-16,-9-3-1 15,-10-1-11-15,-3-3-1 0,-1-6-4 16,3-5 0-16,5-1-7 16,5 0 4-16,8 0-18 15,11-7-9-15,3-4-18 16,10 4-49-16,0-3-58 16</inkml:trace>
  <inkml:trace contextRef="#ctx0" brushRef="#br0" timeOffset="21197.96">15346 12548 346 0,'0'0'52'0,"0"0"-44"0,0 0 9 16,0 0 16-16,0 0-14 15,0 0-3-15,-73-86-6 16,69 86 3-16,2 0 18 16,-6 0-24-16,-3 0 8 15,-2 4-3-15,-7 16-11 16,-3 9 1-16,6 4-2 15,3 6 0-15,8 7 9 16,6 6-9-16,0 10 0 16,2 10 9-16,23 9 1 15,6 9-1-15,4 3-9 0,5 8 0 16,-3 6 3-16,-6 1-3 16,-8 1 0-16,-6-6 1 15,-9-6-1-15,-8-11 4 16,0-8-3-16,0-9-1 15,-8-3 32-15,-11-8-27 16,0-4 0-16,-1-8 2 16,-3-8-5-16,4-8 1 15,-4-5-3-15,0-8 0 16,1-7 1-16,0-6-1 16,0-4-3-16,4 0 2 15,5-8-5-15,2-9 2 16,3-4-11-16,4 0 15 15,4 7 4-15,0-1-4 0,0 5-2 16,0 4-1-16,0 0 3 16,0 4-9-16,14 2 9 15,5 0 0-15,8 0-9 16,7 8 9-16,6 14 0 16,2 4-1-16,0 14 2 15,-3 11 0-15,-4 12-1 16,1 7 0-16,-5 15 6 15,0-1-6-15,-2 10 0 16,-2 5 8-16,-2 6-1 16,-6 8 11-16,-5 10-18 0,-7 9 0 15,-7 7 15 1,0 0-4-16,-5-6 10 0,-9-17-15 16,6-22-2-16,4-13 2 15,1-19-6-15,3-17 0 16,0-14-2-16,0-13 2 15,0-14-23-15,0 0-40 16,15-4-42-16,2-8-138 16</inkml:trace>
  <inkml:trace contextRef="#ctx0" brushRef="#br0" timeOffset="39297.75">16185 12665 452 0,'0'0'11'16,"0"0"-7"-16,0 0-4 16,0 0 0-16,0 0 1 15,0 0 1-15,0 0-4 16,0 0 2-16,-19-1 0 15,19 1 3-15,0 0-2 16,0 0 13-16,0 0 5 16,0 0-8-16,0 0 9 0,0 7-17 15,0 15 6-15,3 12 23 16,1 12-21-16,-2 6-4 16,2 9-3-16,-4 0-3 15,3-5 9-15,-3-1-10 16,0-3 0-16,0-8 1 15,0-8-1-15,0-8 0 16,3-10 0-16,-1-7 0 16,0-7 1-16,-2-4-1 15,0 0 0-15,0 0 8 16,0-12-7-16,0-24-1 16,0-17 0-16,-4-11-1 0,-2-10-4 15,2-6 3-15,4-2-4 16,0-2 0-16,0 9 2 15,0 0 0-15,18 10 4 16,7 4 0-16,-3 5-2 16,2 11 2-16,-1 8-3 15,-4 9-2-15,-1 10 5 16,-1 9-1-16,-2 9-1 16,1 0 4-16,-3 19-5 15,0 23 3-15,-2 8 0 16,-11 13 6-16,0 3-6 15,-4 2 0-15,-21-1 0 16,-8-2 2-16,-5-6-2 0,0-5 0 16,2-8 0-16,5-10 0 15,9-10 0-15,4-12-1 16,10-8 1-16,4-4 0 16,2-2-6-16,2 0 5 15,0 0-13-15,0 0 7 16,0 0-9-16,12-8 13 15,3 6 3-15,1 2 0 16,4 0-3-16,0 2 3 16,3 16 0-16,4 2 1 15,-1 3-1-15,2-4 0 16,5 3 0-16,0-5 0 0,2 2 1 16,3-2-1-1,2-8 0-15,3 1 1 0,1-6-1 16,3-4 0-16,-3 0 0 15,1 0 0-15,-3-16 1 16,-6-10-1-16,-7-6 0 16,-4 0-4-16,-15-4 2 15,-5 2-7-15,-5 1-1 16,0 0 3-16,-5 3 2 16,-10 2 1-16,-3 1 3 15,0 10-5-15,5 4 6 16,4 9 0-16,-2 4 5 15,0 0-3-15,-2 19 3 0,-3 9-5 16,5 5 0-16,-1 4 6 16,6-2-5-16,1 4 1 15,5-5 1-15,0-2-2 16,0-4 4-16,16-5-5 16,8 2 0-16,3-6-3 15,2 0 3-15,0-5-27 16,2-4-44-16,0 0-32 15,5-8-35-15</inkml:trace>
  <inkml:trace contextRef="#ctx0" brushRef="#br0" timeOffset="39863.73">17267 12818 374 0,'0'0'30'16,"0"0"-20"-16,0 0-9 16,0 0 5-16,0 0 9 15,0 0-8-15,-120 138 5 16,108-91-12-16,6-4 0 16,-1-6 8-16,7-8-4 15,0-8 0-15,0-6-3 16,0-9 3-16,0-4-5 15,9-2 1-15,3 0 0 16,3-23 7-16,7-14-3 0,3-5-2 16,2-4-1-16,-1 2 2 15,3 3-2 1,0 9-1-16,-5 10 0 0,1 9-1 16,-8 4 1-16,0 9-2 15,-2 0-1-15,1 14 3 16,-1 16 4-16,1 7-2 15,2 3-2-15,-1 4 14 16,2 6-10-16,-4 8 7 16,-7 5 6-16,-4 5-6 15,-4 6 14-15,0-2-14 16,-19 2-9-16,-5-8 16 0,-10-7-17 16,-1-11 5-1,-5-10 4-15,-1-15-8 0,1-6 10 16,3-13-12-16,1-4 0 15,7 0 2-15,4-18-2 16,5-6-12-16,7-8-5 16,4-2-18-16,9-9 2 15,0-7-34-15,7-6-45 16,20-8-55-16</inkml:trace>
  <inkml:trace contextRef="#ctx0" brushRef="#br0" timeOffset="40232.89">17573 12818 80 0,'0'0'331'0,"0"0"-315"16,0 0-14-16,0 0-2 15,33 146 44-15,-18-96-19 16,1-6-13-16,-1-6 4 15,-3-7-16-15,-3-8 5 16,-5-9 3-16,-2-7-3 16,0-6 13-16,-2-1-12 15,0 0 9-15,0-8 21 16,0-17-27-16,-4-12-9 16,-2-5 0-16,3-2 1 0,3 0-2 15,0 2 1 1,0 3 0-16,5 4-6 0,14 2 6 15,6 6-6-15,2 0-6 16,2 7-7-16,0 4 11 16,-2 4-36-16,-3 5-14 15,-2 2-18-15,-2 5-25 16,-1 0-171-16</inkml:trace>
  <inkml:trace contextRef="#ctx0" brushRef="#br0" timeOffset="40684.35">17851 12984 252 0,'0'0'103'16,"0"0"-93"-16,0 0-8 16,0 0 34-16,0 0-10 15,0 0 1-15,82 30-4 16,-47-30-13-16,4-8 3 15,-6-12-3-15,-1-2-7 16,-8-2 6-16,-2-7-9 16,-6 0 0-16,-10-1 2 15,-1-3-2-15,-5 7-1 16,0 4 0-16,0 4 1 0,-5 6 1 16,-10 4-1-1,-5 6 0-15,-3 4 10 0,3 0-5 16,-4 0-3-16,2 18-2 15,-1 12 1-15,4 7 12 16,0 3-10-16,7 2 7 16,4-2 11-16,6 0-13 15,2-2 0-15,0-4-8 16,0-4 5-16,16-6-4 16,7-2-1-16,0-6-12 15,6-2 11-15,0-2-24 0,5-2-12 16,-3-4-18-1,4-2-27-15,0-4-1 0,-4 0-110 16</inkml:trace>
  <inkml:trace contextRef="#ctx0" brushRef="#br0" timeOffset="41313.44">18475 12671 345 0,'0'0'84'15,"0"0"-57"-15,0 0 3 16,-87-112 13-16,66 100-7 16,4 4-14-16,3 8-2 15,-1 0-8-15,1 0-9 16,-1 2 2-16,4 12-5 16,-1 6 0-16,10-2-3 0,2 4 3 15,0 0-1-15,9 2 0 16,16 4 1-16,6 2 1 15,6-2-1-15,6 3 0 16,13-6-5-16,-1 0 5 16,3-1-2-16,-6-3-4 15,-12 2 6-15,-11 3-1 16,-11 2 1-16,-9 2 0 16,-9-4 4-16,0 2-4 15,-18-2 3-15,-11-3-3 16,-7-4 3-16,-2-3 2 15,0-10-5-15,5-2 0 16,6-4 3-16,7 0-3 0,7 0 0 16,9-14-4-16,4-3-13 15,0-4 10-15,4-8-18 16,23-2 4-16,4-5 19 16,4 3-20-16,1 2 12 15,-3 2 6-15,-4 7 4 16,-2 7 1-16,-4 2-1 15,-4 5 0-15,-1 8 13 16,1 0 2-16,-2 0 8 16,5 14 1-16,1 8-11 15,-4 7 19-15,4-1-27 16,-5 0-2-16,-3 0 7 0,1-4-9 16,-5 0-2-16,-4-4-1 15,-1-4-22-15,-2-4 6 16,0-3-49-16,-4-8-14 15,0-1-44-15,0-4-46 16</inkml:trace>
  <inkml:trace contextRef="#ctx0" brushRef="#br0" timeOffset="41476.87">18909 12537 328 0,'0'0'140'16,"0"0"-117"-16,0 0 9 15,0 0 6-15,0 0-27 16,0 0-11-16,-27-21-7 16,27 27-33-16,0 6 8 0,0 1-70 15,9-3-35-15,9-1-81 16</inkml:trace>
  <inkml:trace contextRef="#ctx0" brushRef="#br0" timeOffset="42399.34">19343 12769 408 0,'0'0'49'15,"0"0"-44"-15,0 0-5 16,0 0 44-16,0 0-26 15,0 0-9-15,-37 74-3 16,26-39-3-16,-1 3 28 16,2-2-27-16,5-2 2 15,5-6 5-15,0-2-11 16,2-6 1-16,13-4-1 16,8-2 1-16,2-8-3 15,2-5 2-15,6-1 0 16,-2 0 0-16,2-17 0 15,-1-11-11-15,-3-10-5 16,-5-6-14-16,-6-7 29 0,-8 1-12 16,-10 2 10-1,0 2 3-15,-17 4 4 0,-12 6 8 16,0 4 7-16,2 10-11 16,3 10 30-16,6 3-27 15,4 9 1-15,1 0 2 16,-1 0-12-16,2 25 0 15,1 3-2-15,6 6 0 16,5 4-2-16,0 0 2 16,0 0 0-16,9-3-1 15,8-11 1-15,4-6-1 16,1-6 0-16,1-8 1 0,3-4-3 16,-2 0 3-1,8-7 0-15,-1-16 3 0,2-10-3 16,0-2-8-16,-1-4-4 15,-8 7 12-15,-5 6-5 16,-9 8 5-16,-3 8 0 16,-5 8 2-16,0 0-1 15,-2 2 2-15,0 0-3 16,0 0 1-16,5 6 4 16,4 13-2-16,0 2-3 15,2 5 9-15,-2-2-2 16,2 0-3-16,3-4-4 15,1-3 2-15,3-4 5 0,4-7-7 16,2-3 0 0,5-3 1-16,3 0 5 0,1-22-4 15,-2-9-2-15,-4-1 0 16,-4-4-11-16,-8 3 11 16,-6 0-8-16,-7 10 8 15,-2 6 2-15,0 11 13 16,0 4 0-16,0 2-6 15,0 0 8-15,0 20-17 16,0 10 0-16,0 8 11 16,0 2-9-16,0-4 0 15,5-4-2-15,3-3 0 16,4-8-11-16,-3-3-18 16,-5-6-22-16,-4-3 8 0,0-5-14 15,0-4-42-15,-6 0-121 16</inkml:trace>
  <inkml:trace contextRef="#ctx0" brushRef="#br0" timeOffset="42603.85">19547 11987 619 0,'0'0'16'0,"0"0"-16"0,0 0-8 16,0 0 8-1,-14 154-12-15,16-79-42 0,-2 6-197 16</inkml:trace>
  <inkml:trace contextRef="#ctx0" brushRef="#br0" timeOffset="44380.16">16744 15312 316 0,'0'0'75'16,"0"0"-59"-16,0 0 2 15,0 0 16-15,0 0 10 16,-132-58-14-16,98 58-28 0,-3 0 21 16,-3 18-23-16,-3 12 0 15,1 5 6-15,2 11-3 16,-1 0-2-16,6 8-1 15,8 1 2-15,10 0-1 16,8-3-1-16,9-2 0 16,0-6 0-16,24-8 0 15,9-5 0-15,6-8 0 16,1-9 0-16,-1-2 2 16,-1-12-2-16,3 0-3 15,-4-3 3-15,8-28 5 16,4-11-5-16,0-19-3 15,4-16 3-15,-3-12 10 16,-4-9-10-16,-5-8 0 16,-10 1 0-16,-9-9 0 0,-11-3-1 15,-11 0-6-15,0 5 7 16,-2 12-4-16,-16 13 4 16,3 15 0-16,1 20 2 15,3 16-1-15,4 14 0 16,3 11-1-16,-3 11 2 15,5 0-1-15,-3 38-1 16,-1 27 0-16,-3 22 12 16,0 24-7-16,4 22-2 15,5 15-1-15,0 8 1 0,0 1 10 16,0-19-13 0,16-13 0-16,9-21 6 0,1-20-6 15,5-18 0-15,2-20-1 16,4-11 1-16,-2-16-5 15,-1-11 5-15,3-8-4 16,-1 0 0-16,5-24-7 16,3-16-7-16,7-13-4 15,2-12-20-15,3-8 4 16,-4 2 1-16,-10 8 10 16,-11 9 23-16,-15 14 4 15,-8 6 0-15,-8 11 4 16,0 4 11-16,-4 11 40 15,-16 8-45-15,-7 0 1 16,-6 12 4-16,-3 26-15 0,-6 18 1 16,1 9-1-1,4 6 1-15,3 4 7 0,12-9-8 16,15-16 0-16,7-10 4 16,0-14-3-16,25-12 1 15,6-8-2-15,2-4 0 16,-1-2 2-16,-5-4-2 15,-3-17 0-15,-1-12 2 16,-4-11-2-16,-1-4-11 16,0-11 9-16,0-3-11 15,-1 8 6-15,-3 4-1 16,-5 21 8-16,-5 10 5 0,-4 11-4 16,0 8 10-1,0 0-4-15,0 0-5 0,0 12 10 16,10 10-10-16,0 10-2 15,7-4 7-15,2 6-6 16,3-2-2-16,3 3 1 16,2 1-7-16,1-8 4 15,1 2-37-15,0-11-44 16,-2-7 4-16,-2-7-19 16,-1-5-98-16</inkml:trace>
  <inkml:trace contextRef="#ctx0" brushRef="#br0" timeOffset="44880.27">17754 15204 396 0,'0'0'69'16,"0"0"-56"-16,0 0 6 16,0 0-3-16,0 0-5 15,0 0-9-15,-46-17-2 16,73 39 0-16,11 9 0 15,7 5 2-15,1 0-2 16,1 8 0-16,0 2 0 16,-10 0 0-16,-6 4 0 15,-8-8 0-15,-14 1 1 0,-9-8-1 16,0-8 0 0,-3-7 0-16,-14-4 1 0,-3-6 6 15,2-10-7-15,3 0 0 16,2-4-5-16,5-22 1 15,2-6-10-15,6-4-2 16,0-13-6-16,0 3 18 16,10 2-22-16,13 4 20 15,-3 9 4-15,0 4 4 16,-2 8-2-16,-2 2 0 16,1 5 1-16,-1 6 16 15,2 6-12-15,-2 0 1 16,-1 0 11-16,1 18-8 15,-1 3 12-15,1 12-6 16,1-3-13-16,-3-1 10 0,-3-4-12 16,1-6 0-1,-6-12 0-15,-1-3 0 0,-3-4-14 16,-2 0-29-16,0-4-25 16,0-18-50-16</inkml:trace>
  <inkml:trace contextRef="#ctx0" brushRef="#br0" timeOffset="45033.92">18058 14958 436 0,'0'0'92'0,"0"0"-91"0,0 0 2 16,0 0-3-1,0 0-10-15,0 0-32 0,16-9-42 16,17 9-41-16</inkml:trace>
  <inkml:trace contextRef="#ctx0" brushRef="#br0" timeOffset="45699.25">18515 15512 386 0,'0'0'138'15,"0"0"-133"-15,0 0 5 0,35-125-10 16,-21 58 0-16,-3-13 8 16,-11-6-8-16,0-7 4 15,-5-9-4-15,-32 8 0 16,-8 3 1-16,-4 15-1 16,4 17 0-16,12 13 11 15,8 17-7-15,10 12 0 16,6 11-4-16,7 6 3 15,2 0-1-15,0 29-2 16,0 15 0-16,17 19 1 16,21 12-1-16,18 24 0 15,13 18 0-15,11 20 4 16,1 20 9-16,-10 4-13 16,-15-10 0-16,-12-9 8 0,-15-10-8 15,-13-25 1-15,-14-10-1 16,-2-13 0-16,-7-12 6 15,-24-13-6-15,-5-14 0 16,-6-10 9-16,0-17-5 16,-3-9-1-16,1-9-3 15,-3-18 6-15,7-17-10 16,7-15 4-16,12-13-11 16,13-9 7-16,8-2 4 15,0-7-12-15,19 5 0 16,12 0-3-16,6 6 12 15,0 6-10-15,3 7 1 16,0 16 11-16,-4 5-1 0,-2 15 2 16,-7 15-1-16,-8 6 1 15,4 0 4-15,1 10-2 16,5 17 10-16,3-1 6 16,3 1-4-16,0-4-2 15,-3-5-12-15,-1-4 4 16,-2-6 0-16,-4-4-4 15,-6-4-8-15,-5 0 8 16,-8-10-31-16,-1-16-29 16,-5-14-107-16</inkml:trace>
  <inkml:trace contextRef="#ctx0" brushRef="#br0" timeOffset="45859.3">18947 14997 481 0,'0'0'50'0,"0"0"-50"16,0 0-9-16,0 0 0 15,0 0-31-15,0 0-51 16,74 14-124-16</inkml:trace>
  <inkml:trace contextRef="#ctx0" brushRef="#br0" timeOffset="46196.94">19813 15191 95 0,'0'0'353'16,"0"0"-321"-16,0 0-17 15,-68-112 25-15,36 91 4 16,-1 6-9-16,-2 7-17 16,-3 8 3-16,-5 0-21 15,1 26 0-15,2 15 2 0,-1 3-2 16,6 9 0 0,4 10-1-16,8 9 1 0,10 0-3 15,9-1 3 1,4-10-9-16,0-16-10 0,27-10-18 15,8-16-11-15,12-15-21 16,6-4-51-16,10-4-16 16</inkml:trace>
  <inkml:trace contextRef="#ctx0" brushRef="#br0" timeOffset="46599.22">20010 15102 404 0,'0'0'129'16,"0"0"-122"-16,0 0 28 0,0 0-28 16,-125 30-6-16,94 10 7 15,4 10-3-15,3 4-5 16,5 4 0-16,6-1 0 16,7-4 1-16,6-11-1 15,0-12-6-15,6-12 4 16,15-8-7-16,3-10 2 15,5 0-2-15,2-17-7 16,2-16 8-16,-2-15 1 16,-2 2-11-16,-4-4 5 15,-5 4 13-15,-7 4 0 16,-3 6 7-16,-6 9-1 0,1 10 37 16,-5 8-26-1,0 9 7-15,0 0 2 0,2 0-19 16,2 0-7-16,10 13-5 15,3 9 5-15,8 6 7 16,6 6-7-16,7 0-6 16,2 3-11-16,0-4-47 15,4-7-34-15,-1-3-78 16</inkml:trace>
  <inkml:trace contextRef="#ctx0" brushRef="#br0" timeOffset="47064.13">20638 15029 477 0,'0'0'76'15,"0"0"-62"-15,0 0 16 16,0 0 28-16,0 0-30 16,0 0-9-16,-102-80-6 15,93 89-11-15,-5 18-2 16,-1 17-1-16,1 10 1 15,8 4 2-15,1 0-2 16,5 5-1-16,0-9-1 16,0-10 2-16,11-8-3 15,12-18-19-15,6-8-7 16,0-10 29-16,0 0-22 16,0-18 15-16,0-14-1 0,0-16 4 15,-1-8-6-15,1-1-20 16,-4 7 23-16,-3 2 1 15,-7 12 6-15,-3 11 0 16,-8 14 6-16,-4 3 8 16,0 8 9-16,0 0-13 15,0 12-9-15,3 18 25 16,3 4-18-16,4 7-2 16,0-2 1-16,3 2-7 15,3-7 1-15,4-2-1 16,2-14-19-16,7-8 12 15,-2-10-42-15,7 0-45 16,-5-10-127-16</inkml:trace>
  <inkml:trace contextRef="#ctx0" brushRef="#br0" timeOffset="47238.93">20948 14553 539 0,'0'0'88'0,"0"0"-77"16,0 0 1-16,0 0 17 16,0 0-29-16,0 0-13 15,-15 9 5-15,32 18-38 16,10 0-51-16,0 7-83 0</inkml:trace>
  <inkml:trace contextRef="#ctx0" brushRef="#br0" timeOffset="47996.83">21305 15021 425 0,'0'0'37'0,"0"0"-17"16,0 0 17-16,-36 134 2 15,22-93-23-15,5-3 13 16,3-4-28-16,6-4 1 15,0-8 4-15,0-5-5 0,0-4-1 16,4-3-2 0,9-10 2-16,8 0-8 0,1 0 8 15,4-14-12-15,3-16 2 16,-2-16-15-16,-4-2 19 16,-3-11-18-16,-9-2-5 15,-7-6 27-15,-4 4-4 16,0 13 6-16,-2 9 8 15,-11 15 14-15,3 18 9 16,0 8-7-16,3 0-6 16,-5 10-6-16,2 20-6 15,1 10-6-15,2 1 12 16,7 2 0-16,0 4 2 16,7-8-10-16,20-4-1 0,0-8 5 15,4-4-8 1,6-12-5-16,1-5 4 0,4-6 1 15,1-6-12-15,-3-22-2 16,2-8-6-16,-4-10 12 16,-2-6 1-16,-3 6 3 15,-8 6 1-15,-8 10 3 16,-7 16 3-16,-6 6 1 16,-4 6-4-16,0 2 20 15,0 0-20-15,0 0 0 16,0 0 3-16,0 8-3 15,4 2 1-15,5-6-1 16,7 1 0-16,4-5 7 0,9 0-7 16,4 0 0-1,0-3 2-15,-4-7-2 0,-2-2 4 16,-9 7-4-16,-5 4 0 16,-6 1 4-16,-2 0 0 15,-1 0 1-15,3 0 13 16,2 18 1-16,0 4 13 15,-2 0-32-15,-1 1 4 16,-2 2 3-16,3-1-7 16,-7-6-5-16,0 1 3 15,0-2-21-15,0-1-19 16,-4-2-21-16,-5-8-53 0,-11 2-67 16</inkml:trace>
  <inkml:trace contextRef="#ctx0" brushRef="#br0" timeOffset="48206.06">21689 14339 346 0,'0'0'308'0,"0"0"-308"15,0 0 10-15,0 0-20 0,-46 125 10 16,28-63-8 0,5 1-70-16,-7-11-174 0</inkml:trace>
  <inkml:trace contextRef="#ctx0" brushRef="#br0" timeOffset="50694.94">20777 12897 272 0,'0'0'6'16,"0"0"5"-16,0 0-9 15,0 0 15-15,0 0 21 16,0 0-6-16,0 0 4 0,0 0-26 16,-52-21-5-16,52 18 24 15,-4 2-17-15,-1-2 6 16,3 3-4-16,0 0-11 16,-1 0 15-16,-1 0-17 15,4 0 3-15,-3 0 18 16,3 0-16-16,0 0 3 15,0 0-3-15,0 0-5 16,0 0 4-16,0 0-5 16,5 0 0-16,26 0 3 15,16 0-2-15,20-4 9 16,20-3-7-16,13-4-2 0,12 0 6 16,6-6-7-16,5 1 0 15,-1-4 1-15,-5 1-1 16,-11 0 0-16,-11 5 0 15,-12 5 1-15,-10 3-1 16,-6 5 0-16,-13 0 0 16,-10 1-1-16,-17 0 1 15,-11 0-1-15,-10 0 1 16,-4 0 0-16,-2 0-2 16,0 0 2-16,0 0 0 15,0 0 2-15,0 0-2 16,0 0 0-16,0 0-3 15,0 0-17-15,0 0 4 16,0 0-33-16,0 0-44 16,0-3-30-16</inkml:trace>
  <inkml:trace contextRef="#ctx0" brushRef="#br0" timeOffset="51363.42">21683 12418 282 0,'0'0'9'15,"0"0"-9"-15,0 0 15 16,0 0 12-16,0 0-3 16,0 0-7-16,-6 0-16 15,6 0-1-15,2 0 17 16,8 9-2-16,7 0 14 15,2 1-9-15,4 2-8 16,6 5 10-16,6-3-20 0,12 1 6 16,9 2-2-16,13-4-5 15,6 1 6-15,6-3-7 16,2-5-1-16,-8 0 1 16,-2-2 0-16,-5-2 0 15,-13 2-2-15,-12-1 2 16,-10 2-9-16,-8 1-1 15,-8 2 10-15,-3 0-4 16,-3 2 4-16,-5 4-1 16,-2 2 1-16,-4-2 0 15,0 2 1-15,0 0-1 16,-2-2 0-16,-15 2 5 0,-8 6-3 16,-8 0-2-16,-7 6 5 15,-5 1-3-15,-3 1 22 16,-2-1-20-16,3 0-4 15,5-5 15-15,9-6-15 16,8-2 0-16,8-4 0 16,7-4 0-16,8 0-7 15,2-2-7-15,4 0-48 16,27-4-66-16</inkml:trace>
  <inkml:trace contextRef="#ctx0" brushRef="#br0" timeOffset="52764.1">23283 12258 247 0,'0'0'0'15,"0"0"-10"-15,0 0-31 16,0 0 29-16,0 0 8 15,0 0 4-15,-11-18 6 16,11 17-4-16,0 1-2 16,0 0 6-16,0 0-2 0,0 0 1 15,0 0 6-15,0 0 0 16,0 0 21-16,0 0-22 16,0 0 4-16,0 0 11 15,0 0-1-15,0 0 5 16,0 0 4-16,0 0-13 15,0 0 26-15,0 0-29 16,0 0-4-16,0 0 1 16,0 0-14-16,0 14 1 15,0 16-2-15,0 7 2 16,2 9 12-16,3 9-11 16,-1 7-2-16,0 6 12 0,-2 3-7 15,3 6-1-15,-3 2-4 16,-2-1 3-16,0-4 1 15,0-7-4-15,0-8 0 16,0-9 0-16,0-15 0 16,0-12 0-16,3-15-2 15,-1-8 2-15,-2 0 1 16,0-33 4-16,0-16 7 16,0-13-6-16,-2-14-5 15,-14-7 0-15,-5-8-1 16,2-12 0-16,1 0-6 15,7 3 6-15,9 11-6 16,2 10 6-16,0 11 0 0,21 12-5 16,8 9 4-16,5 10 1 15,2 9-9-15,0 9 9 16,-5 11-1-16,0 8-2 16,-4 2 0-16,-5 28 2 15,-4 12 1-15,-5 12 0 16,-8 7 2-16,-5 5-2 15,0 2 0-15,-23-1 4 16,-10-8-3-16,-8-2 1 16,-1-11-2-16,5-6 0 15,3-7 1-15,5-6-1 16,9-5-4-16,5-6 1 0,7-6-64 16,8-2-33-16,0-8-51 15</inkml:trace>
  <inkml:trace contextRef="#ctx0" brushRef="#br0" timeOffset="53296.9">23574 12616 344 0,'0'0'9'16,"0"0"1"-16,0 0-10 15,103 140 1-15,-71-90 7 16,-8 0-8-16,-4-3 0 15,-6 2 4-15,-10-10-4 0,-2-4 4 16,-2-14-4 0,0-8 0-16,0-9 0 0,0-4 0 15,0 0 0-15,0 0 12 16,0 0-12-16,0-10-3 16,0-3-3-16,0 2 6 15,17-3-4-15,12 0 4 16,3 1 0-16,6-6 2 15,4-1-1-15,0-4 5 16,1-5-6-16,-1 0 4 16,-2-7 6-16,-4-5-10 15,-7 2 0-15,-7 2 5 16,-12 1-5-16,-10 8 1 16,0 4 1-16,-6 8-1 0,-15 4 17 15,-4 10-18-15,0 2 0 16,0 0 2-16,6 8-2 15,-3 15 3-15,3 10-3 16,6 1 3-16,7 2 6 16,6 2-9-16,0 2 0 15,0 1 6-15,13-1-5 16,7-2 1-16,3-2-2 16,3-4-16-16,5-8 8 15,5-10-44-15,6-8 3 16,5-6 7-16,2 0-53 15</inkml:trace>
  <inkml:trace contextRef="#ctx0" brushRef="#br0" timeOffset="54264.75">24804 12569 245 0,'0'0'92'16,"0"0"-74"-16,0 0-7 15,0 0 9-15,0 0-17 16,-119-18 25-16,74 48-25 16,1 5 0-16,3 8 13 15,7-1-2-15,8 2-1 16,13-2-11-16,4 3 5 0,9-5-3 16,0-3-4-1,4-6 0-15,25-7 1 0,5-6-1 16,5-9 0-16,1-4-4 15,-1-5 4-15,-1 0 11 16,-1-7-11-16,1-20 1 16,3-9-1-16,-4-4 0 15,-3-5-4-15,-8 6 1 16,-6 1 3-16,-4-1-1 16,-7 3 1-16,-3 0 0 15,-1 2 2-15,-5-1-2 16,0 4 1-16,0-1-1 15,0 1 0-15,0 2-11 16,0-1 8-16,0-3-21 0,0 5 11 16,-2 2-8-16,-3 8 20 15,3 6-1-15,-3 6 2 16,1 4-5-16,2 0 5 16,2-2-3-16,0-6-1 15,0-6 4-15,0-6 0 16,0-4 0-16,-2-4 2 15,-5-7-1-15,-2-3-1 16,-6-1 0-16,-1-4 0 16,3 7 0-16,2 9 1 15,6 14 14-15,0 11-1 0,5 4 12 16,0 0-26 0,0 11-3-16,0 22 3 0,0 19 10 15,5 13 9 1,11 11 5-16,2 6-18 0,-1 2 18 15,1 5-21-15,-5-1-3 16,3-6 8-16,-3-4-7 16,0-7-1-16,3-10 0 15,5-4 0-15,-2-14-1 16,6-10 1-16,2-9 0 16,4-11-5-16,0-6 5 15,2-7-1-15,3 0-1 16,-1-10 3-16,4-18-11 15,-8-11 3-15,-2-7-25 16,-5-6 4-16,-8-4-13 0,-5 0 32 16,-9 2 4-1,-2 2 3-15,0 2-3 0,-9 9 4 16,-6 10 1-16,-1 12 23 16,1 10-6-16,3 6 2 15,2 3-10-15,-2 0-7 16,1 25 7-16,-4 8-9 15,1 12 0-15,3 1 11 16,5 6-10-16,-2 5 4 16,8-4-5-16,0 0 2 15,0-6-4-15,16-5 2 16,13-8-26-16,7-9-7 0,8-9-25 16,8-8-21-1,3-8-14-15</inkml:trace>
  <inkml:trace contextRef="#ctx0" brushRef="#br0" timeOffset="54696.46">26005 12444 372 0,'0'0'11'16,"0"0"-11"-16,0 0 0 15,-113 20 25-15,86 14-13 16,5 9 5-16,1 5-5 16,6 4-11-16,7 0 7 0,5-6-8 15,3-6 0-15,0-11-1 16,13-14 2-16,8-6-2 16,-2-9 0-16,4 0 1 15,-1-11 11-15,7-19-11 16,0-8 0-16,3-4 0 15,-1-3 0-15,-8 6-7 16,0 7 6-16,-7 9 1 16,-9 13 16-16,-5 9-10 15,0 1 0-15,4 5 2 16,6 20-6-16,3 6 24 16,6 2-16-16,3-5-8 0,5-3 3 15,-3-6-5 1,5-5 0-16,-2-2 0 0,-2-4 0 15,-2-8-42-15,-7 0-53 16,-1-2-131-16</inkml:trace>
  <inkml:trace contextRef="#ctx0" brushRef="#br0" timeOffset="54847.05">26284 12228 124 0,'0'0'411'0,"0"0"-406"15,0 0-2-15,0 0 18 16,0 0-17-16,0 0-4 0,-78-32-22 16,105 50-24-16,8 2-48 15,12-1-94-15</inkml:trace>
  <inkml:trace contextRef="#ctx0" brushRef="#br0" timeOffset="55933.91">26545 12339 70 0,'0'0'298'0,"0"0"-288"16,0 0 41-16,0 0-25 16,-7 107 2-16,7-78 5 15,5 3-25-15,8-2-3 16,3 2-5-16,-1-6 2 0,1-6 0 16,-1-4-2-16,3-10 0 15,-1-4-3-15,4-2 5 16,4 0-2-16,1-6 0 15,8-16 0-15,1-8-8 16,3-3-33-16,-5 1-6 16,-6 5 42-16,-7 0-2 15,-11 8 7-15,-2 7 6 16,-7 8 9-16,0 4 19 16,0 0-32-16,0 13-1 15,0 15 18-15,-3 8-15 16,-1 3 6-16,2 1-3 15,2-4-6-15,0-2 8 16,0-6-9-16,4-4 0 16,12-4 3-16,4-8-2 0,4-6-2 15,1-6-1-15,4 0-9 16,5-22 9-16,1-14-43 16,3-6-40-16,-5 2 10 15,-4 3-29-15,-9 5 74 16,-9 10 30-16,-1 11 9 15,-8 4 54-15,-2 6-13 16,0 1-8-16,0 0-14 16,0 8-28-16,0 10 3 15,0 2 3-15,0 2-5 0,9-2 7 16,7-4-8 0,5-4 0-16,10-5 12 15,5-2-12-15,3-5 0 16,0 0-4-16,1 0-28 0,-4-14 10 15,0-4-23-15,-10 0-1 16,-8 4 39-16,-5 4 6 16,-3 4 1-16,-6 6 21 15,3 0-8-15,-1 0 16 16,6 16 2-16,-1 10-6 16,3 5 1-16,3-2-25 15,1-3 3-15,6-6-2 16,7-1 0-16,3-8 5 15,2-5-7-15,-3-6-3 16,-4 0 1-16,-2 0-14 0,-8-17-13 16,0-8-12-16,-13-5-11 15,-6-2 15-15,0-2-23 16,-15-2 60-16,-14-4 3 16,-7 1 40-16,0-5-1 15,-2 5-19-15,5 2-22 16,4 7 13-16,6 5-12 15,8 12 0-15,7 5 8 16,5 4-7-16,0 4-6 16,1 0-1-16,2 17 4 15,0 2 12-15,0 6-12 16,0-4 0-16,12 2 12 0,7-6-11 16,13-3 2-16,3-1 11 15,6-1-4-15,1-2 11 16,1 0-15-16,-1 1-6 15,4 6 24-15,-1 0-19 16,4 6 11-16,0 3-2 16,0-1 4-16,-4 4 3 15,-12-3-20-15,-8-2 1 16,-12-4 22-16,-10-2-8 16,-3-4 4-16,-10-1 0 15,-21 2 5-15,-15-1-1 16,-6-1-24-16,-4-2 0 15,0-1-9-15,14-4-51 16,7-6-141-16</inkml:trace>
  <inkml:trace contextRef="#ctx0" brushRef="#br0" timeOffset="56562.67">28915 12115 570 0,'0'0'0'0,"0"0"-75"16,0 0 75-16,36 103 3 16,-5-24 35-16,5 13-37 15,-1 2 3-15,2-11 8 16,-6-14-10-16,0-13-2 15,-2-18 8-15,-3-14-1 16,-4-12 12-16,-1-12-19 16,0-6 11-16,4-32 40 15,2-18-38-15,-2-12-7 16,-5-8-6-16,-3-6 5 0,-5 1-8 16,-1 7 3-16,0 12-5 15,0 16-2-15,5 17-15 16,2 14-24-16,1 15-36 15,10 0-88-15,-2 27-160 16</inkml:trace>
  <inkml:trace contextRef="#ctx0" brushRef="#br0" timeOffset="57662.12">29973 12374 48 0,'0'0'471'0,"0"0"-468"0,0 0-3 15,0 0 30-15,0 0-23 16,0 0 8-16,-118-64-15 16,87 82 0-16,-9 14 0 15,-4 8 0-15,3 6 0 16,6 5 0-16,6 3 2 15,7 0-1-15,6-1-1 16,10-8 0-16,6-7-2 16,0-8 2-16,17-4-1 15,8-12 0-15,4-6 2 0,4-8-4 16,2 0-1 0,4-10 4-16,3-20 9 0,0-12-9 15,-3-6-4-15,-6-4 1 16,-11 2 3-16,-8 6-2 15,-6-1 2-15,-4 9 0 16,-1 5 0-16,-1 6 0 16,3 13 0-16,-5 8-2 15,0 4 6-15,2 0-9 16,-2 13-7-16,5 17 12 16,1 5 7-16,5 5-7 15,3 3 0-15,5-3 0 16,8 0 2-16,0-5-1 15,6 0-1-15,3-7 0 16,4-10-4-16,0-7 4 0,0-11-2 16,5 0-2-16,-1-21 8 15,4-19 2-15,0-12-6 16,-1-15 0-16,-3-13 9 16,2-14-8-16,-7-14-1 15,-3-12 0-15,-3-17 3 16,-10-13-6-16,-7-13 3 15,-12-5 0-15,-4 7-10 16,0 23 4-16,0 30-9 16,0 35 15-16,0 36 0 15,-2 24 20-15,2 13-20 16,-5 25-3-16,2 31-4 0,3 28 9 16,-2 19-2-16,0 23 5 15,2 24-5-15,-4 15 7 16,2 7-7-16,0-2 0 15,2-21-1-15,0-23 1 16,2-30 0-16,18-31-1 16,2-23 2-16,-2-21-4 15,3-12 3-15,-2-9 0 16,6 0 3-16,4-21-2 16,0-2-1-16,-6 2 0 15,-9 11 4-15,-11 9-6 16,-5 1 2-16,0 0-10 15,0 8 9-15,4 12 1 16,4 3 0-16,6 4 0 16,1 0 3-16,2-2 2 0,0-2-5 15,1-6 0-15,-3-3 6 16,-1-4-5-16,-7-6-1 16,-5-4 3-16,4 0-1 15,4-10 25-15,5-18-23 16,3-8 4-16,-5-12-4 15,-6-5-4-15,-7-3 0 16,0 5-1-16,-20 2 2 16,-19 11-2-16,0 10 1 15,1 10 0-15,0 14-4 0,3 4 4 16,4 7-11 0,2 20-6-16,6 3-18 0,5 3 3 15,9 1-72-15,9-5-31 16,0-7-56-16</inkml:trace>
  <inkml:trace contextRef="#ctx0" brushRef="#br0" timeOffset="58379.84">31317 12406 262 0,'0'0'11'0,"0"0"26"16,0 0 24-16,83 105-20 15,-70-59-8-15,-4 0-10 16,-3 0-21-16,-3-2 7 16,-3-2-9-16,0-6 0 15,0-8 2-15,0-9-2 0,0-9 0 16,0-9-1-16,0-1-2 16,0 0-1-16,0-1-12 15,0-13-55-15,9-1 58 16,8 1-2-16,6 2 13 15,4 3 2-15,4-3 0 16,0 1 7-16,4-1-6 16,1-2 5-16,0 2 24 15,4-2-8-15,0-4 14 16,3-2-13-16,1-9-17 0,-2-2 2 16,1-7-8-1,-5-3 0-15,-5-5-9 0,-6 2 6 16,-5-4-4-16,-4-2 1 15,-7-2-5-15,0 0-17 16,-6 10-29-16,-1 11 10 16,-4 20 47-16,0 11 4 15,-2 11-4-15,-21 32 7 16,-6 11-2-16,1 10 11 16,1 5-16-16,9-10 4 15,14-6-2-15,4-15 1 16,8-14-3-16,23-10 26 15,5-8-4-15,3-6 8 16,3 0-30-16,0-16 0 0,7-8 10 16,-3-4-10-16,4-7 0 15,1 1-1-15,-7 4 3 16,-4 4-7-16,-3 12 5 16,-8 8 0-16,-8 6 20 15,4 0-11-15,-5 10 16 16,7 12-3-16,-1 6-4 15,-3 4-3-15,-5 4-15 16,-12 5 0-16,-6-2 2 16,0 0-2-16,-16 3 0 15,-21-4 1-15,-16 2 0 16,-17-1-2-16,-12-7-57 0,-13-7-113 16</inkml:trace>
  <inkml:trace contextRef="#ctx0" brushRef="#br0" timeOffset="59279.73">27091 13455 92 0,'0'0'433'0,"-125"-28"-416"16,53 28-16-16,-7 4 21 15,-11 26-9-15,1 6-3 16,6 10 29-16,12 2-37 16,16 2-2-16,15 3 5 15,13 0-3-15,18 6 1 16,9-9-3-16,11 0 0 15,27-6 2-15,9-8-2 16,9-10-3-16,1-11 1 16,5-14 4-16,6-1 0 0,-1-16-2 15,-1-19 0-15,-3-9-4 16,-3-6 4-16,-6 1-2 16,-10 9 1-16,-9 8-1 15,-10 14-2-15,-9 10-6 16,-7 4 10-16,-5 4-15 15,0 0 14-15,1 21-1 16,6 15 2-16,2-1 0 16,5 5 2-16,4-8-2 15,3-4 0-15,4-6 2 16,2-4-2-16,0-8 0 16,0-6 4-16,-2-4-4 0,-2 0 0 15,2-12-1-15,0-15 1 16,-2-14 10-16,-7-7-10 15,-7-5 0-15,-6-3 2 16,-7 5-1-16,0 2-1 16,0 8-1-16,-18 5 1 15,-8 5-1-15,-9 9 1 16,2 8 0-16,2 8-2 16,2 6-16-16,3 0-18 15,4 6-50-15,5 13-81 16</inkml:trace>
  <inkml:trace contextRef="#ctx0" brushRef="#br0" timeOffset="59730.64">27848 13389 75 0,'0'0'332'0,"0"0"-331"15,0 0 4-15,0 0 11 16,0 0 12-16,0 0-18 16,112 20 30-16,-92 36-14 15,-7 6-24-15,-2 4-2 16,-4-4 9-16,-2-5-5 0,-5-9-1 16,0-11-3-16,0-8 0 15,0-14 1-15,0-9-1 16,0-6 0-16,2 0 6 15,4-14 4-15,7-25-4 16,10-15-6-16,8-6 0 16,4-5 2-16,4 5-2 15,-1 7-3-15,-5 9 1 16,-2 8 2-16,-6 13-1 16,-6 11 1-16,-7 10 0 15,-1 2-7-15,-3 16 7 16,4 16 0-16,-3 10 9 15,2 4-6-15,-2 2-2 0,2-6-1 16,0-1 0 0,3-7-7-16,1-6-22 0,1-6-48 15,-1-6-50-15,5-10-76 16</inkml:trace>
  <inkml:trace contextRef="#ctx0" brushRef="#br0" timeOffset="60179.89">28660 13012 467 0,'0'0'47'0,"0"0"-47"16,0 0 0-16,29 128 12 0,-8-64-7 15,8 12 16-15,0 8-5 16,-2-3-10-16,-7-1-2 15,-11-3-4-15,-9-10 0 16,0-2 0-16,-2-10 0 16,-12-18 0-16,5-11 1 15,5-14-1-15,4-10 3 16,0-2-3-16,0-2 0 16,9-26 8-16,13-8-8 15,14-8-8-15,9-4 4 16,3 4-13-16,4-1-1 15,-1 5-9-15,-4 8 25 16,-3 10-5-16,-8 8 7 0,-7 11 0 16,-7 3 0-16,-8 0 2 15,-3 19 14-15,-3 15-1 16,-6 2 1-16,-2 7 8 16,0-3-24-16,0-6 0 15,4-4 1-15,2-8-1 16,-4-8-8-16,0-5-58 15,5-9-78-15</inkml:trace>
  <inkml:trace contextRef="#ctx0" brushRef="#br0" timeOffset="60326.41">29314 13257 546 0,'0'0'18'0,"0"0"-8"15,0 0-9-15,0 0-1 16,0 0-27-16,0 0-54 16,-16-4-137-16</inkml:trace>
  <inkml:trace contextRef="#ctx0" brushRef="#br0" timeOffset="61196.4">29599 13371 352 0,'0'0'140'16,"0"0"-139"-16,16 118 4 0,-5-70 4 15,0 1 19-15,-1 2 1 16,-4-2-29-16,-6-1 0 16,0-8 5-16,0-8-4 15,0-8 0-15,0-14-1 16,0-6 0-16,0-4 1 15,0 0-1-15,4-16 0 16,11-18 1-16,6-13-1 16,8-3-5-16,4-3-16 15,7-5-20-15,5 1 17 16,5 5-8-16,-4 6 12 16,-2 10 19-16,-5 10-3 0,-6 8 4 15,-8 12-1 1,-10 6 1-16,-7 0 8 0,-6 26-6 15,-2 12 33-15,0 14-1 16,0 2-22-16,0 0 1 16,-4-4-5-16,-2-1-5 15,1-12 4-15,5-1-7 16,0-7 0-16,0-5 1 16,0-6-1-16,9-4 0 15,11-4-5-15,5-6 5 16,4-4-7-16,4 0 7 15,-3-22 0-15,-1-7-3 0,-10-7 2 16,-5 3-8-16,-3-7 5 16,-7 1 4-16,0-2-11 15,-2-6 11-15,-2 3-7 16,0 1 0-16,3 8 4 16,2 5 3-16,-1 10 0 15,1 10 0-15,-3 4-9 16,0 6 9-16,0 0-8 15,0 0 8-15,2 0 0 16,1 0 3-16,0 0 1 16,-1 6 2-16,1 6 31 15,-1 10-22-15,0 6-5 16,1 10 12-16,4 5-4 0,-2-2-10 16,4 4-4-16,2-4-4 15,5 0 27-15,2-5-23 16,5-7-3-16,2-2 10 15,-4-7-8-15,6-6-1 16,-2-6-2-16,-2-6 1 16,-2-2 3-16,-6 0-4 15,1-18 0-15,-1-10 14 16,-1-4-12-16,-3-6-1 16,-3-5-1-16,-4-1 0 15,1 2-14-15,-3 0 14 16,-2 6-20-16,3 5-1 15,-5 6-26-15,0 5-17 0,0 10-76 16,0 10-108-16</inkml:trace>
  <inkml:trace contextRef="#ctx0" brushRef="#br0" timeOffset="61679.79">31128 13495 503 0,'0'0'26'0,"0"0"-22"16,0 0 63-16,0 0-34 15,0 0-11-15,0 0-3 16,-62-94-19-16,28 109-2 15,-6 22 2-15,0 1 0 16,6 8-1-16,5 3 1 16,7-3 0-16,5-1 0 15,7-4 0-15,10-10-1 16,0-4-3-16,14-12 1 16,21-6-13-16,10-9 13 15,8 0-7-15,5-6 5 16,0-18-10-16,-4-7-4 15,-8-9 14-15,-8-1-12 16,-11-8 9-16,-7-2-5 0,-9 1-1 16,-3 1 6-1,-8 5 1-15,0 7 3 0,0 10-8 16,-10 9-58-16,-3 7 13 16,-5 8-8-16,-2 3 52 15,-2 0 13-15,-3 0 0 16,3 14 0-16,2 8-8 15,6 10-91-15</inkml:trace>
  <inkml:trace contextRef="#ctx0" brushRef="#br0" timeOffset="62064.28">31671 13401 203 0,'0'0'253'16,"0"0"-237"-16,0-140 25 15,-13 93 7-15,0 4-24 16,-3 6 31-16,5 11-48 16,2 8-1-16,2 11 6 15,3 2-4-15,4 5-6 16,0 0-2-16,0 16 0 15,0 17-3-15,0 12 3 0,23 5 0 16,3 6 6 0,6 3-6-16,1-1 4 0,-4 2-4 15,-8-7 0-15,-7-8 17 16,-7-7-16-16,-7-7-1 16,0-1 13-16,-27-2-3 15,-19 0 8-15,-19-2-12 16,-9-2 1-16,5-6-6 15,7-3-1-15,10 0-77 16,13-11-141-16</inkml:trace>
  <inkml:trace contextRef="#ctx0" brushRef="#br0" timeOffset="65279.71">22753 15298 13 0,'0'0'506'0,"0"0"-499"16,0 0-4-16,0 0 4 0,0 0-7 15,0 0 3-15,0 0 0 16,24-5 6-16,29 5 1 15,5 0-9-15,2 5 14 16,-6 1-13-16,-2-2-2 16,-2 4 6-16,-2-4-6 15,-4 0 1-15,-1-2-1 16,-10-2-9-16,-4 0 7 16,-5 0-27-16,-8 0-26 15,-3 0-38-15,-6-2-5 0,-7-10-60 16</inkml:trace>
  <inkml:trace contextRef="#ctx0" brushRef="#br0" timeOffset="65597.25">23194 15004 315 0,'0'0'81'15,"0"0"-58"-15,0 0-17 16,0 0 14-16,0 0 5 15,0 0-9-15,10 5-7 16,25 25-9-16,9 10 23 16,5 6-6-16,2 1 3 15,-2-1-5-15,-7-2-8 16,-4-4 18-16,-9-5-24 0,-9-2-1 16,-7-7 7-16,-5 1-3 15,-8-9 1-15,0 3-5 16,-5 0 4-16,-26 0 16 15,-12 4-20-15,-5 3 0 16,-6-5 0-16,7-1 0 16,7 0-11-16,11 1-48 15,16-5-52-15,9-4-139 16</inkml:trace>
  <inkml:trace contextRef="#ctx0" brushRef="#br0" timeOffset="66647.24">24949 14911 478 0,'0'0'17'0,"0"0"-9"16,-114-73-7-16,72 59 9 16,-7 14 32-16,-2 0-26 15,-7 13-7-15,-6 31-3 16,-5 14-6-16,-1 12 4 15,10 8-4-15,14-6 0 16,12 9 4-16,16-1-4 16,16 0-1-16,2-3-2 15,11-14 3-15,27-2 0 16,15-11-13-16,15-10-15 16,11-13 2-16,11-10-49 0,3-11-26 15,-4-6-9-15</inkml:trace>
  <inkml:trace contextRef="#ctx0" brushRef="#br0" timeOffset="67063.47">25236 15280 320 0,'0'0'60'0,"0"0"-59"15,-144-10 4-15,93 31 1 16,4 14 23-16,7 9 1 15,15 4-24-15,10 7 17 0,13-4-20 16,2-1 5-16,0-6 2 16,8-7-6-16,13-9-2 15,3-7-2-15,0-9 0 16,3-12-3-16,2 0 12 16,4-11-9-16,6-21 13 15,-4-8-11-15,-3-5 9 16,-9 5-11-16,-4 8 0 15,-11 2 16-15,-2 8-8 16,-4 4-1-16,-2 8 14 16,0 4-3-16,0 6 0 15,0 0-18-15,0 0 0 16,6 3-10-16,9 14 10 0,6 10 0 16,3-4 8-16,1 1-8 15,1 0 0-15,3-1-12 16,-2-7-36-16,0-6 15 15,-3-6-29-15,3-4-30 16,-7 0-35-16</inkml:trace>
  <inkml:trace contextRef="#ctx0" brushRef="#br0" timeOffset="67630.31">25524 14727 415 0,'0'0'62'15,"0"0"-23"1,0 0-9-16,0 0-11 0,0 0-12 16,0 0 8-16,51 172-10 15,-8-76 12-15,3 11-15 16,-3 0-2-16,-9 4 5 16,-12-2-2-16,-20-4-2 15,-2-10-1-15,-9-12 0 16,-20-12 2-16,0-21-2 15,7-24 0-15,10-12 1 16,8-14 0-16,4 0 6 16,0-17-7-16,0-14-4 15,20-9-8-15,9 0 12 16,3 4-3-16,5 4 3 0,1 2-8 16,3 7 8-16,1 0-7 15,2 1 7-15,7-10-1 16,5-3 1-16,2 0-1 15,-5-6 1-15,-8 1 0 16,-12 4 1-16,-12 0-1 16,-13 5 0-16,-8 1 0 15,0 1 0-15,0 4-14 16,-16 2 14-16,1 9 0 16,-1 10 1-16,1 4-1 15,-5 0 3-15,-2 18 5 16,-5 18-8-16,-2 12 0 15,5 11 0-15,1 2 1 0,6 7-1 16,5-2 0-16,10-3 0 16,2-9-3-16,8-12 3 15,27-9-11-15,11-10-12 16,10-13-31-16,8-5-1 16,10-5-43-16,-2 0-78 15</inkml:trace>
  <inkml:trace contextRef="#ctx0" brushRef="#br0" timeOffset="68447.91">26745 15308 406 0,'0'0'0'0,"0"0"0"16,-140 54 0-16,97-14 9 15,10 6-5-15,9 4 0 16,10-1 0-16,8-3-4 15,6-6 4-15,0-12-4 16,8-8 0-16,15-6 31 16,1-8-27-16,1-6-3 15,4 0 10-15,2-6-3 16,9-21 4-16,6-8-12 16,6-1 3-16,2 4-2 15,4 7-1-15,0 9 0 16,1 13 2-16,7 3 1 0,-2 9 13 15,3 27-10 1,2 9-5-16,-5 9 14 0,-8 4-12 16,-12 2-3-16,-17 0 13 15,-15 6-10-15,-12 1 7 16,-16 5-10-16,-31-4 1 16,-13-3 0-16,-12-6-1 15,1-15 0-15,0-11 3 16,7-20-2-16,12-13 5 15,10 0-2-15,9-28-2 16,12-12 6-16,15-10-8 16,6-8-1-16,2-4-4 15,32-8 3-15,10-3-15 16,12 1-2-16,2 1-13 16,2 0 25-16,0 1-17 0,-4 7 7 15,-6 9 1-15,-9 18 12 16,-12 12 4-16,-14 16 0 15,-8 8 0-15,-5 6 7 16,-2 24 2-16,0 11 2 16,0 3 1-16,0 2-12 15,7-2 5-15,6-4-5 16,6 0 0-16,-2-12 1 16,8-2 1-16,4-12-2 15,0-1 9-15,2-10-5 16,-4-3-3-16,0 0 2 15,2-22 3-15,-4-18 11 0,0-12-17 16,-4-4 0 0,-11-6 2-16,-10 4-1 15,0 5 1-15,-8 3-2 0,-23 11 2 16,-9 0 25-16,-8 15-22 16,-5 5 4-16,4 4-2 15,2 9-7-15,9 2 0 16,12 4-3-16,5 0-16 15,12 0-9-15,5 8-53 16,4 5-41-16,0 6-16 16</inkml:trace>
  <inkml:trace contextRef="#ctx0" brushRef="#br0" timeOffset="68864.41">27883 15310 279 0,'0'0'43'0,"0"0"-35"16,0 0 22-16,0 0 12 16,125 130-17-16,-100-84-4 15,-7 2-20-15,-3-3 15 16,-7-3-16-16,-4-12 0 16,-2-8 3-16,-2-12-1 15,0-8-1-15,2-2-1 16,-2 0 0-16,0-4 40 15,0-26-32-15,0-15 2 16,9-9-8-16,9-8-2 0,4-1-2 16,9 0-5-16,3 9 3 15,4 7-5-15,2 16 9 16,-1 8-2-16,-5 13 1 16,-5 10 1-16,-4 0 0 15,-3 9-5-15,3 23 5 16,-2 4 24-16,2 4-17 15,0 0-1-15,-5 4 3 16,2-8-3-16,-4 1-3 16,-2-12-3-16,-3-2 0 15,-2-6-10-15,-4-11-27 16,0 2-56-16,-1-8-30 16</inkml:trace>
  <inkml:trace contextRef="#ctx0" brushRef="#br0" timeOffset="69066.83">28527 14691 574 0,'0'0'0'15,"0"0"13"-15,0 0-20 16,0 0 7-16,-93 107-5 15,86-53-8-15,7 10-31 0,0 5-50 16,0 0-73-16</inkml:trace>
  <inkml:trace contextRef="#ctx0" brushRef="#br0" timeOffset="69562.95">28991 15152 414 0,'0'0'77'16,"0"0"-71"-16,0 0 25 15,0 0 0-15,-115-23-18 16,88 40-2-16,2 10-9 15,0 12-2-15,5 7 0 16,3 6 0-16,6 0 1 16,1 0-1-16,10-8-1 15,0-12-5-15,0-10 4 16,21-11 1-16,1-7-4 16,4-4-10-16,5 0 12 15,4-25 3-15,-2-9-7 16,-2-5 5-16,-2-4-10 15,-7-2 2-15,-6-3 8 16,-1 7 4-16,-3 11 7 0,-6 4 3 16,3 16 2-16,-5 1 14 15,-2 9-13-15,6 0 2 16,0 0-9-16,13 10 5 16,8 12 21-16,6 5-34 15,5 0 0-15,4 3 3 16,-5 1-3-16,-1 1-23 15,-9-2-43-15,-3 2-74 16,-8-6-249-16</inkml:trace>
  <inkml:trace contextRef="#ctx0" brushRef="#br0" timeOffset="70379.73">29720 15133 35 0,'0'0'378'0,"0"0"-352"16,0 0 21-16,0-122 13 15,0 90-17-15,-9-2 8 16,-5 5-28-16,-3 1-4 16,-6 8 3-16,-6 3-14 15,-6 7 2-15,-3 7-6 16,-7 3-2-16,3 0 0 15,2 21-2-15,4 1 0 0,12 6-3 16,8 0 3-16,12 3-5 16,4 9 4-16,2-1 2 15,27 3-4-15,6 2 3 16,13-1 0-16,0-1-1 16,4-2 1-16,-1-5 0 15,-9 1 0-15,-4-5-1 16,-11-1-7-16,-11-2 8 15,-8-5 0-15,-8 2-5 16,0 3 7-16,-20-1-2 16,-18-5 2-16,-7 0 1 15,-3-4 2-15,1-3-5 16,0-2-10-16,0-6-18 16,5-1-81-16,0-1-114 0</inkml:trace>
  <inkml:trace contextRef="#ctx0" brushRef="#br0" timeOffset="76546.08">18599 11118 137 0,'0'0'74'0,"0"0"-41"15,0 0-20-15,0 0 15 16,0 0-1-16,0 0 5 0,0 0 15 16,-37-27-31-16,35 25 6 15,-4-3 1-15,2 2 0 16,2 3 2-16,0-5-13 16,0 5-8-16,-1-1 24 15,3-1-26-15,0 2-2 16,0 0 5-16,0 0-5 15,0 0 0-15,0 0 0 16,0 0 0-16,0 0-5 16,17 0 5-16,12 0 0 15,4 2 5-15,9-1-3 16,4 4 4-16,8-2-6 16,6 2 0-16,7 1 2 0,5 0-2 15,5-2 0-15,4 5 1 16,-2-4-1-16,2 2 0 15,-8 4 0-15,-3-3 0 16,-8 0 0-16,-4 1 0 16,-5 0 0-16,-1 1 0 15,-6 0 1-15,-3 0-1 16,-1 1 0-16,-1-2 0 16,-6-1 0-16,3 0 0 15,-1 0 0-15,-3-2 0 16,-1-1 0-16,0-2 0 15,1 2-2-15,4-1 2 16,0-3 2-16,2 1-2 16,3 0 0-16,1 0 0 0,0 1 1 15,-1-3-2-15,-1 0 1 16,-1 0 0-16,-4 0-4 16,1 0 6-16,0 0-2 15,3 0 0-15,1 0 2 16,2 0-2-16,7 0 0 15,7 0 0-15,7 0 0 16,4 0 0-16,-3-7 0 16,0 1 0-16,-7 0 1 15,-3 0-2-15,-5-2-1 16,-4 0 2-16,-6 0 2 16,-6 0-2-16,-2 2 0 0,-1-2-1 15,-1 0 3-15,0 0-3 16,2-2 1-16,-2-2 0 15,1 2 2-15,-3-4-2 16,0 1-1-16,-2 2 1 16,-1-1 1-16,1 0-1 15,-5 2 0-15,3-4 0 16,-1 5 0-16,1-4 0 16,0 1 0-16,-2 1-1 15,2 0 4-15,-2-2-3 16,-3-1 0-16,2 0 0 15,-4-1 1-15,1-2-1 16,-1 1 0-16,1-2 1 0,-2 1 0 16,-1 0 0-1,1-1-1-15,-1 0 0 0,2-2 1 16,-2-1-1-16,1-2-1 16,3-3 1-16,-1 4 1 15,-4 0-1-15,3 2-1 16,-5 0 1-16,1 4 0 15,-3-1 0-15,-3 2 0 16,2-2 1-16,-4-1-1 16,1-2 1-16,-1-1-1 15,-1-2 0-15,-3 3 1 16,1-3-1-16,-3 4 0 0,2-1 2 16,-2 1-2-1,0 0 1-15,0-1-1 0,0 2 0 16,0 0 1-16,-5-1-1 15,-4-2 0-15,-2 0 2 16,0-3-2-16,-5 3 0 16,-4-5 0-16,-1-1 0 15,-4 3 3-15,0 1-3 16,-4 0 0-16,0 2 0 16,-2 2 0-16,0 2 2 15,2 0-2-15,0 1 0 16,2-2-2-16,-2 0 2 15,3 0 0-15,-1 2 2 16,0 2-2-16,0-2 0 16,0-2-2-16,3 4 2 0,2-4 0 15,-3 1 0-15,1 2 0 16,1-3 3-16,1 4-3 16,2-3 0-16,2 5 0 15,1-1 0-15,-2 1 0 16,4-1 0-16,-1 3 0 15,1 1 0-15,-3-2 1 16,-2-1-2-16,-4 0 1 16,-3 2 0-16,-4-1-1 15,-3-2 1-15,-2 1 0 16,0 1 0-16,3 3 0 16,2-5 1-16,4 3-1 0,-2 0 0 15,2 0 1-15,-4 3-1 16,-2-2 0-16,1 3 0 15,1 2 0-15,-2 0 0 16,-3 0 0-16,-1-2 0 16,-5 2 1-16,-3-1-1 15,-2 4 0-15,-2-1 0 16,2-1 0-16,3 1 2 16,6-1-2-16,5-1 0 15,6-1 1-15,2 4-1 16,3-2 0-16,0 0 3 15,2-3-3-15,1 1 13 16,2 1-13-16,5 2 0 0,-1 1-1 16,5-1 1-16,-6 2 0 15,-1-3 1-15,1 2-1 16,-3 1 0-16,0-2 0 16,-2 2 0-16,-1 0 0 15,-3 0 0-15,-2 0-1 16,2 0 1-16,-4 0 1 15,2 0-1-15,3 0-1 16,-1-3 1-16,4 2 1 16,-2-2-1-16,-1 3 0 15,-2-1 2-15,-1 1-2 16,3-3 0-16,-3 2 0 0,3-3 0 16,0-1 2-16,1 4-2 15,0-2 0-15,-2 3 0 16,3 0 0-16,-1 0 0 15,2 0-1-15,-1-1 1 16,-3-3 2-16,-1 1-2 16,0 1 0-16,-5 1-1 15,2 1 2-15,0 0-1 16,0 0 0-16,0 0 0 16,3-3 1-16,-2 3-1 15,1 0 0-15,2 0-1 16,4 0 2-16,-1 0-2 15,1 0 1-15,2 0 0 16,1 0-1-16,-3 0 1 16,-4 0 0-16,-2 4 0 0,-6 1 0 15,0-1 1-15,-2-3-1 16,1 3 0-16,3 1 0 16,3-3 0-16,-1 4 0 15,5-1 0-15,0 1 0 16,1 0 0-16,6 3 0 15,1-3 0-15,-1 2-1 16,-1 2 1-16,1 0 0 16,-3 0-1-16,-2 0 2 15,0 0 0-15,-1 0-1 16,0 0 0-16,-6 2 0 16,0 0 0-16,-6 7 0 0,2-6 0 15,-1 3 1-15,6 0-1 16,5-4 0-16,4-2 0 15,-1 0-1-15,5 1 1 16,-1-2 0-16,-1 1 0 16,1 2 1-16,-1 1-2 15,-4 0 1-15,2 3 0 16,-3 0 0-16,2 1 0 16,2-2 0-16,-2-1-1 15,5 2 3-15,1 1-3 16,2-3 1-16,1 1 0 15,5 0-1-15,-4 1 1 16,4 3 0-16,0 2-1 0,-5 3 3 16,3-4-2-1,-4 0 0-15,1 0 0 0,1-2 0 16,-2 1 0-16,4 2 0 16,-1 0-2-16,1 3 4 15,-1-1-2-15,-2 5 0 16,4 1 0-16,-1 0-2 15,1 0 2-15,1-2 0 16,2 0 1-16,2-1-1 16,0 1 0-16,0 0 0 15,0 2 0-15,-2 2 0 16,2 1 0-16,0 0-1 0,0-2 0 16,0 1 2-16,0-4-1 15,6 4 0-15,1-1 0 16,-1-2 0-16,-1 0 0 15,-3-2-1-15,0-2 1 16,1 1 1-16,1-2 0 16,1 1-1-16,1 0 0 15,3 2-1-15,5-2 1 16,-4 2 0-16,7-1-1 16,-2-1 3-16,3-2-3 15,1-1 1-15,2-2 0 16,-1-1-1-16,0 0 1 15,-2-2 0-15,-1-1 1 16,3-1-1-16,-1-1 0 16,0-3 0-16,1 0 0 0,1-4-3 15,0 2 3-15,0-2 0 16,1-2-6-16,7-4 1 16,5 0-10-16,6 0-10 15,11 0-24-15,0-13-10 16,0 5-61-16,-1-5-138 15</inkml:trace>
  <inkml:trace contextRef="#ctx0" brushRef="#br0" timeOffset="78170.82">22465 10451 328 0,'0'0'7'0,"0"0"3"16,0 0-7-16,0 0-2 15,0 0 30-15,0 0-31 16,0 0 10-16,-7-16-9 16,9 13 0-16,6 2 3 15,-4-1 3-15,-4 2-5 16,2 0 20-16,0 0-19 15,5-3-2-15,9-2 13 16,12-7-13-16,17-4 9 16,13-3 10-16,17-6-18 0,13 0 17 15,7-6-19-15,8-1 0 16,0-4 9-16,1-1-8 16,-3-5-1-16,-5-3 0 15,-5 4 3-15,-11 3-3 16,-8 6 0-16,-8 8 0 15,-9 7-1-15,-10 4 2 16,-12 3-1-16,-10 6 0 16,-12 0 0-16,-7 2 2 15,-4 2-2-15,0 0 0 16,0 0 16-16,0 0-16 16,0 0 0-16,0-3 0 0,0 3-6 15,0 0 4-15,0-1-46 16,0-2-16-16,0 3 19 15,-2-3-110-15</inkml:trace>
  <inkml:trace contextRef="#ctx0" brushRef="#br0" timeOffset="78663.71">23630 9829 301 0,'0'0'21'15,"0"0"5"-15,0 0-25 16,0 0 22-16,0 0 4 16,0 0-21-16,-9-8-1 15,30 5-5-15,8-2 1 16,9 2 5-16,10-7-3 15,8 3 4-15,6-3-3 16,5 2-3-16,-5 2 10 16,1 0-11-16,-7 5 0 15,-7 1-3-15,-9 0 3 16,-9 0 0-16,-6 9-1 0,-5 7 2 16,-9 4 6-16,-7 6-7 15,-4 4 0-15,0 6 11 16,-25 3-10-16,-12 7 8 15,-7-2 2-15,-10 2 5 16,0-6 15-16,8-10-29 16,7-6 1-16,10-10 11 15,14-2-14-15,7-3 0 16,5-4 0-16,3 4-3 16,0-1 0-16,11-1-38 15,20-2-36-15,17-5-2 16,14 0-115-16</inkml:trace>
  <inkml:trace contextRef="#ctx0" brushRef="#br0" timeOffset="80247.39">25578 9557 226 0,'0'0'43'16,"0"0"-17"-16,0 0-8 15,0 0 22-15,0 0-17 16,0 0 5-16,-45-22 15 15,43 19-12-15,0 0-7 16,2-1 2-16,-2-2-8 16,-1-5 15-16,3 0-32 15,0-5 0-15,0-8 14 16,0-5-13-16,0-6-1 16,0-4-1-16,-6-3 2 15,-10-2 4-15,-11-4-6 16,-8-3 0-16,-7 0-1 15,-12-5 1-15,-2 0-7 16,-2 3 6-16,4 12 1 0,10 5-4 16,9 15 4-16,10 7 0 15,12 4 1-15,9 5-1 16,0 5 0-16,4 0-1 16,0 0-5-16,0 0 4 15,4 5-7-15,15 11 9 16,6 8 1-16,4 10-1 15,6 12 0-15,5 15-1 16,5 15 2-16,-1 16 0 16,6 12-1-16,1 15 0 15,2 9 3-15,3 0-3 16,-5 2 0-16,-2-1 0 0,-6-3 1 16,-5-8-2-16,-7-9 1 15,-9-9 0-15,-9-8 0 16,-11-5 0-16,-2-9 0 15,0-7-1-15,-27-14 3 16,-6-12 3-16,-2-9-5 16,-5-13 0-16,-3-7 4 15,5-8-2-15,-4-8-2 16,1 0 0-16,4-16 1 16,4-13 8-16,6-11-9 15,7-6 2-15,6-4 6 16,8 0-8-16,6-2 0 15,0 1-2-15,4 2 5 16,19 5-4-16,4 5 1 16,2-3-4-16,6 4-8 0,3 7 3 15,2 0-27-15,5 6-22 16,-3 8-41-16,-5 5-55 16</inkml:trace>
  <inkml:trace contextRef="#ctx0" brushRef="#br0" timeOffset="83546.78">26262 8726 365 0,'0'0'15'0,"0"0"25"16,0 0-31-16,0 0-7 16,0 0 5-16,-139 32 30 15,104 19-21-15,2 14-3 16,-1 12 13-16,1 10-20 15,4 5 4-15,6 0-3 16,8 0-5-16,11-2 8 16,4-4-10-16,0-5 0 15,17-11 3-15,10-8-3 16,4-12-1-16,5-10-1 16,3-5 1-16,7-12-4 15,2-6-26-15,1-13-25 16,1-4 3-16,0-7-36 15,-2-18-33-15</inkml:trace>
  <inkml:trace contextRef="#ctx0" brushRef="#br0" timeOffset="84280.21">26599 9525 349 0,'0'0'6'15,"0"0"-3"-15,0 0 9 16,2-104-1-16,-2 61 15 15,0-5-8-15,0-8-4 16,-10-8-5-16,-9-6-9 16,-8-4 0-16,-4 0 0 15,2 7 0-15,2 11 0 16,4 13 1-16,6 14 1 0,7 8-4 16,4 8-1-16,4 7 3 15,2 6-9-15,0 0 8 16,0 12-11-16,6 26 12 15,17 18 0-15,4 22 10 16,4 20-10-16,0 14 0 16,0 17 12-16,-4 8-12 15,-4 1 3-15,-6-6 0 16,-1-13 0-16,-5-16 0 16,-5-11-3-16,-6-13 0 15,0-15 2-15,-4-14 0 16,-21-12-2-16,-4-13 1 15,3-15 2-15,-3-10 3 16,2-2-6-16,3-26 0 16,3-6-4-16,8-2-2 0,7-5-5 15,6-1 7-15,0 1 4 16,15-3-2-16,18-1 2 16,10 0 0-16,6 1-2 15,4-3 2-15,1-2 0 16,2-1 0-16,-3 0 0 15,-2-1 2-15,-9 2-2 16,-6 4 0-16,-12 0 1 16,-7 1-1-16,-11-1 0 15,-6-1-1-15,0 2 2 16,0 6-6-16,-11 8 5 16,-3 11 0-16,1 12 8 0,-1 7-8 15,1 0 0-15,-3 14-1 16,-3 20 4-16,-1 12 4 15,1 8-7-15,4-2 0 16,7 0 12-16,3-2-12 16,5-5 2-16,0-5-2 15,0-4 4-15,0-3-3 16,13-6-1-16,6-1-9 16,2-10 4-16,8-5-39 15,7-11-11-15,2 0-22 16,4-3-102-16</inkml:trace>
  <inkml:trace contextRef="#ctx0" brushRef="#br0" timeOffset="84729.61">27305 9287 282 0,'0'0'6'16,"0"0"-3"-16,0 0-3 15,-132 43 0-15,98-9 39 16,5 5-29-16,12-2-5 16,5-1-2-16,12-5-1 15,0-3 4-15,0-6-6 16,6-4 0-16,7-2 4 0,2-8-4 16,1-4 0-16,2-4 3 15,-1 0-2-15,4-10 2 16,0-18-3-16,4-11 0 15,-5 0 5-15,-1-4-5 16,-4 5 0-16,-7 6 1 16,-3 8-1-16,-2 11 32 15,-3 6-4-15,0 7 7 16,0 0-1-16,0 0-34 16,4 10 0-16,7 14 0 15,5 6 1-15,5 4 2 16,6-1-3-16,0-4 0 15,4-2-8-15,3-7 3 16,-5-6-31-16,2-8-16 16,-9-6 5-16,-4 0 4 0,-2 0-26 15,-10-25-73-15</inkml:trace>
  <inkml:trace contextRef="#ctx0" brushRef="#br0" timeOffset="85283.73">27467 8646 258 0,'0'0'73'16,"0"0"-13"-16,0 0-60 15,0 0 7-15,0 0-9 0,0 0 4 16,-27 69 20 0,52-2 26-16,-2 19-28 0,-6 3 9 15,-1 11-17-15,-10 5-5 16,-6 1 21-16,0-6-27 15,0-11 1-15,0-20-2 16,0-20 2-16,0-21-1 16,0-13-1-16,3-12 0 15,1-3-1-15,0 0 1 16,8-6 0-16,7-24 1 16,13-11 11-16,7-15-7 15,4-1-5-15,1 0-6 16,-8 7-1-16,-5 10-8 15,-2 10 11-15,-11 12 1 16,-5 10 3-16,-5 8-5 0,-6 0 2 16,-2 2 0-16,2 19-1 15,5 10 6-15,-1 5-2 16,4 0 0-16,0 0 2 16,3-1 0-16,6-7-2 15,3-6 0-15,0-9 1 16,-2-4 1-16,-4-7-2 15,-3-2 6-15,-2 0-1 16,5-12 18-16,-1-18-23 16,-1-10 3-16,-3-5 4 15,-7 3-7-15,-4 2 0 16,0 4 0-16,0 10 1 0,0 5-2 16,0 8-18-16,0 7-29 15,0 6-4-15,0 0-75 16,0 4-106-16</inkml:trace>
  <inkml:trace contextRef="#ctx0" brushRef="#br0" timeOffset="86196.78">28338 9188 218 0,'0'0'77'15,"0"0"-37"-15,0 0 8 16,0 0 7-16,0 0-23 16,0 0-13-16,-19-56-13 15,19 70-6-15,6 20 0 16,9 12 11-16,4 6-3 15,-9 0-3-15,2-1-5 16,-8-7 0-16,-1-8 3 16,-3-12-3-16,0-10 0 15,0-8 0-15,0-6 1 0,0 0 9 16,0 0-4 0,0 0 6-16,-5-18 9 0,-7-12-21 15,8-2 0-15,4 0-1 16,0 3 2-16,2 8-2 15,19 4-3-15,3 3 4 16,2 2-4-16,9 0 4 16,-4 2 0-16,2-2-1 15,-2 2 2-15,3-2-1 16,-3-6 0-16,0-2 0 16,-2-6 0-16,0-4 0 15,-2-2-1-15,-8-3 0 16,-7 2 2-16,-8-1-2 15,-4 1-7-15,0 3-6 16,-11 6 8-16,-7 10-10 0,-2 8 9 16,0 6 3-1,-4 6-9-15,-1 28 11 0,0 12-1 16,3 12 3-16,9 2 1 16,4 3-1-16,7-7 0 15,2-8 0-15,0-14 0 16,0-10 0-16,11-11-1 15,2-4 1-15,3-6-9 16,-3-3 10-16,5 0-1 16,3-14 8-16,0-15-5 15,8-4-2-15,0-8-1 16,2 2-11-16,-2-2 9 16,0 5-20-16,-2 6 10 15,-2 5 5-15,-3 12 7 0,-2 7-1 16,-4 6-2-16,-3 0 3 15,-2 0-10-15,1 22 5 16,-2 6 5-16,-1 8 8 16,1 4-4-16,-6 0 14 15,-2 2-11-15,-2-2 4 16,0-4 20-16,-4 0-29 16,-17-4 8-16,-1-5 4 15,-2-8-6-15,2-5 3 16,-1-6-11-16,6-2 2 15,-2-3-10-15,1-3 6 16,1 0-41-16,-1 0-50 16,11-14-88-16</inkml:trace>
  <inkml:trace contextRef="#ctx0" brushRef="#br0" timeOffset="86546.78">29169 8176 382 0,'0'0'6'15,"63"112"10"-15,-14-22-3 16,2 18 39-16,-2 12-24 15,-7 12 3-15,-6 6 3 16,-10 5-18-16,-10-2-2 16,-13-8-11-16,-3-13 1 15,0-12 7-15,-21-11-11 16,-8-16 0-16,0-12 2 16,1-18-1-16,6-14-1 15,5-17 0-15,9-13-15 16,6-4 12-16,2-3-61 15,0-10-4-15,0-24-148 16</inkml:trace>
  <inkml:trace contextRef="#ctx0" brushRef="#br0" timeOffset="86854.15">30214 8926 470 0,'0'0'31'0,"0"0"-19"15,0 0 3-15,0 0 9 16,0 0-7-16,134-21-9 15,-89 21-6-15,1 0-2 16,1 0-1-16,-7 0-8 16,-7 0 8-16,-12 7-56 15,-15-1-34-15,-6 5-43 16</inkml:trace>
  <inkml:trace contextRef="#ctx0" brushRef="#br0" timeOffset="87030">30108 9212 359 0,'0'0'29'0,"0"0"-26"16,0 0-3-16,0 0 0 15,0 0 5-15,0 0 3 16,53 37 9-16,0-37-17 16,5-15 0-16,0-1-6 15,-2-3-21-15,-3 2-46 16,-4-2-59-16</inkml:trace>
  <inkml:trace contextRef="#ctx0" brushRef="#br0" timeOffset="87664.02">30996 8406 475 0,'0'0'8'0,"0"0"0"15,0 0-7-15,0 0 4 16,0 0-2-16,-31 145-2 16,31-79 37-16,0 2-26 15,18-10-5-15,7-8 5 16,-3-11-4-16,0-8 3 15,-6-12-11-15,-3-6 0 16,-9-9 1-16,6-2-1 0,1-2 0 16,9 0 4-16,15-8 6 15,5-9-2-15,2 6-8 16,3 3 0-16,-5 8-1 16,-4 0 1-16,4 17-7 15,5 22 7-15,4 17 3 16,-3 13-1-16,-1 12-2 15,-11 10 0-15,-12 6 4 16,-9 9-4-16,-11 2 0 16,-2 0 3-16,-4-4-3 15,-16-13 1-15,-5-16-1 16,3-23 0-16,-5-10-2 16,-8-17 7-16,-14-6-5 15,-14-12 7-15,-10-7-6 0,-10 0 2 16,3-22-3-16,7-6 0 15,12 0 3-15,19 0-3 16,16-3 0-16,14 0 2 16,12 1 0-16,0-3-1 15,29 1-1-15,20 0 0 16,14 4 1-16,17 2-1 16,4 0 0-16,7 4-3 15,5 1 3-15,-4 6-33 16,-5 3-68-16,-11-5-160 15</inkml:trace>
  <inkml:trace contextRef="#ctx0" brushRef="#br0" timeOffset="91482.76">22650 4728 443 0,'0'0'22'16,"0"0"-11"-16,0 0 2 15,0 0 4-15,0 0 15 16,0 0 22-16,-45-42-48 15,45 42-1-15,0 0-10 16,0 6 5-16,0 24 0 0,0 9-1 16,0 11 5-16,0 3-3 15,5-4-1-15,11-8 0 16,3-6-2-16,0-5 2 16,3-7 0-16,-3-4 0 15,6-9 0-15,0-6-6 16,-3-4 6-16,-2 0 0 15,0-8 5-15,3-17-4 16,-4-8-1-16,4-1 0 16,-5 1 2-16,-3 8-8 15,-2 5 4-15,-5 12-1 16,-2 5-6-16,-2 3 6 0,3 6-18 16,5 23 18-1,0 11 3-15,9 16 1 0,-4 12-1 16,6 10 0-16,-1 19 2 15,-2 9-1-15,-2 8-1 16,-7 4 0-16,-9-1 0 16,-2-11 5-16,-2-10-5 15,-20-14 0-15,-7-14 4 16,-4-13-2-16,-1-13-2 16,-4-12 1-16,0-14 1 15,0-10 13-15,1-6-15 16,0 0 0-16,4-22 10 0,2-8-10 15,4-6 0 1,8-6 0-16,7-6-10 16,7-6 9-16,5-5-38 0,0-1-19 15,27 0-10-15,2 3-51 16,7 7-56-16</inkml:trace>
  <inkml:trace contextRef="#ctx0" brushRef="#br0" timeOffset="91823.96">23476 4882 431 0,'0'0'6'0,"0"0"8"16,0 0-17-16,0 0 6 15,0 0-1-15,0 0 14 16,104-40-16-16,-81 40 0 15,2 0 0-15,-2 9-7 16,-1 7-23-16,-7 3-49 0,1 2-43 16</inkml:trace>
  <inkml:trace contextRef="#ctx0" brushRef="#br0" timeOffset="92046.82">23430 5163 455 0,'0'0'16'0,"0"0"-16"16,0 0-3-16,0 0-2 0,0 0 2 16,0 0 3-1,62 40 3-15,-22-40-3 0,8 0 0 16,2 0-52-16,4-10-70 15,2-2-156-15</inkml:trace>
  <inkml:trace contextRef="#ctx0" brushRef="#br0" timeOffset="96498.94">24374 4704 148 0,'0'0'23'0,"0"0"-14"15,0 0-9-15,0 0-1 16,0 0 1-16,0 0 1 16,-6-18-1-16,6 18-1 15,0 0 1-15,0-2 8 16,0 2-7-16,0 0-1 16,0 0 5-16,0 0 1 15,0 0 7-15,0 0 6 16,0 0 1-16,0-2 13 0,0 2-23 15,0-2 8-15,0 2 5 16,0-4-7-16,0 1-4 16,0 0-5-16,0 0 3 15,0 0 15-15,0-1-18 16,0 0 8-16,0 2 10 16,0 2-6-16,0-1 5 15,0 1-6-15,-3 0-6 16,3 0 16-16,-2 0-28 15,0 0 0-15,2 0 0 16,-2 14 0-16,2 17-3 16,-2 11 3-16,2 6 0 15,0 0 3-15,0 1-3 16,0-7 0-16,8-8 2 16,9-6-2-16,2-8 0 0,1-6-2 15,1-8 2 1,-4-1-3-16,-3-5 3 0,-1 0-2 15,1 0 2-15,3-17 3 16,8-9 1-16,-3-8-4 16,2-6 0-16,-1-3 0 15,-5 3 0-15,-3 7-5 16,-1 6 1-16,-5 13 4 16,-1 8-1-16,-1 6-3 15,4 0-25-15,4 5 27 16,4 16-8-16,1 5 5 15,2 2 3-15,0 5 4 0,3-3-5 16,0-4 3-16,-2-4 0 16,2-6-2-16,0-4 2 15,-5-6 0-15,0-4 0 16,-4-2 1-16,-3 0-1 16,3 0 2-16,-3-18-2 15,1-10 18-15,-4-6-18 16,-3-4 0-16,-5-2 3 15,-2-5-2-15,0-1-1 16,0 2-1-16,0 2 1 16,0 7 0-16,-2 6 0 15,-2 7-3-15,1 8-4 16,1 3-15-16,0 8-13 16,0 3-38-16,2 0-43 15</inkml:trace>
  <inkml:trace contextRef="#ctx0" brushRef="#br0" timeOffset="98464.77">25246 4998 302 0,'0'0'21'16,"0"0"-17"-1,0 0 32-15,0 0-3 0,0 0 4 16,0 0-8-16,-4-17-11 15,4 17 0-15,0 0-3 16,0 0-4-16,0 0 16 16,0 0-27-16,-2 0 0 15,-2 0 5-15,2 3-3 16,0 18-1-16,0 8-1 16,0 6 3-16,0-1 7 15,-1 4-10-15,3-6 0 16,0-2 3-16,0-5-3 0,0-10 1 15,0-5-1-15,0-7 0 16,0-3 1-16,0 0-1 16,0 0 0-16,0 0 5 15,0 0-2-15,0-13 8 16,3-8-11-16,7-12 6 16,6-3-6-16,7-6 0 15,1-2-8-15,5 5 8 16,5 0-8-16,-6 13 7 15,-1 10-4-15,-7 8 5 16,-7 8-3-16,-3 0 3 16,-4 0-7-16,-3 12 7 15,-3 12 1-15,0 6 4 16,0 4-5-16,0-2 0 16,0 0 5-16,0-4-5 15,0-2 0-15,0 1 1 0,0-4-1 16,0-1 0-16,2-3 0 15,0-7-17-15,4-2 9 16,2-2-73-16,3-2-12 16,2-1 2-16,5-5-66 15</inkml:trace>
  <inkml:trace contextRef="#ctx0" brushRef="#br0" timeOffset="99095.99">26168 4405 345 0,'0'0'42'0,"0"0"-21"16,0 0 0-16,0 0 5 15,0 0-12-15,0 0 0 16,-76 112 0-16,43-51 27 15,0 3-33-15,1-2 3 16,3-2-3-16,5-4-5 16,2-5-1-16,4-9-2 15,3-7 0-15,1-8-3 16,3-11 3-16,1-9-12 16,6-2 4-16,2-5-6 15,2 0 3-15,-2-17-30 16,2-16-40-16,0-11 72 15,0-11 9-15,0-5-20 0,0 0 5 16,0 6-11-16,4 6 26 16,6 12 11-16,-4 13 6 15,1 11 21-15,-3 8-30 16,-2 4 0-16,2 0-6 16,6 3 0-16,1 16-2 15,5 11 5-15,1 5 1 16,4 5 1-16,0 2-7 15,2 0 0-15,1-1-2 16,-1-5-15-16,-4-4-15 16,2-8 1-16,-8-4-19 15,-2-9 5-15,0-1-101 16</inkml:trace>
  <inkml:trace contextRef="#ctx0" brushRef="#br0" timeOffset="99514.01">26322 4828 310 0,'0'0'54'16,"0"0"-54"-16,0 0-5 16,0 0 5-16,0 0 20 15,0 0-11-15,5 73 6 16,-5-53-15-16,0-5 0 15,0-4 1-15,0-5 0 0,0-5-1 16,0-1 0-16,2 0 0 16,2 0 10-16,-2 0-10 15,7-3 9-15,5-12 13 16,1-4-21-16,7-1 0 16,1 4-1-16,-6 3 0 15,-1 9-3-15,-9 4 3 16,-5 0-8-16,2 0 4 15,0 10 4-15,4 11 20 16,1 2-11-16,-1 4-5 16,6 1 3-16,-1-3-7 15,5-2 0-15,-3-3-1 16,2-6 1-16,0-4-13 0,-1-6-21 16,-1-4-12-16,3 0-3 15,-5 0-50-15</inkml:trace>
  <inkml:trace contextRef="#ctx0" brushRef="#br0" timeOffset="99794.94">27000 4602 299 0,'0'0'178'0,"0"0"-176"15,0 0-2-15,0 0 0 16,0 0 7-16,0 105-4 16,0-70-1-16,2 1 7 15,4-4-6-15,1-1 0 16,1-8-3-16,0-2 0 16,0-9-9-16,-3-5 0 15,-5-1-40-15,0-3-18 16,0-3-21-16,0 0-30 15</inkml:trace>
  <inkml:trace contextRef="#ctx0" brushRef="#br0" timeOffset="99965.67">26933 4776 360 0,'0'0'79'0,"0"0"-79"0,0 0 17 15,0 0 33-15,0 0-25 16,0 0-11-16,26 0-14 15,5-2 2-15,5 2 2 16,2 0-4-16,2 0-12 16,-5 0-35-16,-1 0-59 15,-3 0-85-15</inkml:trace>
  <inkml:trace contextRef="#ctx0" brushRef="#br0" timeOffset="100237.71">27592 4945 478 0,'0'0'24'0,"0"0"-24"16,0 0 0-16,0 0-4 15,0 0-11-15,0 0-49 16,87-27-4-16,-58 26-69 16</inkml:trace>
  <inkml:trace contextRef="#ctx0" brushRef="#br0" timeOffset="100429.76">28118 4889 80 0,'0'0'110'16,"0"0"-76"-16,0 0-17 16,0 0 0-16,116-7-4 15,-99 6-5-15,1 1-8 16,1-3 3-16,-4 3-8 0,3 0-10 15,-3 0-95 1</inkml:trace>
  <inkml:trace contextRef="#ctx0" brushRef="#br0" timeOffset="100716.79">28860 4456 414 0,'0'0'53'16,"0"0"-53"-16,0 0-4 0,0 0 4 15,0 0 0-15,22 128 15 16,-11-86-15-16,1-2 0 15,-4 1 2-15,3-6-2 16,-4-3 0-16,-2-3-4 16,-3-5-43-16,-2-6-11 15,0-7-184-15</inkml:trace>
  <inkml:trace contextRef="#ctx0" brushRef="#br0" timeOffset="100918.51">28714 4742 463 0,'0'0'37'15,"0"0"-27"-15,0 0-10 16,0 0 9-16,0 0-3 16,0 0-6-16,127-2 1 15,-79 2-10-15,-4-6-7 16,-1 0-64-16,-6-2-24 15,-3-2-66-15</inkml:trace>
  <inkml:trace contextRef="#ctx0" brushRef="#br0" timeOffset="101480.65">29350 4242 379 0,'0'0'68'16,"0"0"-68"-16,0 0 4 15,0 0-3-15,0 0 9 16,-23 121 3-16,19-65-13 16,-2 4 0-16,3 0 8 15,1-3-8-15,2-7 0 16,0-12 6-16,0-11-5 0,11-12 12 15,1-7-13-15,-4-6 7 16,5-2 12-16,3-2-17 16,9-25 18-16,8-13-9 15,1-5-11-15,-3-4 0 16,-2 8-7-16,-10 7 7 16,-9 9-10-16,-4 15 10 15,-6 6 0-15,0 4-1 16,0 0 7-16,0 13-6 15,0 13 0-15,0 8 0 16,0 4 5-16,0-2-5 16,13-2 0-16,8-2 4 15,4-4-2-15,-4-8 2 0,4-4-4 16,-5-8 0 0,1-5 6-16,-6-3-2 0,3 0 3 15,1-21 20-15,4-9-15 16,-1-6-5-16,-2-7-7 15,-4 2 0-15,-3 0 1 16,-1 8-1-16,-4 7-9 16,-3 9-4-16,-1 10-18 15,-4 4-20-15,0 3-43 16,0 0-73-16</inkml:trace>
  <inkml:trace contextRef="#ctx0" brushRef="#br0" timeOffset="101706.76">30023 4636 307 0,'0'0'24'0,"0"0"-21"16,0 0 66-16,0 0-38 16,40 128 25-16,-36-94-15 15,-2 2-25-15,-2-2-7 16,0-1-9-16,0-5 1 15,0-4 0-15,0-4-1 16,0-4-10-16,0-4-33 16,0-6-62-16,2-6-48 15</inkml:trace>
  <inkml:trace contextRef="#ctx0" brushRef="#br0" timeOffset="102029.53">30684 4179 356 0,'0'0'132'16,"0"0"-120"-16,0 0-14 0,0 0 4 15,-58 126 29-15,16-68-6 16,-2 2-11-16,-1-1-4 16,1 1-10-16,-1-2 2 15,5-2-1-15,4-5-1 16,7-7-3-16,11-15-5 16,7-8-29-16,9-12-33 15,2-9-36-15,0 0-24 16,7-12-58-16</inkml:trace>
  <inkml:trace contextRef="#ctx0" brushRef="#br0" timeOffset="102217.98">30428 4389 180 0,'0'0'263'0,"0"0"-224"0,0 0-39 15,0 0 0-15,0 0 2 16,0 0 1-16,47 125-3 15,-18-83 8-15,0 0-8 16,0-6 0-16,-5-3-17 16,-3-2-67-16,-8-7-10 15,-2-4-120-15</inkml:trace>
  <inkml:trace contextRef="#ctx0" brushRef="#br0" timeOffset="102425.94">30842 4738 375 0,'0'0'12'0,"0"0"33"16,0 0 15-16,0 0-27 16,21 104 17-16,-17-73-43 15,2-1 5-15,2-4-2 16,-2-4-7-16,3-4 0 16,1-2-3-16,-2-6-16 15,-1-4 14-15,-1-4-45 16,4-2-29-16,3-5 27 15,2-14-27-15,-6-13-149 16</inkml:trace>
  <inkml:trace contextRef="#ctx0" brushRef="#br0" timeOffset="102629.91">31286 4506 415 0,'0'0'37'0,"0"0"-31"15,0 0 4-15,0 0 10 16,0 0 7-16,0 0 9 16,58 94-36-16,-49-64 0 15,-3-1 5-15,-4-2-5 16,-2-2-11-16,0 0-47 16,0-4-41-16,0-6-57 15</inkml:trace>
  <inkml:trace contextRef="#ctx0" brushRef="#br0" timeOffset="102834.26">31253 4626 446 0,'0'0'65'0,"0"0"-51"16,0 0 32-16,0 0-29 15,0 0-16-15,0 0 4 16,48-4 4-16,-11-1-6 15,-2 2-3-15,-1-2-28 16,-10-6 24-16,-2 1-57 16,-6-5-52-16,1-1-104 15</inkml:trace>
  <inkml:trace contextRef="#ctx0" brushRef="#br0" timeOffset="103345.84">31708 4251 405 0,'0'0'75'16,"0"0"-62"-16,0 0-1 16,0 0 9-16,0 0-19 15,0 0-2-15,0 114 5 16,0-62-5-16,0-2 18 16,0-3-18-16,0-9 0 15,13-6 4-15,-1-10-4 0,0-8 1 16,-1-8-1-1,-2-6 0-15,0 0-4 0,6-6 11 16,1-18-5-16,4-11 5 16,2 0-7-16,-1-3-9 15,-4-1-6-15,-1 7-4 16,-7 10 12-16,-5 12 3 16,-2 9 4-16,-2 1 14 15,0 1-14-15,0 23 0 16,0 6-2-16,6 4 6 15,2 0 2-15,3-6-6 16,5-3 0-16,-3-7 4 16,1-8-1-16,-1-4-3 15,-2-6 0-15,0 0 2 16,2-6 34-16,3-25-28 0,2-9-6 16,0-4 7-16,-3 3-3 15,-3 0 1-15,-4 9-7 16,-1 8 5-16,-3 10 0 15,-2 6-5-15,-2 6-11 16,6 2-15-16,-4 2-65 16,4 24-68-16,7 6-63 15</inkml:trace>
  <inkml:trace contextRef="#ctx0" brushRef="#br0" timeOffset="103679.18">32348 4640 477 0,'0'0'25'16,"0"0"-25"-16,0 0 11 15,0 0 52-15,0 0-45 16,0 0-17-16,-68 94 15 16,63-69-10-16,3-8-2 15,2 1-4-15,0-8 2 16,0-3-3-16,0-2 1 15,0-5-3-15,9 0 3 16,7-6 10-16,1-18 8 16,6-8-18-16,-10-5 3 15,-2 2-1-15,-8 1-2 16,-3 6 0-16,0 6 17 16,0 8-15-16,-3 6-2 0,-5 4-3 15,-6 4-12-15,-1 1 13 16,-4 22-54-16,7 4-22 15,4 3-64-15,8-5-142 16</inkml:trace>
  <inkml:trace contextRef="#ctx0" brushRef="#br0" timeOffset="103987.05">33069 3963 550 0,'0'0'15'0,"0"0"-12"16,0 0 3-16,0 0-1 16,-137 121 8-16,87-42-11 15,-6 6 22-15,4 3-24 16,4-3 0-16,11-10 5 15,11-15-5-15,12-14 0 16,12-14-3-16,2-10-2 16,0-12-1-16,0-10-27 15,0 0-17-15,0-10 21 16,0-20-90-16,0-10-27 0</inkml:trace>
  <inkml:trace contextRef="#ctx0" brushRef="#br0" timeOffset="104166.15">32734 4110 498 0,'0'0'0'0,"0"0"0"15,0 0 2-15,32 138-1 16,-6-90 2-16,6 2-3 16,3-3 1-16,-4-6-2 15,-4-5 1-15,0-8-20 16,-3-4-31-16,-2-8-44 0,1-8-61 15</inkml:trace>
  <inkml:trace contextRef="#ctx0" brushRef="#br0" timeOffset="104429.24">33164 4556 260 0,'0'0'64'0,"0"0"-54"16,0 0 28-16,0 0-23 15,0 110 11-15,0-78-1 16,0-2-7-16,18 1 5 15,0-6-9-15,4-3-10 16,3-5 28-16,1-9-31 16,-1-7 15-16,4-1 18 15,-2-1-14-15,2-24 0 0,-2-7-5 16,-10 0-8 0,-8-1 40-16,-9 2-28 0,0 6-11 15,-22 4 5-15,-9 5-13 16,-17 10-3-16,-12 6-30 15,-24 0-77-15,-14 1-191 16</inkml:trace>
  <inkml:trace contextRef="#ctx0" brushRef="#br0" timeOffset="108348.45">32616 4359 298 0,'0'0'50'0,"0"0"-39"16,0 0-10-16,0 0 54 16,0 0-11-16,0 0-21 15,0 0 2-15,-18 0-4 16,18 0 12-16,0 0-7 16,0 0-4-16,0 0 24 15,0 0-35-15,0 0 5 16,0 0 8-16,0-4 4 15,0-2-7-15,12-7-17 16,19-6 5-16,13-12 26 16,10-2-31-16,8-5-3 15,5-6 5-15,-3 0-5 0,-1-6 3 16,-14 3-4-16,-11-1 0 16,-14 0 0-16,-11 4 0 15,-3 2 0-15,-6 8-4 16,-4 12 8-16,0 9-8 15,0 10 2-15,0 3 2 16,0 0-5-16,0 0 5 16,0 0-5-16,-4 8 3 15,-10 20 2-15,-8 8 0 16,-2 10 0-16,-1 6 0 16,5 11 0-16,7 9 0 15,6 6 0-15,7 5 1 0,0 4 0 16,0-5-1-1,2-1 0-15,11-6 0 0,-1 2 1 16,1-5-1-16,-2-4 0 16,3-4 0-16,-1-11 0 15,1-9 0-15,-1-10-1 16,-7-12 1-16,-2-8 0 16,-2-4 0-16,-2-6-1 15,0-2-1-15,0-2 4 16,-4 0 0-16,-31-8-2 15,-23-14-1-15,-16-6-15 0,-2-4 16 16,12-2 0 0,11 1 3-16,6 1-3 0,9 1 0 15,3 6 0 1,8 5 0-16,11 8-1 0,7 9 1 16,7 0 0-16,2 3-4 15,0 0 6-15,0 0-5 16,0 0-8-16,0 0-3 15,20 0 0-15,9 11 14 16,9 2 0-16,8 1 1 16,8 1 0-16,10-5-1 15,13 3 0-15,0-1 0 16,-3 0 2-16,-3 0-2 16,-13 1 0-16,-9-5-2 15,-6-3 4-15,-14-2-2 16,-10-3 0-16,-5 0 0 0,-5 0-3 15,-7 0 3-15,-2 0 0 16,2-8 0-16,-2-14 0 16,0-9-8-16,0-6-8 15,-13-10 11-15,-7-7-11 16,-7-10 11-16,0-5-10 16,3-4 7-16,2 2 8 15,1 7 0-15,8 6 0 16,7 6 0-16,3 8 13 15,3 0-13-15,0 6 0 16,5 2-1-16,12 3 3 16,-1 7-4-16,-1 0-2 15,-3 8 4-15,-5 4-3 0,-3 2 3 16,-2 8 0-16,0 2 1 16,-2 0-1-16,0 2 1 15,0 0-1-15,0 0 0 16,0 0-1-16,0 0 1 15,0 0-3-15,0 0 1 16,0 0 3-16,0 0-2 16,0 0-5-16,0 0 6 15,0 4-1-15,0-2 1 16,0 2 0-16,0-4 0 16,0 3 1-16,0-3-2 15,0 0 1-15,0 0 0 0,0 0 0 16,-4 0 0-16,-5 0-3 15,-5 0 0-15,-1 0 6 16,-9 0-7-16,-3 4 2 16,-4 3 2-16,-7 5-1 15,-7 6 1-15,-6 4 0 16,-7 4 1-16,-2 9-1 16,2 2 3-16,2 3-3 15,4 4 0-15,2 0 0 16,7-5 0-16,7-7 0 15,17-13 0-15,9-9 2 16,8-10-4-16,2 0 2 16,0 0 0-16,0 0 6 0,0 0-6 15,0 0-2-15,10-3 2 16,11-13 9-16,11-4-7 16,3-2-2-16,8-4 0 15,5-2 0-15,13-8 0 16,6-4-5-16,4-4 4 15,-4-3-8-15,-15 3 2 16,-15 2-11-16,-12 4 18 16,-8 5-2-16,-3 3 2 15,-5 5 0-15,-1 0 0 16,-3 6 1-16,-2 3 0 16,-3 4-1-16,0 6 0 0,0 6 1 15,0 0-1 1,0 0-2-16,0 0-1 0,0 0 6 15,0 18-6-15,-12 8 0 16,-1 6 3-16,-7 8 3 16,-1 4-3-16,0 8 0 15,5 7 3-15,-2 7 0 16,13 2 1-16,5 2-4 16,0 0 0-16,0-1 3 15,10-5-3-15,3-2 0 16,-2-5 3-16,-4-1-3 15,-3-3 1-15,1-5-1 16,-5-8 0-16,2-6 1 16,-2-8-1-16,2-9-1 15,-2-5 1-15,0-9 0 0,0-3 1 16,0 0-1-16,0 0 0 16,0 0 13-16,-7-2-13 15,-30-11 0-15,-19-5 0 16,-15-2 0-16,-5 1 1 15,2 1-1-15,10 5 0 16,8 2 1-16,11 7-1 16,14 2-2-16,13 2-1 15,10 0-21-15,8 0-119 16</inkml:trace>
  <inkml:trace contextRef="#ctx0" brushRef="#br0" timeOffset="110495.77">33071 4066 367 0,'0'0'9'0,"0"0"-4"16,0 0-5-16,0 0 0 15,11-118 52-15,-7 98-25 16,0 8 4-16,2-1-2 16,-2 4-6-16,0 1 5 15,-2 0-28-15,-2 6 3 16,0-1 10-16,0 3-11 16,-2 0-2-16,-35 9 7 15,-30 19-3-15,-22 15-2 16,-10 5-2-16,19-3 0 15,29-7 1-15,24-12-1 0,16-8 0 16,9-5 0-16,2-6 1 16,0-2 8-16,15-5-9 15,24 0 0-15,18-5 30 16,17-19-30-16,5-5 0 16,0-2 3-16,-15 5-2 15,-10 4 0-15,-14 9-1 16,-18 6 0-16,-13 3-3 15,-9 4 3-15,0 0-1 16,-19 11 1-16,-29 23 2 16,-20 10 4-16,-15 7-6 15,5 2 0-15,18-7 1 16,24-6-1-16,16-13-1 16,18-4 0-16,2-8 2 15,0-5-3-15,11-1 2 0,14-3 0 16,14-6 0-16,13 0 0 15,8 0 0-15,5 0 2 16,-1-10-1-16,-4-5-2 16,-8 7-8-16,-19-1 9 15,-15 5-11-15,-18 4 11 16,0 0-5-16,0 0 1 16,-32 26 4-16,-16 11 5 15,-22 11-5-15,-7-1 0 16,-8 6 7-16,14 0-7 0,13-4 0 15,16-7 4 1,21-12-4-16,17-13 0 0,4-6-2 16,9-9 2-16,35-2 6 15,30 0-5-15,19-21-1 16,10-8 3-16,-14 2-2 16,-18 2-1-16,-15 6-3 15,-23 6 3-15,-15 7-1 16,-13 4 1-16,-5 2-5 15,-7 0 2-15,-26 23 3 16,-10 10 5-16,-3 3-5 16,4 4 0-16,-6 4 0 15,4 6 0-15,-5 0 0 0,-3 3 1 16,15-13-1 0,14-11 0-16,21-10 0 0,6-13-7 15,48-6-6-15,24 0 10 16,14-26-13-16,9-6-13 15,-9-4-17-15,-24 5-10 16,-24 12 18-16,-26 6 38 16,-16 13 28-16,-9 0 21 15,-38 2-24-15,-19 23-25 16,-15 7-4-16,6 3-30 16,9-2-140-16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23:24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4710 1610 344 0,'0'0'54'0,"0"0"-30"16,0 0-16 0,0 0 19-16,0 0 33 0,0 0-16 15,0 0-13-15,0 0-20 16,-14-20-1-16,14 20 11 16,0 0 5-16,0 0-7 15,0 0-5-15,0 0-11 16,-5 0 4-16,3 0-7 15,0 2-3-15,0 22 3 16,-2 14 2-16,-1 12-2 16,-1 4 0-16,6-4 0 15,0-12-4-15,11-6 4 16,16-5-4-16,4-5 4 16,2-5-4-16,3-9 0 0,-5-5-1 15,0-3 1-15,-4 0 0 16,-9-3 1-16,-1-14 1 15,-1-11 1-15,-3-5-8 16,1 0 3-16,-3 5 2 16,-2 7 4-16,-5 16-4 15,-2 5 4-15,8 0-9 16,1 5-4-16,7 17 9 16,5 10 4-16,4 9 0 15,0 11 0-15,2 3 1 16,-2 3-1-16,0 5 0 0,-10 10 0 15,-7 1 0 1,-10-3 0-16,0-4 0 0,-8-9 0 16,-20-6 4-16,-10-8-2 15,-6-6 2-15,-4-7 9 16,4-12-2-16,-1-7 1 16,3-5-7-16,7-7-4 15,1 0 4-15,12-4-5 16,7-14-5-16,7-8-12 15,8-9-38-15,0-5-35 16,27-10-61-16</inkml:trace>
  <inkml:trace contextRef="#ctx0" brushRef="#br0" timeOffset="256.17">5610 1778 529 0,'0'0'41'0,"0"0"-41"16,0 0-9-16,0 0 9 15,0 0 0-15,0 0 0 16,145 6 0-16,-99-6 1 15,-3 0-1-15,-5 0-17 0,-14 0-66 16,-9 0-39 0</inkml:trace>
  <inkml:trace contextRef="#ctx0" brushRef="#br0" timeOffset="430.57">5630 2009 413 0,'0'0'54'0,"0"0"-54"16,0 0-8-16,0 0 5 16,0 0 3-16,0 0 0 15,131 42 0-15,-68-42-17 16,13-6-171-16</inkml:trace>
  <inkml:trace contextRef="#ctx0" brushRef="#br0" timeOffset="3112.13">6657 1470 279 0,'0'0'69'16,"0"0"-45"-16,0 0 6 16,0 0 2-16,0 0-14 15,0 0-12-15,0 0-4 16,12 128 1-16,-6-34 22 16,1 16 6-16,-1 2-3 15,3-7-5-15,2-7-15 16,-4-12 8-16,-1-10-14 15,-6-11-1-15,0-17 2 16,0-20-2-16,0-12 2 16,0-14-3-16,0-2 0 15,-8-4 32-15,-8-32 0 16,-6-22-32-16,-5-22-2 0,0-18 2 16,5-19 2-1,5-11-2-15,5-5 0 0,5 3-1 16,7 20 1-1,0 24-1-15,7 22 0 0,17 14 0 16,5 7 0-16,9 3-4 16,7 2 5-16,-1 4-2 15,-1 9 2-15,-7 12 0 16,-11 13 0-16,-8 0-3 16,-9 22 1-16,-2 12-3 15,-6 8 5-15,0 8 3 16,-27 6-3-16,-14 10 0 0,-1-1 1 15,0-9 0-15,9-12 0 16,8-14-1-16,11-8 0 16,10-12-5-1,4-8 5-15,0-2-13 0,12 0 2 16,13 0 0-16,12 0 6 16,7 0 5-16,0 0 0 15,-3 0 2-15,-10 7-2 16,-14 6 0-16,-9 9 0 15,-8 0 1-15,0-3 2 16,0-1-2-16,-21 4-1 16,-10 3 9-16,-6 4-9 15,-4-4 0-15,5 1 2 0,1-2-2 16,6-1 0 0,4-4-2-16,14-6-23 0,11-5-12 15,0-4-47-15,7 0 6 16,13-2-32-16,11-2-115 15</inkml:trace>
  <inkml:trace contextRef="#ctx0" brushRef="#br0" timeOffset="3429.66">7031 1945 237 0,'0'0'22'0,"0"0"7"15,0 0-4-15,0 0 3 16,0 0-6-16,2 128-9 15,-2-96 1-15,0-2-8 0,0-6-6 16,0-7 6-16,8-8-5 16,-2-5 2-16,1-4-2 15,-1 0 9-15,0-9 22 16,4-20 6-16,3-11-24 16,1-10-4-16,-3 0-8 15,-11 10 5-15,0 13 19 16,0 10 4-16,-21 7-8 15,2 4-19-15,-4 3 0 16,3 3-6-16,1 0 5 16,-2 9-5-16,5 9-25 15,5 2-26-15,9-4-35 16,2-6-32-16,9-6-107 0</inkml:trace>
  <inkml:trace contextRef="#ctx0" brushRef="#br0" timeOffset="3683.85">7753 1680 430 0,'0'0'32'15,"0"0"-32"-15,0 0 0 16,0 0 17-16,49 104-4 0,-42-54 0 15,-7 3 4 1,0-8-17-16,0-4 2 0,0-12-2 16,0-8 1-16,0-6-1 15,0-4 0-15,0-3-42 16,-20-6-62-16,-13-2-193 16</inkml:trace>
  <inkml:trace contextRef="#ctx0" brushRef="#br0" timeOffset="3840.37">7555 1917 501 0,'0'0'0'0,"0"0"-1"0,0 0 1 16,0 0 7 0,0 0 4-16,140 24-4 0,-71-24-7 15,10 0-46-15,-2-9-220 16</inkml:trace>
  <inkml:trace contextRef="#ctx0" brushRef="#br0" timeOffset="5116.63">8758 1471 509 0,'0'0'19'16,"0"0"-19"-16,0 0-3 16,0 0 3-16,7 183 1 15,6-79 8-15,3 12 1 16,-5 9 1-16,-5-1 2 16,1-9-13-16,-5-17 1 0,3-24 3 15,2-20-4 1,-1-16-2-16,-6-16 2 0,0-8 0 15,0-10 6-15,0-4-4 16,0-12 9-16,-18-26 21 16,-8-27-31-16,-1-22 7 15,-2-24-8-15,0-11-5 16,7-8 0-16,9-2-14 16,5 0 16-16,8 7 1 15,0 19 3-15,12 18-1 16,15 19 0-16,4 13 0 15,2 12-4-15,5 8 4 0,4 5 0 16,1 10-1-16,-1 8 1 16,-4 13-2-16,-9 11 1 15,-9 27 0-15,-5 10-3 16,-13 4 4-16,-2 8 0 16,-4 2 1-16,-29 1 0 15,-7-1 0-15,-2-6-1 16,3-13 1-16,10-14-1 15,10-11 0-15,9-8-4 16,8-9 0-16,2-1-13 16,0 0-3-16,0 0-2 15,14 0-25-15,5 0 37 16,6-3 6-16,6-2 4 16,3-1 4-16,-1 3-4 0,1 3 0 15,-8 0 0-15,-1 11 1 16,-7 12 2-16,-3 3-3 15,-7 2 0-15,-8 4 7 16,0 1-5-16,0-1 10 16,-25 1 8-16,-4-4 2 15,-7-1 1-15,-4-5-17 16,4-4-1-16,3-5 8 16,10-6-10-16,8-6-1 15,7-2-2-15,4 0-3 16,2 0-6-16,2 0-50 15,0 0-45-15,0 0-82 16</inkml:trace>
  <inkml:trace contextRef="#ctx0" brushRef="#br0" timeOffset="5364.6">9264 2039 133 0,'0'0'370'0,"0"0"-364"0,0 0-4 16,0 0-1 0,0 116-1-16,0-72 2 0,0-1-2 15,0-8 2-15,0-5-2 16,0-5-10-16,0-1-34 15,0-4-70-15</inkml:trace>
  <inkml:trace contextRef="#ctx0" brushRef="#br0" timeOffset="5910.49">10182 1202 425 0,'0'0'70'0,"0"0"-65"16,0 0 6-16,0 0 31 15,0 0-13-15,0 0-29 16,4 31 0-16,-15 19 0 16,-25 20 12-16,-8 18-6 15,-10 4 7-15,-6 5-4 16,-4-3-8-16,1-11-2 0,12-17 0 15,17-25-11 1,19-16-5-16,11-15-11 0,2-8-23 16,-1-2-26-16,-2 0 13 15,5-24-106-15</inkml:trace>
  <inkml:trace contextRef="#ctx0" brushRef="#br0" timeOffset="6104.94">9790 1499 402 0,'0'0'90'16,"0"0"-89"-16,0 0 3 16,0 0-4-16,0 0 3 15,0 0 15-15,108 61-1 16,-65-23-15-16,1 4 2 16,2 0-4-16,-2 0 0 0,-1-6 0 15,-10-4-8-15,-4-8-45 16,-10-3-44-16,-5-3-91 15</inkml:trace>
  <inkml:trace contextRef="#ctx0" brushRef="#br0" timeOffset="6468.57">10527 1819 512 0,'0'0'18'15,"0"0"-10"-15,0 0-9 16,-18 146 1-16,14-90-1 16,4-10-3-16,2-8 2 15,23-5-51-15,-3-8-54 0,-5 0-128 16</inkml:trace>
  <inkml:trace contextRef="#ctx0" brushRef="#br0" timeOffset="6819.41">11532 1486 455 0,'0'0'86'0,"0"0"-84"15,0 0-2-15,0 0 4 16,34 140 20-16,-30-86-10 16,3-6-13-16,3-6 4 0,2-7-5 15,-5-2-2-15,-7 0-2 16,0 1-50 0,-21-4-81-16,-10-8-167 0</inkml:trace>
  <inkml:trace contextRef="#ctx0" brushRef="#br0" timeOffset="7005.07">11229 1802 466 0,'0'0'86'16,"0"0"-86"-16,0 0 3 15,0 0-3-15,0 0 1 16,0 0 0-16,134-8-1 15,-61-3-24-15,10-8-73 0,2-3-17 16,-12 1-129 0</inkml:trace>
  <inkml:trace contextRef="#ctx0" brushRef="#br0" timeOffset="7713.68">12416 1409 345 0,'0'0'8'0,"0"0"7"16,29 133 16-16,-2-62 29 0,-6 10-10 16,-6 9-13-1,-7 11-32-15,-8-3-4 0,0-8 4 16,0-10-1-16,0-16-4 15,0-7 0-15,-13-17 1 16,-3-12 2-16,1-14 0 16,2-14-3-16,-5 0 14 15,-9-14-9-15,-4-24-5 16,-4-13 1-16,1-13 0 16,-1-14 0-16,1-18-1 15,1-23-8-15,6-19-17 16,9-14-12-16,16 9 15 0,2 24 16 15,8 24 6-15,19 31 3 16,0 16-3-16,2 16 0 16,4 8 0-16,9 1 0 15,10 2 0-15,-3 7 0 16,-11 10 2-16,-15 4-6 16,-19 9 4-16,-4 18 0 15,0 9 4-15,-25 10 13 16,-10 11-12-16,-5 0-2 15,6-6-1-15,8-7-1 16,10-10-1-16,13-11-2 16,3-5-1-16,0-6-2 15,3-4 2-15,24-1 0 16,8-7 1-16,17 0 0 16,10 0 2-16,2-10-3 0,-1 4 2 15,-15 6 1-15,-13 0 0 16,-16 17 0-16,-9 5 0 15,-8 3 11-15,-2-1-4 16,-8 4 15-16,-27 10 5 16,-14 6-12-16,-2 2-6 15,4-3-9-15,9-7 4 16,11-7-8-16,3 1 4 16,4-2-50-16,2-10-67 15,9-5-80-15</inkml:trace>
  <inkml:trace contextRef="#ctx0" brushRef="#br0" timeOffset="8047.11">12851 1881 396 0,'0'0'121'0,"0"0"-116"15,0 0-4-15,0 0 1 16,120-57 5-16,-87 40-7 16,-6 8 4-16,-11 9-4 15,-9 0 2-15,-5 10 5 0,-2 10-5 16,0 7 12-16,-6 7 6 16,-19 8-7-16,-8 6 2 15,-1-2-12-15,5-6-1 16,11-6 0-16,9-10-2 15,9-8-2-15,0-4 1 16,0-4 0-16,15-4-5 16,1-4-21-16,7 0-30 15,10-15-66-15,7-12-171 16</inkml:trace>
  <inkml:trace contextRef="#ctx0" brushRef="#br0" timeOffset="8371.82">14010 1113 514 0,'0'0'47'15,"0"0"-35"-15,0 0 4 16,0 0 9-16,0 0-19 16,-48 104-4-16,6-33 19 15,-11 14-6-15,-3 4-1 16,1 1-3-16,3 0-8 16,8-12-1-16,3-10-2 0,17-18-4 15,9-15 4-15,8-14-28 16,7-16-11-16,0-5-26 15,0 0-32-15,0-18-142 16</inkml:trace>
  <inkml:trace contextRef="#ctx0" brushRef="#br0" timeOffset="8588.37">13682 1321 453 0,'0'0'100'0,"0"0"-100"16,0 0 0-16,0 0 16 16,0 0-5-16,147 132-2 15,-111-82-4-15,-12 9-4 16,-5 5 3-16,-7 0-4 16,-5-6-10-16,-3-10-21 15,-4-13-77-15,0-14-37 16</inkml:trace>
  <inkml:trace contextRef="#ctx0" brushRef="#br0" timeOffset="9063.81">14201 1716 378 0,'0'0'67'0,"0"0"-65"15,0 0-2-15,0 0 26 16,0 0-7-16,0 0-14 16,7-8 7-16,-5 8-8 15,-2 0 3-15,2 0 3 16,1 0 4-16,3 0-3 0,3 0-5 15,9 0 4-15,4-1 7 16,-2-6-13-16,1 1-1 16,-8 6 2-16,-9 0-5 15,0 0 3-15,-4 19 5 16,0 6-7-16,-2 7 14 16,-22 8-6-16,-2 5 1 15,-3 1-1-15,-3 2-8 16,5-8 3-16,7-6-4 15,7-6 0-15,11-8-2 16,2-2 2-16,0-2-3 16,0 0 3-16,0-2-2 15,13-1-1-15,7-10-13 16,9-3-11-16,11-12-1 0,10-20-170 16</inkml:trace>
  <inkml:trace contextRef="#ctx0" brushRef="#br0" timeOffset="11402.48">15504 1353 382 0,'0'0'51'16,"0"0"-35"-16,0 0-3 16,0 0 32-16,0 0 3 15,0 0-34-15,27-2-12 0,-27 33-2 16,0 13 7-16,0 6 11 16,-2 1 1-16,-7-2-9 15,1-9 8 1,0-6-18-16,6-8 0 0,2-4 2 15,0 0-1-15,-4-4-2 16,-3-1-2-16,-6-6-41 16,-7-1-32-16,-9-6-70 15</inkml:trace>
  <inkml:trace contextRef="#ctx0" brushRef="#br0" timeOffset="11619.63">15111 1602 284 0,'0'0'220'0,"0"0"-210"15,0 0 4-15,0 0-1 16,0 0 16-16,0 0 4 16,120 17-14-16,-67-16-9 15,7-1-10-15,2 0 0 16,3 0-5-16,-1 4-41 15,-3-4-72-15,-8 0-142 16</inkml:trace>
  <inkml:trace contextRef="#ctx0" brushRef="#br0" timeOffset="12430.03">16968 1241 450 0,'0'0'48'16,"0"0"-31"-16,0 0-4 15,0 0 16-15,-44-120 14 16,20 107-31-16,-8 12-4 16,-3 1-5-16,-6 0 1 15,1 20-4-15,1 8 0 16,0 6 0-16,1 6 0 16,1 6 0-16,-1 6 0 0,-1 7 0 15,8-1 5-15,7-3-9 16,4 0 4-16,14-7-3 15,6-6-1-15,0-9 4 16,10-3-1-16,13-9 0 16,2-7 1-16,4-4 0 15,-2-4 0-15,1-6 0 16,1 0 3-16,-3 0-3 16,-3-16-10-16,-3 2-13 15,-9-1-1-15,-9-2 20 16,-2 5 1-16,0-2 0 15,-6 2-1-15,-17 4 3 0,-6 2-5 16,-4 4 6 0,-7 2 4-16,-3 0 4 0,-1 12-7 15,0 10 1-15,-1 6 13 16,3 4-3-16,-1 8-1 16,1 7 8-16,-2 8-6 15,-3 4 3-15,7-5-16 16,13-4 2-16,20-8-3 15,7-4 1-15,22-2 0 16,23-8 0-16,15-7 4 16,11-10 7-16,12-11-11 15,-5 0-18-15,-10-1-43 16,-14-9-59-16,-11-7-238 16</inkml:trace>
  <inkml:trace contextRef="#ctx0" brushRef="#br0" timeOffset="21248.57">3937 4038 466 0,'0'0'17'16,"0"0"-14"-16,0 0 6 16,0 0 32-16,0 0-3 15,0 0-2-15,0 0-30 16,-25-14-3-16,25 14 6 0,0 0-5 15,0 0-3 1,0 4-1-16,0 31 0 0,0 19 12 16,-15 11-4-16,-1 6-7 15,7-3 5-15,9-10-6 16,0-5 0-16,27-12 0 16,4-4 0-16,3-13 0 15,-1-8 0-15,-2-9 0 16,-2-7 1-16,-2 0-1 15,-6-3 6-15,4-22-6 16,-2-6 0-16,1-6 0 16,-6 4 0-16,-2 4-1 0,-5 14 0 15,-5 10 1 1,2 5-8-16,4 0-5 0,11 0 3 16,8 5 5-16,11 12 3 15,-2 14 0-15,1 13 1 16,-6 9 2-16,-8 10-1 15,-7-1 0-15,-9-2 0 16,-4-6 2-16,-7-4 0 16,0-4-2-16,-14-1 13 15,-19-7-3-15,-3-6 2 16,-6-10-2-16,-1-6-3 16,3-8 11-16,-2-2-18 15,5-6 0-15,2 0 0 16,7 0-2-16,10-3-14 15,5-16-28-15,10-5-54 0,3-4-111 16</inkml:trace>
  <inkml:trace contextRef="#ctx0" brushRef="#br0" timeOffset="21465.85">5022 4317 488 0,'0'0'50'15,"0"0"-48"-15,0 0-2 16,122-28 0-16,-70 23 1 0,-6 2-1 16,-8 3-13-16,-14 0-63 15,-17 0-42-15,-7 15-183 16</inkml:trace>
  <inkml:trace contextRef="#ctx0" brushRef="#br0" timeOffset="21645.97">4946 4594 472 0,'0'0'1'15,"0"0"-1"-15,0 0 0 16,0 0 5-16,0 0-3 0,123 46-2 15,-59-46-2-15,9-12-78 16,4-7-30-16,2-6-115 16</inkml:trace>
  <inkml:trace contextRef="#ctx0" brushRef="#br0" timeOffset="22379.67">5828 4423 315 0,'0'0'23'16,"2"103"2"-16,-2-33 14 15,0-2-2-15,0-4 3 16,0-1-5-16,0-1-31 15,0-5-4-15,0-4 2 16,0-15 1-16,0-10-1 16,0-12-2-16,2-10 0 15,0-6 4-15,-2 0-4 16,0-9 13-16,0-20 15 16,0-13-27-16,-6-15 1 15,-5-15-2-15,2-17 0 16,2-18-4-16,5-13 2 15,2-7-8-15,2 6 0 0,21 18 10 16,1 23 1 0,1 22-1-16,-10 15 0 0,10 8 2 15,8-4-2-15,9 3 0 16,3 4-2-16,-7 16 5 16,-13 16-6-16,-13 10 0 15,-4 24 3-15,-6 6-3 16,-2 3 3-16,-16 3 0 15,-36 8 2-15,-23 0 2 16,0-3-4-16,12-10 4 16,21-15 0-16,31-13-1 15,11-6-3-15,0-5-7 0,2-2 7 16,13 0 0-16,5 0 9 16,18-4-8-16,24-8 1 15,23-2 3-15,5 4-5 16,-8 10 0-16,-19 0 0 15,-24 8 1-15,-9 20-1 16,-8 0 0-16,-11-2 0 16,-7 1 0-16,-4 2 4 15,-25 6-1-15,-25 2 19 16,-18 1-9-16,-7-5-1 16,0-7-7-16,9-6-3 15,11-6 4-15,14-7-6 16,18-2 0-16,7-4-1 15,16-1-20-15,0 0-39 16,4 0-103-16,27 0-7 0</inkml:trace>
  <inkml:trace contextRef="#ctx0" brushRef="#br0" timeOffset="22730.67">6461 4566 279 0,'0'0'85'16,"0"0"-79"-16,0 0 7 16,0 0 7-16,-16 118 6 0,16-93-7 15,0-4-10 1,0-3-3-16,4-6-2 0,12-4 4 16,5-6 20-16,5-2-7 15,1 0-3-15,2 0-9 16,0-22-4-16,-3-9-2 15,1-2-1-15,-4-9 0 16,-6 0 3-16,-7 2-3 16,-8 0-2-16,-2 8 5 15,0 10 6-15,-12 12-5 16,-19 10-6-16,-7 0 0 16,1 10 5-16,1 9-5 15,7 2-5-15,7 2-28 16,3 0-59-16,11-2-56 15</inkml:trace>
  <inkml:trace contextRef="#ctx0" brushRef="#br0" timeOffset="22995.45">7189 4234 446 0,'0'0'55'0,"0"0"-51"15,-4 101-3 1,-14-43 25-16,-2 5 7 16,5-8-28-16,5-10-3 0,8-11 0 15,2-8-2-15,0-8 0 16,0-8-13-16,0-4-43 15,0-6-73-15</inkml:trace>
  <inkml:trace contextRef="#ctx0" brushRef="#br0" timeOffset="23175.8">6933 4453 439 0,'0'0'114'0,"0"0"-111"0,0 0 5 15,0 0 11 1,0 0 19-16,0 0-13 0,131 25-23 16,-79-24 0-16,-3 2-2 15,-5-1-6-15,-15 6-32 16,-16 2-186-16</inkml:trace>
  <inkml:trace contextRef="#ctx0" brushRef="#br0" timeOffset="24313.45">7929 3940 517 0,'0'0'6'16,"0"0"-6"-16,0 133-4 15,0-42 4-15,0 12 13 16,7 1 2-16,4-5 0 16,0-8-10-16,1-6-3 15,-8-15 12-15,2-8-12 16,1-13-2-16,2-17 1 0,-2-10-1 15,-1-14 2-15,-1-6-2 16,-5-2 0-16,0-6 12 16,-3-28-2-16,-23-16-10 15,-6-21 0-15,1-19 0 16,2-22-3-16,10-18-14 16,11-15-6-16,8 2 18 15,0 23 0-15,14 26 5 16,4 27 0-16,2 22 0 15,9 9 0-15,11 1 0 16,9 4 0-16,3 2 2 16,-8 15-2-16,-13 14 0 0,-8 0-1 15,-13 20 2 1,-10 23 1-16,0 11-2 0,-33 18 0 16,-25 6 8-16,-11-2-7 15,5-12 0-15,14-19 0 16,26-19 0-16,19-15-2 15,5-8-1-15,0-3-1 16,12 0-3-16,3 0 7 16,14-3-1-16,13-15 1 15,16-5 1-15,10 0-3 16,-6 10 1-16,-5 13 0 16,-10 0-1-16,-11 19 1 15,-13 14 0-15,-13-1-1 16,-10 6 2-16,0-2 4 15,-22-3-5-15,-20 4 0 0,-7-3 13 16,0-8-11-16,7-6 1 16,3-6 5-16,8-5-8 15,7-5 1-15,2 3-1 16,4 1-19-16,3 0-35 16,1 2-109-16</inkml:trace>
  <inkml:trace contextRef="#ctx0" brushRef="#br0" timeOffset="24684.85">8408 4620 372 0,'0'0'90'16,"0"0"-90"-16,0 0 0 15,0 0 18-15,89-141-6 16,-47 91-7-16,1-3-5 16,-5 5 1-16,-7 11 2 15,-10 11-3-15,-8 14 0 16,-9 10 6-16,-4 2-1 16,0 0 8-16,0 16-10 0,0 9 0 15,0 6 9 1,0 7-10-16,2 2-2 0,2 2 10 15,2-6-9-15,4-5 1 16,1-9-2-16,1-4 3 16,-3-4-3-16,-3-6 0 15,0-4-18-15,2-2-32 16,-4-2-69-16,3 0-110 16</inkml:trace>
  <inkml:trace contextRef="#ctx0" brushRef="#br0" timeOffset="25279.83">9186 3527 225 0,'0'0'207'0,"0"0"-194"15,0 0-11-15,0 0 28 16,0 0 19-16,0 0-14 16,-84 111-18-16,61-33 11 15,5 18-7-15,3 9 1 16,5 2-2-16,10-7-10 0,0-7 1 16,8-7-11-16,11-5 0 15,1-8 0-15,7-8 0 16,2-9-1-16,5-14-9 15,1-9-21-15,-4-10-29 16,0-7-19-16,-4-10-65 16,-2-6-218-16</inkml:trace>
  <inkml:trace contextRef="#ctx0" brushRef="#br0" timeOffset="25830.29">10035 3565 424 0,'0'0'45'0,"0"0"-32"15,0 0 7-15,0 0 25 16,0 0-11-16,-121 151-1 15,68-75-18-15,-1 8-3 0,3-3 5 16,4-10-11 0,9-11-5-16,12-11-1 0,3-13 0 15,6-14-7-15,8-10-6 16,0-6-23-16,4-6-10 16,1 0-13-16,-3-17-58 15,1-6-134-15</inkml:trace>
  <inkml:trace contextRef="#ctx0" brushRef="#br0" timeOffset="26004.7">9613 3852 346 0,'0'0'27'0,"0"0"-27"16,0 0 44-16,0 0 14 16,0 0-31-16,29 138-15 15,-8-96-11-15,0 0 3 16,11-2-4-16,2-3-2 15,4-6-8-15,-5-2-78 16,0-5-37-16</inkml:trace>
  <inkml:trace contextRef="#ctx0" brushRef="#br0" timeOffset="26206.63">10291 4179 293 0,'0'0'155'0,"0"0"-151"16,0 0 6-16,0 0 4 15,-9 126 11-15,9-90-16 16,0-1-8-16,4-10-1 16,5-5-11-16,-1-2-68 15,-4-8-25-15</inkml:trace>
  <inkml:trace contextRef="#ctx0" brushRef="#br0" timeOffset="26521.47">10864 3753 505 0,'0'0'14'16,"0"0"-8"-16,0 0-5 16,4 110 19-16,-4-47 8 15,0 5-23-15,0-9-2 16,0-14 4-16,0-8-7 15,0-9 1-15,0-10-1 0,0-4-17 16,0-8-20 0,0-4-93-16,-16-2-55 0</inkml:trace>
  <inkml:trace contextRef="#ctx0" brushRef="#br0" timeOffset="26716.01">10646 4010 359 0,'0'0'123'0,"0"0"-123"16,0 0 1-16,0 0 25 0,0 0 8 15,0 0-20-15,122 18-14 16,-84-18 1-16,2 0-4 16,-1 0-36-16,-2 0-52 15,-2 0-27-15,-3 0-178 16</inkml:trace>
  <inkml:trace contextRef="#ctx0" brushRef="#br0" timeOffset="27297.89">11635 3567 382 0,'0'0'50'0,"0"0"-19"15,0 0 15-15,0 0 1 16,0 0-5-16,0 0-33 16,-45-28-5-16,23 28 3 15,-14 13-6-15,-4 19 7 16,0 1-8-16,7 7 4 15,10 5-1-15,12 2-3 16,11 6 0-16,0-3-2 16,0-4 4-16,20-8-3 15,7-10 1-15,2-8 0 16,0-6-4-16,4-8 4 0,-2-3-4 16,-4-3-1-16,-2 0-5 15,-3 0 2-15,-7-13-2 16,-2-3 10-16,-3 1-1 15,-8-6 1-15,-2 3 0 16,-2 0 1-16,-25 4 1 16,-4 4-2-16,-5 6 1 15,3 4 3-15,-2 0 8 16,-4 22-10-16,3 10 3 16,3 3 4-16,4 8-3 15,9 0-5-15,7 0-1 16,4-2 0-16,9-7-2 15,0-2 2-15,0-8-4 16,19-5 3-16,8 0-10 0,0-5-14 16,4-2-18-16,3-2-43 15,-1-4-12-15,0-2-138 16</inkml:trace>
  <inkml:trace contextRef="#ctx0" brushRef="#br0" timeOffset="27523.54">12022 4185 471 0,'0'0'58'0,"0"0"-57"15,0 0 15-15,0 0 29 16,0 111-37-16,-11-75-8 15,0-3 1-15,2 1-1 16,0-4-13-16,7-6-49 16,2-7-73-16,0-5-99 15</inkml:trace>
  <inkml:trace contextRef="#ctx0" brushRef="#br0" timeOffset="28095.73">12142 3266 380 0,'0'0'66'0,"0"0"-66"16,0 0 4-16,0 0 24 15,45 111 24-15,-9-49-18 16,1 18-4-16,-3 20 0 15,-10 16-1-15,-11 9-7 0,-5 5-4 16,-8 1 7-16,-8-13-25 16,-27-8 2-16,-9-14 0 15,1-12-1-15,10-13-1 16,9-12 0-16,1-11-10 16,1-7-9-16,-5-5-52 15,-2-6-49-15,-2-10-315 16</inkml:trace>
  <inkml:trace contextRef="#ctx0" brushRef="#br0" timeOffset="30458.62">13023 3748 468 0,'0'0'27'0,"0"0"3"15,0 0-26-15,0 0 14 16,0 0 6-16,0 0-24 15,0 0 2-15,10 81 10 16,-7-20-1-16,-3-1 10 16,0-6-15-16,0-12-2 15,0-10 3-15,0-3-7 0,2-9 0 16,0-6 0 0,-2-2-10-16,0-4-44 0,0-5-66 15,-19 1-83-15</inkml:trace>
  <inkml:trace contextRef="#ctx0" brushRef="#br0" timeOffset="30639.09">12860 4038 411 0,'0'0'95'0,"0"0"-90"15,0 0-4-15,0 0 25 16,0 0-18-16,0 0-4 0,120-29-4 15,-71 27-5-15,3-2-12 16,4-5-78-16,-1-1-32 16</inkml:trace>
  <inkml:trace contextRef="#ctx0" brushRef="#br0" timeOffset="31330.98">13910 3653 340 0,'0'0'50'0,"0"0"-49"16,0 0 5-16,27 173-3 16,-21-85 17-16,0 8 26 15,-6 1-29-15,0-6-12 16,0-11-4-16,-2-16 0 15,-2-20 2-15,2-14-3 16,0-17 0-16,0-13 7 16,-2 0 21-16,0-6 30 15,-7-26-42-15,-5-17-11 16,-1-8-1-16,-1-15-4 16,0-18-4-16,5-17 0 15,10-17 2-15,3-4-3 16,3 7 4-16,21 19 1 15,5 22-1-15,2 21 1 16,1 17 0-16,3 16-3 0,-2 8 3 16,1 9-1-16,-1 4 1 15,-2 5 0-15,-6 0-5 16,-7 8 3-16,-11 19 2 16,-7 7-1-16,0 9 1 15,-29 6 0-15,-11-1-1 16,2-2 3-16,7-11-4 15,11-6 2-15,13-9-9 16,7-6 5-16,0-3-5 16,0-6 2-16,11-3-2 15,14-2 9-15,8 0 0 16,9 0 0-16,7-6 0 16,-4 2-3-16,-10 4 3 0,-17 0-2 15,-11 19 2-15,-7 5 0 16,0-3-2-16,0 1 3 15,-13-4-1-15,-12 3 16 16,-8 5-2-16,-11 4-2 16,-6-1-4-16,5-4-4 15,10-7 4-15,11-8-8 16,8-6-5-16,3 2 3 16,3-6-33-16,8 0-51 15,2 0-51-15</inkml:trace>
  <inkml:trace contextRef="#ctx0" brushRef="#br0" timeOffset="31712.44">14375 3978 376 0,'0'0'77'0,"0"0"-70"0,0 0 1 16,0 0 21 0,134-84-11-16,-95 66-1 0,-7 12-17 15,-10 6 0-15,-10 6 6 16,-8 21-1-16,-4 2-1 16,0 5 5-16,0 3-4 15,-9 2 20-15,-13 6-14 16,-3-4 1-16,-4 4 4 15,5-5-6-15,1-5-4 16,12-5-2-16,9-12-3 16,2 1 3-16,0-6-4 15,2-5-3-15,16 1 1 16,6-8-7-16,7-1-29 16,6 0 3-16,5-5-30 15,-2-13-23-15,-3-2-91 16</inkml:trace>
  <inkml:trace contextRef="#ctx0" brushRef="#br0" timeOffset="32332.12">15267 3039 407 0,'0'0'17'0,"0"0"-11"15,0 0 42-15,0 0-24 16,0 0-12-16,0 0 16 15,-81 147-8-15,58-59 21 16,4 19-12-16,-1 3-9 16,9 4 6-16,11-2-8 15,0-8-10-15,23-8-8 16,25-15 5-16,12-15-8 0,11-13 3 16,12-16-3-16,2-9-39 15,-6-9-91-15</inkml:trace>
  <inkml:trace contextRef="#ctx0" brushRef="#br0" timeOffset="33166.49">16605 3180 481 0,'0'0'42'0,"0"0"-30"0,0 0-6 15,0 0-5-15,0 0 21 16,-147 60-9-16,92-4 0 16,-13 22-11-16,-3 5 0 15,7-6 5-15,12-10-7 16,17-13 0-16,15-7 1 15,11-14 0-15,4-11-2 16,5-9-5-16,0-12-19 16,0-1-17-16,0 0-41 15,0-18 20-15,0-12-157 16</inkml:trace>
  <inkml:trace contextRef="#ctx0" brushRef="#br0" timeOffset="33323.44">16158 3431 79 0,'0'0'272'15,"0"0"-201"-15,0 0-20 16,0 0-9-16,0 0-27 16,0 0-2-16,42 32-3 0,-13-10-7 15,2 8 0-15,0 7-1 16,2 6-2-16,-1 5-24 16,3 4-54-16,-4 1-33 15</inkml:trace>
  <inkml:trace contextRef="#ctx0" brushRef="#br0" timeOffset="33662.76">16719 3657 234 0,'0'0'248'15,"0"0"-221"-15,0 0-25 16,0 0 3-16,0 0 17 15,0 0-15-15,102-19-6 16,-71 19 5-16,-6 0-5 16,-9 0-1-16,-7 17 8 15,-7 7-6-15,-2 9 7 16,0-2-1-16,-16 10 6 16,-8 1 15-16,-5-4-25 15,2-4 3-15,7-11-2 16,11-8-4-16,9-9-1 0,0-2-1 15,0-2-1-15,11 3-3 16,14-5-20-16,6 0-7 16,7 0-25-16,9-21-54 15,6-5-95-15</inkml:trace>
  <inkml:trace contextRef="#ctx0" brushRef="#br0" timeOffset="33901.85">17644 3382 355 0,'0'0'184'15,"0"0"-178"-15,0 0 6 16,0 0-8-16,0 0 20 16,31 123-5-16,-14-86-9 15,-7 3-6-15,-4-5 2 16,-1-7-6-16,1-2 0 15,4-9 1-15,-8-6-1 16,-2-3-8-16,0-6-33 16,-2-2-52-16,-21 0-69 15</inkml:trace>
  <inkml:trace contextRef="#ctx0" brushRef="#br0" timeOffset="34095.86">17476 3498 411 0,'0'0'76'16,"0"0"-50"-16,0 0-4 16,0 0 11-16,0 0-26 15,0 0 0-15,99-5 2 16,-44 1-9-16,7-1-4 16,8-2-33-16,-1-1-27 15,-5 2-55-15,-4 2-137 16</inkml:trace>
  <inkml:trace contextRef="#ctx0" brushRef="#br0" timeOffset="34629.12">18570 3098 462 0,'0'0'36'16,"0"0"-34"-16,-113-6 5 15,73 6 28-15,2 10-21 16,-3 9-6-16,1 10 2 16,1 11-3-16,3 4 3 15,5 6-10-15,11 3 3 16,9-5 2-16,11-2-5 0,0-4 0 15,11-10-1-15,13-3 2 16,5-12 0-16,2-5-1 16,5-4 0-16,-1-8-9 15,5 0 7 1,-5-2-11-16,-10-16-4 0,-2-4-14 16,-14-2 13-16,-4 3 17 15,-5-2 1-15,0 7 0 16,-16 6 0-16,-7 2 0 15,-4 8 10-15,-4 0-1 16,-6 0-1-16,-5 24 11 16,-3 6 0-16,5 6 7 15,9-1-14-15,6 2-3 16,8 3-1-16,1 2-5 0,11 0-3 16,5-2 0-16,0-5 0 15,29-7-5-15,9-6 5 16,7-4-17-16,6-10-31 15,0-5-56-15,-1-3-77 16</inkml:trace>
  <inkml:trace contextRef="#ctx0" brushRef="#br0" timeOffset="35012.64">18826 3621 505 0,'0'0'34'15,"0"0"-27"-15,0 0 4 16,0 0 10-16,0 0-21 16,0 0 2-16,135-58 3 15,-106 56-3-15,-6 2-2 16,-2 0 7-16,-8 6-1 15,-1 12 3-15,-8-2-8 16,0 4-1-16,-4 2 18 16,0 4-2-16,-15 14 3 15,-21 8 0-15,-9 5-10 16,4 0 0-16,9-10-9 0,16-11 0 16,16-6-1-16,0-6 1 15,0-1-1-15,14-8-1 16,8-5-9-16,5-2 2 15,4-4-29-15,6 0-21 16,6-6-33-16,-1-14-80 16</inkml:trace>
  <inkml:trace contextRef="#ctx0" brushRef="#br0" timeOffset="35362.99">19339 2654 405 0,'0'0'40'0,"0"0"-39"15,83 103 25-15,-25-16 33 16,17 10-18-16,1 12 11 16,-7 7-15-16,-16 9-9 15,-26 1 0-15,-27-2-19 0,-2-2-1 16,-40-12 1-16,-8-5-9 16,0-12 0-16,-2-11-1 15,1-17-9-15,2-10-17 16,0-13-42-16,5-11-61 15,1-12-284-15</inkml:trace>
  <inkml:trace contextRef="#ctx0" brushRef="#br0" timeOffset="45529.32">20467 3441 312 0,'0'0'16'15,"0"0"-13"-15,0 0 4 16,0 0 18-16,0 0 4 16,0 0-1-16,0 0-19 15,0 0-4-15,-16-10 9 16,16 10-13-16,0 0 0 0,0 0 11 15,0 0-7 1,0 0 1-16,0 0 4 0,0 0 5 16,0 0 4-16,0 0-13 15,0 0-3-15,6 0 7 16,15 0-2-16,12 0-1 16,7 0 0-16,11-2-6 15,5-4-1-15,5 0-9 16,1 0 9-16,-2-1 3 15,-7 1-3-15,-8 3-1 16,-12 0 1-16,-14 3-14 16,-13 0-12-16,-6 0-71 0,0 10-32 15</inkml:trace>
  <inkml:trace contextRef="#ctx0" brushRef="#br0" timeOffset="45745.76">20524 3605 489 0,'0'0'18'0,"0"0"-18"16,0 0 0-16,0 0 9 15,116 2-9-15,-49-2 0 16,7-2-3-16,3-8-3 15,-5 3-102-15,-9-4-88 16</inkml:trace>
  <inkml:trace contextRef="#ctx0" brushRef="#br0" timeOffset="46762.24">22120 3216 530 0,'0'0'12'0,"0"0"-12"16,-9 111-1-16,9-47 1 15,0 12 5-15,0 14-3 16,0 6 0-16,2 0 9 16,2-5-9-16,3-14 2 15,-7-16-4-15,2-16 1 16,-2-17 4-16,0-16-5 0,0-11 0 16,0-1 10-16,-15-13 40 15,-16-29-38-15,-5-23-12 16,3-19 1-16,6-24-2 15,9-12 1-15,5-14 0 16,9 7 2-16,4 8-2 16,0 15 0-16,21 20-4 15,18 18 4-15,3 16-3 16,2 14 3-16,-1 9 0 16,-6 9 1-16,1 8-1 15,-9 6 0-15,-6 4-3 16,-10 0-8-16,-11 18 8 15,-2 14-1-15,-11 14 4 0,-31 8-3 16,-16 7 3-16,-7 1 0 16,3-6-4-16,8-8 4 15,19-9-3-15,14-16 3 16,13-11-4-16,8-7 4 16,0-5-9-16,2 0 2 15,27-7-1-15,11-11 8 16,14 0 8-16,1 0-8 15,-2 10 0-15,-6 6 1 16,-9 2-1-16,-9 0-1 16,-6 8-1-16,-10 12 2 15,-9 5-1-15,-4 4 1 16,-4 5 0-16,-25 1 7 16,-11 1-6-16,-2-2 1 0,-3-2-2 15,7-4 0-15,7-1-3 16,4-2 3-16,12-7-33 15,13-6-27-15,2-6-76 16,8-2 4-16</inkml:trace>
  <inkml:trace contextRef="#ctx0" brushRef="#br0" timeOffset="47082.91">22501 3641 253 0,'0'0'52'0,"0"0"-43"15,0 0-8-15,-18 107 0 16,16-78 11-16,2 0-9 16,0-6 4-16,4-2-7 15,16-7 0-15,5-8 8 16,1-6 9-16,1 0 6 16,0-4-11-16,0-20-8 15,-5-11 17-15,-5-6-17 16,-7-2 3-16,-8 2 10 15,-2 0-6-15,-2 9 27 16,-23 7-24-16,-6 6-6 16,0 6 12-16,-4 12-18 0,-2 1-2 15,6 0 1 1,7 0-1-16,6 6-3 0,7 4-25 16,7 0-65-16,4 2-20 15,0-2-147-15</inkml:trace>
  <inkml:trace contextRef="#ctx0" brushRef="#br0" timeOffset="47370.99">23385 3120 447 0,'0'0'44'0,"0"0"-44"15,0 0-3-15,0 0 3 16,0 116 10-16,0-64-8 16,0-2 9-16,0-3-11 15,0-7 0-15,7-4 0 16,0-6 0-16,-3-6-36 15,1-4-43-15,-5-9-85 16</inkml:trace>
  <inkml:trace contextRef="#ctx0" brushRef="#br0" timeOffset="47539.49">23104 3352 509 0,'0'0'3'0,"0"0"-3"16,0 0 0-16,0 0 0 16,168 17 2-16,-84-17-2 15,9 0-19-15,-5 0-131 16</inkml:trace>
  <inkml:trace contextRef="#ctx0" brushRef="#br0" timeOffset="48578.72">24428 2871 542 0,'0'0'10'16,"0"0"-7"-16,-20 135-6 15,11-51 2-15,0 14 1 16,1 10 16-16,-2 5-10 15,-1 1 9-15,3-5-3 16,-2-12-1-16,1-14-6 16,5-22-5-16,2-20 0 15,2-23 3-15,0-12-3 16,-2-6 0-16,0-17 12 0,-5-31 33 16,-3-27-45-16,2-25-1 15,-1-19 1-15,5-9-6 16,4-3-8-16,0 1-3 15,4 11 12-15,18 19 0 16,9 18 5-16,5 20-9 16,0 14 9-16,-3 14-8 15,-6 14 7-15,-7 10 1 16,-9 6-1-16,-4 4 1 16,-7 4-3-16,0 22-3 15,-18 14 6-15,-22 8 6 16,-10 5-6-16,-5-2 0 0,2 1 5 15,5-5-5-15,11-6 0 16,14-8-1-16,15-12 1 16,8-8-8-16,0-7 6 15,20-6-3-15,18 0 5 16,9 0 1-16,10-14-1 16,-1 2-1-16,-2 6 1 15,-12 6 0-15,-11 0 0 16,-13 0-1-16,-7 6 1 15,-11 12 1-15,0 7 0 16,-2 4-1-16,-27 7 0 16,-5 5 3-16,1-3-3 15,0 0 0-15,6-6 1 16,7-2-1-16,8-6-17 0,12-3-64 16,0-6-98-16</inkml:trace>
  <inkml:trace contextRef="#ctx0" brushRef="#br0" timeOffset="48763.27">24833 3555 391 0,'0'0'17'15,"0"0"-15"-15,0 121-2 16,-2-81 12-16,0-7 12 15,2 0-18-15,0-9-6 16,0-10-7-16,6-6-46 16,8-8-119-16</inkml:trace>
  <inkml:trace contextRef="#ctx0" brushRef="#br0" timeOffset="49174.79">25518 2849 598 0,'0'0'12'0,"0"0"-10"15,-101 110-2-15,59-49 4 16,0 7 15-16,-3 0-12 15,5 0-4-15,-1-4 1 0,13-10-4 16,1-5-3-16,9-13 0 16,5-11-21-16,4-8-18 15,4-13-40-15,5-4-45 16,0-8 1-16</inkml:trace>
  <inkml:trace contextRef="#ctx0" brushRef="#br0" timeOffset="49325.03">25150 3070 305 0,'0'0'122'16,"0"0"-116"-16,0 0-6 15,0 0-1-15,0 0 1 16,84 110 0-16,-57-70 0 0,4 0-59 16,-2-2-34-16,0-4-63 15</inkml:trace>
  <inkml:trace contextRef="#ctx0" brushRef="#br0" timeOffset="49562.73">25698 3316 453 0,'0'0'12'16,"0"0"-9"-16,0 0 17 15,-5 111 3-15,1-71 3 0,-2 6-15 16,3 2-6-16,3 2-2 16,0-4-3-16,0-5-10 15,5-12-8-15,17-8-62 16,7-16-71-16</inkml:trace>
  <inkml:trace contextRef="#ctx0" brushRef="#br0" timeOffset="49800.8">26389 3098 536 0,'0'0'6'16,"0"0"-2"-16,51 118-2 15,-33-60 15-15,-4 2 10 16,-6 1-10-16,-6-5-17 16,-2-11 0-16,0-3-5 15,0-15-5-15,0-4-64 16,0-15-87-16</inkml:trace>
  <inkml:trace contextRef="#ctx0" brushRef="#br0" timeOffset="49961.02">26287 3280 116 0,'0'0'435'16,"0"0"-435"-16,0 0-5 16,0 0-12-16,0 0 4 15,0 0-32-15,115 0-99 16</inkml:trace>
  <inkml:trace contextRef="#ctx0" brushRef="#br0" timeOffset="50614.62">27039 3069 20 0,'0'0'401'16,"0"0"-389"-16,5 141-6 15,13-67 39-15,1 6 12 16,2 8-22-16,-8 6-7 16,-8 5-22-16,-5-9-3 15,0-9-3-15,0-21 3 16,-2-22-1-16,-10-16-2 16,1-16 0-16,-7-6 14 15,-5-12-10-15,2-30-1 0,-4-18-3 16,5-20 0-1,9-20-2-15,5-17 2 0,6-12-1 16,0-4-2-16,17 0-5 16,12 13-1-16,0 17 9 15,0 25-1-15,0 20-2 16,-7 19 0-16,-6 14 1 16,-5 14 2-16,-6 8 0 15,-1 3-1-15,-4 0-3 16,0 22 4-16,0 12 0 15,-11 7 0-15,-20 9 0 16,-8 7 0-16,-7-1 0 16,3-1-1-16,10-9 1 0,13-12 0 15,16-14-2 1,4-11 2-16,2-9-1 16,29 0-5-16,11-4 12 0,14-21-4 15,0 1-2-15,-3 6 3 16,-8 8 0-16,-10 10-3 15,-10 0-2-15,-2 2-1 16,-10 20 6-16,-5 4 0 16,-8 5-3-16,0 6 7 15,-19 3 12-15,-14 0-13 16,-2-2-3-16,0 0 2 16,6-3-5-16,0-5-1 15,5-4-7-15,4-6-26 16,11-6-35-16,9-7-76 0,0-4-117 15</inkml:trace>
  <inkml:trace contextRef="#ctx0" brushRef="#br0" timeOffset="50962.32">27474 3404 431 0,'0'0'44'0,"0"0"-36"16,0 0-2-16,0 0 19 16,0 0-6-16,122-44-12 15,-113 47 1-15,-7 16 5 16,-2 8 4-16,0 3 3 15,0 6-8-15,-19 4 3 16,-6 2-6-16,-2 4-7 16,-4-1 8-16,4 0-10 15,8-4 0-15,7-9-1 16,10-9 1-16,2-8-5 16,0-9-10-16,24-6-25 15,12 0-38-15,6-14-117 16</inkml:trace>
  <inkml:trace contextRef="#ctx0" brushRef="#br0" timeOffset="51672.4">28167 2813 420 0,'0'0'69'15,"0"0"-36"-15,0 0-5 16,0 0 14-16,0 0-38 16,0 0-2-16,-87 153 17 15,49-75-4-15,-5 8-2 16,-3 3-5-16,1-4-6 15,5-11 4-15,9-11-6 16,11-19-8-16,9-16-4 16,9-14-11-16,2-12-17 15,0-2-24-15,0-12-34 16,0-21-80-16</inkml:trace>
  <inkml:trace contextRef="#ctx0" brushRef="#br0" timeOffset="51837.01">27848 3050 367 0,'0'0'137'0,"0"0"-99"0,0 0-38 16,0 0 0-16,0 0 23 15,20 110-1-15,1-66-9 16,0 3-13-16,4 3-4 16,2 0 4-16,0-3-39 15,4-4-82-15,0-7-89 16</inkml:trace>
  <inkml:trace contextRef="#ctx0" brushRef="#br0" timeOffset="52131.11">28238 3404 324 0,'0'0'83'0,"0"0"-73"15,0 0 24-15,0 0 26 16,0 0-13-16,0 0-36 15,116-76-9-15,-111 76 2 16,-5 0-3-16,0 9 13 16,0 14 0-16,-3 12-11 15,-15 1 17-15,1 4-18 16,-1 2-2-16,5 2 6 16,5 0-5-16,6-4 0 15,2-2-1-15,0-1 0 16,16-7-8-16,15-9 4 0,9-9-24 15,7-7-16 1,8-5-85-16,1 0-126 0</inkml:trace>
  <inkml:trace contextRef="#ctx0" brushRef="#br0" timeOffset="52543.17">29034 2905 545 0,'0'0'6'15,"0"0"4"-15,-19 137 2 16,13-83 31-16,2 0-8 15,-3 0-19-15,2-4-13 16,3-8-3-16,2-6 0 16,0-11-7-16,0-9-16 0,0-8-27 15,0-7-50-15,-9-1-117 16</inkml:trace>
  <inkml:trace contextRef="#ctx0" brushRef="#br0" timeOffset="52721.92">28660 3182 104 0,'0'0'444'16,"0"0"-431"-16,0 0-2 15,0 0-11 1,0 0 11-16,0 0-9 16,144 22 2-16,-80-17-8 0,1-4-1 15,-5-1-58-15,-2 0-47 16,-6 0-37-16</inkml:trace>
  <inkml:trace contextRef="#ctx0" brushRef="#br0" timeOffset="53083.15">29838 2458 419 0,'0'0'86'15,"0"0"-84"-15,0 0 1 16,-129 152 40-16,92-66 10 15,4 19-27-15,4 15 15 16,8 11-29-16,2 5 6 16,8-4 5-16,9-7-10 15,2-7-3-15,0-8-10 16,0-12 0-16,2-10-6 0,3-13 3 16,6-8-69-16,9-15-98 15,5-18-154-15</inkml:trace>
  <inkml:trace contextRef="#ctx0" brushRef="#br0" timeOffset="54628.8">30127 2998 233 0,'0'0'69'15,"0"0"-64"-15,0 0 7 16,0 0 43-16,0 0-2 15,0 0-7-15,2-25-17 16,-2 25-24-16,0 16 8 0,3 21-10 16,2 10 19-1,-5 10-11-15,0 1-5 16,0-4 4-16,0-2-10 0,0-5 1 16,0-7 4-16,0-7-5 15,-5-10 0-15,0-12 0 16,3-5 3-16,0-6 1 15,0 0-4-15,0-8 3 16,-3-25 6-16,-1-17-8 16,4-15-2-16,2-12 1 15,0-4-11-15,2-3 4 16,17 4-9-16,6 7 14 16,4 11-6-16,2 9 3 0,-4 11-6 15,-4 17 2 1,-8 11 9-16,-9 8 0 0,-6 6 0 15,0 0-6-15,0 7 1 16,0 16 3-16,0 9 2 16,-9 0 5-16,-3 0-3 15,0-2 0-15,3-2-2 16,1-1 0-16,3-4 1 16,5-5-1-16,0-4-1 15,0-5 1-15,5-3-2 16,10 0 0-16,3-2-4 15,7 2 6-15,0 2-3 16,4 2 3-16,-4 1-2 16,-4 4 0-16,-13-3 2 0,-6 3 0 15,-2-2-3 1,0 1 3-16,-15 4 12 0,-12 4-12 16,-6 2 4-16,-6-2 1 15,4 0-4-15,4 0-1 16,11-6-2-16,11-1-51 15,7-3-74-15,2-5-87 16</inkml:trace>
  <inkml:trace contextRef="#ctx0" brushRef="#br0" timeOffset="54822.94">30457 3369 364 0,'0'0'10'16,"0"0"-3"0,0 0-5-16,-6 106 17 0,1-85-14 15,0-2-4-15,1 0 2 16,2-4-3-16,-3-5-30 16,3 0-48-16,0-10-124 15</inkml:trace>
  <inkml:trace contextRef="#ctx0" brushRef="#br0" timeOffset="55478.95">31126 2733 317 0,'0'0'56'16,"0"0"-49"-16,0 0 24 15,-116 18 7-15,62 10-7 16,4 4-6-16,0 10-10 16,12 0 5-16,14 4-19 15,8 1 0-15,9 1 10 16,7-5-11-16,0-1 0 15,16-7 0-15,13-7 3 16,7-8 2-16,4-8-5 16,2-8-5-16,-4-4 4 15,-4 0-21-15,-8-7-2 0,-10-14-4 16,-12-1-20-16,-4 0 19 16,-4 1 11-16,-23 7 18 15,-2 3 19-15,-3 7 9 16,1 4-1-16,0 0-9 15,2 6-14-15,7 13 21 16,4 10-14-16,5 5-7 16,6 1 14-16,3 4-16 15,4-1 0-15,0-2-2 16,2-6 2-16,25-5-7 16,6-7-3-16,8-7-35 15,-1-4-2-15,-1-5-48 16,-1-2-50-16</inkml:trace>
  <inkml:trace contextRef="#ctx0" brushRef="#br0" timeOffset="55664.79">31320 3328 294 0,'0'0'88'0,"0"0"-66"15,0 0-5-15,0 0 14 16,0 0-13-16,0 0-7 15,26 117 3-15,-23-87-14 16,-3 0 2-16,2 3-1 16,-2-6-1-16,0-3-41 0,2-8-57 15,9-8-59 1</inkml:trace>
  <inkml:trace contextRef="#ctx0" brushRef="#br0" timeOffset="55930.23">31725 2933 512 0,'0'0'11'16,"0"0"-4"-16,0 0-9 0,0 0 3 15,20 131-1 1,-5-79 14-16,4-4-14 0,-4-2 2 16,-6-5-2-16,-2-5 1 15,-5-7-2-15,-2-7-4 16,0-8-66-16,0-6-77 16</inkml:trace>
  <inkml:trace contextRef="#ctx0" brushRef="#br0" timeOffset="56112.09">31625 3134 387 0,'0'0'100'0,"0"0"-100"0,0 0-9 16,0 0 9-16,0 0 0 15,0 0 3-15,102 0 3 16,-59 0-6-16,1 0-79 15,-2-4-72-15</inkml:trace>
  <inkml:trace contextRef="#ctx0" brushRef="#br0" timeOffset="56795.81">32226 2825 314 0,'0'0'26'15,"2"107"-16"-15,14-33 34 16,-1 6 5-16,1 5 6 16,-7 3-23-16,-7-5-19 15,-2-4 3-15,0-11-16 16,0-15 0-16,0-10 4 15,-4-19-4-15,-3-10 0 16,3-11 2-16,-5-3 4 16,-5-19 23-16,-1-19-29 15,-5-14 0-15,7-13-1 16,3-13 1-16,6-12-3 0,2-10 1 16,2-1-12-16,0 3 13 15,6 12-4-15,19 14 0 16,0 16 4-16,0 20-2 15,-6 14 2-15,-5 10-2 16,-8 7 6-16,-4 5-5 16,-2 0 2-16,0 0-9 15,0 17 9-15,0 14 0 16,-16 6 0-16,-9 7 0 16,-2-2 0-16,-5-2 4 15,10-8-4-15,7-5 0 16,10-11 0-16,5-4 0 15,0-3-1-15,11-2 0 16,18-3 1-16,9-2 0 0,6-2-5 16,12 1 5-16,-2 2 11 15,-3 3-11-15,-11 4-2 16,-13 0 2-16,-10 1-2 16,-12 3-2-16,-5 1 1 15,0 3 3-15,-13-1 2 16,-19 6 5-16,-7 2 4 15,-4 0-8-15,7-3-2 16,5 0-1-16,12 0 0 16,7-4-7-16,10 0-28 0,2-4-68 15,4-4-18 1,29-3-187-16</inkml:trace>
  <inkml:trace contextRef="#ctx0" brushRef="#br0" timeOffset="57254.96">32543 3334 289 0,'0'0'54'15,"0"0"-37"-15,0 0 27 16,0 0-9-16,0 0-24 15,0 0-6-15,62-21 2 16,-57 22-6-16,-5 19 14 16,0 3 8-16,0 2-2 15,0 7-7-15,-19 0-2 16,4-1 21-16,-1 1-20 0,5-6-9 16,5-6 2-16,4-2-6 15,2-6 0-15,0-5-2 16,6-3-9-16,12-4 6 15,8 0-39-15,8 0-81 16,1-17-121-16</inkml:trace>
  <inkml:trace contextRef="#ctx0" brushRef="#br0" timeOffset="57761.98">33291 2621 310 0,'0'0'111'0,"0"0"-110"16,-127 48 16-16,78-10 16 15,3 6 4-15,3 7-11 16,12 6-9-16,13 1-8 16,12 1-8-16,6-3 2 15,4-9-3-15,23-5 0 16,9-7 0-16,1-7-2 0,3-10 1 16,3-7-4-16,1-11-9 15,-2 0-3-15,-1 0-3 16,-8-13-11-16,-16-3-34 15,-11-4 45-15,-6 6 13 16,-16 2 7-16,-20 6 39 16,1 6-10-16,-10 0 9 15,5 20-20-15,-2 4 5 16,8 7 9-16,14 0-13 16,6 1-10-16,12 7-5 15,2-6-2-15,0 3 2 16,0-3-4-16,14-5-9 15,13-4-17-15,2-3-20 0,6-9-26 16,3-3-45 0,2-7-114-16</inkml:trace>
  <inkml:trace contextRef="#ctx0" brushRef="#br0" timeOffset="58079.07">33501 3291 279 0,'0'0'48'16,"0"0"-2"-16,0 0 2 15,0 0-31-15,127-72 10 16,-96 66-16-16,-11 3-1 0,-7 3-4 16,-8 0-3-16,-5 9 17 15,0 14 1-15,-18 9-5 16,-11 7 8-16,-11-1-1 15,-2 0-7-15,4 0-16 16,9-4 4-16,13-6-3 16,9-2-1-16,7-3-5 15,0-9 5-15,19-1-11 16,4-5-6-16,4-6-15 16,-2-2-30-16,0 0-26 15,-5-10-80-15</inkml:trace>
  <inkml:trace contextRef="#ctx0" brushRef="#br0" timeOffset="58395.65">33721 2216 340 0,'0'0'13'0,"52"126"30"0,-17-30 19 15,-10 20-29 1,-10 24 21-16,-8 11-21 0,2 7 1 16,-9 2-19-16,-16-19-3 15,-19-16-4-15,-15-19-4 16,-14-14 1-16,-1-10-5 15,-6-9-6-15,-9-13 6 16,-7-4-65-16,-18-12-133 16</inkml:trace>
  <inkml:trace contextRef="#ctx0" brushRef="#br0" timeOffset="59462.3">29659 4373 79 0,'0'0'492'0,"0"0"-492"16,71-110 0-16,12 56 0 15,27-7 20-15,19 1-1 16,22 6 0-16,18 6-11 16,14 4-6-16,6 11 2 15,4 10 0-15,-16 13-4 16,-17 10 0-16,-23 0 1 16,-33 28-1-16,-23 8-9 15,-23 8 9-15,-25 0 3 0,-24 5-3 16,-9 2 0-1,-34 2 2-15,-24 1 3 16,-6-10 3-16,4-10-8 0,18-11 0 16,15-8 7-16,16-9-7 15,11-6 0-15,0 0 2 16,2 0-2-16,32-15-2 16,28-14-1-16,32-11 3 15,35 2 0-15,29-5 0 16,11 8 0-16,7 2 3 15,-2 7 0-15,-10 6 10 16,-2 8-13-16,-4 3 3 16,-14 5 3-16,-12 2-6 15,-26 2-1-15,-29 0 0 16,-29 0 2-16,-27 0-2 0,-21 0-22 16,-21 0-46-16,-43 15 3 15,-50 11-156-15</inkml:trace>
  <inkml:trace contextRef="#ctx0" brushRef="#br0" timeOffset="60129.66">31812 4754 365 0,'0'0'74'16,"0"0"-41"-16,0 0-7 16,0 0 32-16,-40-112-11 0,-3 98-17 15,-15 3-8 1,-11 10-22-16,-6 1 0 0,-3 10 11 16,0 18-10-16,6 6-1 15,8 6 5-15,6 6-1 16,11 4 2-16,16 0-6 15,13-1 0-15,18-5-2 16,0-6 2-16,33-8-2 16,19-6 2-16,10-5 0 15,5-8 5-15,-1-5-5 16,-7-4 0-16,-14-2 2 16,-16 0-2-16,-14-5 0 15,-11-8 3-15,-4-5-1 0,0 4-4 16,-25 2-3-1,-3 6 5-15,-8 6 3 0,-4 0 0 16,-4 12-3-16,-6 10 4 16,1 6-1-16,3 4 14 15,1 6-11-15,9 7-1 16,9 2 17-16,10 6-22 16,11-3 0-16,6 3 0 15,10-6 2-15,34-3-5 16,15-8-1-16,17-6-17 15,11-12-19-15,13-7-70 16,6-9-118-16</inkml:trace>
  <inkml:trace contextRef="#ctx0" brushRef="#br0" timeOffset="63430.46">3293 6709 512 0,'0'0'28'0,"0"0"-11"16,0 0-3-16,0 0 17 15,0 0 1-15,0 0-1 16,0 0-26-16,-45-25-5 16,45 48-9-16,11 19 8 15,9 16 1-15,0 7 6 16,-2 1-6-16,0-1 0 15,0-12 1-15,-1-6-1 16,4-9-1-16,-1-16 1 16,-7-4 0-16,1-13-6 15,-6-5 3-15,1 0 0 16,5-15 3-16,1-21 15 0,5-11-15 16,5 1-1-16,-3 4-3 15,0 12 4-15,1 14-15 16,-2 15-9-16,2 1 20 15,4 27-5-15,2 23 9 16,2 12-1-16,0 9 4 16,-2 8-3-16,0 8 0 15,-4 1 0-15,-8 2 1 16,-9-5-1-16,-8-3 0 16,0-3 0-16,-25-12 2 15,-8-5 8-15,-10-9-4 16,-4-12 0-16,-4-2 4 0,-5-11-9 15,5-10 0-15,8-8-1 16,14-10-5-16,12 0 3 16,10-10-17-16,4-19-33 15,3-9-34-15,8-6-38 16,11-7-183-16</inkml:trace>
  <inkml:trace contextRef="#ctx0" brushRef="#br0" timeOffset="63672.14">4113 6884 531 0,'0'0'46'0,"0"0"-42"16,0 0-4-16,0 0 4 15,115-50 9-15,-72 50-11 16,3 0 5-16,8 0-7 16,0 9-6-16,-6-2-6 15,-5 2-42-15,-17-5-35 16,-12 15-59-16</inkml:trace>
  <inkml:trace contextRef="#ctx0" brushRef="#br0" timeOffset="63845.69">4175 7213 478 0,'0'0'0'0,"0"0"-8"16,0 0 8-16,0 0 2 16,123 28 3-16,-66-28-5 15,5 0-20-15,6 0-73 16,-1-8-42-16</inkml:trace>
  <inkml:trace contextRef="#ctx0" brushRef="#br0" timeOffset="65196.12">5104 6605 133 0,'0'0'418'16,"0"0"-411"-16,0 0-7 16,0 0-1-16,0 0 1 15,25 138 1-15,3-45 8 16,-1 9 6-16,0 7-6 0,-5-3 2 16,-7-4-1-16,-1-4-8 15,-5-10 8-15,-9-10-10 16,0-14 0-16,0-15 1 15,0-20 1-15,0-14 2 16,-4-15-3-16,-7 0 0 16,-3-26 18-16,-9-27-19 15,0-25-3-15,0-24 3 16,7-18 1-16,7-20-1 0,7-11-5 16,2 8 5-1,2 19-3-15,21 24-2 16,2 26 5-16,-2 14 0 15,-2 14-1-15,-1 14-1 0,-7 12-4 16,-6 10 6-16,-2 7-6 16,-5 3 5-16,0 0-8 15,0 24 8-15,0 11 1 16,-16 4 0-16,-11 4 0 16,-2 0 0-16,-2-2-1 15,4 1 1-15,3-4 0 16,6-3 1-16,7-9-1 15,9-7 0-15,2-6-5 16,4-5 5-16,23-5-8 16,9-3 4-16,6 0 2 15,9 0 2-15,0 0 0 16,-4 0-1-16,-11 0-7 0,-12 0 7 16,-11 8-5-16,-11 15 5 15,-2 6 0-15,0 6 1 16,-23 5 0-16,-14 2 4 15,-3-6-4-15,-2-3 0 16,3-8 8-16,0-2-8 16,6-6 0-16,4-3 1 15,7-1-1-15,8-7-1 16,10-3-46-16,4 1-68 16,0-4-22-16</inkml:trace>
  <inkml:trace contextRef="#ctx0" brushRef="#br0" timeOffset="65595.3">5556 7188 491 0,'0'0'19'0,"0"0"-18"15,0 0-1-15,-60 109 0 16,58-71 0-16,2-1 3 0,2-8-3 16,25-5 0-16,4-10 2 15,4-8 1-15,4-6 0 16,-6 0-3-16,-2-12 0 15,-4-16 14-15,-12-8-13 16,-3-4 0-16,-10-3 3 16,-2-1-4-16,0 2 1 15,-20 6 2-15,-7 7-1 16,-2 8 7-16,0 6-9 16,2 7-5-16,3 3-7 15,4 5-19-15,2 0-46 16,7 0-52-16</inkml:trace>
  <inkml:trace contextRef="#ctx0" brushRef="#br0" timeOffset="65841.73">5993 6586 477 0,'0'0'3'0,"0"0"-2"16,18 145 7-16,-2-84 4 15,-3 3-1-15,-5 0 0 16,-6-4-11-16,-2-12-1 0,0-10-7 16,0-16-29-16,0-10-19 15,0-12-53-15,-10 0-165 16</inkml:trace>
  <inkml:trace contextRef="#ctx0" brushRef="#br0" timeOffset="65985.74">5913 6816 402 0,'0'0'0'0,"0"0"12"16,0 0-12-16,0 0 8 15,0 0-8-15,116 0-6 16,-60-3 2-16,6-4-91 15,3-3-8-15</inkml:trace>
  <inkml:trace contextRef="#ctx0" brushRef="#br0" timeOffset="66649.6">6742 6745 316 0,'0'0'12'15,"48"135"4"-15,-14-56 22 16,0 2-3-16,-10 3-20 16,-4-1-9-16,-9-4 13 15,-6-8-16-15,-5-9 3 16,0-14 8-16,0-16 3 0,0-15-3 16,-5-16-9-16,-8-1 30 15,-10-18 12-15,-8-22-47 16,-7-20 0-16,3-15 4 15,-5-20-4-15,1-17 5 16,6-17-5-16,4 1 0 16,14 10-4-16,15 15 4 15,0 19 0-15,9 10-1 16,20 7 2-16,4 7-3 16,7 6 2-16,5 8 0 15,-3 12-1-15,1 10 1 16,-6 12-1-16,-8 12 0 0,-6 0-1 15,-14 20-2-15,-9 18 2 16,0 11 2-16,-29 2 5 16,-11 7-5-16,-5-4 0 15,-2-3 3-15,9-9-2 16,12-10 0-16,10-12-1 16,12-10 0-16,4-8-5 15,0-2 5-15,10 0-1 16,26 0 1-16,15-14 0 15,16-5 0-15,7 0 0 16,-3 5-5-16,-15 8-2 16,-12 6 7-16,-17 0-1 0,-9 0-1 15,-11 18 2 1,-7 10 3-16,0 6-2 0,-23 6 10 16,-8 4 14-16,-7 2-17 15,3 2 3-15,4-3 1 16,2-3-11-16,6-6 0 15,5-6-1-15,9-13-8 16,5-6-9-16,4-9-52 16,4-2-48-16,23 0-47 15</inkml:trace>
  <inkml:trace contextRef="#ctx0" brushRef="#br0" timeOffset="66832.87">7352 6976 293 0,'0'0'45'0,"0"0"-26"16,40 116 7 0,-31-73 21-16,-2 0-9 0,-7 1-16 15,0-1-17-15,0-1-5 16,0-11-2-16,0-8 0 16,0-9-55-16,0-14-71 15,0 0-54-15</inkml:trace>
  <inkml:trace contextRef="#ctx0" brushRef="#br0" timeOffset="67110.92">7700 6268 151 0,'0'0'394'15,"0"0"-370"-15,0 0-24 16,0 0 0-16,-34 130 13 16,20-53 5-16,4 9-4 15,3 10-14-15,3 7 3 16,4-4 1-16,0-10-4 16,0-19-1-16,15-18 1 15,14-18-6-15,6-16-17 16,8-12-44-16,8-6-44 0,1-10-101 15</inkml:trace>
  <inkml:trace contextRef="#ctx0" brushRef="#br0" timeOffset="67478.53">8210 6422 570 0,'0'0'13'0,"0"0"-6"15,0 0-3-15,0 0-4 16,-87 145 10-16,60-93-5 16,-6 7-4-16,-5 6-1 15,-5-2-7-15,8-9 6 0,6-16-46 16,16-23-24-16,6-15-2 16,7-3 13-16,0-31-9 15,9-14-23-15,8-2 82 16,-1 1 10-16,0 13 26 15,0 10 46-15,-8 14 3 16,-3 6-1-16,-1 6-24 16,1 0-34-16,4 4-12 15,4 22 32-15,7 8-28 16,3 9-5-16,0 1 1 16,2 3-4-16,2-2 0 15,-4-3-8-15,1-4-66 0,3-6-39 16,1-10-65-16</inkml:trace>
  <inkml:trace contextRef="#ctx0" brushRef="#br0" timeOffset="67623.64">8468 6999 271 0,'0'0'96'0,"0"0"-53"16,0 0-12-16,0 0-5 15,0 0-10-15,19 105-1 16,-13-89-15-16,-2 0-1 15,5-3-24-15,-5-5-68 16,8-8-123-16</inkml:trace>
  <inkml:trace contextRef="#ctx0" brushRef="#br0" timeOffset="67845.25">8903 6628 289 0,'0'0'220'0,"0"0"-218"16,0 0 6-16,0 0-4 15,18 107 3-15,-9-73 10 16,1 3-13-16,0-5-2 16,-8-3-2-16,-2-4-20 15,0-4-63-15,-2-8-174 16</inkml:trace>
  <inkml:trace contextRef="#ctx0" brushRef="#br0" timeOffset="67991.69">8743 6778 561 0,'0'0'28'0,"0"0"-16"15,0 0-10-15,0 0-2 16,0 0-9-16,0 0-17 15,71-11-112-15,-16-3-181 16</inkml:trace>
  <inkml:trace contextRef="#ctx0" brushRef="#br0" timeOffset="68445.12">9437 6347 405 0,'0'0'61'0,"0"0"-52"16,0 0 55-16,31-111-8 16,-31 105-6-16,-10 6-13 15,-22 0-33-15,-7 23-2 16,-2 12-2-16,1 11 0 16,9 5-1-16,4 3 1 15,10-1-2-15,9-4 1 16,8-9-3-16,0-6 1 15,23-13-5-15,4-2-4 0,2-11 11 16,0-8-33 0,4 0 6-16,0-4-5 0,3-19-15 15,-7 0 12-15,-9 1 7 16,-11 9 29-16,-9 2 8 16,0 11 54-16,-7 0-9 15,-19 0-15-15,-3 19-13 16,-3 14 5-16,1 3-4 15,4 6-12-15,6 3 18 16,2 1-27-16,9 0-1 16,0 4-1-16,1-2-3 15,9-6 0-15,0-7-25 16,11-20-47-16,26-11 37 0,13-4 17 16,6-6-178-16</inkml:trace>
  <inkml:trace contextRef="#ctx0" brushRef="#br0" timeOffset="68593.07">9750 6910 126 0,'0'0'317'0,"0"0"-279"16,0 0-9-16,0 0 32 15,0 0-32-15,2 108-20 16,-2-77 2-16,0-2-11 16,4 3 0-16,-1-6-1 15,-3-5-35-15,0-7-75 16,6-14-102-16</inkml:trace>
  <inkml:trace contextRef="#ctx0" brushRef="#br0" timeOffset="68830.28">10046 5949 606 0,'0'0'8'16,"0"0"-8"-16,0 0 0 16,151 161 13-16,-91-71-2 0,1 16-3 15,-24 10 9-15,-32 13-16 16,-18 13 5-16,-64 7-6 16,-18-5-9-1,1-13-93-15,5-30-176 0</inkml:trace>
  <inkml:trace contextRef="#ctx0" brushRef="#br0" timeOffset="69568.56">11062 6300 368 0,'0'0'152'16,"0"0"-136"-16,0 0-12 15,0 0 9-15,-9 135 23 16,9-85-6-16,0 0-6 16,0-4-22-16,0-4-2 15,0-8 0-15,0-2 2 0,0-8-5 16,0-6-17-16,0-4-62 16,-4-12-92-16</inkml:trace>
  <inkml:trace contextRef="#ctx0" brushRef="#br0" timeOffset="69756.92">10924 6597 495 0,'0'0'47'16,"0"0"-45"-16,0 0 4 16,0 0 30-16,0 0-25 15,0 0-8-15,111-12-3 16,-62 8 0-16,7-2-1 15,6-4-43-15,5 0-32 0,-2 0-37 16,-1-1-66 0</inkml:trace>
  <inkml:trace contextRef="#ctx0" brushRef="#br0" timeOffset="70433.02">11583 6259 450 0,'0'0'65'15,"0"0"-57"-15,-13 139-7 16,13-65 16-16,0 17 31 0,0 12-20 16,0 10-14-16,4 4-6 15,3-4-8-15,-5-16 6 16,2-15-6-16,-4-13 0 15,0-19 2-15,0-19-2 16,0-18 0-16,0-13 3 16,0-15 1-16,-13-30-2 15,-7-19-2-15,1-19 0 16,0-23-1-16,1-19 1 16,3-13-1-16,1-9-3 15,-1-2-2-15,11 12 2 16,4 17-3-16,8 26-4 15,26 23 10-15,3 24-2 16,2 12 4-16,-6 13-4 0,-1 10 6 16,-6 7-5-16,-6 5 2 15,-6 5 0-15,-8 24-3 16,-6 12 4-16,0 12-1 16,-25 6 0-16,-8 2 1 15,0-5 2-15,2-2-3 16,6-7 0-16,12-11 0 15,13-9 0-15,0-9-3 16,13-5 0-16,22-9-3 16,6-4 5-16,3 0-2 0,8 0-2 15,-2-3 2 1,0-2-2-16,-6 3-5 0,-11 2 2 16,-10 0 3-16,-17 7 0 15,-6 16 4-15,-2 3 1 16,-31 4 11-16,-5 2-4 15,-4-4 2-15,-1 0 0 16,8-3-7-16,8-2 1 16,8-1-3-16,7-4-7 15,3 0-12-15,9-4-39 16,0 1-63-16,13-8-95 16</inkml:trace>
  <inkml:trace contextRef="#ctx0" brushRef="#br0" timeOffset="70745.34">12007 6661 383 0,'0'0'82'16,"0"0"-80"-16,0 0 3 16,0 0 47-16,122-83-24 15,-99 78-19-15,-2 5-5 16,0 0-2-16,-1 0-2 15,-5 11 7-15,-1 8-2 16,-7 9 12-16,-7 7-9 0,0 6 2 16,0 5 4-1,-19 3-9-15,0-1 0 16,-4-2-5-16,7-6 2 16,10-6-3-16,6-5 1 0,0-14-15 15,11-7-9-15,18-8-24 16,7 0-25-16,4-4-16 15,0-15-62-15</inkml:trace>
  <inkml:trace contextRef="#ctx0" brushRef="#br0" timeOffset="71030.72">12644 5819 462 0,'0'0'31'0,"0"0"-31"0,-31 133 0 16,21-50 30-16,4 20 10 16,4 15-8-16,2 11-11 15,0 3-12-15,0 2-1 16,0-7-4-16,0-13-2 15,6-20-1-15,19-24-1 16,4-20-7-16,7-21-7 16,1-15-47-16,4-14-56 0,1-5-108 15</inkml:trace>
  <inkml:trace contextRef="#ctx0" brushRef="#br0" timeOffset="71295.34">13345 6061 430 0,'0'0'9'15,"-77"155"3"-15,32-65 24 0,-2-2-11 16,8 2 5-1,-2-11-26-15,8-6 0 0,3-12-3 16,8-15-1-16,9-20-9 16,7-17-2-16,-1-9-14 15,5-12-33-15,-1-25-111 16</inkml:trace>
  <inkml:trace contextRef="#ctx0" brushRef="#br0" timeOffset="71452.37">12954 6240 28 0,'0'0'358'0,"0"0"-282"16,0 0-70-16,0 0 48 16,0 0-15-16,46 119-18 0,-17-71-6 15,2-2-15 1,1 4 0-16,-3-2-3 0,0 2-11 16,-5 2-68-16,-2-3-115 15</inkml:trace>
  <inkml:trace contextRef="#ctx0" brushRef="#br0" timeOffset="71761.64">13413 6651 300 0,'0'0'27'0,"0"0"-23"15,0 0 22-15,113-78 37 16,-84 64-27-16,-4 3-9 0,-5 4 2 15,-7 7-15-15,-2 0 5 16,-4 0 9-16,-7 26-7 16,0 10 12-16,0 10-20 15,-18 7 0-15,-2 2 16 16,0 5-23-16,8-4-3 16,4-3-3-16,3-12 3 15,5-9-7-15,0-15 2 16,21-11-15-16,5-6-13 15,3 0-20-15,9-23-52 16,2-15-85-16</inkml:trace>
  <inkml:trace contextRef="#ctx0" brushRef="#br0" timeOffset="71953.38">14150 6291 456 0,'0'0'56'16,"0"0"-54"-16,0 0 17 16,40 106 22-16,-22-56-24 15,-2 4 3-15,-8-2-19 16,-6-2-2-16,-2-4 1 16,0-10-52-16,-4-8-59 15,-14-10-115-15</inkml:trace>
  <inkml:trace contextRef="#ctx0" brushRef="#br0" timeOffset="72144.83">14041 6429 74 0,'0'0'487'0,"0"0"-476"15,0 0 0-15,0 0 0 16,0 0-5-16,0 0-4 15,167-19-2-15,-105 19-7 16,2-3-27-16,-6-1-76 0,-8-5-86 16</inkml:trace>
  <inkml:trace contextRef="#ctx0" brushRef="#br0" timeOffset="72578.98">14810 6072 269 0,'0'0'158'16,"0"0"-138"-16,0 0 15 15,0 0 9-15,0 0-12 16,0 0-16-16,-139-8 0 16,108 48-15-16,7 9 2 15,6 2 12-15,7 4-15 0,11-5 3 16,0-6-3-16,9-6 1 15,18-8 0-15,6-9-1 16,2-4 0-16,3-9-4 16,-3-7-18-16,2-1-18 15,-8 0-8-15,-10-5-5 16,-3-11 37-16,-9-4-2 16,-7 2 18-16,0 3 19 15,0 6 37-15,-14 5-12 16,-10 4 0-16,-5 0-20 15,-6 16 7-15,-8 14-15 16,1 6 4-16,2 4 2 16,9 4-12-16,6 4-3 0,9 8-7 15,7 2 3 1,9-6-9-16,0-6-18 0,27-13-35 16,17-12 0-16,8-9-75 15</inkml:trace>
  <inkml:trace contextRef="#ctx0" brushRef="#br0" timeOffset="72881.67">15082 6645 513 0,'0'0'25'15,"0"0"-23"-15,0 0-1 16,0 0 1-16,0 0 1 0,129-53-3 15,-112 53 0-15,-5 0 5 16,-10 13-4-16,-2 10 23 16,-11 6 9-16,-16 7-18 15,-4 6 7-15,2 2-22 16,2 5 0-16,5 1 8 16,4 0-8-16,4-8 0 15,12-9-1-15,2-12 1 16,0-11-6-16,13-10-10 15,8 0-30-15,10-6-32 16,-2-19-117-16</inkml:trace>
  <inkml:trace contextRef="#ctx0" brushRef="#br0" timeOffset="73163.52">15379 5695 400 0,'0'0'6'16,"108"103"5"-16,-31-16 32 16,2 20 19-16,-8 12 5 15,-26 8-16-15,-26-6 12 16,-19-9-19-16,-23-10-20 0,-27-8 1 15,-1-8-19 1,4-11-4-16,10-11-2 0,2-14-15 16,0-10-25-16,-3-11-106 15,-6-16-347-15</inkml:trace>
  <inkml:trace contextRef="#ctx0" brushRef="#br0" timeOffset="73924.95">16374 6066 438 0,'0'0'49'0,"0"0"-27"16,0 0-16-16,0 0 4 15,0 0 45-15,19 140-19 0,-5-72-15 16,3 5-6-16,0-6-13 15,0-6 9-15,3-11-11 16,-2-12-1-16,0-10 0 16,-2-12-19-16,-8-8-20 15,-5-6-41-15,-3-2-83 16,-3 0-180-16</inkml:trace>
  <inkml:trace contextRef="#ctx0" brushRef="#br0" timeOffset="74098">16283 6427 451 0,'0'0'46'0,"0"0"-38"0,0 0 6 15,0 0-2 1,0 0 18-16,0 0-28 0,50 15 0 16,-13-7-4-16,2-4-2 15,3-1-24-15,-2-3-69 16,-1 0-89-16</inkml:trace>
  <inkml:trace contextRef="#ctx0" brushRef="#br0" timeOffset="74884.64">17022 6204 417 0,'0'0'48'0,"0"0"-45"16,15 140 15-16,8-77 7 15,4 7 25-15,4 1-16 16,-6 4-22-16,-4 1-6 16,-5-2-6-16,-5-9 1 15,-4-13 1-15,-4-14-2 16,-1-16 0-16,-2-13 1 16,0-9 1-16,0 0 7 0,-21-37-9 15,-8-16 3-15,-2-16-3 16,0-18 0-16,0-9-4 15,0-10 2-15,2-13 2 16,2-1-1-16,12 2-2 16,9 16 3-16,6 20 0 15,0 17 0-15,23 17-6 16,4 14 6-16,4 6 0 16,7 12 0-16,-3 6 0 15,-4 10 1-15,-8 0-5 0,-7 20 4 16,-14 19 0-16,-2 11 1 15,0 6 1-15,-25 3 0 16,-6 2-2-16,-2-5 1 16,2-6 2-16,4-6-3 15,9-12 0-15,7-12 0 16,7-10 0-16,4-6 0 16,0-4-3-16,0 0 0 15,22 0-8-15,14-11 11 16,10-4-5-16,5 5-13 15,5 6 2-15,-2 4 12 16,-8 0 0-16,-6 6 4 16,-11 12-1-16,-11 4 1 15,-11 2 0-15,-7 0 5 16,-2 2 3-16,-32-2 11 0,-8-1-3 16,-3-3-10-16,3-5 15 15,-1-3-17-15,8 1-3 16,4-5 1-16,2-2-2 15,7 0-3-15,8 1-30 16,8-2-40-16,6-2-70 16</inkml:trace>
  <inkml:trace contextRef="#ctx0" brushRef="#br0" timeOffset="75528.38">17596 6394 334 0,'0'0'119'0,"0"0"-99"16,0 0-18-16,0 0 18 15,0 0 1-15,0 0-12 16,63-64 11-16,-63 64-10 0,2 0-4 16,5 0-4-1,2 0-1-15,9 0-1 16,4 6 0-16,3 5 3 0,1 2 0 16,1 5-3-16,-7 4 0 15,-4 3 6-15,-10 0 0 16,-6-3 3-16,0 3-3 15,-2-5-5-15,-23-1 19 16,-2 0-20-16,-2-5 2 16,6-4 5-16,2 0-6 15,8-4 0-15,6-4-1 16,5-2 2-16,2 0-10 16,0 0 5-16,0 0-7 15,16 0 7-15,3 0 3 0,6 0-3 16,-2 0-1-16,1 0-8 15,1 0 7-15,-1 0 2 16,0 10 1-16,-1 8 2 16,-6 4 1-16,-5 3-1 15,-8-4 0-15,-4 3 1 16,0-2 13-16,-10-1-11 16,-17 1 9-16,-7-2-2 15,-4-5-4-15,-2 0-3 16,2-5-3-16,3-6 0 15,1-4-5-15,10 0-1 16,5 0-30-16,9-17-6 16,10-1-56-16,0-4-58 15</inkml:trace>
  <inkml:trace contextRef="#ctx0" brushRef="#br0" timeOffset="75927.87">18330 5645 414 0,'0'0'37'0,"0"0"-37"15,0 0 12-15,0 0-3 16,-76 124 30-16,52-44-6 16,3 16-8-16,6 11 4 15,3 5-9-15,6 2-10 16,6-1 9-16,0-7-19 15,12-6 0-15,14-13-1 16,5-10 1-16,7-15-6 16,4-13-16-16,6-17-27 15,4-19-17-15,2-8-66 16,2-5-70-16</inkml:trace>
  <inkml:trace contextRef="#ctx0" brushRef="#br0" timeOffset="76243.6">19214 5618 376 0,'0'0'90'0,"0"0"-89"16,-97 153 14-16,61-71 21 15,-3 12 15-15,4 9-21 16,4 1-19-16,2-2-7 16,4-11-4-16,8-16 0 15,1-16-7-15,7-17-27 16,3-18-25-16,-3-12-32 15,-1-10-18-15,2-2 2 16</inkml:trace>
  <inkml:trace contextRef="#ctx0" brushRef="#br0" timeOffset="76428.75">18780 5975 482 0,'0'0'27'0,"0"0"-25"15,0 0 13-15,60 141 1 16,-18-93-11-16,8 2 7 16,0 2-12-16,2-2-3 15,-3-3-13-15,-7-3-54 16,-6-3-73-16</inkml:trace>
  <inkml:trace contextRef="#ctx0" brushRef="#br0" timeOffset="76894.75">19321 6334 344 0,'0'0'101'0,"0"0"-96"16,0 0 4-16,118-60-8 15,-71 50 9-15,-2 5 0 16,-10 5-7-16,-10 0 0 15,-11 5 4-15,-12 11 5 16,-2 4 18-16,-2 4-21 16,-25 0-3-16,-6 2 1 15,1 3-3-15,5-3-2 16,3-2-2-16,11-5 0 0,3-2 0 16,10-3 0-16,0-6-2 15,2-4 0-15,27-4 4 16,12 0 2-16,10 0-4 15,7 0 2-15,-2 0-10 16,-8 0 7-16,-9 8-5 16,-10 0 6-16,-16 3 0 15,-5 0 0-15,-8-1 0 16,0 6 0-16,0 0 9 16,-13 6-8-16,-16 2 5 15,-2-2-1-15,2-1-4 0,2-6 1 16,3-1-2-16,4-8-5 15,4-6 4-15,5 0-49 16,11-2-50-16,0-22-56 16</inkml:trace>
  <inkml:trace contextRef="#ctx0" brushRef="#br0" timeOffset="77111.1">20072 6016 363 0,'0'0'159'0,"0"0"-156"15,0 0 0 1,65 132 32-16,-40-84-16 0,-6 4-3 16,-7-2-11-16,-8 0-5 15,-4-1-1-15,0-5-48 16,-14-6-54-16,-5-10-68 15</inkml:trace>
  <inkml:trace contextRef="#ctx0" brushRef="#br0" timeOffset="77276.39">19932 6280 475 0,'0'0'0'15,"0"0"1"-15,0 0-1 16,0 0 0-16,134-8-8 16,-86 8-123-16,6-2-131 15</inkml:trace>
  <inkml:trace contextRef="#ctx0" brushRef="#br0" timeOffset="77796.13">20823 5761 246 0,'0'0'124'0,"0"0"-98"0,0 0 34 15,0 0 1-15,0 0-1 16,0 0-40-16,-78-48-18 15,42 82 2-15,-2 10 0 16,1 6 2-16,8 6-6 16,10 4 1-16,15 3-1 15,4-4 0-15,0-4-1 16,14-13 0-16,11-9 0 16,3-10 1-16,6-8-9 15,2-9-14-15,1-6 14 0,-1 0-36 16,-5-15-18-16,-4-12 18 15,-9 0-48-15,-7-3 37 16,-9 4 56-16,-2 4 16 16,-7 6 63-16,-15 5-17 15,-3 7-25-15,-4 4-2 16,-4 3-20-16,-3 21 6 16,-1 12 7-16,1 6-7 15,3 4 15-15,2 6-26 16,2 4 5-16,6-4-4 15,12-3-7-15,9-7-4 16,2-10 0-16,7-6 0 16,20-4-7-16,6-6-23 15,5-4-44-15,8-5-103 0,5-7-38 16</inkml:trace>
  <inkml:trace contextRef="#ctx0" brushRef="#br0" timeOffset="78244.75">21099 6236 245 0,'0'0'247'0,"0"0"-247"16,0 0 5-16,0 0 3 15,0 0-4-15,131-70-4 16,-110 70 4-16,-10 0-4 0,-4 6 5 15,-7 10 3-15,0 5 2 16,-2 0 11-16,-21 3-16 16,-4 0 2-16,-2 1-2 15,3-1-3-15,8-1-2 16,7-1 0-16,4-2 0 16,5-3 0-16,2-5 0 15,0-4-2-15,0-5 2 16,15-3-4-16,14 0-10 15,12 0-19-15,-6 0-28 16,-1 0 56-16,-14 0-2 16,-9 0 7-16,-9 15 12 15,-2 1 19-15,0 2-1 16,0-1-14-16,-2 2-13 0,-7-5 11 16,0 2-14-16,-2-2 0 15,-5 4 5-15,-4 0-5 16,-9 0-4-16,0-2-70 15,5-4-97-15</inkml:trace>
  <inkml:trace contextRef="#ctx0" brushRef="#br0" timeOffset="78594.94">21545 5261 383 0,'0'0'32'0,"55"112"-2"15,-7-29 26-15,3 11-4 16,2 15-1-16,-2 10-8 16,-6 6-8-16,-14 1 3 15,-17-5-20-15,-14-3-6 16,-3-12 11-16,-34-8-23 0,-17-5 0 16,-10-7 0-16,-8-3-14 15,-2-4-42-15,1-16-92 16</inkml:trace>
  <inkml:trace contextRef="#ctx0" brushRef="#br0" timeOffset="80896">22365 6173 22 0,'0'0'281'0,"0"0"-212"16,0 0-55-16,0 0 6 15,0 0 36-15,0 0-28 16,0 0-5-16,-38-37-8 15,38 37-6-15,0 0 1 16,0 0-1-16,0 0-1 16,0 0 17-16,0 0-25 15,0 0 1-15,0 2 3 16,0 8 1-16,18 2 13 0,8-2-16 16,5-4 1-16,8-2 4 15,1-4-5-15,0 0-4 16,-5 0-3-16,-4 0 4 15,-4 0-24-15,-7 0 1 16,-7-4-35-16,-5 1-15 16,-8 3-65-16</inkml:trace>
  <inkml:trace contextRef="#ctx0" brushRef="#br0" timeOffset="81087.49">22265 6435 476 0,'0'0'33'16,"0"0"-33"-16,0 0-3 15,0 0 3-15,0 0 4 16,0 0-4-16,147 18 7 16,-94-18-14-16,3 0-36 15,-1-3-59-15,3-5-56 16</inkml:trace>
  <inkml:trace contextRef="#ctx0" brushRef="#br0" timeOffset="81881.34">23225 6304 590 0,'0'0'0'0,"0"0"-13"16,22 143 8-16,1-71 5 15,-2 8 3-15,2 7 1 16,-7 9 3-16,-3-5-7 0,-7-8 0 15,-3-13 3-15,-3-14-3 16,0-11 0-16,0-18 2 16,0-10-2-16,-3-13 6 15,-5-4-1-15,-6-12 18 16,-5-33-12-16,-2-23-11 16,-1-23-1-16,6-25 0 15,-2-10 2-15,3-10-2 16,-1-4-4-16,3 5 4 15,11 11-7-15,2 14 8 16,4 19 0-16,23 23 0 16,4 14-7-16,3 18 1 15,-1 11 3-15,-8 13 6 16,-6 11-12-16,-5 1 9 0,-10 10-8 16,-4 23 7-16,0 11 1 15,-13 7 5-15,-20 5-5 16,-6 0 0-16,2-5 0 15,6-9 0-15,10-11 0 16,10-12 0-16,9-7 0 16,2-6 0-16,0-2-4 15,11-4-7-15,18 0 9 16,12 0 2-16,3 0 0 16,0-2 1-16,-5 2 0 15,-8 0-1-15,-10 0-2 16,-7 16 2-16,-7 8-2 0,-7 4 2 15,0 6 0-15,-9 2 1 16,-18 0 1-16,1-4 0 16,3-4-2-16,8-6 0 15,3-5 5-15,6-3-5 16,3-1-2-16,3 0 1 16,0-1-11-16,0 1-36 15,9-1-19-15,16-1-18 16,2-1 18-16,4-1 11 15,2-3-5-15,1-6-13 16,-1 0-22-16,-2 0 86 16</inkml:trace>
  <inkml:trace contextRef="#ctx0" brushRef="#br0" timeOffset="82162.48">23686 6575 105 0,'0'0'128'16,"0"0"-82"-16,0 0-19 15,0 0-2-15,0 0 26 16,-58 109-26-16,47-74-8 15,5 2-8-15,6-4-8 16,0-6-1-16,0-9 0 16,10-10-2-16,11-8 2 15,0 0 0-15,4-13 16 16,-2-14-9-16,-6-8-3 16,-5-3-1-16,-8-5-3 15,-4 4 0-15,0 1 10 16,-18 7 4-16,-6 4-7 0,-5 5-5 15,0 4-2-15,2 5-3 16,2 1-31-16,5 7-28 16,7 1-29-16,4-1-132 15</inkml:trace>
  <inkml:trace contextRef="#ctx0" brushRef="#br0" timeOffset="82408">24054 6190 544 0,'0'0'4'0,"0"0"3"15,8 137-7-15,6-86 0 16,-3-2 3-16,5-8 0 15,-3 0-3-15,0-9 0 16,-1-10-8-16,-4-6 5 16,-3-6-85-16,-5-8-54 15,0-2-166-15</inkml:trace>
  <inkml:trace contextRef="#ctx0" brushRef="#br0" timeOffset="82571.91">23987 6334 516 0,'0'0'14'16,"0"0"-14"-16,0 0-2 15,0 0 2-15,0 0 0 16,118-4-12-16,-60 4-73 16,5 0-34-16,1 0-193 15</inkml:trace>
  <inkml:trace contextRef="#ctx0" brushRef="#br0" timeOffset="83247.58">24702 6272 34 0,'0'0'374'0,"0"0"-368"0,42 120 9 16,-13-64-12-16,4 7 25 15,2 4 1-15,-6 6-18 16,-8 4-7-16,-5-5-4 15,-14-6 0-15,-2-15 7 16,0-12-7-16,0-13 0 16,-4-16 3-16,-8-10-2 15,-1 0 26-15,-7-25-23 16,-5-22 1-16,4-21-3 0,3-17-2 16,-3-16 0-1,6-10 3-15,-1-5-2 0,1-1-2 16,2 1 1-16,3 6 0 15,8 7 2-15,2 11-2 16,0 10 0-16,23 14 1 16,10 15-1-16,5 18-1 15,5 14-1-15,-4 14 2 16,-1 7-3-16,-7 1 3 16,-6 31-2-16,-10 11 2 15,-3 9 0-15,-12 4 2 16,0 3-2-16,-23-1 0 15,-19-2 19-15,-9-6-18 16,-5-8 4-16,5-9 6 16,8-6-6-16,12-11 1 15,14-9-6-15,9-2 0 16,8-5 0-16,0 0 0 0,0 0-6 16,3 0-1-16,21 0-4 15,14 0 5-15,9-2 4 16,3-1 2-16,-6 3 0 15,-15 0 0-15,-11 3-5 16,-9 5 5-16,-7 0 2 16,-2 0 5-16,0 2-7 15,0 8 6-15,-23 7 18 16,-4 4-23-16,-8 1 0 16,2 5 4-16,-1-6-5 15,7-1 0-15,7-1 0 0,11-8-19 16,9-6-19-16,0-5-58 15,23-5-65-15,15-3-122 16</inkml:trace>
  <inkml:trace contextRef="#ctx0" brushRef="#br0" timeOffset="83426.98">25201 6475 408 0,'0'0'31'15,"0"0"-23"-15,0 0-5 16,12 134 9-16,-8-94 2 16,-2 4-13-16,-2 1 2 15,0-8-6-15,0 1-5 16,0-9-69-16,0-5-73 0</inkml:trace>
  <inkml:trace contextRef="#ctx0" brushRef="#br0" timeOffset="83725.92">25838 6035 488 0,'0'0'71'0,"0"0"-71"0,0 0-3 16,0 0 3-16,-31 135 1 16,11-65 17-16,-4 4-17 15,-7 3-1-15,-3-3 7 16,2-5-4-16,1-11-1 16,10-1-2-16,-2-11-8 15,5-12-4-15,7-14-90 16,2-13-34-16,7-7-87 15</inkml:trace>
  <inkml:trace contextRef="#ctx0" brushRef="#br0" timeOffset="83900.36">25569 6226 394 0,'0'0'194'15,"0"0"-194"-15,0 0-9 16,0 0 9-16,0 0 0 15,0 0 2-15,80 130-2 16,-36-97-29-16,8-1-9 16,2-6-78-16,-4-8-49 15</inkml:trace>
  <inkml:trace contextRef="#ctx0" brushRef="#br0" timeOffset="84063.2">26081 6505 301 0,'0'0'115'0,"0"0"-92"0,0 0-21 16,0 0 19-16,56 124 4 16,-45-86-7-16,-4 4-8 15,-7 1-9-15,0 1-1 16,0-4-6-16,0-3-72 16,0-6-60-16</inkml:trace>
  <inkml:trace contextRef="#ctx0" brushRef="#br0" timeOffset="84328.23">26834 6066 440 0,'0'0'103'15,"0"0"-89"-15,25 104-19 16,-11-44 10-16,-8 7 1 16,-6 3 6-16,0-2-8 15,0-2-4-15,0-8-1 16,-9-8-41-16,2-12-12 16,1-10-62-16,-1-12-54 15</inkml:trace>
  <inkml:trace contextRef="#ctx0" brushRef="#br0" timeOffset="84503.49">26680 6353 419 0,'0'0'71'0,"0"0"-41"16,0 0 15-16,0 0-29 16,0 0-12-16,0 0-2 15,34 14 3-15,0 4-5 16,4-3-1-16,4-2-29 15,3-4-41-15,3-2-63 16,8-7-72-16</inkml:trace>
  <inkml:trace contextRef="#ctx0" brushRef="#br0" timeOffset="85135.07">27430 6142 345 0,'0'0'62'0,"0"0"-49"16,0 117 3-16,0-56 6 16,0 8 26-16,0 5-25 15,0-1-12-15,0 4 10 16,-14-4-21-16,-4-2 0 16,-4-11 3-16,1-14-2 0,6-21 3 15,6-17-4 1,0-8 0-16,1-10 35 0,-1-33-35 15,-1-15 2-15,4-18-2 16,6-11 4-16,0-12-4 16,0-11 0-16,0-9-1 15,6 5-8-15,19 12 1 16,4 23 3-16,6 21 3 16,1 24-5-16,5 13-3 15,-6 13 9-15,-4 8 1 16,-6 0 3-16,-10 0-3 15,-6 15-2-15,-9 11 2 16,0 8 0-16,-31 8 4 16,-20 5-4-16,-9 1 0 15,-2-4 2-15,8-5-2 16,14-8 0-16,17-11 1 0,17-8-1 16,6-6 0-16,0-1-3 15,15-5 3-15,21 0 4 16,11 0-4-16,7 0-1 15,4-3 1-15,-8 3 0 16,-9 0 0-16,-13 0 0 16,-10 6 0-16,-7 10-2 15,-6 2 6-15,-5 7 0 16,-3 0 9-16,-25 4-5 16,-8-1 9-16,0-2-15 15,-1-4 1-15,1-2 18 0,7-4-21 16,4-6 0-1,5-1 0-15,7-2-18 0,7-1-27 16,6-2-68-16,0-4-99 16</inkml:trace>
  <inkml:trace contextRef="#ctx0" brushRef="#br0" timeOffset="85560.98">27828 6599 400 0,'0'0'105'16,"0"0"-100"-16,0 0-4 16,0 0 4-16,0 0-5 15,0 0 0-15,118-34 1 16,-109 44 6-16,-9 10 1 16,0 4-2-16,0 6 24 15,-9 5-22-15,-6-2 10 16,-6 2-5-16,4-2-3 0,1-1 4 15,5-3-14-15,9-8 0 16,2 0 0-16,0-5 0 16,6-4-2-16,21-5 0 15,9-4-6-15,13-3-38 16,8 0-88-16,15 0-81 16</inkml:trace>
  <inkml:trace contextRef="#ctx0" brushRef="#br0" timeOffset="85895.75">29055 5961 550 0,'0'0'11'15,"0"0"-11"-15,0 0 1 16,-69 132 29-16,36-58 23 16,-9 13-26-16,-9 1-13 15,-14 2-1-15,-4-3-4 0,-1-5-2 16,8-10-7-16,16-16-9 15,15-16 6-15,12-17-31 16,9-19-16-16,3-4-30 16,7-11-85-16</inkml:trace>
  <inkml:trace contextRef="#ctx0" brushRef="#br0" timeOffset="86067.22">28592 6264 448 0,'0'0'97'0,"0"0"-94"16,0 0 10-16,5 106 8 16,8-62-13-16,5 3-2 15,8 1-6-15,5-2-8 16,4-2-19-16,2-4-66 0,-5 0-62 16,1-10-121-16</inkml:trace>
  <inkml:trace contextRef="#ctx0" brushRef="#br0" timeOffset="86378.65">29009 6673 247 0,'0'0'253'0,"0"0"-233"15,0 0-9 1,0 0 27-16,0 0-8 0,120-64-29 15,-91 64 0-15,-11 0 0 16,-9 0 3-16,-7 16 13 16,-2 8-8-16,-4 12 8 15,-21 4 18-15,-6 7-26 16,-2 0 13-16,4-3-7 16,6-4-12-16,8-7 3 15,10-8-6-15,5-2 0 16,0-4-3-16,2-6 3 15,21 3-56-15,8-6-89 16</inkml:trace>
  <inkml:trace contextRef="#ctx0" brushRef="#br0" timeOffset="87005.98">29822 6060 66 0,'0'0'394'15,"0"0"-392"-15,0 118-2 16,0-48 36-16,7 9 10 16,0 1-14-16,1-2-2 0,3-8-29 15,3-8-1 1,-1-10 0-16,-1-10 2 0,-8-10-7 15,-4-12-27-15,0-10-60 16,-8-10-67-16</inkml:trace>
  <inkml:trace contextRef="#ctx0" brushRef="#br0" timeOffset="87192.95">29575 6477 57 0,'0'0'431'0,"0"0"-396"15,0 0-33-15,0 0 9 16,0 0 15-16,0 0-8 16,69-12-8-16,-27 12-9 15,2 0 2-15,2 0-6 16,-2 0-3-16,-1 0-42 16,-1 0-68-16,-7-2-89 0</inkml:trace>
  <inkml:trace contextRef="#ctx0" brushRef="#br0" timeOffset="88267.09">30393 6100 484 0,'0'0'13'0,"0"0"-6"15,8 126-7-15,8-42 20 16,11 15 7-16,1 11 13 16,4 7-25-16,-3 3-4 15,-13-9 12-15,-8-12-20 16,-8-21-1-16,0-22-1 16,0-21 1-16,0-16 0 15,0-13-2-15,0-6 0 16,-11 0 17-16,-7-28-7 15,-9-24-10-15,1-24-1 16,0-24 1-16,3-19-4 16,5-13-13-16,1-6-1 15,5 5 14-15,7 11-2 16,5 18 6-16,8 21-4 0,20 21 1 16,8 18 1-16,0 12-9 15,-1 14 11-15,3 8 11 16,-5 10-11-16,-4 0-2 15,-8 0 0-15,-10 27 2 16,-11 2-7-16,0 11 7 16,-23 0 0-16,-21 5 5 15,-14-3-4-15,-4-2-2 16,8-6 1-16,12-10 0 16,17-8-1-16,19-6 1 15,6-5-7-15,2-4 4 0,27-1-3 16,11 0 6-16,11 0 0 15,3-4 2-15,2-2-1 16,-10 3-1-16,-10 3 0 16,-12 0-4-16,-11 6 4 15,-7 13-2-15,-6 9-1 16,-6 4 6-16,-25 0 5 16,-9-2-8-16,-4-2 0 15,3-6 17-15,6-1-16 16,8-2 0-16,5-6-1 15,2 1-1-15,4-2-1 0,7 0-66 16,5-2-68 0,4-2-127-16</inkml:trace>
  <inkml:trace contextRef="#ctx0" brushRef="#br0" timeOffset="88746.02">30773 6517 345 0,'0'0'101'16,"0"0"-85"-16,0 0 13 15,0 0 21-15,0 0-40 16,0 0-9-16,52-10-1 16,-23 10 0-16,2 6 1 15,-4 6-1-15,-2 2 0 16,-10 4-3-16,-11 3 3 0,-4 4 11 15,0 6-9-15,-13-2 0 16,-9 1 11-16,3-4-13 16,6-7 2-16,5-5-2 15,0-6 1-15,6-5 4 16,0 0-5-16,2-3 0 16,0 0 2-16,0 0-2 15,0 0 0-15,0 0-3 16,8 0-9-16,7 0 12 15,7 0-2-15,3 0 5 16,-4 0 0-16,0 1-3 0,-3 5 0 16,-9-1 0-1,-3 1 1-15,-4 2-5 16,-2 3 1-16,0 2 3 0,-8 3 14 16,-21-1-10-16,-9 1-1 15,-3-1-3-15,4-5-2 16,8-2-9-16,6-6-43 15,10 0-21-15,9-2-48 16</inkml:trace>
  <inkml:trace contextRef="#ctx0" brushRef="#br0" timeOffset="89195.99">31854 6111 434 0,'0'0'21'0,"0"0"-7"16,0 0 12-16,0 0-6 15,0 0 22-15,-115 92-16 16,70-35-7-16,3 10 14 15,-1 0-8-15,1 2-5 16,6 2-13-16,-1-8-6 16,0-7 4-16,6-6-5 15,7-10-6-15,8-16 1 16,5-7-37-16,-3-16-12 16,-1-1-41-16,-1-7-108 15</inkml:trace>
  <inkml:trace contextRef="#ctx0" brushRef="#br0" timeOffset="89398.02">31338 6211 423 0,'0'0'6'16,"0"0"38"-16,50 105-1 15,-23-49-13-15,2 4 6 16,2 0-11-16,1-4-22 15,-1-3-1-15,-4-3-2 16,0-2-2-16,-1-8-19 16,1-10-55-16,-5-7-71 15</inkml:trace>
  <inkml:trace contextRef="#ctx0" brushRef="#br0" timeOffset="89811.92">31830 6539 383 0,'0'0'55'0,"0"0"-46"15,0 0-9-15,0 0 40 16,125-45-12-16,-99 45-13 16,-6 17 3-16,-9 7-14 15,-11 4 2-15,0 4 15 0,-17 1-12 16,-21-2-3-1,-3-1-5-15,-1 0 1 0,9-6 0 16,10-1-2-16,17-5-2 16,6-5-1-16,0 0 0 15,13-4 1-15,16 0-1 16,10-1 3-16,9-2 8 16,1 2-8-16,-2 2 0 15,-10 2 0-15,-8 2 0 16,-10-2 0-16,-9 3 3 15,-2 2-2-15,-8 3 8 16,0 0-7-16,-12 4-2 16,-19-2 15-16,-11 0-15 15,-10 0 0-15,-14 0-2 0,-5 6-62 16,-23-3-154-16</inkml:trace>
  <inkml:trace contextRef="#ctx0" brushRef="#br0" timeOffset="90532.05">23605 7921 569 0,'0'0'34'15,"0"0"-34"-15,0 0 0 16,0 0 16-16,0 0-10 16,0 0 22-16,0 142-8 15,0-86-19-15,-4-1 6 16,2-4-7-16,2-2 0 15,0-5 2-15,0-8-2 16,-2-8-2-16,-3-11-13 16,-3-9-38-16,-2-3-47 15,-9-5-116-15</inkml:trace>
  <inkml:trace contextRef="#ctx0" brushRef="#br0" timeOffset="90710.77">23418 8141 486 0,'0'0'84'0,"0"0"-69"16,0 0-9-16,0 0 23 16,0 0-8-16,0 0-14 15,41-5-7-15,-5 5 6 16,3 0-6-16,7 0-6 16,-2 0-35-16,3 3-21 0,-3-3-46 15,-2 0-38 1</inkml:trace>
  <inkml:trace contextRef="#ctx0" brushRef="#br0" timeOffset="91430.82">24469 7642 372 0,'0'0'90'0,"0"0"-57"15,0 0-26-15,0 0 2 16,0 0 27-16,-141 128-4 16,110-48-14-16,6 14 6 15,8 11-4-15,7 14-3 16,6 9 0-16,2 6-14 15,2 2 12-15,-3-6-15 16,3-13 0-16,0-11 1 16,0-15-1-16,21-15-6 15,8-13-26-15,-3-20-34 16,5-11-29-16,0-16-107 16</inkml:trace>
  <inkml:trace contextRef="#ctx0" brushRef="#br0" timeOffset="92144.77">24798 8099 519 0,'0'0'22'0,"0"0"-22"15,0 0 4-15,0 0-4 16,4 117 28-16,0-37-16 16,4 10-9-16,-4 2-3 15,3-4 2-15,-5-10 7 16,-2-9-9-16,0-13 0 16,0-14 7-16,0-16-7 0,0-12 3 15,0-12-3-15,0-2 2 16,0-6 25-16,-7-28-17 15,-1-18-8-15,-2-21-2 16,4-21 0-16,-1-18-1 16,5-13 0-16,-2-7 0 15,4 8-8-15,0 14 9 16,0 16-3-16,17 21 3 0,10 21-1 16,2 18-6-1,0 14 4-15,-5 9 6 16,-1 10 1-16,-6 1-4 0,-6 0-4 15,-1 20 4-15,-10 10 1 16,0 7 4-16,-7 4-5 16,-24 3 2-16,-8 3 3 15,0-4-5-15,1-4 0 16,7-11 3-16,10-10-3 16,13-8 0-16,8-8-3 15,0-2-6-15,2 0 5 16,23 0-1-16,6-4 5 15,6-14 6-15,1 0-3 16,0 1-6-16,-7 6 3 16,-9 5 0-16,-5 3 0 0,-9 3 0 15,-4 0-1 1,-1 19 1-16,-3 9 6 0,0 2 1 16,0 2-7-16,-13 0 3 15,-1-2 2-15,5-3-5 16,1 3 0-16,-2-3 0 15,-1-1 0-15,-2 1-17 16,-1 1-45-16,3-1-67 16,11-4-103-16</inkml:trace>
  <inkml:trace contextRef="#ctx0" brushRef="#br0" timeOffset="92346.14">25319 8493 469 0,'0'0'4'0,"0"0"2"15,14 125 5-15,-5-83 14 16,-3-2-12-16,1 1-13 16,-3-3 3-16,-4-6-8 15,0-8 2-15,0-2-60 16,0-5-82-16</inkml:trace>
  <inkml:trace contextRef="#ctx0" brushRef="#br0" timeOffset="92766.14">25986 7863 498 0,'0'0'48'0,"0"0"-27"16,0 0-18-16,0 0 14 16,-92 105 16-16,53-38-11 15,-4 3-7-15,7-3-15 16,5 0 3-16,4-3 1 16,4-1-4-16,4-11-3 15,3-14 2-15,5-14-10 16,3-10-2-16,2-11-22 15,0-3-13-15,4-17 8 16,-3-23-130-16,1-8 30 16,4-6-29-16</inkml:trace>
  <inkml:trace contextRef="#ctx0" brushRef="#br0" timeOffset="92916.3">25622 8125 287 0,'0'0'115'16,"0"0"-50"-16,0 0-20 15,0 0-25-15,0 0-9 16,0 0 7-16,48 50-12 15,-23-12 3-15,7 6-9 16,1 2 0-16,1 1-1 16,0-5-6-16,-1-2-39 15,-4-4-80-15,-2-5-58 16</inkml:trace>
  <inkml:trace contextRef="#ctx0" brushRef="#br0" timeOffset="93088.44">26368 8293 363 0,'0'0'0'15,"0"0"-5"-15,0 0-154 16</inkml:trace>
  <inkml:trace contextRef="#ctx0" brushRef="#br0" timeOffset="93945.77">25656 8057 81 0,'0'0'219'16,"0"0"-219"-16,0 0 0 16,0 0 0-16,39-121 22 15,-18 106-6-15,-5 1 6 16,-7 6 10-16,-3 3 9 16,-6 2 7-16,0 3-12 15,0 0-14-15,0 0 0 16,-13 3-13-16,-7 20-4 15,-11 13 11-15,-5 10-3 16,-2 0 6-16,0 4-9 16,2-4-6-16,9-1 14 0,3-5-18 15,11-6 0-15,8-11 2 16,5-9-2-16,0-5 0 16,23-9-5-16,12 0 5 15,12-13 20-15,6-12-19 16,8-8 1-16,-5-1-1 15,-8 5 1-15,-9 4-2 16,-18 9-2-16,-11 9 2 16,-10 5-6-16,0 2 5 15,0 0-4-15,-23 21 5 16,-10 12 1-16,-7 13 3 16,4-2-4-16,4 3 0 15,11-3 2-15,5 3-2 16,7-7 0-16,5-10 0 0,4-10 1 15,0-10-2-15,4-8-2 16,19-2 3-16,6 0 3 16,15-22-3-16,7-12 5 15,2-9-5-15,1 4-9 16,-12 0 3-16,-15 16-2 16,-11 10 8-16,-16 9 0 15,0 4 0-15,0 0-2 16,-2 12 2-16,-17 20 7 15,2 9 10-15,-5 3-11 16,3 0-1-16,9-2 20 16,-3-3-25-16,3-2 0 15,4 0 4-15,-3-4-4 16,3-1-13-16,0-1-49 0,6-3-77 16,0-11-136-16</inkml:trace>
  <inkml:trace contextRef="#ctx0" brushRef="#br0" timeOffset="95013.29">26663 7860 322 0,'0'0'85'0,"0"0"-49"16,0 0 0-16,0 0 10 15,0 0-13-15,-29-107-12 16,27 101-12-16,0 3-8 0,2 2 12 15,0 1-13-15,0 0 0 16,0 0-1-16,0 0 2 16,0 0-1-16,-2 0 0 15,2 0 0-15,0 0 13 16,-3 0-13-16,3 0 6 16,0 0 7-16,-3 0-3 15,3 0 3-15,-4 0-5 16,-3-3-3-16,-3 3 2 15,-13 0-7-15,-8 0 0 16,-11 0 0-16,-1 13 0 16,1-2 1-16,9 3-1 15,8 1 0-15,2 2 1 16,4 7-1-16,1 6 0 0,5 6 1 16,3 8-1-16,8 3 1 15,2 5-1-15,0-2 0 16,21-4-2-16,8-4 2 15,6-7 0-15,1-4-1 16,-1-4 1-16,0-9-4 16,-3-7-5-16,2-7-6 15,-8-4 6-15,1 0 9 16,-7-15-8-16,-7-9 6 16,-5-5-8-16,-8 1-1 15,0 0-5-15,-3 4 10 0,-13 8-1 16,-6 5 7-16,-3 8 0 15,-6 3 8-15,-2 0-5 16,-7 7 4-16,2 18-3 16,0 3 2-16,0 8 12 15,7 11-12-15,5 5 1 16,5 4 4-16,7 4-7 16,10-3 2-16,4-7-6 15,0-9 0-15,25-7-1 16,10-6 1-16,10-10-4 15,6-5 2-15,7-7-8 16,-2-6-18-16,-2 0-57 16,-4 0-95-16</inkml:trace>
  <inkml:trace contextRef="#ctx0" brushRef="#br0" timeOffset="95239.32">26997 8490 91 0,'0'0'464'15,"0"0"-445"-15,0 0-13 16,0 0 34-16,0 0 7 16,22 136-29-16,-15-99-14 15,-4-1 5-15,-3 0-9 16,0 3-2-16,0 0-6 0,0 5-64 15,-25-6-177-15</inkml:trace>
  <inkml:trace contextRef="#ctx0" brushRef="#br0" timeOffset="95891.98">27710 7961 525 0,'0'0'53'0,"0"0"-42"16,0 0-13-16,7 115 5 16,3-50 14-16,7 1 11 15,-2 1-16-15,-1-3-6 16,-6-3-6-16,-3-14 0 15,-1-7 1-15,-4-10-1 16,0-8-25-16,0-4-61 16,0-8-90-16</inkml:trace>
  <inkml:trace contextRef="#ctx0" brushRef="#br0" timeOffset="96073.25">27574 8297 480 0,'0'0'78'0,"0"0"-62"16,0 0 6-16,0 0 20 16,0 0-42-16,0 0 0 15,24 0 0-15,28 0 0 16,10 0-27-16,7 0-31 16,0 0-48-16,-4-1-39 15</inkml:trace>
  <inkml:trace contextRef="#ctx0" brushRef="#br0" timeOffset="96733.05">28191 8103 320 0,'0'0'107'0,"0"0"-104"0,0 0 22 16,18 148 9-16,-3-67 12 15,6 9-23-15,-3 2-10 16,-3-2-1-16,-9-6-7 15,-2-7-4-15,-4-16 6 16,0-13-2-16,0-17 0 16,0-15-5-16,0-12 0 15,0-4 14-15,0-13 15 16,0-31-10-16,-10-17-17 16,-1-17-1-16,3-16 0 15,2-21-1-15,4-15 0 0,2-4-4 16,0 7 4-16,10 23 0 15,11 26-3-15,6 22 3 16,-2 18-7-16,-3 15 7 16,3 9 0-16,-3 8 5 15,-2 6-5-15,0 0-7 16,-7 0 6-16,-4 20 0 16,-9 13-1-16,0 4 2 15,-19 6 0-15,-20 2 11 16,-5-4-11-16,-3-7 0 15,5-6 4-15,13-10-3 16,11-5 0-16,11-10-1 16,7-2 0-16,0-1-4 0,0 0 4 15,0 0-5 1,16 0-1-16,13 0 6 0,9 0 3 16,6 0-3-16,-3 0 6 15,-4 0-4-15,-6 0-2 16,-4 15-5-16,-2 5 3 15,-10 4 2-15,-6 4 11 16,-9 4-11-16,0 1 1 16,-11-1 22-16,-18 0-22 15,-7-2 6-15,-1-3 9 16,-6-4-12-16,5-3-2 16,5-5-2-16,10-4-6 0,12-3 4 15,7-4-47 1,4 0-39-16,4-4-52 0,23 2-57 15</inkml:trace>
  <inkml:trace contextRef="#ctx0" brushRef="#br0" timeOffset="97045.91">28731 8468 457 0,'0'0'57'15,"0"0"-46"-15,0 0-6 16,0 0 10-16,0 0 3 16,126-44-18-16,-107 44 0 15,-9 0 0-15,-7 6 6 16,-3 15 14-16,0 10 0 0,-7 5-7 16,-18 2 12-16,-1 2-19 15,1-4 7-15,8 0-7 16,5-1-6-16,8-6 2 15,4-4-2-15,0-6 0 16,2-2-9-16,20-7-1 16,5-6-23-16,6-4-15 15,7 0-29-15,-1 0-68 16,1-8-147-16</inkml:trace>
  <inkml:trace contextRef="#ctx0" brushRef="#br0" timeOffset="97528.53">29630 8013 528 0,'0'0'8'15,"0"0"-6"-15,0 0 31 16,0 0 5-16,0 0-38 15,0 0 4-15,-129 56 6 16,113-16-6-16,10 0-3 16,6 2 3-16,0-7-2 15,4 1-2-15,14-6 0 16,5-6 0-16,1-8-2 0,5-5 2 16,2-8-14-16,2-3 14 15,-2 0-28-15,-4-6 21 16,-6-10-9-16,-15-1 16 15,-6 2 2-15,0 5 4 16,-2 6 2-16,-23 4 7 16,-6 0-7-16,-9 14 17 15,-4 16-10-15,3 8 0 16,4 6 13-16,-1 6-24 16,3 8 0-16,3-2-3 15,3 0 1-15,15-2-2 0,12-10 0 16,2-3-12-16,10-7-4 15,21-6-29-15,9-8 3 16,8-6-20-16,0-5-58 16,5-9-151-16</inkml:trace>
  <inkml:trace contextRef="#ctx0" brushRef="#br0" timeOffset="97812.99">29921 8671 42 0,'0'0'371'0,"0"0"-361"16,0 0 12-16,0 0 17 0,0 0 8 16,0 0-32-1,117-89-9-15,-99 87 14 16,3 2-11-16,0 0 16 0,0 0-2 16,-6 8-6-16,-4 4 12 15,-6 5-22-15,-3 4 4 16,-2 9 14-16,0 2-21 15,-13 5 2-15,-12 5 1 16,-2 4-5-16,1-3 2 16,5-2-4-16,10-7-5 15,11-9 3-15,0-5-37 16,16-11-24-16,16 0-26 16,7-8-88-16</inkml:trace>
  <inkml:trace contextRef="#ctx0" brushRef="#br0" timeOffset="98043.71">30617 8238 287 0,'0'0'299'0,"0"0"-295"16,0 0-3-16,12 112-1 15,1-49 18-15,8 6-9 16,-4-1 2-16,1-5-11 16,-5-8-1-16,-7-10-4 15,-2-7-30-15,0-13-58 16,-4-6-95-16</inkml:trace>
  <inkml:trace contextRef="#ctx0" brushRef="#br0" timeOffset="98223.44">30472 8500 447 0,'0'0'151'0,"0"0"-151"16,0 0-6-16,0 0 6 16,0 0 0-16,0 0 0 15,154 0-2-15,-88 0-53 16,-6 0-69-16,-5 0-111 0</inkml:trace>
  <inkml:trace contextRef="#ctx0" brushRef="#br0" timeOffset="98950.93">31179 8061 504 0,'0'0'31'16,"0"0"-11"-16,0 0-13 0,0 0 49 16,0 136-17-16,0-55-24 15,0 9-5-15,0 8 3 16,0 0-13-16,-7-5 8 15,-10-7-8-15,-8-10 0 16,3-14 1-16,1-18-1 16,11-20 0-16,3-14 0 15,1-10 0-15,-4-8 16 16,1-30-16-16,3-22 0 16,4-17-5-16,2-17 5 15,0-22-5-15,6-16-1 0,19-9-12 16,8 11 7-16,5 22-15 15,-3 25 15-15,1 28 11 16,-5 15 0-16,-2 16 2 16,-6 9-5-16,-5 11 6 15,-5 4 4-15,-2 0-7 16,-4 2-7-16,-3 20 6 16,-4 11 2-16,0 4 1 15,-2 7-2-15,-20 3 0 16,-12-1 5-16,-5-2-5 15,0-4 0-15,10-6 3 16,16-6-3-16,13-10-2 16,0-4 1-16,25-4 2 15,8-6-6-15,5-1 7 16,11-3-2-16,-1 2 0 0,2 2-7 16,-6 4-2-16,-11 3 1 15,-8 5 6-15,-11 2-2 16,-10 6 3-16,-4 7 1 15,0 1 6-15,-22 2 1 16,-12 0 10-16,-5-4 2 16,-9-4-3-16,-10-2 2 15,-6-2-18-15,-1-2 0 16,7-2-4-16,21-8 4 16,14-6-44-16,23-4-43 15,2 0-105-15</inkml:trace>
  <inkml:trace contextRef="#ctx0" brushRef="#br0" timeOffset="99763.09">31491 8578 356 0,'0'0'162'16,"0"0"-162"-16,0 0 28 15,0 0 15-15,0 0-16 16,0 0-8-16,-63-29-19 16,39 30 7-16,-5 15-4 15,-6 5 5-15,-2 2 24 16,2 8-27-16,2 3 0 15,8 4-2-15,8 2-1 16,10-5 0-16,7-2-2 16,0-5 0-16,13-2-3 15,12-6 3-15,0-3-8 0,4-4 5 16,-4-6-18-16,0-2 11 16,0-5 4-16,-3 0-24 15,0 0 25-15,-6-12-60 16,-5-8 44-16,-9 4 2 15,-2 2 12-15,0 4 7 16,-17 4 10-16,-6 6 1 16,-4 0 6-16,-2 6-12 15,-2 16 20-15,-2 9-5 16,2 0-8-16,2 5 16 16,4 0-22-16,10-1-4 15,6-3 7-15,9-7-9 16,0-2-1-16,7-8 0 0,22-3-11 15,8-3-11-15,7-5-39 16,2-4-81-16,5 0-91 16</inkml:trace>
  <inkml:trace contextRef="#ctx0" brushRef="#br0" timeOffset="100413.79">32257 7872 479 0,'0'0'46'16,"0"0"-41"-16,0 0-5 15,-138-5 0-15,89 32 27 16,3 14-9-16,1 12-10 16,9 10 3-16,5 1-8 15,12 2 12-15,9-5-15 16,10-10 0-16,0-6 0 16,25-9 0-16,6-9-5 15,4-4 2-15,1-11 6 16,0-8 3-16,-2-4-6 15,-3 0-30-15,-4-12 14 16,-6-9-39-16,-7 0 11 16,-12-2 1-16,-2 6 42 15,0 4 1-15,-24 9 10 16,-10 4 6-16,-3 0 23 0,-9 21-3 16,2 7 3-16,4 7-6 15,0 8-13-15,4 1 2 16,5 3-22-16,6 0 0 15,10-3 2-15,11-6-2 16,4-6-3-16,2-8-1 16,24-5-10-16,5-7-12 15,10 0-48-15,1-5-83 16</inkml:trace>
  <inkml:trace contextRef="#ctx0" brushRef="#br0" timeOffset="100938.49">32444 8691 157 0,'0'0'401'0,"0"0"-386"16,0 0-2-16,0 0-5 0,0 0 8 16,0 0-15-1,45 17 0-15,-45 7 12 16,-18 2-5-16,-13 3-3 0,0-5-1 16,-3 0-4-16,7-4 5 15,10-4-5-15,5-2 0 16,8-4-4-16,4 0 4 15,0-2-7-15,8 0 5 16,13-5-10-16,10-3 12 16,7 0-43-16,3 0-10 15,-1 0 2-15,-11 7 5 16,-9 5 46-16,-9 4 1 16,-5 1 10-16,-1 2 24 15,-5 4-7-15,0-2-9 16,-5 2-3-16,-14 1-10 0,-6 0 12 15,-4-4 5-15,0-4-8 16,0-2 12-16,9-5-23 16,0-2-2-16,8-3 1 15,4-2-3-15,4-2-5 16,-1 0-31-16,3 0-47 16,2 0-100-16</inkml:trace>
  <inkml:trace contextRef="#ctx0" brushRef="#br0" timeOffset="101829.77">32598 7305 323 0,'0'0'12'0,"0"0"23"16,0 0 11-16,0 0-16 15,0 0-5-15,0 0 8 16,72 90-7-16,-14-16 23 16,15 18-12-16,8 17 4 15,3 11-2-15,-8 7-22 16,-20 1 7-16,-19-4-17 15,-26 0 6-15,-11-4 1 16,-27-3-13-16,-30-1-1 0,-15-7 0 16,-7-1 3-1,-6-3-1-15,0-5-2 16,10-8-6-16,7-9-5 0,9-14-55 16,11-7-58-1,13-15-152-15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26:53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17106 3515 274 0,'0'0'25'0,"0"0"-10"0,-79 169-10 15,50-89-3-15,-3 6 7 16,-3 4 14-16,-8 7 14 16,-8 7 14-16,-7 10-32 15,-6-2 1-15,-1-1-3 16,7-11-7-16,4-12-1 15,12-12-9-15,6-14 0 16,12-12 1-16,6-15-1 16,7-15 0-16,9-12 0 15,2-8-3-15,0 0-1 16,0 0-11-16,4-19 10 16,16-19-7-16,9-12 0 0,4-7-27 15,6-6-8-15,-2 3 16 16,5-4 1-16,-3 0-14 15,1-9-3-15,0-3 6 16,-5-6 21-16,-1-7 20 16,-5-2-1-16,-5-4 1 15,-3-3-1-15,-4 6 1 16,-1 7 4-16,-3 17 15 16,-3 16-11-16,-2 14 2 15,-1 9-5-15,-3 8-2 16,2 6 10-16,-2 10 5 15,-2 3 5-15,-2 2-5 16,2 0-18-16,0 2 0 0,2 22 1 16,1 5-1-1,1 14 8-15,6 16-2 0,1 9-6 16,5 9 20-16,4 6-18 16,4-5 3-16,8-4-3 15,1-7 1-15,4-3 0 16,1 0-3-16,-3-6 0 15,-1-3 2-15,-3 0-2 16,-4-10 0-16,-6-2 2 16,-5-8-2-16,-7-11 1 0,-3-8-1 15,-5-6 0 1,0-8 4-16,-3-2-1 0,0 0 46 16,0-23 13-1,-8-17-56-15,-11-14 0 0,-6-13-6 16,-6-17 0-16,0-5 2 15,2-7-2-15,8 1 0 16,13 9 3-16,8 0 0 16,0 6-1-16,2 9-2 15,16 8 0-15,6 8-2 16,5 9 2-16,2 4-2 16,8 10-10-16,1 6 4 15,-3 4-81-15,1 4 20 16,-5 8-51-16</inkml:trace>
  <inkml:trace contextRef="#ctx0" brushRef="#br0" timeOffset="1182.47">18024 3360 245 0,'0'0'52'0,"0"0"-51"15,0 0 0-15,0 0-1 16,0 0 9-16,0 0 18 15,-91 54-4-15,66-17 8 16,-1 8-16-16,-3 16 6 16,2 14 3-16,1 13-7 15,3 4 3-15,6 2-16 16,5-4-3-16,3 2 17 16,5-1-17-16,4-9 1 15,0-8 0-15,0-10-1 16,15-10-2-16,10-5 1 15,6-9-7-15,0-6 6 16,-2-8-28-16,0-8-32 0,-2-10-36 16,0-8-83-1</inkml:trace>
  <inkml:trace contextRef="#ctx0" brushRef="#br0" timeOffset="1816.09">18437 3651 389 0,'0'0'33'0,"0"0"-18"15,0 0-13-15,0 0 8 16,0 0 16-16,0 0-23 16,-68 40 1-16,51 15-4 0,1 9 0 15,5 4 4-15,1-2-3 16,5-6-1-16,5-10 0 16,0-6 1-16,15-10 1 15,12-5-2-15,7-11 0 16,1-12 5-16,8-6 3 15,-1 0-8-15,2-22 0 16,1-17 4-16,-3-7 0 16,-6-8-4-16,-10-7 0 15,-14-10 0-15,-12-1 0 16,0 1 0-16,-18 11 0 16,-20 10 2-16,-5 14 0 0,-3 10 8 15,1 12-9-15,5 8 5 16,7 6-6-16,8 0-1 15,10 0-2-15,11 18-7 16,4 3 4-16,0 6-26 16,26-1-33-16,10 7-56 15,6-3-101-15</inkml:trace>
  <inkml:trace contextRef="#ctx0" brushRef="#br0" timeOffset="2046.55">19239 4118 382 0,'0'0'21'16,"0"0"-11"-16,0 116 7 16,-7-81-11-16,-6-1-6 15,-2-3 26-15,-1-2-18 16,1-3-8-16,-2-2 0 15,4-3 0-15,2-3-2 16,6-4-35-16,5-1-95 16,0-4-74-16</inkml:trace>
  <inkml:trace contextRef="#ctx0" brushRef="#br0" timeOffset="2735.81">19854 3645 43 0,'0'0'382'16,"0"0"-377"-16,0 0-2 16,0 0 20-16,0 0 2 15,0 0-1-15,-70-40-24 16,49 69 1-16,-4 6 3 15,0 12-2-15,3 3-2 16,2 5 12-16,4 4-12 16,6-5 0-16,5-6 0 15,5-6 4-15,0-9-4 16,5-8 0-16,17-3 0 16,2-8 2-16,0-1-2 15,1-12 0-15,2-1-1 0,-2 0 5 16,-1-9 2-16,-2-13-6 15,-6-9 0-15,-7-2 2 16,-7-10-2-16,-2-5 0 16,0-8-1-16,-2-2 2 15,-11-1 0-15,1 7-1 16,3 7 0-16,5 7 1 16,4 5 0-16,0 7-1 15,0 6 0-15,4 2 1 16,14 4-2-16,2 4 1 15,3 2 0-15,4 4-3 16,6-5 3-16,7 6 0 0,5-2 0 16,-1 1 1-1,-4 1-1-15,-5-1 0 0,-6 4 0 16,-8 0-6-16,-5 0 1 16,-6 0-57-16,-5 0-74 15,-5 2-46-15</inkml:trace>
  <inkml:trace contextRef="#ctx0" brushRef="#br0" timeOffset="3286.45">20310 3164 430 0,'0'0'2'0,"0"0"-2"16,0 0 2-16,0 0 35 15,0 0-19-15,0 0-18 16,14-74 12-16,6 74-11 15,0 0-1-15,-2 0 0 16,-1 14 2-16,-5 8-1 16,-3 4-1-16,-5 6 0 15,-4 4 12-15,0 1-12 0,0-2 0 16,-6 0 8 0,-1-8-5-16,1-4 5 15,2-4-8-15,4-1 0 0,0-3-1 16,0 1 1-16,14-2-7 15,4-4-26-15,6-2-30 16,3-4-89-16</inkml:trace>
  <inkml:trace contextRef="#ctx0" brushRef="#br0" timeOffset="3582.06">20800 3057 218 0,'0'0'54'16,"0"0"-16"-16,99 175-3 15,-55-87 35-15,-6 17-25 16,-11 22-22-16,-19 20 4 15,-8 8-18-15,-23 4 9 16,-22-13-18-16,-4-14 0 16,2-12 2-16,-5-14-2 15,4-12-26-15,-12-11-99 16</inkml:trace>
  <inkml:trace contextRef="#ctx0" brushRef="#br0" timeOffset="22514.15">25785 3071 242 0,'0'0'68'0,"0"0"-44"0,0 0-24 16,0 0 0-16,0 0 4 15,0 0 24-15,0 0-2 16,0 0-16-16,-71 55-6 16,71-39 5-16,-5 8-5 15,1 12 0-15,-8 10 7 16,-7 13-5-16,-12 11 13 16,-10 12-9-16,-8 16-8 15,-6 11 11-15,-3 1-13 16,0-4 0-16,4-12 4 15,5-13-4-15,10-17 2 0,6-14-2 16,14-18 0 0,7-14-1-16,12-12 1 0,0-6-9 15,0 0 7-15,10-8 2 16,15-25 6-16,6-14-6 16,2-11-11-16,3-10 5 15,-3-3-28-15,2-1 11 16,-3-9 1-16,-6-1 12 15,-3-2-5-15,-6 2-3 16,-3 6 6-16,-5 3 10 16,-3 8-12-16,1 4 9 15,-4 11 5-15,-3 11 0 16,0 14 0-16,0 11 0 16,2 10 1-16,-2 4-6 15,2 2-1-15,7 28 6 16,4 18 6-16,9 11-5 0,9 9 2 15,7 2-3-15,7 0 1 16,4 4 1-16,2-2-2 16,-1 3 0-16,-2-6 12 15,-5-4-9-15,-7-11-2 16,-5-12-1-16,-7-11 2 16,-8-14-1-16,-6-7-1 15,-4-8 0-15,-4-2 10 16,-2-4 49-16,0-31-13 15,0-15-46-15,0-21 2 16,-18-13 4-16,-3-13-6 0,-3-3 0 16,2 8 0-16,6 11 0 15,5 17 0-15,9 13 0 16,2 8-5-16,0 11 2 16,0 8-6-16,15 8-18 15,5 8-6-15,5 4-14 16,2 4-6-16,2 0-41 15</inkml:trace>
  <inkml:trace contextRef="#ctx0" brushRef="#br0" timeOffset="22865.41">26498 2941 337 0,'0'0'13'0,"0"0"-13"16,0 0 0-16,0 0 1 15,-61 151 4-15,48-74 5 16,3 8 6-16,0 12-8 15,6 0 15-15,4-3-23 0,0-9 0 16,20-14 6 0,11-16-5-16,5-15-1 0,-1-7 0 15,1-9 2-15,0-10-7 16,-5-8-1-16,1-6-46 16,-4 0-7-16,3-26-12 15,-2-11-78-15</inkml:trace>
  <inkml:trace contextRef="#ctx0" brushRef="#br0" timeOffset="23231.96">26881 3252 254 0,'0'0'116'0,"0"0"-116"15,0 0-3-15,0 0 2 0,0 0 1 16,-56 143 2-16,56-95-2 15,0-3 0-15,19-8 4 16,10-3-3-16,0-8 2 16,2-10 1-16,0-6-1 15,-5-10-3-15,3 0 9 16,-4-19 3-16,-3-18 5 16,-5-11-13-16,-3-8 1 15,-9-3-5-15,-5 1 6 16,0 2-8-16,0 6 5 15,-15 8-3-15,-4 10 16 16,-1 10-13-16,5 10-1 16,-6 8-2-16,1 4 0 0,-1 0-5 15,-2 20-15-15,3 8-9 16,11 2-5-16,9-3-27 16,0 0-7-16,6-6-12 15</inkml:trace>
  <inkml:trace contextRef="#ctx0" brushRef="#br0" timeOffset="23456.19">27596 3373 291 0,'0'0'16'0,"0"0"-9"15,0 0 6 1,5 138-10-16,-5-90 11 0,-5 0 25 15,-3 2-33-15,3-5-4 16,3-13-2-16,2-6 1 16,0-10-5-16,9-10-10 15,13-6-55-15,0 0 23 16,7-11-55-16</inkml:trace>
  <inkml:trace contextRef="#ctx0" brushRef="#br0" timeOffset="23914.7">28089 3346 279 0,'0'0'81'0,"0"0"-81"16,0 0-3-16,0 0 3 16,0 0 3-16,0 0 15 15,-7 135-18-15,7-97 0 16,0-5 2-16,9-6-2 15,13-7 0-15,-1-6 12 16,0-6-6-16,2-6 4 16,-3-2-10-16,0-6 0 15,0-20 23-15,-5-13-13 16,-1-6-4-16,-5-5-6 16,-9 0 2-16,0-3-6 15,-9 6 4-15,-20 3 0 0,-6 1-4 16,-6 9 4-16,1 6-2 15,5 10 1-15,3 5 1 16,12 7 9-16,9 4-7 16,9-1 5-16,2 0 13 15,0 3-20-15,0-3-5 16,25-1 4-16,10-2 2 16,7 0 1-16,5-2-2 15,4-1 0-15,-2 2 0 16,1 1 0-16,-4-2-23 15,-4 0-31-15,-8 4-42 16,-10 4-84-16</inkml:trace>
  <inkml:trace contextRef="#ctx0" brushRef="#br0" timeOffset="24310.21">28675 2773 145 0,'0'0'123'16,"0"0"-123"-16,0 0 4 15,0 0 3-15,0 0-6 16,0 0 7-16,42-6-2 0,-26 6-1 15,-1 6 11-15,-3 6-15 16,-2-1 3-16,-3 4 16 16,-5 1-17-16,-2 2 17 15,0 2-9-15,0-2-4 16,0 4 14-16,0-4-19 16,0 0 1-16,0-3 6 15,0-1-6-15,0-5-2 16,5 0-1-16,6-3 3 15,0-2-2-15,5 0-1 0,-1-4-14 16,1 0-9 0,1 0-56-16,2 0-15 0,-1-3-120 15</inkml:trace>
  <inkml:trace contextRef="#ctx0" brushRef="#br0" timeOffset="24600">29022 2526 224 0,'0'0'8'0,"0"0"-5"16,0 0 11-16,81 131 25 15,-44-61 7-15,4 10 0 16,-5 12-24-16,-5 15 9 16,-18 3-8-16,-11 0-17 15,-2-5 0-15,0-13-6 16,-15-8 0-16,-8-6-6 16,-10-1 2-16,-14-13-102 15</inkml:trace>
  <inkml:trace contextRef="#ctx0" brushRef="#br0" timeOffset="26927.94">26928 3194 93 0,'0'0'20'0,"0"0"-20"16,0 0 0-16,0 0 7 15,0 0 27-15,0 0-13 16,0-12-9-16,0 10 1 16,0-1 11-16,0 2-24 15,0-4 1-15,0 4 5 16,0 1-5-16,0-4-2 15,0 4-2-15,0 0-16 16,0 0 8-16,0 0-8 0,0 0-2 16,0 0-75-16</inkml:trace>
  <inkml:trace contextRef="#ctx0" brushRef="#br0" timeOffset="28933.08">27000 3158 80 0,'0'0'90'15,"0"0"-77"-15,0 0 5 16,0 0-12-16,0 0 2 15,0 0 16-15,12-82-2 16,-12 77 4-16,0 5-16 0,0 0-6 16,0 0 22-16,0 0-16 15,0 0 4-15,-2 12-2 16,-13 7 5-16,-3 2 1 16,-2 6-12-16,-2 0 1 15,2 3 16-15,1-3-21 16,6-2 0-16,5-8 5 15,6-6-6-15,2-6 1 16,0-5-2-16,0 0 0 16,0 0 3-16,6 0 4 15,11 0 5-15,8-12 10 16,0-5-17-16,2-4 1 16,-3 5-6-16,-6 4 0 0,-7 8-1 15,-2 4 1-15,-9 0-10 16,0 4-2-16,0 20 12 15,0 7 10-15,0 7-10 16,-18 6 0-16,-7 1 7 16,4 2-7-16,-2-1 0 15,5-6 0-15,5-8 0 16,6-11 3-16,7-11-3 16,0-7 0-16,0-3 0 15,20 0 1-15,14-26 8 0,4-5 12 16,2-6-20-1,-7 5 2-15,-4 6-3 0,-9 8 0 16,-11 7 0 0,-5 10 0-16,-4 1-6 0,0 0-5 15,-6 12 11 1,-19 17 6-16,-6 12-6 0,-7 3 0 16,3-1 4-16,6-4-4 15,6-5 0-15,8-5 0 16,8-6 1-16,4-7-1 15,3-4 0-15,0-4-12 16,0-8 4-16,10 0-55 16,9-4-35-16,6-19-62 15</inkml:trace>
  <inkml:trace contextRef="#ctx0" brushRef="#br0" timeOffset="39390.94">23270 124 224 0,'0'0'68'0,"0"0"-46"15,0 0-19-15,0 0 3 16,0 0 5-16,0 0 6 16,0 0-2-16,-5-20-15 15,5 20 0-15,0 0-3 16,0 2 3-16,0 16 0 16,9 8 3-16,2 10 1 0,3 15 9 15,1 14-9 1,1 18 5-16,3 9 18 0,2 8-26 15,-2 0 7-15,4 3 6 16,2-1-2-16,-1 6 6 16,3 4-14-16,-3 1-2 15,3-1 11-15,0-6-11 16,2 0-2-16,-3-1 4 16,-1-1-3-16,-5 0 1 15,-2-1-2-15,-7-6 0 16,-2-5 3-16,-2-16-3 15,-5-14 0-15,0-15 0 0,-2-5 2 16,0-3-1 0,0-7-1-16,0-5 0 0,0-8-1 15,0-3 1-15,0-6-2 16,0-5 2-16,2-1-5 16,-2-4-8-16,0 0-14 15,2 0-6-15,-2 0 18 16,0 0-33-16,0 0-9 15,0-4-69-15</inkml:trace>
  <inkml:trace contextRef="#ctx0" brushRef="#br0" timeOffset="40247.37">22356 2523 291 0,'0'0'31'16,"0"0"-31"-16,0 0-2 15,0 0 1-15,0 0 1 16,0 0 2-16,0 0-2 16,40-16 3-16,-5 11 3 15,10-1-6-15,13 0 0 0,16-2 8 16,15-3-1-16,13-2 7 15,14-3-8-15,13-6-5 16,8-2 23-16,5-3-23 16,3-4 4-16,8-1 2 15,10 0-3-15,9-4 1 16,6 1-5-16,3 1 0 16,-4 6-1-16,-7 2 1 15,-10 5-3-15,-8 2 2 16,-12 3 1-16,-8 2 3 15,-12 0-3-15,-7 2 0 0,-7 0-3 16,-6 0 3 0,-13 0 0-16,-10 0 1 0,-7-2-1 15,-8 1 4-15,3-2-4 16,-1-1 0-16,7-1 1 16,10-1 1-16,6-2-2 15,7 0 9-15,3 2 10 16,-1 3-5-16,-4 2-14 15,-10 4 1-15,-11 2 1 16,-13 5-2-16,-11 2 0 16,-14 0 2-16,-8 0-2 15,-9 0 0-15,-8 0-3 16,-3 0 3-16,-3 0-9 16,-2 0-26-16,0 0-7 15,0 0-30-15,-11-5-180 16</inkml:trace>
  <inkml:trace contextRef="#ctx0" brushRef="#br0" timeOffset="41464.42">23991 248 37 0,'0'0'174'16,"0"0"-145"-16,0 0-21 16,0 0-8-16,0 0 0 15,0 0 13-15,-20 40 6 16,18-26-8-16,-3 3-4 16,3 2-2-16,-2 4 19 15,-2 7-13-15,-2 2 2 16,2 0-1-16,-3 1-9 0,0 0 1 15,0-3-4 1,-4-2 0-16,2 1 0 0,-1-7 0 16,6-7-21-16,4-7-20 15,-3-8-7-15,1 0 21 16,2-2-38-16</inkml:trace>
  <inkml:trace contextRef="#ctx0" brushRef="#br0" timeOffset="41705.23">23786 411 257 0,'0'0'27'16,"0"0"-24"-16,0 0 1 16,0 0-3-16,0 0-1 15,0 0 9-15,56 56 0 16,-25-34 0-16,5 0-9 15,-3-2 0-15,0-5 5 16,-4 2-5-16,-2-3-2 16,-2-3 2-16,-5-4-23 15,-3-6-28-15,4-1-5 16,-8 0-42-16</inkml:trace>
  <inkml:trace contextRef="#ctx0" brushRef="#br0" timeOffset="41964.64">24301 446 293 0,'0'0'22'0,"0"0"-16"15,0 0-5-15,0 0 1 16,0 0-2-16,0 0 0 15,-91 106 0-15,64-77 0 16,-7 3 0-16,-8 4 0 0,-1 1 3 16,-1-3-6-1,7-5 1-15,6-4-27 0,10-11-10 16,8-13-15 0,4-1-4-16</inkml:trace>
  <inkml:trace contextRef="#ctx0" brushRef="#br0" timeOffset="42188.91">24018 642 135 0,'0'0'57'0,"0"0"-54"16,0 0 10-16,0 0 21 15,0 0-22-15,0 0 5 16,67 110 11-16,-42-92-28 15,-1 0 0-15,0-6 1 16,1 0-1-16,-1-4 0 16,1-4-1-16,-2-1-40 15,-4 0-40-15</inkml:trace>
  <inkml:trace contextRef="#ctx0" brushRef="#br0" timeOffset="42499.23">24780 814 166 0,'0'0'200'0,"0"0"-200"16,0 0-13-16,0 0 12 16,0 0 1-16,-98 143 3 15,66-98-3-15,3-2 0 16,8-4 2-16,3-9-2 16,7-5 0-16,4-7-1 15,2-6-19-15,1-4-43 0,-1-8-73 16</inkml:trace>
  <inkml:trace contextRef="#ctx0" brushRef="#br0" timeOffset="42700.72">24542 990 273 0,'0'0'77'0,"0"0"-77"16,0 0-9-16,0 0 9 15,0 0 0-15,0 0 1 16,93 68-2-16,-61-57 2 0,1-6-1 16,0-1 0-1,-2-1-32-15,-4 0-51 0,-2-3-138 16</inkml:trace>
  <inkml:trace contextRef="#ctx0" brushRef="#br0" timeOffset="42947.56">25105 994 148 0,'0'0'179'0,"0"0"-175"0,0 0-4 15,0 0 0-15,0 0 2 16,0 0 0-16,-60 97 0 15,37-74-2-15,2 0 3 16,-2-3-1-16,3-2-2 16,5-6-5-16,4-3-22 15,1-4-76-15</inkml:trace>
  <inkml:trace contextRef="#ctx0" brushRef="#br0" timeOffset="43163.54">24927 1014 371 0,'0'0'8'15,"0"0"-8"-15,0 0-3 16,0 0 3-16,0 0 2 16,0 0-2-16,49 88-4 15,-26-76 4-15,4-5-1 16,-4-4 0-16,2-3 0 15,2 0-13-15,-2 0-9 16,-1 0-56-16,2 9-46 16</inkml:trace>
  <inkml:trace contextRef="#ctx0" brushRef="#br0" timeOffset="43448.84">25466 946 358 0,'0'0'12'0,"0"0"-7"16,0 0-5-16,0 0 0 16,0 0 0-16,0 0 6 15,-49 74-5-15,40-37 3 16,1-3-4-16,-4-1 2 15,6-2-1-15,-3-5-1 16,2-2 0-16,-2-6 0 0,2-6 0 16,-1-3-34-16,-1-4-46 15,-5-5-88-15</inkml:trace>
  <inkml:trace contextRef="#ctx0" brushRef="#br0" timeOffset="43711.29">25288 952 269 0,'0'0'45'0,"0"0"-36"16,0 0-2-16,0 0-7 0,0 0 0 15,0 0 0-15,42 55 5 16,-10-36-2-16,4 0-1 16,-1-6-2-16,5-2 1 15,-2-6-2-15,-2-2 1 16,0-3-48-16,-5 0-55 16</inkml:trace>
  <inkml:trace contextRef="#ctx0" brushRef="#br0" timeOffset="44034.92">26084 699 287 0,'0'0'22'0,"0"0"5"16,0 0-15-16,0 0 19 15,0 0-29-15,0 0 5 16,-50 95 8-16,23-47-6 16,-1 0 11-16,1-4-7 15,3-7-11-15,3-3 6 0,4-6-8 16,3-4 0-1,3-8-5-15,-3-5-8 0,4-8-50 16,-1-3-70-16</inkml:trace>
  <inkml:trace contextRef="#ctx0" brushRef="#br0" timeOffset="44243.52">25801 816 309 0,'0'0'79'0,"0"0"-79"0,0 0 0 16,0 0-6-16,0 0 6 15,0 0 9-15,113 47-6 16,-77-34-3-16,0-1 0 16,4-8-15-16,-3 0-18 15,4-2-67-15,-1-2-70 16</inkml:trace>
  <inkml:trace contextRef="#ctx0" brushRef="#br0" timeOffset="44546.79">26640 666 4 0,'0'0'354'16,"0"0"-348"-16,0 0 2 15,0 0-6-15,0 0 4 16,0 0 4-16,-106 117 0 16,94-76 6-16,1-1-16 15,3 4 0-15,-6 5 6 16,-7 2-5-16,-2 5 0 15,-6 1-1-15,-5-5 0 0,3-8-4 16,2-9-12 0,5-12-88-16</inkml:trace>
  <inkml:trace contextRef="#ctx0" brushRef="#br0" timeOffset="44915.03">25780 1301 300 0,'0'0'5'0,"0"0"6"15,0 0-10-15,0 0 3 16,0 0 2-1,-118 22-5-15,118-20 12 0,0 0-13 16,0 4 0-16,0 0 1 16,0 6 9-16,10 2-2 15,5 1 0-15,5 0-6 16,2 3 9-16,3 1-11 16,1-3 0-16,1-1 5 15,4-2-5-15,1-7 4 16,-3-5-4-16,2-1-9 15,0 0 8-15,-2 0-29 16,-2-16-78-16</inkml:trace>
  <inkml:trace contextRef="#ctx0" brushRef="#br0" timeOffset="45141.26">25892 1351 10 0,'0'0'340'15,"0"0"-339"-15,0 0 1 16,0 0-2-16,-143 72 0 16,112-46 4-16,-2 2-4 15,4 1 0-15,0-2 0 0,-3 2-7 16,8-5-23-16,2-2-92 15</inkml:trace>
  <inkml:trace contextRef="#ctx0" brushRef="#br0" timeOffset="45470.79">25364 1389 171 0,'0'0'67'0,"0"0"-50"16,0 0-15-16,0 0 30 15,0 0-5-15,0 0-13 16,-103 43 7-16,82-34 6 16,2 2-14-16,3-4 3 15,-1 4-16-15,1 2 0 16,-4 2-3-16,0 1-5 16,0 2-89-16</inkml:trace>
  <inkml:trace contextRef="#ctx0" brushRef="#br0" timeOffset="45747.71">25012 1353 337 0,'0'0'16'16,"0"0"-16"-16,0 0 0 0,0 0 6 16,0 0-6-16,0 0 0 15,129 91 4-15,-105-76-4 16,-1 0 0-16,0-3-18 16,-6-4-28-16,-1-3-19 15,-5-2-44-15</inkml:trace>
  <inkml:trace contextRef="#ctx0" brushRef="#br0" timeOffset="46157.92">24740 1317 306 0,'0'0'42'16,"0"0"-8"-16,0 0-25 15,0 0 13-15,0 0-4 16,0 0-11-16,-121 34 2 16,79-2-9-16,-2 1 0 15,-1-1 2-15,5-9-1 16,9-2-2-16,4-7 0 15,7-4-27-15,7-7-32 16,2-3-93-16</inkml:trace>
  <inkml:trace contextRef="#ctx0" brushRef="#br0" timeOffset="46382.3">24176 1179 375 0,'0'0'0'0,"0"0"-24"15,0 0 21-15,0 0 3 16,0 0 3-16,0 0-3 16,94 36 0-16,-72-32-2 15,-2 0-17-15,0-2-29 16,-2-2-14-16,-5 0-28 15</inkml:trace>
  <inkml:trace contextRef="#ctx0" brushRef="#br0" timeOffset="46584.18">24426 998 316 0,'0'0'42'0,"0"0"-37"16,0 0-1-16,0 0-3 16,0 0-1-16,-114 126 0 15,90-98-4-15,-1-3-18 16,-2-3-34-16,1-4-51 0</inkml:trace>
  <inkml:trace contextRef="#ctx0" brushRef="#br0" timeOffset="46872.47">24259 1008 64 0,'0'0'41'16,"0"0"-5"-16,0 116-22 0,-4-71 14 15,-2-3 4-15,4-2 1 16,0-6-14-16,2-4-18 16,-4-4 2-16,-1-4-3 15,1-5-14-15,-4-8-111 16</inkml:trace>
  <inkml:trace contextRef="#ctx0" brushRef="#br0" timeOffset="47233.33">23777 986 321 0,'0'0'30'0,"0"0"-24"16,0 0-6-16,79 105 0 15,-53-82 1-15,5 0 0 16,3-3-2-16,6-8-22 16,0 0-81-16,0-10-73 15</inkml:trace>
  <inkml:trace contextRef="#ctx0" brushRef="#br0" timeOffset="48166.77">23023 1028 29 0,'0'0'51'16,"0"0"-51"-16,0 0-55 16</inkml:trace>
  <inkml:trace contextRef="#ctx0" brushRef="#br0" timeOffset="48466.72">23023 1028 87 0</inkml:trace>
  <inkml:trace contextRef="#ctx0" brushRef="#br0" timeOffset="48706.36">23023 1028 87 0,'-29'14'60'0,"26"-14"-15"0,-2 0-28 0,1 0 12 0,-1 0-8 15,1 0-2-15,4 0-8 16,0 0-5-16,0 0-6 16,0 0 11-16,0-1-7 15,0 1 8-15,0 0 11 16,0 0-2-16,0 0 5 16,0 0 1-16,0 0-8 15,0-3 0-15,0 2-19 16,-2-2 0-16,2 2 0 15,-2-4 0-15,2 1-6 16,0-4-13-16,0-1-32 16,0-4 15-16,-2 2 4 0,0-6 4 15,-3 1-4-15,-2 2-42 16,2 2-69-16</inkml:trace>
  <inkml:trace contextRef="#ctx0" brushRef="#br0" timeOffset="50439.43">22895 882 182 0,'0'0'66'16,"0"0"-41"-16,0 0-16 0,0 0 4 16,0 0 11-16,0 0-10 15,-15 0-14 1,15 0 5-16,0 0-5 0,0 0-1 15,0 0 1-15,0 0 0 16,0 0 1-16,0 0-1 16,0 0 0-16,0 0 3 15,0 0-3-15,0-2 0 16,0 2 2-16,2 0-1 16,2 0 6-16,3 0-7 15,0 0 1-15,-1 0 4 16,5 0-5-16,0 0 0 15,5 0 0-15,2 0 1 16,2 0 1-16,5 0-2 16,1 0 0-16,6 0 3 0,1 0-3 15,0 0 0-15,1 0 0 16,-1 0 2-16,0 0-1 16,1 0-1-16,0 0 0 15,-1 0 0-15,3 0 0 16,-3 0 0-16,0 2 0 15,-1 2 1-15,-3 0-1 16,0 0 0-16,-5 0 0 16,-2-4 3-16,5 0-3 15,-3 0 0-15,3 0 0 0,5 0 1 16,-3-2-1 0,2 0 0-16,2 0 0 0,-2 0 0 15,0 2 1 1,3 0-1-16,-3 0 0 0,0 0 0 15,-2 4 0-15,-4-2 0 16,0 2 0-16,-4 0 1 16,0-1-1-16,-3 0 0 15,-1 1 0-15,1 1 0 16,0 2-1-16,2 1 1 16,2 0 0-16,0 2 1 15,5 1-1-15,0-3 0 16,2 1 0-16,0 1 0 15,2 1 1-15,0-4-1 16,0 1 0-16,-2-1 1 0,0 0-1 16,-2 1-1-16,0 2 1 15,0 3 0-15,-1-4 1 16,-1 2-1-16,-3-5 0 16,1-1 1-16,-4 2-1 15,-1-1 0-15,0-3 0 16,0 2 2-16,2-1-2 15,-2 0 0-15,2 2 0 16,0 0 1-16,-2 2-1 16,0 0 0-16,-3 1 0 15,3-3 1-15,2 1-1 16,0-3 0-16,2-2 0 0,1-2 1 16,1 0 0-1,-2 0-1-15,3 0 0 16,-6 2 0-16,2-2 1 0,-3 2-1 15,-1 0 0-15,2 0 0 16,-4 2 0-16,3 1 0 16,-3-4 0-16,-1 3 3 15,1-2-2-15,-1 2-1 16,1-2 0-16,3-1 1 16,3 2 0-16,0-3-1 15,4 0 0-15,-2 0 0 16,1 0-2-16,-2 0-2 15,-2 0 4-15,-2 0 7 16,-5 0-7-16,0 0 0 16,-3 0 0-16,-1 0 1 0,-1 0-1 15,2 0 0-15,1 0 0 16,2 0 0-16,3 0 0 16,6 0 0-16,0 0 0 15,7 0 1-15,2 0 1 16,2 0-2-16,-2 0 0 15,-2 0 0-15,-4 0 0 16,0 0 0-16,0 0 0 16,-6 0 0-16,1 0 0 15,1 0 0-15,-2 0 0 16,2 2 0-16,3 0 0 16,3-2 0-16,7 2 0 0,5-2 0 15,5 0 0-15,8 0 0 16,0 0 0-16,3 0 0 15,-4 0 0-15,1 0 0 16,-6 0-3-16,-3 0-6 16,-1 0 8-16,-5 0-9 15,4 0 10-15,-1 0-4 16,0 4 4-16,5 4-7 16,3-2 5-16,8 0 2 15,2-2-5-15,3 0 3 16,-1-2-25-16,0-2 9 15,-4 0-9-15,-2 0 10 16,-8 0 10-16,-4 0 7 0,-3 0-6 16,-2 0 6-1,-4 0 0-15,3 0-1 0,-1 1 1 16,3 6 0 0,5-1 0-16,9-2 1 0,0-4 1 15,9 0-2-15,-3 0 0 16,-2 0-2-16,-5 0 2 15,-2 0 0-15,-4 0 0 16,-8 6 2-16,-3-2-2 16,-5 2 0-16,-5 0 0 15,-2 2 0-15,1-2 0 16,1-2 0-16,5-4 0 0,5 0 1 16,3 0 5-16,1 0 3 15,1 0-8 1,-8 0 12-16,-4 0-13 0,-6-2 1 15,-5 2-1-15,-5 0 2 16,-5 0-6-16,-6 0-12 16,0 0-14-16,0 0-14 15,0 0-52-15</inkml:trace>
  <inkml:trace contextRef="#ctx0" brushRef="#br0" timeOffset="54382.95">24426 174 82 0,'0'0'42'15,"0"0"-23"-15,0 0 1 16,0 0 3-16,0 0 18 16,0 0-22-16,0 0-10 15,-107-97 18-15,93 90-10 16,4-1 4-16,-2 0 5 15,-3 0-16-15,-1-2 25 16,-4 0-23-16,-5 3 0 16,-1 0 12-16,-8 5-23 15,-3 2 10-15,-9 0-11 0,-2 0 1 16,-6 0 7 0,-4 0-8-16,-2 10 0 0,0 14 2 15,-3 8-2-15,5 5 0 16,4 4 0-16,4 7 0 15,1 6 9-15,2 7-8 16,8 7 0-16,2 3 14 16,8 2-11-16,8-3 1 15,4-6-5-15,9-3 1 16,4-3 2-16,4-2-3 16,0 0 0-16,0 4 2 15,6-3-1-15,17-2-1 16,1-4 0-16,4-5 0 15,7-7 5-15,-2-2-5 16,-2-5 0-16,2-2 3 0,1-6-3 16,-1 0 0-16,5-4 0 15,7-6 0-15,3-3-2 16,6-10 5-16,6-1-3 16,5 0 5-16,-1-12-1 15,-1-10-3-15,-3-3-1 16,0-4 0-16,-4 1 3 15,0-2-3-15,-3-2 0 16,-4 0 0-16,-5-2 2 16,-3 0-2-16,-6-2 0 15,-3-3 0-15,-3-2 3 16,-2-6-3-16,-6-3 0 0,2-4 2 16,-7 0-2-16,-6-3 0 15,-3 4 0-15,-5-6 3 16,0 1-1-16,-2 0-2 15,0 2 0-15,0 3 1 16,0 9 1-16,0 5-4 16,-13 3 3-16,-7 1-1 15,-5 4 13-15,2 0-13 16,0 1 0-16,0 1 6 16,6 2-4-16,-1 3-2 15,3 4 0-15,-3 6 0 16,-3 5 0-16,-3 3 0 15,-5 5 0-15,0 1 4 0,-2 0-4 16,4 0 0 0,0 0 0-16,7 0 0 0,5 0-1 15,3 0 1-15,8 0 0 16,2 0 0-16,2 0 0 16,0 0-12-16,0 0-43 15,0 0-19-15,0 7 15 16,0 4 4-16,-5 3-97 15</inkml:trace>
  <inkml:trace contextRef="#ctx0" brushRef="#br0" timeOffset="58547.66">25121 980 208 0,'0'0'25'0,"0"0"-18"0,-127 0-7 15,93 8 5-15,8 0 16 16,4 1 14-16,3 0 4 16,6 5-39-16,0 4 0 15,0 6 4-15,-2 8-3 16,-4 5 3-16,-3 5-2 15,-3 4-1-15,-6 6 23 16,0 7-14-16,-3 1 0 16,1 5 6-16,6 2-9 15,6-1 1-15,9 1 2 16,10-6-2-16,2-2 13 16,4 3-21-16,21-5 0 0,6 4 3 15,2 5-3-15,3-1 2 16,4-4-2-16,0-9 0 15,0-10-3-15,3-8 3 16,-1-10-6-16,-4-10 6 16,-1-9-3-16,2-5 3 15,-4-10 7-15,5-27-7 16,-2-15 12-16,0-16-12 16,-2-14 0-16,-9-4 2 15,-3 2 0-15,-4 0 7 16,-4 3-9-16,-3-1 1 15,-4 2 9-15,-5 2-9 16,-4 2-1-16,0 1 4 0,-4 1 0 16,-18-1 2-16,-9 8-6 15,-8 2 2-15,2 11 7 16,-5 14-9-16,-1 12 0 16,1 12-4-16,0 11 10 15,1 5-7-15,5 0 1 16,7 7 0-16,10 9-10 15,5 5-5-15,10 6-27 16,4 8-23-16,0 1-32 16,13-6-127-16</inkml:trace>
  <inkml:trace contextRef="#ctx0" brushRef="#br0" timeOffset="59380.64">26408 198 233 0,'0'0'29'16,"0"0"-23"-16,-135-21-3 15,79 21 4-15,-4 0 13 16,-3 11 2-16,1 14-9 16,2 2-10-16,5 6 27 15,5 2-22-15,8 8 7 0,8 7 7 16,1 12-10 0,4 8 2-16,5 8-1 0,6-1-10 15,14-3 22 1,4-3-24-16,2 0 1 0,29-5 9 15,7 1-11-15,7-8 3 16,5-3-3-16,0-3 2 16,-1-7-1-16,-5-6-1 15,-2-6-1-15,-1-6-1 16,5-5 0-16,4-5 1 16,6-7-2-16,4 0 3 15,2-6 2-15,3 0-2 16,-1-5 0-16,-2 0 0 15,1 0 0-15,-5-6-5 16,0-15 3-16,-5-7-2 0,0-4 0 16,-1-6 4-1,-6-8 0-15,-5-1 2 0,-5-3-2 16,-10-3 2-16,-8-1-2 16,-10-9 0-16,-6-4 2 15,-2-2-2-15,0-7-1 16,-10-5 1-16,-17-3 3 15,-4 0-3-15,-9 6-4 16,-7 12 4-16,-2 10 18 16,-7 16-14-16,0 9-4 15,0 13 10-15,-4 13-8 16,0 5 9-16,-2 4-11 0,5 22-14 16,5 6 12-16,10 10-38 15,15 6-42-15,7 8-77 16</inkml:trace>
  <inkml:trace contextRef="#ctx0" brushRef="#br0" timeOffset="-135550.61">16596 6605 216 0,'0'0'62'16,"0"0"-46"-16,0 0-16 16,0 0 8-16,0 0 3 0,0 0 28 15,0 0-4 1,-49-40-12-16,49 38-6 0,0 2-5 16,0 0-1-16,0-2 18 15,0 2-11-15,0 0-8 16,0 0 7-16,-2 0-15 15,2 0 1-15,-2 0-1 16,2 0 0-16,0 0 0 16,0 0-2-16,4 0 0 15,32 0 2-15,26 0 1 16,21 0 5-16,28-16 0 16,23-6-7-16,15-4 9 15,16 0-10-15,2 3 0 0,-4 10 3 16,-7 3-3-16,-11 6 0 15,-10 4 0-15,-8 0 1 16,3 0 1-16,8 8-2 16,9 4 0-16,9 0 0 15,4 2 0-15,-4 0-1 16,-2-1 1-16,-7 4 0 16,-11-5 0-16,-9-1 0 15,-7-6 0-15,-6-3 0 16,-4-2 0-16,-4 0-1 15,-6 0-2-15,-2-2 3 16,-9-3 3-16,-8 0-3 16,-8 5 0-16,-13 0 1 15,-8 0-1-15,-8 0 0 0,-8 0 0 16,-2 0 0-16,1 0 0 16,5 0 0-16,7 0 0 15,4 0 1-15,2 5-1 16,1-3 0-16,-3 1 0 15,0-1 0-15,-1 2 0 16,-8-2 0-16,-9-1 0 16,-15 4-4-16,-9-1-17 15,-9 4-89-15,-4-2-75 16</inkml:trace>
  <inkml:trace contextRef="#ctx0" brushRef="#br0" timeOffset="-134914.68">16499 8442 182 0,'0'0'21'0,"0"0"-21"15,0 0-19-15,0 0 15 16,0 0-8-16,0 0 12 16,39-18 0-16,-28 10 1 15,3-1-3-15,-5 3 2 0,-3 4-12 16,-1-3-110-16</inkml:trace>
  <inkml:trace contextRef="#ctx0" brushRef="#br0" timeOffset="-134368.27">16499 8442 350 0,'139'-86'28'0,"-143"86"-25"15,0 0-3-15,4 1 5 0,0 10-4 16,25 1 14-1,16 0 29-15,20-3-25 0,21 0 5 16,14-6-2-16,20 0-2 16,18-1-5-16,15 0-10 15,13 4-4-15,6 2 9 16,-3 4-10-16,-7-1 0 16,-5 4 2-16,3-3-2 15,9-2 4-15,9-3-4 16,7-2 0-16,10 1 0 15,0 0 0-15,2 0-1 16,-16 8-1-16,-16-1 4 16,-25 6 0-16,-20-1-2 0,-14-2 0 15,-8-2 5 1,1-4-2-16,9-3-3 0,2-7 10 16,2 0 2-16,-11 0-7 15,-13 0-5-15,-16-9 0 16,-22 1 3-16,-17 3-3 15,-13 2 0-15,-5-1-1 16,-2 2-1-16,3 2 0 16,3 0-10-16,5 0 12 15,9 0-4-15,2 0 4 16,-2 0-4-16,2 0 4 16,-2 0-4-16,-3-8-35 15,-1-4-75-15,-9-6-98 16</inkml:trace>
  <inkml:trace contextRef="#ctx0" brushRef="#br0" timeOffset="-133386.61">20094 6615 386 0,'0'0'13'16,"0"0"-9"-16,0 0 9 16,0 0-10-16,0 0 26 15,0 0 18-15,25-64-22 16,-25 64-23-16,0 27 2 16,4 20 12-16,6 25 19 15,0 24-25-15,-1 22 4 16,7 21 6-16,1 11-8 15,-1 11 9-15,-3-6-14 16,-7-10-5-16,-4-16 12 16,0-20-12-16,2-17-2 0,3-16 2 15,4-18 0 1,0-11-1-16,2-14-1 0,-4-9 0 16,-4-6 1-16,0-8-1 15,-5-5 0-15,0-5 1 16,0 0 2-16,0 0-3 15,-3-2 0-15,-17-16-9 16,-7-5 2-16,-2-5-5 16,-2 0 1-16,2-6 5 15,0-2-7-15,2-2 3 16,3 0 3-16,2 0 7 16,1 6-8-16,4 3 8 0,5 10 0 15,4 6 0-15,1 8 0 16,7 5 0-16,0 0-5 15,0 0 2-15,0 0-3 16,0 0 5-16,7 10 1 16,17 13 4-16,14 12-1 15,4 2 5-15,1 8-8 16,-1-1 0-16,-4 0 9 16,-4-2-7-16,-3-6-2 15,-5-4 4-15,1-5-3 16,-2-9 2-16,-5-7-3 15,-3-8 0-15,1-3 20 16,-3-9-18-16,6-23 16 16,1-12-7-16,-4-4-9 15,-4 0-1-15,-8 2-1 0,-4 2-7 16,-2 2 7-16,0 3-38 16,-4 2-24-16,-14 2-54 15,-4 5-42-15</inkml:trace>
  <inkml:trace contextRef="#ctx0" brushRef="#br0" timeOffset="-132753.99">20077 6394 381 0,'0'0'30'0,"0"0"-30"16,0 0-1-16,0 0-2 0,0 0 3 15,0 0 22 1,-83 104-21-16,37-37 2 0,-8 11 9 16,0 7 9-16,8-3-7 15,10-8-3-15,14-16-9 16,10-16 12-16,10-16-14 15,2-10 0-15,0-10-1 16,0-6 1-16,12 0 0 16,15-22 25-16,6-21-21 15,9-14 4-15,3-7-8 16,-3 0 0-16,-4 4 1 16,-9 13 0-16,-7 13 0 15,-11 10-1-15,-11 12 0 16,0 6 9-16,0 6-9 0,0 0 12 15,0 0-9-15,0 8 0 16,0 16 2-16,16 8-1 16,13 0-3-16,13 4 22 15,10-1-13-15,6 2 3 16,4 0-7-16,0-5-6 16,1-4 0-16,-6-6-63 15,-12-14-207-15</inkml:trace>
  <inkml:trace contextRef="#ctx0" brushRef="#br0" timeOffset="-108704.08">16412 7630 54 0,'0'0'41'0,"0"0"-8"16,0 0-23-16,0 0 8 15,0 0 3-15,0 0 4 16,0 0-8-16,0 0-1 0,-14-20-13 16,14 20 19-16,-3 0-10 15,3 0-6-15,-2 0 1 16,0 0-1-16,0 0-3 15,0 0-3-15,2 0 1 16,0 0 6-16,0 0-7 16,0 0 0-16,0 0 8 15,0 0-4-15,0 0-2 16,0 0-2-16,0-3 0 16,0 3-3-16,0 0 3 15,0 0 0-15,0 0 2 16,0 0-2-16,2 0 1 15,4-1-1-15,4-3 0 16,3-1 4-16,1 1-4 16,1 1 0-16,5 1 3 0,0 0-3 15,2 2 0 1,3 0 0-16,2 0 1 0,2 0-1 16,2 0 0-16,5 0 0 15,-1 0 0-15,5 0 3 16,1 0-3-16,5 0 0 15,1 0 0-15,2-4 0 16,4 1 0-16,3-1 0 16,9 1 0-16,6-3 1 15,9-3 1-15,5-1-2 16,-3-2 0-16,-1-1 3 16,-10-2-3-16,-9 5 0 0,-4 2 0 15,-8 2 0-15,-6 4 0 16,-7 2 0-16,-1 0 0 15,0 0 0-15,-2 0 0 16,-1 0 0-16,5 0 0 16,1-2 0-16,7-3 1 15,0-3-1-15,-1 1 0 16,-1 0 9-16,-1 2-9 16,1-1 1-16,0 1 5 15,4 0-5-15,3-1 1 16,2-2-2-16,3-2 6 15,-5 4-5-15,-4 0-1 16,0 6 0-16,-5 0-1 0,1 0 1 16,-1 0 0-1,0 0 0-15,3 4 0 0,-1 0 0 16,8-2 0-16,-1-2 0 16,6 0 4-16,3 0-3 15,1 0-1-15,1-6 0 16,-2-4 2-16,0 2-1 15,-4 2-1-15,-2 0 0 16,-2 4 1-16,-4 0-1 16,-1 0 0-16,-1-2 0 15,2 0 0-15,-2 0 2 16,-1-5-2-16,-3 2 0 0,-4 1 0 16,3-2 1-1,-6 2-2-15,3 0 1 0,-1 0 0 16,1-2 0-16,3-1 0 15,-1 0 0-15,2-1 1 16,1 1-1-16,-4 2 0 16,1 0 0-16,-3 5 0 15,-4 1-3-15,-4 1 3 16,2 0 0-16,-2 0 2 16,2 0-2-16,1 0 0 15,-1 0-2-15,0 0 4 16,4 0-2-16,1-8 0 15,-1 2 0-15,1 0 0 16,-1 2 1-16,-1 0-2 16,-3 2 1-16,3 2 0 0,-6 0-3 15,1 0 3-15,0 0 0 16,-4 0 3-16,2 2-3 16,-2 2 0-16,-3-3 0 15,2 2 0-15,-2 1 1 16,1 2-1-16,2-2 0 15,1-1 1-15,-2 3-1 16,3-3 0-16,-4 1 0 16,-1 0 0-16,-2-2 1 15,-2-1-1-15,-3-1 0 16,1 0 0-16,-5 0 1 16,-3 0-1-16,0 0 0 15,-6 0 0-15,-2 0-1 0,0 0 1 16,0 0 0-16,0 0 3 15,0 0 0-15,0 0 5 16,0 0-7-16,0 0 2 16,0 0 0-16,0 0-3 15,0 0 0-15,0 0 0 16,0 0 0-16,0 0 0 16,0 0 0-16,0 0 0 15,0 0 0-15,0 0 0 16,0 0 0-16,2 0 0 15,3 0 4-15,-1 0-3 16,2 0-1-16,2 0 1 0,-2 0 1 16,1 0-2-1,-3 0 0-15,0 0 0 0,1 0 0 16,-3 0-2-16,1 0-1 16,-1 0 0-16,-2 0-3 15,2 0 4-15,0 3-1 16,1-3-2-16,-3 2-3 15,2 2-17-15,2 0-21 16,0 0-24-16,1 2 6 16</inkml:trace>
  <inkml:trace contextRef="#ctx0" brushRef="#br0" timeOffset="-93870.51">7762 1325 201 0,'0'0'65'0,"0"0"-46"15,0 0-10-15,0 0-2 16,0 0 12-16,0 0 5 16,0 0-17-16,0 0 0 15,-4 0 1-15,4 0 7 16,0 0 28-16,0 0-9 16,-2 0 3-16,-1 0-3 0,3 2-13 15,-2-2-3 1,2 0-10-16,0 2-4 0,0-2 4 15,0 4-8-15,0 1 0 16,0 1-1-16,9-1 1 16,6 4-1-16,10-2 0 15,-1-3 1-15,3 0 7 16,2-4-7-16,0 0 2 16,-2 0 4-16,0 0 0 15,-1-6-6-15,1-10 5 16,-2-2-5-16,1-4 3 15,-5-4 5-15,-4-2-11 16,-1-2 6-16,-9-2 2 0,-1 0-1 16,-6 2-4-1,0-1 0-15,0 6 2 0,0 3-2 16,-13 4-1-16,-5 4 0 16,1 2 1-16,-6 3-2 15,3 3 0-15,-1 4 2 16,2 2-6-16,-4 0 4 15,1 2 1-15,0 15 1 16,0 4 0-16,-1 6 0 16,4 4-1-16,0 5 1 15,1 7 0-15,1 3 0 16,-3 2 0-16,0 2 0 16,2 2 1-16,2-3-1 15,3-2 0-15,4-2 0 0,7-3 1 16,2-4-1-16,0-2 0 15,11 0 0-15,11-6 0 16,7 0 0-16,0-6 0 16,0 1 0-16,1-7-2 15,1-3 2-15,2-3 0 16,0-6-1-16,1-3-2 16,-3-3-4-16,-2 0-30 15,4-9-48-15,1-17-49 16</inkml:trace>
  <inkml:trace contextRef="#ctx0" brushRef="#br0" timeOffset="-93313.47">8674 1313 405 0,'0'0'156'0,"0"0"-148"15,0 0-8-15,0 0 0 0,0 0 3 16,0 0-2-16,113 16 4 16,-73-13 7-16,-2-3-12 15,0 0 1-15,-5 0 2 16,0 0-3-16,-4-3 2 15,-4-1-2-15,-7 0-5 16,-5 4-10-16,-10 0-68 16,-3-2-32-16,0-4-134 15</inkml:trace>
  <inkml:trace contextRef="#ctx0" brushRef="#br0" timeOffset="-93103.67">8807 1482 446 0,'0'0'41'0,"0"0"-41"16,0 0 0-16,0 0 8 16,129 28 1-16,-79-28 1 15,0 0-6-15,4 0-4 16,-5-11-61-16,-11-6-142 15</inkml:trace>
  <inkml:trace contextRef="#ctx0" brushRef="#br0" timeOffset="-91987.36">10262 958 551 0,'0'0'16'16,"0"0"-13"-16,0 0-1 16,-144-45 7-16,107 45 4 15,10 6-5-15,6 19 9 16,5 15-17-16,-2 14-2 15,2 13 2-15,6 7 0 16,-2-4 1-16,7-10-1 16,5-14 0-16,0-12-2 15,0-10 2-15,12-10-5 0,1-5 3 16,5-9-5-16,0 0 0 16,6-9 2-16,5-20 5 15,5-6 4-15,1-1 0 16,-1 5-4-1,-5 8-1-15,-3 9 1 0,-5 7 0 16,6 6-1-16,4 1 1 16,7 6-4-16,13 25 3 15,6 14 1-15,3 11 1 16,-2 11-1-16,-6 1 2 16,-14 4-2-16,-11 1 0 0,-11-4 2 15,-16 3-2 1,0-8 0-16,-16-1 2 0,-22-9 1 15,-7-7 0-15,-6-14 4 16,-5-9 0-16,-2-8 12 16,-2-12-12-16,4-4-1 15,6 0-1-15,4-4-3 16,11-13-2-16,8-6 0 16,10-3-6-16,9-4-3 15,8-6-31-15,0-2-26 16,19-4-40-16,10-5-43 15</inkml:trace>
  <inkml:trace contextRef="#ctx0" brushRef="#br0" timeOffset="-90204.16">11001 786 75 0,'0'0'29'0,"0"0"-29"0,0 0-3 15,0 0 3-15,0 0 2 16,0 0-2-16,0-37 0 16,0 32 1-16,0 0 0 15,0 2 6-15,0-1 9 16,0 2-2-16,0-1 7 15,0 3 0-15,0-1 2 16,0-1-4-16,0 2-5 16,0 0 1-16,0-3-12 15,0 3-2-15,0 0 4 16,0 0-1-16,0 0 5 16,0 0 2-16,0-1 6 0,0-2 8 15,0 2-6 1,0-2-5-16,0 3 1 0,0-1-6 15,0 1 1-15,0 0-4 16,0 0-4-16,0 0 7 16,0 0-7-16,0 0 3 15,0 0 6-15,0 0-4 16,0 0 6-16,0 0 1 16,0 0-3-16,0 0 5 15,0 0-4-15,0 0-3 16,0 0 2-16,0 0-7 15,0 0 0-15,0 0-2 16,0 0-2-16,0 0 2 16,0 0-1-16,0 0-1 15,0 0 12-15,0 0-7 0,0 0-3 16,0 0 2 0,0 0-3-16,0 0 7 0,0 0-8 15,-4 0 1-15,0 12 10 16,-7 3-8-16,-3 15-1 15,1 3-2-15,-1 7 1 16,3 8 0-16,1 6-1 16,-2 3 0-16,3 0 1 15,5 2-1-15,4 3 0 16,0 3-1-16,4-4 3 16,17 1-1-16,-2-2-1 15,4-4 0-15,-1-6 2 0,0-3-2 16,0-6 0-16,-1-2-2 15,0-9-37-15,-2-10-69 16,-7-14-187-16</inkml:trace>
  <inkml:trace contextRef="#ctx0" brushRef="#br0" timeOffset="-83469.92">11993 892 381 0,'0'0'72'0,"0"0"-65"16,0 0 21-16,0 0 6 16,0 0 3-16,0 0-8 15,0 0-23-15,0-42-5 0,0 38 6 16,0 4 7-16,0 0 7 16,0 0 3-16,0 0-9 15,0 2-2-15,-15 24-12 16,-12 14-1-16,-13 15 7 15,-5 9-3-15,-4 4 0 16,0 2-3-16,3 0 1 16,3-6 6-16,5-10-7 15,5-8-1-15,8-12 3 16,8-14-3-16,5-8 1 16,6-7-1-16,3-5 0 15,3 0-4-15,0 0-11 0,0-9-30 16,0-17-14-1,0-6-77-15,0-4-31 0</inkml:trace>
  <inkml:trace contextRef="#ctx0" brushRef="#br0" timeOffset="-83219.8">11561 946 254 0,'0'0'257'0,"0"0"-226"16,0 0-28-16,0 0 4 16,0 0-2-16,60 112 10 0,-19-49 3 15,3 7-9 1,-2-6 2-16,1-8-4 0,-6-6 7 16,-1-8 2-16,-3-6-16 15,-4-5 0-15,-4-5 0 16,-3-6 0-16,0 0-14 15,-8-10-66-15,-14-10-152 16</inkml:trace>
  <inkml:trace contextRef="#ctx0" brushRef="#br0" timeOffset="-82337.36">12294 708 267 0,'0'0'74'0,"0"0"-50"16,0 0-7-16,0 0-7 16,0 0 15-16,0 0 1 15,22-35-13-15,-20 35-11 16,5 0 7-16,7 13-9 15,10 22-4-15,10 20 4 16,6 15 20-16,4 14 36 16,1 10-28-16,-7 6-17 15,-9 5 24-15,-12-2-23 16,-10-8-3-16,-7-10-3 16,0-11 2-16,0-16-7 0,-7-10 2 15,-8-10-2 1,-3-8 2-16,-4-6-3 0,-1-10-15 15,-3-4-34-15,1-10-72 16,5-6-106-16</inkml:trace>
  <inkml:trace contextRef="#ctx0" brushRef="#br0" timeOffset="-81810.89">13218 963 245 0,'0'0'298'16,"0"0"-294"-16,38 138-4 16,-15-76 0-16,-3 2 8 15,-3-3-2-15,-1-5 2 16,-5-11-1-16,-4-8-6 15,-4-11-1-15,-1-7 0 16,-2-8 0-16,0-7-1 16,0-4-44-16,0 0-66 0,-12-16-77 15</inkml:trace>
  <inkml:trace contextRef="#ctx0" brushRef="#br0" timeOffset="-81608.84">13092 1257 462 0,'0'0'24'15,"0"0"-24"-15,0 0 0 16,0 0 4-16,129 10 19 16,-74-10 2-16,4-2-20 0,-4-8-4 15,-1 1-2 1,-5 7-4-16,-2-7-71 0,-7-1-129 15</inkml:trace>
  <inkml:trace contextRef="#ctx0" brushRef="#br0" timeOffset="-80088.14">14633 856 142 0,'0'0'182'0,"0"0"-123"16,0 0-39-16,0 0 13 16,0 0 26-16,0 0-7 15,9-96-22-15,-9 84 5 16,0 2-16-16,-9-2 0 16,-4-2 1-16,-3 5-3 15,-3 1-10-15,-4 7-7 16,1 1 0-16,-5 0 7 0,0 14-7 15,-2 14 0-15,-4 10-1 16,1 8 1-16,6 5-1 16,4 5 1-16,6 1 0 15,12-4-4-15,4-3 4 16,0-4-2-16,14-4-1 16,14-9-3-16,6-3 4 15,1-7-3-15,3-9 3 16,-2-6-3-16,-3-3 3 15,-2-5-13-15,-4 0 7 16,-4 0-6-16,-6-5 10 16,-5-5-11-16,-6 0 2 0,-6-4 9 15,0 0 4-15,0-4-3 16,-6 2 0-16,-15-2-7 16,-1 2 3-16,-2 6 4 15,-1 4 2-15,0 6-6 16,1 0 11-16,-3 12-4 15,-2 16 4-15,0 8-3 16,0 4-1-16,5 4 0 16,4 8 0-16,7 1 2 15,5 1-2-15,8-3 0 16,0-2 3-16,8-6-1 16,18-6 1-16,5-5-3 15,3-4 0-15,4-5 1 16,-3-8-1-16,3-8 0 0,7-7-20 15,1-7-105-15,4-33-166 16</inkml:trace>
  <inkml:trace contextRef="#ctx0" brushRef="#br0" timeOffset="-75450.15">9192 3251 504 0,'0'0'29'0,"0"0"-17"16,0 0-7-16,0 0 4 15,0 0 13-15,0 0 24 16,0 0-37-16,-24-21-9 16,24 43-3-16,0 13 3 0,11 6 2 15,0 8 0 1,3-1-1-16,-1-2 6 0,3-4-7 16,-1-6 0-16,3-6 0 15,-1-6 1-15,2-8-2 16,-3-6 0-16,1-5 1 15,-3-5-5-15,-1 0 3 16,2-5-3-16,-1-17 5 16,1-1 10-16,1-2-6 15,-3 4-4-15,-3 6 0 16,0 5 2-16,-1 8-2 16,3 2-3-16,3 0-2 15,3 14-8-15,2 16 10 16,-2 7 2-16,-3 10 1 0,-1 5 4 15,-8 6-4-15,-4 7 0 16,-2 5 2-16,-2-1 0 16,-22-6-1-16,-5-9-1 15,0-11 0-15,3-14 11 16,-1-10-10-16,2-7 7 16,5-10 1-16,2-2-4 15,-2 0 1-15,2 0-6 16,3-12 0-16,2-3-4 15,3-2-11-15,8-7-17 16,2-5-28-16,0-5-58 16,12-3-56-16</inkml:trace>
  <inkml:trace contextRef="#ctx0" brushRef="#br0" timeOffset="-75203.77">9952 3569 457 0,'0'0'60'0,"0"0"-60"16,0 0-6-16,0 0 5 15,0 0 1-15,139-4 0 0,-95-4 4 16,1-7-4-16,-1 4 0 15,0-5-1-15,-5-1-24 16,-1 4-59 0,-7-1-59-16</inkml:trace>
  <inkml:trace contextRef="#ctx0" brushRef="#br0" timeOffset="-74587.33">10797 3477 376 0,'0'0'43'0,"0"0"-40"16,22-106-1-16,-15 63 23 16,-7 2 24-16,0-2-33 15,0-1 2-15,-5 2-4 16,-17 3 4-16,-9-3 1 16,2 11-10-16,2 5-6 15,5 9 14-15,9 10-16 16,3 3 2-16,6 4 3 0,2 0-1 15,2 22-5-15,0 14-4 16,0 12 4-16,2 8-2 16,20 6 2-16,10 6 0 15,5 5-1-15,4 2 2 16,-1 0-1-16,-3 3 0 16,-3 0 0-16,-5 2 1 15,-4 5-1-15,-13 0 0 16,-4-8 1-16,-8-7-1 15,0-7 0-15,0-11 0 16,-18-6 0-16,-9-8 5 16,-4-6-4-16,-7-10-1 15,-5-10 6-15,-3-8-5 0,1-4 2 16,5 0-3-16,4-12 1 16,9-10 1-16,7-2-2 15,7-5-3-15,7-2-1 16,6-5-9-16,0-8-27 15,15-3-13-15,18-7-37 16,4-9-43-16</inkml:trace>
  <inkml:trace contextRef="#ctx0" brushRef="#br0" timeOffset="-74237.28">11213 2919 453 0,'0'0'47'0,"0"0"-35"15,0 0-7-15,0 0-4 16,0 0 3-16,-33 119-4 15,31-55 1-15,2 4 6 16,0 4-6-16,0-1 8 16,8 1 7-16,6-9-8 15,4-4-3-15,0-11-5 0,1-12 1 16,6-8-2-16,4-12 1 16,4-6-7-16,6-10-14 15,-1 0-14-15,4-16-31 16,-5-14 2-16,4-8-44 15</inkml:trace>
  <inkml:trace contextRef="#ctx0" brushRef="#br0" timeOffset="-73967.31">11791 3070 440 0,'0'0'52'15,"0"0"-43"-15,0 0-8 16,0 0 6-16,-40 114-2 16,15-58 3-16,-2 2-6 15,0-2-1-15,3-6 12 16,6-9-10-16,4-7-1 16,6-11 1-16,-1-4-2 15,2-11-1-15,2-6 0 16,1-2-8-16,0-4-18 15,-1-18-32-15,1-12-81 16,4-6-85-16</inkml:trace>
  <inkml:trace contextRef="#ctx0" brushRef="#br0" timeOffset="-73782.55">11550 3228 298 0,'0'0'106'0,"0"0"-93"15,0 0-13-15,0 0 0 16,0 0 23-16,87 104-1 15,-50-82-2-15,1-2-10 16,3-2-7-16,1-1-1 16,-4-8-2-16,-5-4-2 15,-4-5-2-15,-7 0-46 16,-3 0-53-16,-11-9-35 16</inkml:trace>
  <inkml:trace contextRef="#ctx0" brushRef="#br0" timeOffset="-73514.74">12134 2829 349 0,'0'0'25'16,"0"0"-11"-16,95 144 11 15,-68-79 13-15,-4 3 16 16,-10 3-26-16,-9 3-8 16,-2-6-17-16,-2-2 6 0,0-6-9 15,0-9 0-15,-6-8 2 16,-3-11-2-16,3-7-17 16,0-8-50-16,2-11-58 15</inkml:trace>
  <inkml:trace contextRef="#ctx0" brushRef="#br0" timeOffset="-72472.38">12907 2912 457 0,'0'0'49'0,"0"0"-29"15,0 0-20-15,0 0 0 16,0 0 2-16,0 0-2 16,33 136 16-16,-13-82 1 15,0-4-17-15,2-4 9 16,-8-6-9-16,-1-9 0 16,-4-6 3-16,-5-6-3 15,-1-5 0-15,-3-4 0 16,0-6-4-16,-16-3-25 15,-11-1-40-15,-4-1-104 16</inkml:trace>
  <inkml:trace contextRef="#ctx0" brushRef="#br0" timeOffset="-72286.5">12804 3213 399 0,'0'0'81'0,"0"0"-81"16,0 0-1-16,0 0-2 15,0 0 3-15,0 0 14 16,76 0-6-16,-35 0-6 16,3 0 0-16,2 0-1 15,6 0-1-15,-1 0-17 16,3-6-82-16,1-5-59 16</inkml:trace>
  <inkml:trace contextRef="#ctx0" brushRef="#br0" timeOffset="-71768.74">13825 2879 104 0,'0'0'341'15,"0"0"-324"-15,0 0 0 16,0 0-14-16,-139-12 6 15,104 40 15-15,-3 10-22 16,2 6-1-16,3 8-1 16,6 1 0-16,11 1 5 0,5-4-5 15,9-6 0-15,2-8 1 16,0-6-1-16,13-7-1 16,10-8 1-16,6-4 0 15,4-10-3-15,3-1-1 16,-1 0 4-16,2-18 2 15,-4-1 3-15,-12-2 0 16,-7 6-3-16,-9 5-1 16,-5 1 4-16,0 7-5 15,-5 2 0-15,-13 0 1 16,-3 5 8-16,-6 18-9 16,-2 7 0-16,0 5 0 15,6 2 7-15,8 4-7 16,5-1 2-16,6-1 5 0,4-2-6 15,0-7-1-15,12-8 0 16,14-6 1-16,3-4-1 16,6-8 0-16,4-4-2 15,1 0-2-15,0 0-12 16,0-18-7-16,-4-5-34 16,-3-10-48-16,-6-9-96 15</inkml:trace>
  <inkml:trace contextRef="#ctx0" brushRef="#br0" timeOffset="-71527.79">13974 2226 500 0,'0'0'26'0,"0"0"-26"15,0 0-12-15,36 137 12 16,-16-76 10-16,-1 9-6 16,4 5-4-16,0-3 3 15,0-6-3-15,0-4 0 16,-3-4-3-16,0-6-50 16,-4-15-81-16</inkml:trace>
  <inkml:trace contextRef="#ctx0" brushRef="#br0" timeOffset="-70982.44">14781 3046 438 0,'0'0'110'0,"0"0"-110"16,0 0-3-16,0 0 3 15,0 0 5-15,122 8 6 16,-68-8-11-16,-1 0 0 16,-6 0 1-16,-7-4-1 15,-13-2-1-15,-11 4-13 16,-14 2-44-16,-2 0-95 15,-12 0-153-15</inkml:trace>
  <inkml:trace contextRef="#ctx0" brushRef="#br0" timeOffset="-70804.23">14689 3323 282 0,'0'0'167'0,"0"0"-160"16,0 0-7-16,0 0-5 15,0 0 5-15,147 19 17 16,-86-29-13-16,3-6-4 16,-4-4-25-16,1-2-74 15,-7-4-93-15</inkml:trace>
  <inkml:trace contextRef="#ctx0" brushRef="#br0" timeOffset="-70304.2">15676 2581 333 0,'0'0'75'16,"0"0"-35"-16,0 0-9 15,0 0-13-15,0 0-5 16,-133 77-12-16,110-24-1 15,10 3 12-15,4-2-12 16,7-6 1-16,2-8 3 0,0-10-3 16,4-7-1-16,12-8 0 15,3-9 0-15,4-6-3 16,4 0 5-16,4-4-2 16,-2-9 11-16,0 0-4 15,0 4-1-15,-4 6-8 16,-2 3 4-16,4 0-4 15,5 26 0-15,6 10-4 16,0 13 6-16,-1 9 2 16,-8 8 1-16,-10 9-3 15,-17 2 0-15,-2 4 1 16,-18-2 1-16,-20-8-2 16,-7-4 2-16,-6-16 3 0,0-8 3 15,1-14-2 1,6-14 1-16,4-13 12 0,7-2-16 15,2-20-2-15,6-20-1 16,7-11-11-16,11-9-21 16,7-6-37-16,7-12-53 15,22-6-144-15</inkml:trace>
  <inkml:trace contextRef="#ctx0" brushRef="#br0" timeOffset="-70004.74">16071 2242 472 0,'0'0'25'0,"0"0"-25"15,0 0 0-15,-23 152 3 16,19-72 7-16,4 6 3 15,0 6 5-15,0 1-2 16,0 0 3-16,0-4-19 16,8-6 2-16,6-16 1 15,6-14-3-15,5-14-3 16,6-16-7-16,4-13-19 16,4-10-23-16,3 0-62 15,-5-26-60-15</inkml:trace>
  <inkml:trace contextRef="#ctx0" brushRef="#br0" timeOffset="-69758.78">16730 2419 104 0,'0'0'398'16,"0"0"-364"-16,0 0-34 15,0 0 2-15,-104 151-1 16,61-79 1-16,3 3-1 0,4-4 3 16,14-8-4-1,2-11 0-15,6-14 0 0,6-12 0 16,1-11 0-16,5-15-15 16,2 0-41-16,0-26-33 15,0-18-42-15</inkml:trace>
  <inkml:trace contextRef="#ctx0" brushRef="#br0" timeOffset="-69597.58">16507 2577 333 0,'0'0'104'15,"0"0"-82"-15,0 0-19 16,0 0 15-16,0 0 8 16,141 87-13-16,-103-66 4 15,-3-5-17-15,-6-4 0 16,-4-2-1-16,-8-4-30 0,-1-6-82 15,2 0-199-15</inkml:trace>
  <inkml:trace contextRef="#ctx0" brushRef="#br0" timeOffset="-69352.13">17472 2340 394 0,'0'0'43'0,"0"0"-39"0,0 0 14 16,0 0-11 0,38 118-3-16,-33-88 1 0,-5 1-4 15,0-6 2-15,0-5-3 16,0-3 0-16,4-10 2 16,-2 0-1-16,-2-6-1 15,0-1 6-15,0 0-4 16,0 0-2-16,0 0-12 15,0-5-80-15</inkml:trace>
  <inkml:trace contextRef="#ctx0" brushRef="#br0" timeOffset="-68993.71">16873 1991 287 0,'0'0'110'0,"56"128"-80"0,-23-45 10 16,-2 1-18-16,0 0 17 15,-2-2-14-15,-4-10 0 16,-5-1-25-16,-9-2 0 16,-11 0 3-16,0 0-3 15,-16 2-22-15,-17-12-68 16,0-18-127-16</inkml:trace>
  <inkml:trace contextRef="#ctx0" brushRef="#br0" timeOffset="-68588.16">17238 2581 471 0,'0'0'49'0,"0"0"-39"15,115-51-10-15,-63 28 11 16,4 0-11-16,2 3-1 15,-4 2-11-15,-10-1-113 16,-9 0-222-16</inkml:trace>
  <inkml:trace contextRef="#ctx0" brushRef="#br0" timeOffset="-67966.61">18303 1925 530 0,'0'0'41'0,"0"0"-18"16,0 0-14-16,0 0 32 15,0 0-1-15,0 0-31 16,-115-62-9-16,83 93-3 16,1 10 3-16,4 9-1 15,3 9 1-15,8 8 0 16,5 7-1-16,7-2 1 15,4-5 0-15,0-14-1 16,8-11 1-16,15-13-6 16,4-11 4-16,2-14-12 15,2-4 2-15,2-4-17 16,-2-20 23-16,-4-8-1 16,-7 2-13-16,-9 2 6 0,-11 3 0 15,0 12 12 1,-2 5 2-16,-20 8 4 0,-5 0 5 15,-7 20-8-15,-3 18-1 16,-4 4 10-16,6 10-1 16,3 0 11-16,8 1 7 15,6-2-13-15,12-1-2 16,6-3-2-16,2-9-9 16,27-10 1-16,11-6-2 15,11-12 0-15,2-10 2 16,10 0-2-16,1-10 0 15,10-20-17-15,-3-10-71 16,-8-10-146-16</inkml:trace>
  <inkml:trace contextRef="#ctx0" brushRef="#br0" timeOffset="-62387.65">13100 16112 272 0,'0'0'169'0,"0"0"-139"15,0 0-4-15,0 0 9 16,0 0 6-16,0 0-8 16,0 0 0-16,-19-10-25 15,19 10-6-15,0 0-2 16,0 18 0-16,0 12 7 16,13 10-6-16,3 6 8 15,5 6 8-15,2 3-16 16,2-1 1-16,4-4-2 15,4-2 2-15,5-12-1 0,-1-2-1 16,2-14 0 0,-6-4 1-16,-2-6-1 0,-4-6 0 15,-7-4-2-15,-2 0 0 16,-3 0 0-16,-1-10-2 16,3-12 4-16,1 0 7 15,1 4-7-15,-2 4 4 16,3 12-4-16,7 2 2 15,9 8-8-15,8 28 2 16,10 12-3-16,4 10 7 16,2 8 1-16,-2-1 0 15,-5-3-1-15,-10-1 2 16,-10 2-3-16,-14 1 1 16,-13 2 0-16,-6-3 1 15,-8-5 1-15,-30-8-2 0,-6-6 2 16,-9-4-1-16,-3-14 7 15,-4-4-6-15,4-4 0 16,7-9 7-16,12-8-9 16,12-1 0-16,11 0 0 15,10 0 0-15,4-18-1 16,0-14-36-16,14-8-41 16,17-4-30-16,6-6-47 15</inkml:trace>
  <inkml:trace contextRef="#ctx0" brushRef="#br0" timeOffset="-62094.42">14664 16361 188 0,'0'0'383'0,"0"0"-366"15,0 0-17-15,0 0 0 16,137 0 4-16,-91 0 18 16,4 0-17-16,0 0-2 0,-5 0-3 15,-11 0 2 1,-12 0-5-16,-11-5-4 0,-11 5-54 15,0 0-55-15,-25 0-59 16</inkml:trace>
  <inkml:trace contextRef="#ctx0" brushRef="#br0" timeOffset="-61924.38">14664 16798 126 0,'0'0'480'15,"0"0"-475"-15,0 0-5 0,0 0 0 16,143 22 8 0,-80-26 0-16,6-14-2 0,11 0-6 15,-7 1-38-15,-10 3-140 16</inkml:trace>
  <inkml:trace contextRef="#ctx0" brushRef="#br0" timeOffset="-60921.36">16583 16860 529 0,'0'0'48'0,"0"0"-48"15,0 0-4-15,0 0 4 16,0 0 26-16,47-138 21 16,-22 62-43-16,-6-3-2 15,-12 7 3-15,-7 8-5 16,0 7-1-16,-31 7 1 15,-10 2 0-15,-7 2-1 0,-4 6-7 16,6 14 8 0,7 12 5-16,13 14-5 0,8 0-1 15,12 14 0-15,6 22 0 16,0 12-1-16,33 16-3 16,16 15 5-16,21 11-4 15,7 4 4-15,14 4 0 16,5 1-1-16,-2-9 2 15,-12-2-1-15,-13-4 0 16,-17-3 0-16,-19-5 1 16,-13-13-1-16,-13-11 0 15,-7-3 3-15,-2-11-2 16,-32-4 6-16,-13-6 3 16,-11-6-5-16,-11-4 6 15,-4-9-11-15,1-9 0 0,8 0 4 16,10-9-4-1,12-13 0-15,13-6 0 0,12-4-7 16,14-12-3-16,3-4-24 16,16-11-28-16,26-6-52 15,9-8-38-15</inkml:trace>
  <inkml:trace contextRef="#ctx0" brushRef="#br0" timeOffset="-60655.21">17272 16106 39 0,'0'0'476'0,"0"0"-446"16,0 0-12-16,0 0 4 16,0 0-22-16,-81 117 0 15,79-56 4-15,2 16 2 16,0 3 2-16,29 4-8 15,6-4 0-15,11-4 9 16,0-14-9-16,5-7 0 16,7-16-2-16,3-10-1 15,1-14-24-15,3-15-34 16,-3 0-56-16,-2-21-26 16</inkml:trace>
  <inkml:trace contextRef="#ctx0" brushRef="#br0" timeOffset="-60263.82">18147 16267 462 0,'0'0'90'0,"0"0"-90"16,0 0-11-16,-123 116 11 15,84-58 0-15,-1 7 0 16,1 4 0-16,1-2 0 15,7-10-1-15,4-13 1 0,10-11-12 16,7-19-26 0,10-14-16-16,0 0 1 0,0-14-7 15,0-19 23-15,6-6 5 16,5-10 2-16,-1 0 6 16,4-1-13-16,-1 11 37 15,1 7 27-15,-1 9 14 16,0 10 6-16,1 9-6 15,6 4-16-15,4 0 3 16,7 14 6-16,8 8-7 16,-1 3 2-16,1 0-15 15,-5 0-9-15,-3-2 4 16,-6-4-9-16,-3-6-1 16,-7-5-13-16,-3-8-72 15,-1 0-34-15</inkml:trace>
  <inkml:trace contextRef="#ctx0" brushRef="#br0" timeOffset="-60030.93">18481 16092 457 0,'0'0'15'0,"0"0"-5"16,139 142 13-16,-89-88 5 15,-9 1 29-15,-10 3-26 16,-9 3-15-16,-8 2-12 0,-8-9-4 16,-1 0 3-1,-5-10-9-15,0-12-30 0,0-10-55 16,2-22-54-16,4-4-164 16</inkml:trace>
  <inkml:trace contextRef="#ctx0" brushRef="#br0" timeOffset="-59794.42">19542 16120 404 0,'0'0'37'16,"0"0"-7"-16,44 103-4 0,-39-64 16 15,-5 10-7-15,0-4-15 16,0 0-20-16,-9-5 5 16,-3-8-10-16,-3-6-50 15,-1-8-27-15,1-14-90 16</inkml:trace>
  <inkml:trace contextRef="#ctx0" brushRef="#br0" timeOffset="-59626.43">19337 16391 458 0,'0'0'97'15,"0"0"-97"-15,118 2 0 16,-51-2 22-16,6-6 2 16,1-7-23-16,8 4-1 15,-10-8-8-15,-14-2-200 16</inkml:trace>
  <inkml:trace contextRef="#ctx0" brushRef="#br0" timeOffset="-58704.54">20914 16058 577 0,'0'0'35'0,"0"0"-35"16,0 0 1-16,-124-24 7 16,77 24-2-16,-2 24 2 15,-1 5-8-15,8 4 3 16,9-7-1-16,8 1-2 16,10-6 0-16,10-3-3 15,5 0 3-15,0-4-2 16,23-8-4-16,12 2-1 15,6-4 3-15,3-4 2 0,3 0 2 16,0 0 7 0,4 5-7-16,5 1 1 0,9 9-1 15,3 8 0-15,5 13 0 16,2 10 0-16,-2 12 0 16,-2 8 4-16,-11 2-4 15,-11 6 0-15,-13-6 8 16,-14 7 3-16,-11-11 10 15,-11-1-14-15,0-6-2 16,-15-5 18-16,-16-2-9 16,-16-1-7-16,-16-9 0 15,-12-8-5-15,-10-6 8 16,-4-7-10-16,8-14 0 16,15-5 4-16,19-3-4 15,18-18 0-15,11-9-7 0,14-7-23 16,4-11 0-1,2-2-30-15,33-8-24 0,6-4-55 16,5-1-77-16</inkml:trace>
  <inkml:trace contextRef="#ctx0" brushRef="#br0" timeOffset="-58412.86">21550 15735 574 0,'0'0'39'0,"0"0"-28"16,0 0 6-16,0 0 5 16,-8 113-13-16,8-38-2 15,0 14-5-15,3-3 10 16,10 2-11-16,0-12 5 15,3-5 5-15,3-7-10 16,0-10-2-16,4-6 1 16,3-12-6-16,8-15-2 15,1-16-33-15,1-5-42 16,1-7-32-16,-5-26-66 16</inkml:trace>
  <inkml:trace contextRef="#ctx0" brushRef="#br0" timeOffset="-58138.51">22336 15865 386 0,'0'0'171'16,"0"0"-134"-16,0 0-10 15,0 0 33-15,0 0-36 16,0 0-20-16,-150 161 3 15,102-95-5-15,1 2-3 16,5-2 1-16,4-4 0 16,5-3 0-16,4-15 0 0,10-12-7 15,9-14-7-15,5-12-31 16,3-6-12-16,2 0-58 16,0-20-110-16</inkml:trace>
  <inkml:trace contextRef="#ctx0" brushRef="#br0" timeOffset="-57977.46">21932 16066 458 0,'0'0'149'16,"0"0"-149"-16,0 0-10 16,0 0 10-16,129 107 3 15,-75-84-3-15,4 4 0 0,-4-10-3 16,-3-7-31-16,-8-6-81 15,-12-4-48-15</inkml:trace>
  <inkml:trace contextRef="#ctx0" brushRef="#br0" timeOffset="-57704.52">22741 15699 455 0,'0'0'12'0,"0"0"-10"15,154 156 27-15,-113-88 15 16,-12 8 6-16,-10 9-9 16,-17 5-29-16,-2-2-8 15,-11-2 20-15,-18-1-21 16,-4-1-2-16,0-12-1 15,-3-2-2-15,-2-11-19 16,0-19-93-16,-2-14-217 16</inkml:trace>
  <inkml:trace contextRef="#ctx0" brushRef="#br0" timeOffset="-56721.72">24274 15855 561 0,'0'0'42'0,"0"0"-33"0,0 0 3 15,0 0 3-15,0 0 9 16,0 0-14-16,41 126-1 16,-15-64 17-16,1-7-19 15,-3-3-6-15,1-10 6 16,2-8-6-16,-8-8-1 16,-3-7 0-16,-9-6 2 15,-7-3-4-15,0 2-19 16,-25-6-41-16,-19-1-53 15,-10-5-231-15</inkml:trace>
  <inkml:trace contextRef="#ctx0" brushRef="#br0" timeOffset="-56559.33">24072 16230 558 0,'0'0'62'0,"0"0"-62"15,0 0-3-15,138-12 3 16,-62-2 3-16,15-4-3 16,9 5-4-16,5-4-80 15,-8 3-80-15</inkml:trace>
  <inkml:trace contextRef="#ctx0" brushRef="#br0" timeOffset="-55988.46">25631 15848 303 0,'0'0'140'16,"0"0"-125"-16,0 0 4 15,0 0 61-15,-69-117-12 16,29 113-42-16,-5 4 1 15,1 0-17-15,-3 27-7 16,1 8 0-16,0 11-3 0,2 11 0 16,1 5 0-16,10 6 0 15,9 2 0-15,6-2 0 16,12-2 1 0,6-4-1-16,0-16-1 0,19-6 1 15,17-5-3-15,6-15 3 16,6-8-5-16,-2-8 5 15,3-4 1-15,-7 0-1 16,-4-18-3-16,-7-4 3 16,-6-4 0-16,-11 3 0 15,-10 1-6-15,-4 5 5 16,0 6 2-16,-20-1 1 16,-9 6-2-16,-5 6 0 0,-5 0 1 15,-7 10 1 1,5 13-2-16,1 3 3 0,5 1-3 15,12 4 1-15,7 5-1 16,9 8 0-16,7-2-2 16,0 2 2-16,2 0-1 15,21 0 0-15,2-4 2 16,3-8-2-16,8-9-9 16,6-15-15-16,2-8-10 15,3 0-34-15,5-4-29 16,-6-23-48-16</inkml:trace>
  <inkml:trace contextRef="#ctx0" brushRef="#br0" timeOffset="-55671.25">26001 15208 594 0,'0'0'25'16,"0"0"-25"-16,0 0 3 0,0 0 17 16,0 0-18-1,41 166 4-15,-24-94 4 16,-1-2-6-16,-1-7-3 0,3-9-1 15,0-19 0-15,2-8-7 16,0-13-11-16,0-14-28 16,2 0-13-16,1-14-31 15,-4-20 13-15,2-9-40 16</inkml:trace>
  <inkml:trace contextRef="#ctx0" brushRef="#br0" timeOffset="-55531.28">26411 15374 231 0,'0'0'174'0,"0"0"-82"15,0 0-39-15,0 0 11 16,0 0-14-16,84 124-5 0,-59-79-14 16,-2 5-15-16,-6-2-9 15,-5 2-7-15,-8 8-7 16,-4-9-23-16,-23-10-216 16</inkml:trace>
  <inkml:trace contextRef="#ctx0" brushRef="#br0" timeOffset="-45812.05">9883 2436 19 0,'0'0'75'16,"0"0"-72"-16,0 0-1 16,0 0 0-16,0 0 20 15,0 0 7-15,0 0-10 16,0 0 0-16,-20-12-17 15,20 4-2-15,0-2-5 16,0-2 5-16,0 0 0 16,2 0-8-16,2 2-10 15,-4 2 18-15,0 4 6 16,0 0 4-16,0 2-5 16,0-2 3-16,0 2 18 15,0-2-20-15,0 1-3 0,0 1 14 16,0 1-17-16,0 1 0 15,0 0 0-15,0 0-5 16,0 0-18-16,0 0-15 16,0 0 18-16,8 0-10 15,-4 0 9-15,0 3-20 16,3 4 28-16,-7 1-5 16,0-2 13-16,2 0-6 15,0-4 6-15,0 0 5 16,6-2 0-16,-6 0-1 15,0 0 1-15,0 0 6 16,-2 0 41-16,0 0-12 16,0 0-31-16,0 0-4 15,0 0-12-15</inkml:trace>
  <inkml:trace contextRef="#ctx0" brushRef="#br0" timeOffset="-43155.32">10735 4345 155 0,'0'0'14'0,"0"0"6"16,0 0-13-16,0 0 11 15,0 0 10-15,0 0-2 16,0 0-20-16,-35-74 7 16,33 70-2-16,0 0-9 15,2 4 3-15,-2 0 14 16,2 0-1-16,-2 0-8 0,0 0-10 15,2 0 0-15,0 0 3 16,0 0-3-16,0 0-3 16,0 8 3-16,0 5 1 15,0-1 1-15,2 3-2 16,12 2 0-16,3 0 4 16,3-3 1-16,3 0-4 15,1-2 5-15,3 1-5 16,2-4 1-16,2 0-2 15,2-6 0-15,6-3 5 16,-2 0-5-16,1-3 0 0,0-14 3 16,-1 0 1-1,-2-2 0-15,-2 2-4 0,-2 3 0 16,-2 3 6-16,-5 5-6 16,-6 4 0-16,-7 2 0 15,-1 0 0-15,-4 10 0 16,-2 9 0-16,-2 4 0 15,1 1 4-15,-3 0-4 16,2-3 0-16,0-7 2 16,2-5-2-16,6-3 0 15,-1-3 0-15,1-3 0 16,9 0 4-16,1 0-2 16,6-9 0-16,10-12 2 15,4 1-3-15,9-7-1 16,4-3 0-16,10 0 0 0,1-1 2 15,1 11-2-15,-1 1-1 16,4 5 1-16,-4 4 0 16,1 0 0-16,-1 2 0 15,1-2 0-15,-5 1 3 16,-10 7-3-16,-9 1 0 16,-7 1-2-16,-7 0 4 15,-5 0-2-15,-2 0 0 16,-4 0 0-16,-3 0 0 15,-4 0 0-15,-7 0 0 16,1 0 0-16,-3 0 1 0,0 0-2 16,0 0-1-16,0 0 2 15,0 0-5-15,-3 0-26 16,-23 0-137-16</inkml:trace>
  <inkml:trace contextRef="#ctx0" brushRef="#br0" timeOffset="-37688.34">17866 17387 477 0,'0'0'26'0,"0"0"-19"15,0 0-7-15,0 0 0 16,0 0 2-16,0 0-2 16,0 0 0-16,-13 67 5 15,22-40-5-15,-3 4 2 16,1 0 11-16,-5 13 5 16,-2 3 1-16,0 5-10 15,0 6-4-15,-4-4 1 16,-7 4-6-16,2-3-1 15,2-7 0-15,5-8-5 0,2-8 5 16,0-7-29-16,0-10-57 16,16-11-57-16</inkml:trace>
  <inkml:trace contextRef="#ctx0" brushRef="#br0" timeOffset="-37221.08">17929 17120 397 0,'0'0'71'0,"0"0"-71"16,-98 103 0-16,67-41-1 15,-1 1 2-15,8 4 0 16,1 4-1-16,6-5 0 15,1-6-1-15,3-2-4 16,4-14 2-16,7-14 1 16,2-16 1-16,0-10 0 15,0-4-8-15,0 0 9 16,11-22 2-16,9-14 2 16,6-16-1-16,-1-7 1 15,-3 5-4-15,-3 1 2 0,-9 9-2 16,-1 0 0-1,-2 7 4-15,-5 9-4 0,1 12 0 16,-3 3 5-16,0 8-3 16,2-1 4-16,2 6-3 15,7-4-2-15,7 4 3 16,6 0-4-16,7 0 0 16,8 4 8-16,-1 9-8 15,1 6-2-15,-1-1 2 16,3 0-1-16,-4 4-28 15,1-4-62-15,0 0-127 16</inkml:trace>
  <inkml:trace contextRef="#ctx0" brushRef="#br0" timeOffset="-36616.41">21930 16837 382 0,'0'0'91'0,"0"0"-84"15,0 0 0-15,0 0 16 16,0 0 22-16,0 127-6 15,0-57-20-15,0 11-5 16,-6 1 0-16,-8-2 6 16,-3-1 2-16,1-12-22 15,3-4 2-15,2-18-1 16,3-4-1-16,6-15-4 16,0-8-12-16,0-10-27 15,2-8-1-15,0 0-9 16,0-12-6-16,0-20-92 15</inkml:trace>
  <inkml:trace contextRef="#ctx0" brushRef="#br0" timeOffset="-36152.39">21906 16793 353 0,'0'0'90'0,"0"0"-73"16,0 0-14-16,0 0 23 16,-154 109-18-16,105-43 5 15,-4 6 3-15,1 6-16 0,8-9 0 16,8-11 3-16,14-14-1 16,9-16 9-16,10-16-11 15,3-12-3-15,0 0 1 16,5 0 0-16,21-23 2 15,5-21 16-15,6-13-12 16,0-15-1-16,-3-3-3 16,-3 11 0-16,-4 6-1 15,-10 14 1-15,1 8 0 16,-7 10 0-16,-4 12 1 16,-2 6 5-16,-5 8-5 15,4 0 2-15,7 0 2 16,9 8-3-16,7 10 11 0,11 0-7 15,6 9-6 1,7 0 9-16,8 3-8 0,-1-2-1 16,0-2 5-16,-12 1-5 15,-11-6-2-15,-8 3-7 16,-17-2-44-16,-10 0-59 16,-2 5-147-16</inkml:trace>
  <inkml:trace contextRef="#ctx0" brushRef="#br0" timeOffset="-22534.16">25553 13171 57 0,'0'0'53'15,"0"0"-31"-15,0 0-16 16,0 0-3-16,0 0 21 0,0 0-8 16,0 0-3-16,-4 0-4 15,4 0 6-15,-5 1 13 16,-2 1-10-16,1 1-4 15,-1 0 14-15,3-3-14 16,0 3-1-16,4-3-2 16,-3 0-6-16,3 0 9 15,0 0-7-15,0 0-6 16,0 0 15-16,0 0-16 16,0 0 7-16,0 0 3 15,0 0-4-15,0 0 4 16,0 0-8-16,0 0 0 15,0 0 22-15,0 0-23 0,0 0 2 16,0 0 8-16,0 0-6 16,0 0 7-16,5-6-5 15,14-9 3-15,13-6 15 16,11-2-25-16,5-4 0 16,6 2 6-16,4-2-4 15,0-6-1-15,2 1-1 16,5-2 0-16,-1 2 1 15,1-3-1-15,-3 3 0 16,2 2 0-16,1-3 0 16,-1-2 1-16,3 3-1 15,1-4 0-15,-2-2 2 16,3 2-2-16,-2-3 0 16,0 2 1-16,-3-2 0 0,4 1 0 15,-4 2-1 1,-1 1 0-16,-7-2-1 0,-4 1 1 15,2-2-1-15,-2 0 1 16,4 1 0-16,1 2 1 16,1 1-1-16,2 1 0 15,-2 2 0-15,2-4 0 16,-4 3 0-16,2-1-1 16,-5-4 2-16,5-1-2 15,0-4 1-15,-2 4 0 16,-2 0 0-16,-6 1 0 15,-5 7 0-15,-3 0 0 0,0-1 0 16,0-2 0-16,2 1 0 16,2 0 0-16,-1 2 1 15,-3 4-1-15,-4 1 0 16,-3 3 0-16,0 1 0 16,-2-3 0-16,6 0 0 15,-2-5 0-15,1 4 1 16,-5 0-1-16,0 1 0 15,-2 2 0-15,0 0 1 16,-2 2-1-16,-5 4 0 16,0 3 0-16,-3 5 0 15,-4 1 0-15,-1-1 0 16,-4 4-1-16,-3 0 2 0,-5 4-2 16,-2 0 1-1,0 0 0-15,0 0 0 0,0 0 0 16,0 0-8-16,0 0 7 15,0 0 1-15,0 0-1 16,0 0-1-16,0 0-17 16,0 0 18-16,0 0-23 15,0 0-2-15,0 4-7 16,0 2-52-16,-4-2-134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29:29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20237 10281 132 0,'0'0'22'0,"0"0"-6"16,0 0 6-16,0 0 5 16,0 0-4-16,0 0 4 15,0 0-14-15,0 0-3 16,-2-27 7-16,2 24-2 0,0 1-5 16,0 0 12-16,0 2-11 15,0-3 1-15,0 2-11 16,0-2-1-16,0-3 8 15,0 1-7-15,6-3 1 16,4 2 1-16,-2 3-3 16,1-2 8-16,2 1-8 15,3 0 1-15,-1-1 2 16,3 4-2-16,-3 1-1 16,1 0 0-16,-1 0 1 0,-5 0 1 15,6 0-2 1,-3 0 0-16,-1 7 2 15,0 4-1-15,1 0 0 0,1 1 2 16,-3 3-1-16,-1-2 3 16,-1 4-5-16,0 1 0 15,-3 2 6-15,1 1-6 16,-5 9 0-16,2-3 3 16,-2 2-3-16,0-2 7 15,0 3-7-15,0 1 0 16,0-4 5-16,0 2-4 15,0-7-1-15,0 0 0 16,0-2 1-16,4-1 0 16,5 6-1-16,0-5 0 15,2 0 1-15,3 0-1 16,-1-3 0-16,2 2 0 16,-1-2 1-16,1-5-2 0,1 3 1 15,-1-3 0-15,2-1-1 16,-7-4 1-16,2-2 0 15,-5 0 0-15,-1-1 0 16,-2 0-2-16,1-2 1 16,-3-2-3-16,-2 0 2 15,0 0 2-15,3 0 0 16,-1 0 0-16,0 0 1 16,0-8 10-16,-2-4-11 15,0 3 0-15,0 0 4 0,0 1-4 16,0 0 0-1,0 2-2-15,-2 0 4 0,-5 2-4 16,-2 4 2-16,3-2-6 16,-1 2 6-16,0 0 8 15,-2 0-8-15,-2 2 2 16,-3 9-1-16,1 6 0 16,3-2-1-16,-2-3 0 15,3 5 1-15,3-1 1 16,-4 3-2-16,2-4 1 15,1 4-1-15,3-2 5 16,-3 1-5-16,2 3 0 16,1-3 3-16,2 5-2 15,-1 0-1-15,3-2 3 16,0 0-2-16,0 1 3 0,0-2-4 16,0 3 0-1,0 0 3-15,0-1-3 0,0 2 0 16,0-1 1-16,0 2-1 15,0 3 3-15,0-1-3 16,0-1 0-16,0-2 0 16,0-2 0-16,0-2 0 15,0-1 0-15,3 4 1 16,-1-4 0-16,-2-2-1 16,0 3 0-16,0-3 4 15,0 2-4-15,0-1 2 16,0-2 1-16,0 0-3 0,0-2 4 15,0 0-4-15,0 2 0 16,-2-1 8-16,-7 1-8 16,-5-3 2-16,3 1 2 15,-6 0 0-15,3-2 7 16,1 1-6-16,-1-5-4 16,6-4 7-16,-1 0-8 15,-1-2 1-15,2 3-1 16,-3 0 1-16,-3 3 0 15,3-3-1-15,-3-1 0 16,3-1-1-16,-1-3 1 16,0 0-2-16,-1 0-5 15,-1 0-22-15,3 0-21 16,2 0-28-16,1-10-70 16</inkml:trace>
  <inkml:trace contextRef="#ctx0" brushRef="#br0" timeOffset="1481.01">21315 10694 39 0,'0'0'364'0,"0"0"-364"0,0 0-3 15,0 0 3-15,0 0 2 16,0 0 2-16,21 84 15 15,-8-32-1-15,3 7-6 16,-1 1 8-16,1-1 5 16,-3 0-11-16,-5-4 0 15,0-1-12-15,-6-5 3 16,-2-6-1-16,0-11-3 16,0-7 1-16,0-8-2 15,0-8 0-15,0-4 6 16,0-5-6-16,-4 0 8 15,-6 0 4-15,-5-23-6 0,-5-13-5 16,-3-12-2-16,2-8 4 16,2-5-3-16,4 0 0 15,6 2-2-15,6 4 2 16,3 1 0-16,0 2-1 16,17 5-1-16,4 5 2 15,4 2-3-15,0 6 3 16,-1 5-4-16,-1 6 3 15,-2 5 0-15,-2 7-1 16,-2 7 2-16,1 4 0 16,0 0-4-16,0 0 4 15,2 16-2-15,-5 9 2 16,1 5 0-16,-5 5 0 0,-7 5-2 16,-4 4 2-1,0 0 4-15,0 1-4 16,-13-5 0-16,-5-4 2 0,-3-5-2 15,-2-8 0-15,3-3 0 16,0-8 2-16,4-1-1 16,3-9-1-16,-1-2-1 15,6 0 1-15,-1 0-6 16,1-2 1-16,4-12-12 16,2-1 3-16,2 1 12 15,0 1-11-15,2 1 6 16,14 0 7-16,4 1 0 15,0 1-2-15,5 2 2 16,-1 5 0-16,-2 3 0 0,1 0 0 16,-1 0-2-16,-1 15 2 15,-4 9 2-15,1 6 4 16,-5 6-5-16,-2 0 0 16,-2 1 15-16,-2-5-12 15,-1-4 1-15,3-6-1 16,1-3-3-16,-2-4-1 15,3-5 0-15,-1-1 0 16,0-8-2-16,-1-1-1 16,5 0-21-16,-3 0-41 15,0-20-51-15</inkml:trace>
  <inkml:trace contextRef="#ctx0" brushRef="#br0" timeOffset="2064.34">21712 10309 214 0,'0'0'188'0,"0"0"-187"15,0 0 1-15,0 0 0 16,0 0 15-16,0 0-9 16,9-94-1-16,9 90-3 15,-1-3-2-15,-1 7 3 16,2 0 5-16,0 0-4 15,-4 0 4-15,1 7-9 16,-4 11 2-16,-2 6 9 16,-5 5 11-16,-1 8-16 15,-3 1 7-15,0 4-9 16,-3 4 9-16,-5-4-12 16,-4-4-1-16,6-6 3 15,-1-6-2-15,1-6-1 16,3-5-1-16,-2-1 0 0,5-4 3 15,0-6-3-15,0 0 0 16,0-4 0-16,0 1 1 16,0-1-1-16,0 0 0 15,0 0 0-15,0 0 4 16,0 2-4-16,0-2 0 16,8 0 4-16,7 0-2 15,3 0-1-15,-1 0-1 16,4 0 0-16,1 0-3 15,2 0-35-15,1 0-94 0</inkml:trace>
  <inkml:trace contextRef="#ctx0" brushRef="#br0" timeOffset="4838.1">24994 8478 305 0,'0'0'9'0,"0"0"1"0,0 0-6 15,0 0 16-15,0 0 10 16,0 0-16-16,-7-12-9 16,7 20-3-16,0 18-2 15,4 11 20-15,6 6-5 16,-4 9 7-16,1 10-6 16,-5 11-8-16,-2 9 12 15,0 4-19-15,0 0 1 16,-11-7 7-16,3-16-9 0,-2-13 2 15,6-14-2-15,4-17 1 16,-3-9 1-16,3-8-2 16,0-2 0-16,0 0 13 15,-2-18 14-15,0-24-23 16,-2-16-4-16,2-12 0 16,0-6 1-16,-3-9-1 15,5-1-1-15,0 2-1 16,0-1 2-16,2 3-2 15,18 0-2-15,7 6-4 16,4 9 7-16,2 11-5 16,5 6 3-16,7 5 0 15,-3 8 2-15,-1 13-2 0,-10 22 3 16,-12 2-9-16,-3 31 8 16,-9 18-14-1,-7 13 15-15,0 9 0 0,-4 5 1 16,-21 4-1-16,-9-3-1 15,-3 0 1-15,-4-6 4 16,1-7-4-16,7-9 0 16,2-11 2-16,6-13-2 15,8-11 0-15,3-7 0 16,9-6 1-16,3-7 1 16,2 0-2-16,0 0-2 15,0-12 2-15,0-4-1 16,13-2-3-16,3 5 2 15,3 1 1-15,2-1 0 0,4 5-7 16,0 6 8 0,4 2-1-16,0 0 2 0,0 2-1 15,2 20 0-15,-4 6 0 16,1 6 8-16,-4 10-7 16,-1 0-1-16,-3 0 3 15,0-1-3-15,-2-7 0 16,-1-9 0-16,-3-6 0 15,-7-6-2-15,-1-7 0 16,-2-3-21-16,2-5-40 16,-2 0-12-16,7-22-77 15</inkml:trace>
  <inkml:trace contextRef="#ctx0" brushRef="#br0" timeOffset="5453.82">25573 8019 346 0,'0'0'9'0,"0"0"-6"16,0 0-3-16,0 0 30 16,0 0 3-16,16-106-11 15,-10 96-6-15,-1 4-7 16,1 2 6-16,0-1-6 15,-4 5-4-15,6 0 1 16,3 0-4-16,3 6-1 16,1 13 3-16,1 0-3 15,1 2 14-15,0-2-13 16,0 0 0-16,-3-3 7 0,-3 1-9 16,-5 0 3-16,-1 5 2 15,-5 6-4 1,0 3 8-16,-2 0-7 0,-16-3 0 15,0-2 8-15,3-4-10 16,4-4 1-16,3-3-1 16,4-3 1-16,2-1 0 15,2-3-1-15,0-1 0 16,0-4-3-16,0 1 3 16,0 1-3-16,0-4-1 15,6 2 4-15,-1-1 3 0,4-2-3 16,0 0 0-1,2 0-3-15,3 0 3 0,1 0-25 16,-1 0-48 0,5 0-93-16</inkml:trace>
  <inkml:trace contextRef="#ctx0" brushRef="#br0" timeOffset="12472.74">20241 11656 152 0,'0'0'6'16,"0"0"-6"-16,0 0 0 15,0 0 3-15,0 0-2 0,0 0 3 16,-4 0 6-16,4 0 20 16,0 0-16-16,0 0-5 15,0 0-3-15,0 0 5 16,0 0-6-16,0 0 1 16,0 0 8-16,0 0-8 15,0 0-3-15,0 0 1 16,0 0-2-16,0 0 13 15,0 0-7-15,0 0-2 16,0 0 7-16,0 0-10 16,0 0 0-16,0 0 0 15,0 0 0-15,0 0 8 16,0 0-7-16,0 0 0 0,0 0 12 16,0 0-5-16,0-3-1 15,0-2-1-15,2 0-8 16,5 1 6-16,-2-1-7 15,-1 4 0-15,-2-1 1 16,3-1-1-16,-1 3 0 16,0-4 0-16,3 2 1 15,2 0-1-15,2 0 0 16,0 0 0-16,-1 0 0 16,-2 0 0-16,1 2 0 15,0 0 0-15,-2 0 0 16,4 0-1-16,-3 0 1 15,2 0 0-15,-1 0 0 0,-3 4 0 16,0 0 0-16,4 2 0 16,-1 2 0-16,-3 1-3 15,-2 1 3-15,6 4 0 16,-3 2 1-16,-1 1 0 16,5 4 0-16,-4 2 1 15,4 2-2-15,0-1 6 16,3-1-6-16,1 0 0 15,1-1 1-15,1-2 0 16,4 0-1-16,-1 0 0 16,-1-2 0-16,0-4 0 0,-1-1 0 15,-1 0 0-15,-3-3 0 16,-1 2 0 0,0-4 0-16,-3-2-1 0,0-2 2 15,1-2-4-15,-1-2 1 16,-2 0 2-16,-3 0-3 15,1 0 3-15,-4 0 0 16,1 0 0-16,0-6 1 16,-3-1 1-16,0-2-2 15,0 1-7-15,0 2 6 16,0-3-6-16,-6 5 2 16,0 1-3-16,-3 0-4 15,1 3 1-15,-2 0 10 0,-1 0 1 16,0 0-1-1,-3 0 1-15,6 0 0 0,-1 0 0 16,2 0 1-16,0 0 7 16,-1 9-8-16,1 9 3 15,0 4 11-15,0 2-10 16,5 2-3-16,-2 0 1 16,4-2-2-16,0-2 4 15,0-3-4-15,0-3 0 16,0-4 3-16,0-5-2 15,-2 2 4-15,0-3 7 16,-5 0-3-16,3-2 8 16,-2-2-10-16,2 0-1 15,-2-2 7-15,-5 0-12 0,-3 0 0 16,-5 0-1-16,-2 0 1 16,-4 0 1-16,-1 0-2 15,-3 0 0-15,2 0-1 16,1 0 1-16,3 0-3 15,5 0-5-15,5 0-5 16,1-2 4-16,6 0-11 16,4 0-19-16,-1-3-3 15,3 2-46-15</inkml:trace>
  <inkml:trace contextRef="#ctx0" brushRef="#br0" timeOffset="14814.23">21338 11865 370 0,'0'0'13'16,"0"0"-10"-16,0 0 8 15,0 0 7-15,0 0 30 0,0 0-7 16,0 0-22-1,-52-68-7-15,52 62-12 0,0 6 1 16,0 0 5 0,0 0-6-16,0 0 0 0,0 0 0 15,0 0 0-15,0 7-1 16,0 21 2-16,0 12 0 16,0 8 20-16,0-3-21 15,0 2 0-15,0-4 4 16,0-1-2-16,0 4 0 15,2-3-2-15,-2-3 0 16,0-4 1-16,0-9-1 0,3-8 0 16,-3-9 0-1,0-6 0-15,0-4 3 0,0 0-3 16,0 0 0-16,0-6 13 16,0-20-8-16,0-12-5 15,0-11 2-15,0 2-1 16,0-7-1-16,0 4 0 15,0 1 0-15,0 7 0 16,7 8 0-16,2 4-1 16,-1 5 0-16,3 4 1 15,3 2 0-15,-1 5-3 16,3 3 1-16,3 3-3 16,2 4 0-16,1 4-3 15,-1 0-3-15,-4 0-8 16,1 0-13-16,-5 5-37 15,-4 8-7-15,-7-4-45 16</inkml:trace>
  <inkml:trace contextRef="#ctx0" brushRef="#br0" timeOffset="15033.05">21217 12069 297 0,'0'0'143'0,"0"0"-131"16,0 0-8-16,0 0-4 15,0 0 4-15,0 0 1 16,74 2 1-16,-48 0-6 0,1 4-2 16,-2-2-11-16,2 4-32 15,-6-3-26-15,2-5-103 16</inkml:trace>
  <inkml:trace contextRef="#ctx0" brushRef="#br0" timeOffset="15299.92">21687 12123 398 0,'0'0'26'16,"0"0"-26"-16,0 0-19 15,0 0 17-15,0 0 2 16,0 0-3-16,125 3-61 15,-92-3-77-15</inkml:trace>
  <inkml:trace contextRef="#ctx0" brushRef="#br0" timeOffset="15965.15">22350 11791 324 0,'0'0'18'15,"0"0"-3"-15,0 0-1 16,0 0 20-16,0 0-3 15,0 0 1-15,-123-101-17 16,98 100-15-16,1 1 0 16,-1 0 5-16,3 0-5 15,4 11 0-15,5 3 0 0,4 6 1 16,4 4-2-16,5 2-1 16,0 2 0-16,0 3-3 15,7 1 5-15,15-2-2 16,5 2 2-16,6-3 0 15,1 0 0-15,-1-3 0 16,-2-1 0-16,-6 0 0 16,-5 0 0-16,-5 2 0 15,-8 2-1-15,-7-1 2 16,0-2-1-16,0-4 0 16,-4-4 0-16,-14-4 12 15,-2-4-10-15,-5 0 7 16,1-6-4-16,-2-2-3 15,-1-2-2-15,0 0-14 0,4 0-38 16,6 0-6-16,1 0-66 16,12-3-111-16</inkml:trace>
  <inkml:trace contextRef="#ctx0" brushRef="#br0" timeOffset="16598.79">22534 11951 216 0,'0'0'263'16,"0"0"-245"-16,0 0-18 15,0 0 0-15,0 0-4 16,0 0 4-16,0 64 22 16,0-23-22-16,0-1 0 15,3 0 1-15,-3-3 0 16,0-7 2-16,0-5-3 15,0-12 0-15,0-7 4 0,0-3-3 16,0-3-1-16,-3-4 6 16,1-20-6-16,2-14-7 15,0-5 1-15,7-2-5 16,18-4 11-16,4 5-19 16,4 6-2-16,0 8-3 15,-2 4 15-15,-4 4 7 16,-5 6 1-16,-4 9 1 15,-7 4-2-15,-2 3 2 16,-2 3 0-16,-5 20 0 16,-2 9 7-16,0 4 7 0,0 4-5 15,-2 0-9 1,-2-2 12-16,4-2-6 0,0-4-5 16,0-5 1-16,19-8 2 15,1-4 0-15,7-9-2 16,-2-5-1-16,1-1 6 15,3 0-7-15,-2-12 0 16,-3-12 3-16,-1-2-3 16,-6-2-31-16,-1-2-35 15,-5 0-118-15</inkml:trace>
  <inkml:trace contextRef="#ctx0" brushRef="#br0" timeOffset="17484.53">23080 12087 386 0,'0'0'0'16,"0"0"0"-16,0 0-12 15,0 0 12-15,0 0 8 16,0 0 8-16,82-14-8 0,-44-10 0 16,-2-2 3-16,-4 0 13 15,-6 1-16-15,-4 2 0 16,-6-1-1-16,-9 4-6 15,-5 0 3-15,-2 4 5 16,0 4-2-16,0-2 3 16,-14 5-10-16,-5 3 0 15,-8 4 9-15,-5 2-3 16,-3 0 4-16,-3 11-9 16,2 13 0-16,3 8 10 15,3 1-10-15,13 0 4 16,8 1 9-16,9-6-12 15,0 3-1-15,3-4-1 0,18-3 0 16,6-1-3-16,7-2 3 16,-1-6-22-16,2-1-15 15,2-4-48-15,-2-9-68 16</inkml:trace>
  <inkml:trace contextRef="#ctx0" brushRef="#br0" timeOffset="18298.25">23688 11861 411 0,'0'0'76'16,"0"0"-71"-16,0 0 3 16,-114-10 16-16,77 34-15 15,-1 6-1-15,2 6-6 16,3 6 0-16,8 0 0 16,5 2-2-16,7-1 0 15,9-5-3-15,4-6 3 16,0-11-3-16,0-6-7 0,6-5 10 15,9-8 1-15,4-2-1 16,5 0 1-16,5-24 5 16,7-14-5-16,4-11-1 15,0-6 0-15,-2-12-2 16,-2-5-1-16,-3-10 3 16,-6-8 0-16,-5-5 1 15,-4 1 0-15,-5 10-1 16,-4 13 0-16,-2 13 0 15,-3 22 7-15,-2 17-1 16,-2 6 7-16,0 13 6 16,0 0-18-16,0 14 1 15,0 25-2-15,-2 12 2 16,-5 13 1-16,3 9-3 0,0 11 0 16,-1 4 4-16,0 0-4 15,3-8 0-15,2-11 0 16,0-13 0-16,0-14-3 15,20-11 2-15,7-14 1 16,7-7 4-16,5-10-4 16,4 0 3-16,4-10-3 15,0-23 0-15,-7-5-2 16,-11-11-14-16,-9 1 0 16,-9 1 8-16,-11-5 1 15,0 11 7-15,-2 4 0 16,-17 11 0-16,0 14 19 15,-1 9-19-15,-5 3 5 0,-2 5 4 16,0 25-8 0,4 11 11-16,2 2 1 0,10 4-2 15,7-7 2-15,4-4-13 16,0-2-2-16,11-6 0 16,16 0-3-16,4-7-11 15,7-8-29-15,-1-3-37 16,1-8-48-16,3-2-171 15</inkml:trace>
  <inkml:trace contextRef="#ctx0" brushRef="#br0" timeOffset="18864.84">24408 11739 463 0,'0'0'47'0,"0"0"-21"16,0 0 1-16,0 0-5 15,0 0-7-15,0 0-14 16,-69 37 0-16,54 9-2 16,-2 3 2-16,7-4-1 15,1 1 0-15,4-9-1 16,5-7-1-16,0-10-3 16,14-7 0-16,10-7 5 15,3-6-1-15,4 0-2 16,5-10-2-16,2-17-6 15,-1-5 4-15,-1-5 1 0,-3 0 1 16,-8 3 2-16,-5 8 3 16,-9 8 2-16,-5 8-2 15,-2 4 0-15,-4 6 18 16,2 0-8-16,-2 0-7 16,0 8-1-16,4 14-2 15,-2 4 12-15,5 2-9 16,1 0-2-16,4 0 3 15,1-6-4-15,3-3-2 16,3-10 2-16,2-5 0 16,1-4 8-16,0 0-8 15,3-11 0-15,-5-20 0 16,3-9-6-16,-4-4 1 0,-1-8-3 16,-9 3 8-16,-5 5 4 15,-4 7-4-15,0 10 6 16,-24 8 16-16,-8 10-12 15,-3 9-4-15,-5 0-6 16,2 12 0-16,3 14-2 16,4 8-19-16,6 4-33 15,7-3-58-15,11-14-52 16</inkml:trace>
  <inkml:trace contextRef="#ctx0" brushRef="#br0" timeOffset="19182.02">24997 11743 287 0,'0'0'21'0,"0"0"13"16,0 0 12-16,79 129-32 16,-63-87 21-16,-7-3-13 15,-7 3 0-15,-2-8-6 16,0-11-10-16,0-10 13 15,0-9-15-15,0-4 11 16,0 0 31-16,0-28-11 16,14-24-29-16,5-12 1 15,8-12-7-15,-4-1 0 16,-4 8 0-16,2 6 1 0,-1 12-2 16,5 6 1-16,1 11-12 15,3 8-10-15,2 8-24 16,-4 5-32-16,-5 6-90 15</inkml:trace>
  <inkml:trace contextRef="#ctx0" brushRef="#br0" timeOffset="47997.92">25240 7546 221 0,'0'0'40'16,"0"0"-40"-16,0 0 0 15,0 0 20-15,0 0 26 16,-121-13-13-16,96 13-26 16,3 0-7-16,-5 0 6 15,-2 5-5-15,2 4 6 16,-2 4 6-16,-2-1-1 16,0-2 4-16,0 1 32 15,-3 2-38-15,-1-1-2 16,-1 2-7-16,3 3 14 15,-3-5 5-15,3 5-5 16,-2 4-4-16,-6 2-6 0,1 5-3 16,-4 6 6-1,-3 6-6-15,-3 4-2 0,0 10 6 16,-6 6-1-16,2 5 6 16,6 1-5-16,0 0-6 15,11-2 11-15,5-1-3 16,10 3 0-16,5 2 1 15,5-1-3-15,5 2-1 16,3 1-4-16,4-5 1 16,0 0 4-16,4 2-5 15,17 2-1-15,2 0 0 16,6 3 2-16,5-6-2 0,9-3 0 16,3-9 0-16,8-3-1 15,6-6 3-15,5 1-2 16,9-3 1-16,1-1-1 15,8-2 4-15,-4-5-4 16,4-2 0-16,0-5-3 16,-1-3 3-16,0-8 0 15,-1-5-2-15,-6-6 2 16,-2-3 0-16,-5-3-1 16,-3 0 1-16,-1-5-3 15,3-11 3-15,-3 0-1 16,3-4 1-16,-3-3 6 15,1-2-6-15,-3-3-2 0,-6-4 1 16,-4 0 2 0,-8 2 2-16,-11-1-3 0,-4-1 1 15,-2 0 1-15,-4-7 3 16,1-2-4-16,5-9 2 16,-2-4 9-16,5-5-11 15,-1 0-1-15,-2 0 3 16,4-2-3-16,-2-2 1 15,-2-1-1-15,-1-1 0 16,-5 3 0-16,-5-1 0 16,-5 6 0-16,-3 1 2 15,-8 4 0-15,-2 4 1 16,0 2-2-16,0 0 2 16,-12 1 10-16,-3 3-13 0,1-4 3 15,1 1 1-15,4-2-3 16,2 0 0-16,1 2-1 15,1 1 0-15,-1 3 1 16,-6 3-1-16,-3 0-1 16,-10 2-2-16,-6 3 3 15,-11 0 0-15,-7 3 0 16,-5 4 0-16,-6 2 6 16,-3 4-5-16,3 4-1 15,1 2 4-15,-1 3-3 16,4 3 1-16,4 1-2 15,6-3 0-15,5-2 1 16,3-4-1-16,3 1 0 0,-3 3-1 16,-2 5-3-16,-5 4-25 15,-10 3-41-15,-6 10-55 16,-3 17-152-16</inkml:trace>
  <inkml:trace contextRef="#ctx0" brushRef="#br0" timeOffset="74682.89">28288 8342 429 0,'0'0'29'16,"0"0"-11"-16,0 0-11 15,0 0 39-15,0 0 2 16,-126-67-8-16,104 64-14 0,-5 0-11 16,-4 3 0-16,-4 0-12 15,-8 10 3-15,-6 17 7 16,2 7-10-16,3 9-1 15,3 14-2-15,12 10 1 16,8 6-2-16,9 4 1 16,10-8-2-16,2-4-1 15,11-11-2-15,25-10 1 16,10-9-1-16,10-12 4 16,4-11-2-16,-2-12 0 15,0 0 3-15,-2-18 2 16,0-24 0-16,-5-14 0 15,-6-8 1-15,-7-4-3 0,-14 0 5 16,-13 1-5-16,-11 7 0 16,0 4 5-16,-6 6-4 15,-19 8 0-15,-2 7-1 16,0 12 1-16,2 2-4 16,4 11-1-16,0 6-6 15,4 3-6-15,5 1-37 16,6 0-7-16,6 18-50 15,2 9-15-15,29 1-142 16</inkml:trace>
  <inkml:trace contextRef="#ctx0" brushRef="#br0" timeOffset="75096.24">29314 8376 472 0,'0'0'56'0,"0"0"-39"15,0 0 8-15,0 0-3 0,0 0-4 16,-116 44 7 0,52-2-12-16,-5 10-4 0,4 0-2 15,10-1-3-15,9-8 8 16,17-7-8-16,10-7-4 16,9-3 4-16,8-2-4 15,2 0 0-15,0-2-1 16,2-2 2-16,17-2 1 15,5-6-2-15,5-2-4 16,7-4 2-16,8-6-27 16,12 0-48-16,10-2-74 15</inkml:trace>
  <inkml:trace contextRef="#ctx0" brushRef="#br0" timeOffset="75713.84">29853 8135 594 0,'0'0'2'0,"0"0"-2"15,0 0-5-15,0 0 5 16,0 0 12-16,65 177 2 15,-49-85-10-15,-3 5 7 16,-2 3-9-16,-2-5-2 0,-3-10 2 16,4-17-2-16,-1-12 2 15,1-16-2-15,-3-14 0 16,-2-14-1-16,-3-7 3 16,-2-5-2-16,0-14 9 15,-7-28-6-15,-17-21-3 16,-9-21-5-16,-8-20 4 15,-1-15-5-15,7-5 1 16,12 2-2-16,17 15 7 16,6 16 0-16,17 11 7 15,22 17-7-15,9 10 0 0,8 13 2 16,4 12-2-16,-2 12 0 16,-4 12-1-16,-10 4 0 15,-13 15 0-15,-15 27-8 16,-16 16 9-16,0 14 4 15,-32 8-1-15,-19 0 3 16,-9 2-5-16,-4-3 0 16,6-11 2-16,18-15-3 15,17-12 0-15,19-13-1 16,4-6 3-16,6 0-2 16,23 2 3-16,5 2 0 15,6 1 3-15,0-4-6 0,0 0 0 16,0-4-2-1,0-2 2-15,1-3-8 16,-2-2-25-16,-1-4-17 0,-2-3-30 16,0-4-69-16</inkml:trace>
  <inkml:trace contextRef="#ctx0" brushRef="#br0" timeOffset="76079.89">30428 7535 561 0,'0'0'2'16,"0"0"-2"-16,31-106 0 15,-4 82 4-15,-2 8 15 16,-8 6-3-16,-1 5-1 15,-5 5-10-15,-7 0-3 16,1 1 1-16,-5 23-2 16,0 16 7-16,0 9 17 15,-13 6-19-15,-10 4 3 16,2-5 0-16,5-4-6 16,7-6 4-16,5-6-7 15,4-2 0-15,0-2 0 16,13-6 0-16,13-4-6 15,6-6-7-15,7-5-34 16,4-7-35-16,4-4-110 0</inkml:trace>
  <inkml:trace contextRef="#ctx0" brushRef="#br0" timeOffset="76401.08">31118 8049 388 0,'0'0'70'15,"0"0"-46"1,0 0 19-16,-148 130 30 0,107-96-25 16,6-2-23-16,8 1 1 15,2-1-22-15,6 1 4 16,5 2 1-16,5-3-1 15,7-4 0-15,2-4-8 16,0-2 1-16,7-2 4 16,13-4-4-16,5-2-1 15,8-4 2-15,7-5 0 16,9-5-2-16,2 0-11 16,3-6-20-16,1-13-18 15,1 1-66-15,-3 2-56 16</inkml:trace>
  <inkml:trace contextRef="#ctx0" brushRef="#br0" timeOffset="77396.49">31640 8274 503 0,'0'0'68'0,"0"0"-67"15,0 0 6-15,0 0 47 16,0 0 3-16,0 0-21 16,58-67-26-16,-20 25 1 15,2-5 9-15,-2-4-10 0,0-3-3 16,-5-6 7-1,-4 0-14-15,-4-1 0 0,-7 5 2 16,-5 8-2-16,-4 12 2 16,-4 14-2-16,-5 13 0 15,0 9-1-15,0 0 1 16,0 9-9-16,0 25 9 16,0 16 1-16,2 20 11 15,5 13-6-15,-1 4 1 16,3 7 17-16,-2 1-18 15,-5-4 0-15,-2-8 1 16,0-6-5-16,2-11 0 16,3-4-2-16,-3-10 0 15,2-2-2-15,-4-6 2 0,2-9-7 16,-2-3-5-16,0-8-28 16,2-2-69-16,-2-11-115 15</inkml:trace>
  <inkml:trace contextRef="#ctx0" brushRef="#br0" timeOffset="87382.44">20565 12808 118 0,'0'0'5'15,"0"0"-5"-15,0 0-15 16,0 0-12-16,0 0 27 15,0 0 0-15,0 0 5 16,-47-11-3-16,36 7 10 0,-5-2 4 16,-4-2-6-16,4 4 29 15,-1-2-20-15,5 3-19 16,4 3 0-16,-1 0-23 16,1 0-77-16</inkml:trace>
  <inkml:trace contextRef="#ctx0" brushRef="#br0" timeOffset="88581.81">20266 12771 138 0,'0'0'16'0,"0"0"-15"15,0 0 12-15,0 0 27 16,0 0-6-16,0 0 10 16,-9-6-28-16,9 6-10 15,0 0 9-15,0 0-8 16,0 0 0-16,0 0-1 15,0 0-6-15,0 0 8 16,0-1-7-16,0 1-1 16,0-3 14-16,2 1-12 15,16 1 4-15,4-1 2 0,5-1-3 16,2-3 6-16,11 0-11 16,7-2 0-16,11-3 12 15,7 0-7-15,10 1 2 16,6 0-7-16,8 2 3 15,0 2-3-15,3 4 0 16,-6-1 0-16,-6 3 0 16,-4 0 0-16,-7 0 0 15,-4 0 0-15,-3 0 2 16,1 0-2-16,-1 7 0 16,0-5 0-16,3 0 2 15,-1 0-2-15,-1-2 0 16,-1 0 0-16,3 0 0 15,1 0 0-15,2 0 0 0,-1 0 0 16,-1 0 0-16,-3 0 0 16,-1-4 0-16,-2-2 0 15,3 0 0-15,1 3 0 16,1 1 0-16,-1 2 0 16,-2 0 0-16,-3 0 0 15,-4 0 0-15,-5 0-2 16,-4 0 4-16,-4 1-4 15,-1 3 2-15,-1-1 0 16,2 2 0-16,3-5 0 16,-1 2 0-16,3-2 0 15,-1 0 2-15,2 0-2 16,-9 0 0-16,1 0 0 0,-3 0 0 16,-6 4 0-16,0 2 0 15,0 0-2-15,0-2 4 16,3-4-2-16,-1 0 0 15,3 0 0-15,-3 0 0 16,0 0 0-16,-4 0 0 16,0-2-2-16,-6 0 4 15,-2 2-2-15,0 0 0 16,1 0 0-16,-1 0-4 16,-2 0 4-16,2 4 0 15,-2 0-1-15,4-2 2 0,1-2 3 16,-1 0-4-1,2 0 0-15,-4 0 1 0,-3 0-1 16,-5 0 0-16,-3 0-1 16,-4 0 2-16,-3 0-2 15,-1 0 1-15,0 0 0 16,0 0-2-16,2 0 2 16,3 0 0-16,5 0 0 15,1 0 2-15,3 0 0 16,-3-2-2-16,1-2 0 15,-6 0-7-15,1 2-1 16,-9-4-42-16,0 2-22 16,0-4-79-16</inkml:trace>
  <inkml:trace contextRef="#ctx0" brushRef="#br0" timeOffset="89196.25">23825 12557 188 0,'0'0'32'0,"0"0"-26"16,0 0 6-16,0 0 39 15,0 0-20-15,0 0-17 16,-19 5-10-16,19-5 0 0,5 3 26 16,9 3-19-16,3 0-7 15,3-2 15-15,3 2-17 16,3 0 6-16,1-2-1 16,4 2-3-16,2-2 12 15,4 0-16-15,-2-1 2 16,5-2 6-16,-5-1-8 15,3 0 0-15,-7 4 2 16,-4-2-1-16,0 2-1 16,-2-1 0-16,-1 0 0 0,-2 1 0 15,-2 0 0 1,1 2-1-16,-4-2 1 0,-1 0 0 16,-3 2 0-16,-1-1-3 15,-1 2 3-15,-7-1-1 16,2 0 1-16,0-2-3 15,-6 2 3-15,0 0 3 16,0 4 5-16,-10 2-8 16,-17 4 0-16,-10 3 17 15,-5 0-15-15,1-3 3 16,1 1 5-16,9-6-2 16,4-2 4-16,10-1-12 15,3-5 0-15,9 1-1 0,5-1 1 16,0 3-12-1,0 0-8-15,5 0-27 0,22-5-76 16</inkml:trace>
  <inkml:trace contextRef="#ctx0" brushRef="#br0" timeOffset="90347.48">26175 12643 124 0,'0'0'37'0,"0"0"1"16,0 0-12-16,0 0 21 16,0 0 16-16,0 0-22 15,15-59-10-15,-15 52-7 16,0-1-9-16,0 0 32 16,-4 2-30-16,-7 4-9 15,-7 2-4-15,-9 0-3 0,-7 8 6 16,-10 14-7-1,-3 6 2-15,5 0 3 0,5-2-5 16,10 0-1 0,4-1 1-16,14 2 0 0,7-1 0 15,2 1 0-15,0-8 0 16,21 2-5-16,10-5 9 16,7-7-4-16,6-2 1 15,5-7 1-15,7 0 0 16,-1 0-2-16,3-18 0 15,-9-4 2-15,-9 0-2 16,-9 1 0-16,-10 1 1 16,-8-2 0-16,-11 0 0 15,-2 0-1-15,0-5 0 0,-2 2-1 16,-16-1 1 0,-4 0-2-16,-1 2 1 0,2 0-2 15,2 4 2-15,7 8-4 16,2 1 5-16,3 8-3 15,5 3 3-15,2 0-1 16,0 0 1-16,0 0-10 16,21 0 10-16,5 2-4 15,12 7 4-15,8 1 0 16,8-1 0-16,6-7 0 16,7-2 1-16,-2 0 1 15,-1 0 1-15,-8 0-3 16,-2 0 0-16,-12-2 2 15,-9-2-2-15,-8-1-3 16,-11 2 2-16,-10 0-36 0,-4-2-13 16,0 1 10-16,-10-6-112 15</inkml:trace>
  <inkml:trace contextRef="#ctx0" brushRef="#br0" timeOffset="90862.73">26380 12019 284 0,'0'0'38'0,"0"0"-11"15,0 0-26-15,0 0 6 16,0 0-1-16,0 0 2 16,-145 67-4-16,100-13 17 15,-1 2-21-15,6-2 2 16,7-10 4-16,10-10-4 16,9-10 6-16,8-12-8 15,6-6 0-15,0-6 0 16,0 0 5-16,0 0-5 15,2 0 13-15,16-8 1 0,7-20-1 16,4-9-13-16,4-2 1 16,-4 3 1-16,-3 10-2 15,-8 6 0-15,-3 3 0 16,1 5 0-16,-3 1 1 16,-1 3-1-16,1 2 0 15,1 3 0-15,1 3 3 16,8 0-3-16,1 0 5 15,3 10 5-15,4 5 1 16,3 0-11-16,1 2 0 16,7-2 1-16,10 3-1 15,6 1-15-15,2-6-60 0</inkml:trace>
  <inkml:trace contextRef="#ctx0" brushRef="#br0" timeOffset="-108903.45">22314 13627 278 0,'0'0'44'15,"0"0"-42"-15,0 0 1 16,0 0 11-16,0 0 41 16,0 0-11-16,0 0-11 15,0 0-23-15,-41-12 10 16,41 12-17-16,0 0 6 15,0 0 2-15,0 0-6 16,0 0 0-16,0 0-5 16,0 0 1-16,7 0 1 0,20 3-1 15,13 8-1 1,9 1 4-16,9-1-3 16,13-4 1-16,12-2-2 0,6-5 0 15,4 0 1-15,1 0-1 16,-7-12 0-16,-7 0-2 15,-11-5 2-15,-13 5 0 16,-12 1-34-16,-15 2-22 16,-13 4-27-16,-16-2-48 15</inkml:trace>
  <inkml:trace contextRef="#ctx0" brushRef="#br0" timeOffset="-108558.77">22880 13458 405 0,'0'0'18'16,"0"0"-18"-16,0 0-2 16,0 0 2-16,0 0 10 15,0 0-10-15,158 117 5 16,-105-92 10-16,-4-3-10 15,-4 0 1-15,-10-2-6 16,-8 0 0-16,-6-2 4 0,-13-2-4 16,-5-2 0-1,-3 0 6-15,0 6 17 0,-19-3 6 16,-10 0-18-16,-6 1-9 16,-1-2 6-16,5-4-8 15,4-2 0-15,14-2-2 16,6-8 0-16,7 2-32 15,0-2-53-15,20 0-122 16</inkml:trace>
  <inkml:trace contextRef="#ctx0" brushRef="#br0" timeOffset="-108237.73">23862 13294 483 0,'0'0'27'16,"0"0"-21"-16,0 0-9 16,0 0 8-16,-78 135-5 15,65-61 19-15,4 10-10 16,2 2 3-16,7-1-9 15,0-7-3-15,18-10 15 16,15-14-15-16,9-10 0 16,10-16 0-16,0-11 3 0,-2-12-3 15,-3-5 0 1,-7-8-43-16,-4-21-47 16,-20-12-204-16</inkml:trace>
  <inkml:trace contextRef="#ctx0" brushRef="#br0" timeOffset="-108044.06">23572 13623 541 0,'0'0'0'16,"0"0"-1"-16,0 0-21 0,0 0 22 15,0 0 8 1,0 0-8-16,147 49 2 0,-82-35-11 15,5-3 5-15,-1 1-35 16,-1 1-87-16,-7-3-94 16</inkml:trace>
  <inkml:trace contextRef="#ctx0" brushRef="#br0" timeOffset="-107846.62">24482 13726 380 0,'0'0'63'15,"0"0"-56"-15,0 0-8 0,0 0 1 16,131 20 0-16,-84-20-1 16,11 0-7-16,9 0-86 15,8-6-26-15</inkml:trace>
  <inkml:trace contextRef="#ctx0" brushRef="#br0" timeOffset="-107219.16">25513 13508 79 0,'0'0'401'16,"0"0"-386"-16,-118-107-12 0,73 71 17 15,-1 4 23-15,1 4-25 16,7 12-5-16,11 5 4 15,5 8-12-15,9 3-1 16,2 3-4-16,-1 30 0 16,8 8-6-16,4 12 6 15,0 7-6-15,25 0 4 16,17 2 2-16,9-3 2 16,7-3-2-16,0-9 0 15,-7-5 4-15,-8-5-4 16,-10-9 0-16,-13-4 2 0,-9-4-2 15,-11-2 0-15,0-3-2 16,-11 0 2-16,-20 1 8 16,-7-2-8-16,-2-2 0 15,0-4 2-15,2-4-2 16,2-4-1-16,5 0-23 16,6-5-24-16,10-14 4 15,9-1-101-15,6-8-89 16</inkml:trace>
  <inkml:trace contextRef="#ctx0" brushRef="#br0" timeOffset="-106551.83">25643 13177 45 0,'0'0'456'15,"0"0"-456"-15,0 0 3 16,0 0-14-16,0 0 16 16,115 107-5-16,-74-26 18 15,-2 13-9-15,-5 2-3 16,-3-7-6-16,-4-7 1 16,-9-18 12-16,-3-10-13 15,-4-15 0-15,-6-10 2 0,-5-13-1 16,0-5 1-1,-14-9-2-15,-17-2 0 0,-11 0 0 16,-5-19-9-16,3-9-1 16,3 0 9-16,10 1 1 15,14 2-4-15,8 2 3 16,9 4 1-16,0 0 3 16,0 0-3-16,19-3 0 15,10 0 0-15,9 0 1 16,3-5-2-16,1 4-1 15,3-2 2-15,-7 3-1 16,-3 6 1-16,-6 2 0 16,-6 8-1-16,-8 6 2 15,-7 0-2-15,2 0-3 16,-1 18 4-16,1 12 0 16,4 9 0-16,-3 7 0 0,3 2 5 15,3 2-1-15,4-2 2 16,-2-6-6-16,6-8 2 15,-3-8 5-15,3-8-5 16,0-6-2-16,-4-8 5 16,4-4-1-16,-5-2 6 15,2-24 0-15,-2-10-2 16,1-11 6-16,-8-3-13 16,-5 1-1-16,-2 6 4 15,-6 10-4-15,0 6 1 16,0 8-1-16,0 6 0 0,0 5-5 15,0 8-13-15,0 0-49 16,13 5-153-16</inkml:trace>
  <inkml:trace contextRef="#ctx0" brushRef="#br0" timeOffset="-105369.71">26838 13583 459 0,'0'0'32'16,"0"0"-16"-16,0 0 22 16,0 0-10-16,-115-6-20 15,82 32-8-15,4 8 0 16,0 5 0-16,0 3 0 15,4 8 0-15,3 2 0 16,4 2-1-16,4 0 1 16,8-10-5-16,6-12 3 15,0-12-6-15,0-10 6 16,13-5-2-16,7-5 4 16,7-5 3-16,9-22 4 15,3-18-6-15,7-9 3 0,-5-8 0 16,-2-6-4-1,-8-5 0-15,-5-3 2 0,-8-6-1 16,-7-7 0-16,-1-3-1 16,-6 6 0-16,3 9 3 15,-3 14-2-15,2 13-1 16,4 14 5-16,-4 10-1 16,-1 10 1-16,-5 10-5 15,0 6 0-15,0 0-4 16,0 24-6-16,0 22 10 15,0 19 4-15,0 16 0 16,-2 13-2-16,-7 5-2 16,2 0 0-16,7-10 2 0,0-10-2 15,5-12-1 1,14-10 1-16,4-13 1 16,4-14-1-16,4-12-3 0,0-12 3 15,-2-6 4-15,2-4-4 16,-2-26 0-16,0-12 3 15,-2-8-3-15,-3-6 0 16,-6-2-1-16,-5 5 1 16,-9 7 1-16,-4 8-1 15,0 13 0-15,0 6 4 16,0 13 2-16,-4 4 2 16,-5 2-5-16,-1 6 1 0,-4 22-2 15,1 10-2-15,1 4 0 16,6 2-1-16,3-1 2 15,3-3-2-15,0-3 0 16,0-1 1-16,0-5 0 16,7-5 0-16,0-8-2 15,0-5-2-15,6-12-5 16,3-1-8-16,5 0 12 16,6-28 5-16,4-8 4 15,3-4-4-15,-5-2-5 16,0 1 4-16,-4 2 1 15,-1 5 0-15,-3 7 0 16,-11 11 0-16,-3 10 3 16,-5 1-2-16,-2 5-1 15,4 0 0-15,4 18-7 16,-2 15 7-16,5 14-2 0,-2 7 4 16,-4 2 1-16,-5-4-3 15,4-6-1-15,7-12 1 16,12-14 0-16,4-11 0 15,4-9-4-15,4-3 4 16,-1-29 8-16,5-14-7 16,-3-10-1-16,0-4 2 15,-7-3-1-15,-5 8 3 16,-6 6-4-16,-5 15 0 16,-5 14 18-16,-6 13-18 15,-2 7 21-15,0 0-17 0,0 1-2 16,0 23-2-1,0 8 0-15,4 6 1 0,3-1 2 16,3-1-3-16,11-4 0 16,1-4-2-16,3-6-2 15,-3-4-15-15,-2-5-18 16,-3-6-39-16,2-6-98 16</inkml:trace>
  <inkml:trace contextRef="#ctx0" brushRef="#br0" timeOffset="-105094.56">28140 12944 522 0,'0'0'9'0,"0"0"-9"15,0 0 0-15,0 0 5 16,0 0-5-16,0 0 21 15,27 124-1-15,2-53-19 16,7 12 12-16,-3 11 0 16,0 1 10-16,-1-11-18 15,-8-10-5-15,-2-17 0 16,-4-14-7-16,2-10-18 16,2-13-14-16,1-15-27 15,1-5-77-15,-3 0-54 16</inkml:trace>
  <inkml:trace contextRef="#ctx0" brushRef="#br0" timeOffset="-104871.71">27926 13355 513 0,'0'0'4'0,"0"0"-2"15,0 0-2-15,127 4 32 16,-38-4-5-16,20 0-14 16,7 0-10-16,-4-14-3 15,-12-4-8-15,-17 3 8 0,-12 1-69 16,-15 3-147 0</inkml:trace>
  <inkml:trace contextRef="#ctx0" brushRef="#br0" timeOffset="-84868.96">19977 16521 4 0,'0'0'15'0,"0"0"-10"0,0 0-5 15,0 0 0-15,0 0-2 16,0 0 2-16,0 0 9 16,0 0 1-16,0 0 5 15,0 0 8-15,0 0-3 16,0 0-6-16,0 0 1 15,0 0-11-15,0 0 16 16,0 0-14-16,0 0-2 16,0 0 8-16,0 0-4 15,0 0 0-15,0 0-2 16,0 0-1-16,0 0 19 0,-2 0-17 16,2 0-2-1,0 0 7-15,-4 0-2 0,4 0 5 16,0 0-1-16,-2 0-9 15,2 0 19-15,0 0-19 16,0 0 10-16,0 0 15 16,0 0-11-16,-2 0-7 15,2 0-2-15,0 0-2 16,-2 0 26-16,2 0-27 16,0 0-4-16,0 0 9 15,-2 0-8-15,2 0-2 16,0 0-2-16,0 0 1 0,0 0-1 15,0 0 0 1,0 0-1-16,0 0-1 0,0 0 2 16,0 0-3-16,0 4 0 15,0-2 3-15,14 2 1 16,1 8-1-16,7-6 0 16,5 6 2-16,2-6 1 15,9 2-1-15,4 0-2 16,5-4 1-16,4 2-2 15,2-6 1-15,6 0 0 16,-4 0-1-16,-1 0 4 16,-5 0-3-16,-6-8 0 15,-2 6 2-15,-5 2-1 16,-5 0-1-16,-6 0 0 16,-5 0 0-16,-2 0 1 0,-2 0-2 15,-3 0 1-15,-3 0 0 16,2 0 3-16,-5 0-3 15,-1 0 0-15,-4 0-5 16,2 0 7-16,-4 0-2 16,0 0 0-16,0 0-16 15,0 0 2-15,0 0-32 16,0-4-9-16,-4 0-59 16,-2 0-16-16</inkml:trace>
  <inkml:trace contextRef="#ctx0" brushRef="#br0" timeOffset="-84321.01">20542 16427 294 0,'0'0'21'0,"0"0"-6"15,0 0 6-15,0 0 9 16,0 0 4-16,0 0-10 16,-33-18-23-16,33 18 2 15,0 0-3-15,0 0 0 16,0 0 2-16,2 0-1 16,14 0 0-16,4 2-1 0,4 5 4 15,5 4 7-15,5-3-10 16,3 0-1-16,6 2 10 15,1-3-7-15,6 4-1 16,3 3-2-16,-2 5 1 16,1 0-1-16,-6 4 0 15,-3-6 0-15,-8 1-1 16,-3-3 1-16,-11-8 0 16,-3 7 0-16,-9-10 0 15,-7 2-8-15,-2 2 8 16,0 1 0-16,0 0 10 15,-15 5-4-15,-10 0-4 0,-4 2-2 16,-6-2 2-16,2 0 5 16,-1-1-7-16,3-4 0 15,4-4 1-15,2 3-1 16,6-2 0-16,3-6-6 16,5 4-15-16,7 0 3 15,4-4-32-15,0 4-20 16,0-4-24-16,0 6-67 15</inkml:trace>
  <inkml:trace contextRef="#ctx0" brushRef="#br0" timeOffset="-78622.35">23383 15927 110 0,'0'0'18'16,"0"0"-14"-16,0 0 0 16,0 0-2-16,0 0 25 15,0 0-5-15,0 0-10 16,-7-35 13-16,5 30-9 16,0-1 10-16,0 2 7 15,0 2-2-15,2 0 2 16,-2 2-13-16,2 0-3 15,-3-4 14-15,1 4-16 16,2 0 8-16,-3 0 3 0,3 0-3 16,-2 0-2-16,2 0-17 15,0 0-3-15,0 0 6 16,0 0-7-16,0 8 0 16,0 17 0-16,12 4 0 15,5-2 2-15,3 1-2 16,3-6 0-16,-6 0 0 15,4-9 0-15,-6 2 0 16,1-3 0-16,-5-6 0 16,0-2 0-16,-4 0 0 15,-1-4 0-15,-1 0-6 16,-1 0 6-16,-2 0-4 16,1-8 4-16,-1-6 5 0,0 0-5 15,-2-4-1-15,0 0 1 16,0-1 0-16,0 3 0 15,0 2-1-15,3 5 0 16,-1 1 2-16,-2 8-2 16,4 0-1-16,0 0 2 15,5 0-10-15,9 0 9 16,3 17-1-16,2 10 2 16,6 1 0-16,-2 6 1 15,2 1-1-15,-2-2 0 0,2 7-1 16,-4-4 1-1,-6 2 0-15,0 1 0 16,-9-1 1-16,-4-2 4 0,-6 0-5 16,0-4 0-16,-8-6 3 15,-11 0-3-15,-6-2 0 16,-4-6 3-16,-2-2-2 16,0-14 3-16,0-2-4 15,-1 0 0-15,1 0 4 16,2-2-4-16,7-14 0 15,4 6 0-15,4-4 1 16,8 2-2-16,-1 1-17 16,7-2-5-16,0-3 14 15,0 1-35-15,0 2-6 16,16-1-23-16,6 2-58 0</inkml:trace>
  <inkml:trace contextRef="#ctx0" brushRef="#br0" timeOffset="-77734.46">24176 16070 242 0,'0'0'40'0,"0"0"-29"0,0 0 3 16,0 0 30-1,0 0-16-15,0 0-15 0,-44-8 27 16,41 8-29-16,3-4 1 16,0 4 2-16,0 0-7 15,0 0 0-15,0 0-7 16,0 0 0-16,0 0 12 16,0 0-12-16,0 0 0 15,0 0 7-15,0 0-6 16,-2 0 2-16,2 0-3 15,0 0 0-15,0 0 4 16,0 0-4-16,0 0 0 16,0 0 0-16,0 0 1 15,0 0-2-15,0 0-3 16,0 0 4-16,12 0-1 0,3 0 6 16,5 0-5-16,5 0 2 15,0 0 5-15,3 0-1 16,-2 0-6-16,6-4 0 15,-3-2-1-15,0 1 6 16,0-1-5-16,-9 3 0 16,-7 3 0-16,-3-4-1 15,-10 4-2-15,0 0-21 16,0 0 11-16,0 0-56 16,0 0-9-16,0 0-35 15</inkml:trace>
  <inkml:trace contextRef="#ctx0" brushRef="#br0" timeOffset="-77070.84">24664 15745 271 0,'0'0'105'16,"0"0"-65"-16,0 0-40 15,0 0 35-15,0 0 4 16,0 0-20-16,-20-22-19 16,20 22-5-16,0 18 5 15,4 7 15-15,12 8-6 16,-1 1-8-16,6 2 5 16,-3-7-5-16,-1-4 1 15,4-6-2-15,-6-6 0 16,1-5 2-16,-1-8-2 15,-1 0-3-15,1 0 3 0,1-8 5 16,1-11 3-16,2-2-8 16,-4 4 0-16,1 6 0 15,-1 3 0-15,1 4-3 16,2 4 2-16,4 0-1 16,7 12 1-16,2 10-6 15,4 9 7-15,2 1 3 16,-6 4-3-16,-5-1-1 15,-3 1-1-15,-9-1 4 16,-8-3 1-16,-6-1-3 16,0 2 0-16,-31 1 9 15,-10-2-9-15,-10 3 0 16,-2-12-3-16,-1-5 1 16,6-9 1-16,2-5-15 0,9-4-25 15,3-4-5-15,10-14-22 16,6-8-36-16,9-7-97 15</inkml:trace>
  <inkml:trace contextRef="#ctx0" brushRef="#br0" timeOffset="-76617.65">24860 15320 293 0,'0'0'41'0,"0"0"-31"15,0 0-8-15,0 0 16 16,0 0 39-16,0 0-49 16,-87-10-1-16,61 41-9 15,-3 7 2-15,0 1 0 16,2-3 3-16,9-2-1 15,7-10 0-15,5-7-2 16,6-8 0-16,0-7-4 16,0-2 4-16,0 0-1 0,13 0 1 15,3-2 11 1,1-20 0-16,3-6-11 16,0-2 0-16,-2 1 5 0,-5 4-5 15,-3 8 0-15,-6 13 2 16,-2 4-1-16,-2 0-2 15,2 0-1-15,7 0 2 16,7 4 5-16,6 13-5 16,10 3 1-16,5-3 6 15,7 4-6-15,2-3-1 16,-2 0 0-16,-5 0-47 16,-4 6-64-16</inkml:trace>
  <inkml:trace contextRef="#ctx0" brushRef="#br0" timeOffset="-75802.88">23281 16736 51 0,'0'0'49'0,"0"0"-6"15,0 0 1-15,0 0-7 16,0 0-8-16,0 0 9 15,-9 0-24-15,9 0-3 16,0-5-6-16,13 0 14 16,7 1 19-16,14-5-19 0,8 0-6 15,16-3 13-15,13-3-11 16,18-3 5 0,16 1-1-16,22-2-11 0,17 1 11 15,15 0-19-15,12-2 3 16,3 1 1-16,1-4-4 15,-7 2 0-15,-18 2 0 16,-19 2 1-16,-21 8-2 16,-24-1-1-16,-23 6 2 15,-19 0-4-15,-17 0 4 16,-14 0-5-16,-7 4 5 16,-2 0-1-16,-4-2-1 15,0 0-6-15,0 0-17 0,-4-2-40 16,-8-1-4-1,1 2-5-15,-7 3-141 0</inkml:trace>
  <inkml:trace contextRef="#ctx0" brushRef="#br0" timeOffset="-74554.04">24257 16837 277 0,'0'0'58'0,"0"0"-42"16,0 0 11-16,0 0 24 16,0 0 2-16,0 0-24 15,-18-35-21-15,18 35 1 16,0-4-9-16,0 4 0 16,0 0 17-16,0 0-15 15,0 0-2-15,0 0 8 16,0 0-2-16,0 0 4 15,0 0-10-15,0 0 0 0,0 0 24 16,0-5-23-16,0 5 3 16,0 0 6-16,0 0-6 15,0 0 1-15,0 0-5 16,0 0 0-16,0 0 4 16,0 0-4-16,0 0 0 15,0 0 1-15,0 0-1 16,0 0 0-16,0 0-1 15,0 0 1-15,0 0-9 16,-3 0 11-16,3 0-2 16,0 15 0-16,0 7 2 15,0 8 2-15,7 6-4 0,7-3 0 16,5-8 0 0,4 1 0-16,2-12-1 0,4 0 0 15,4 1 2-15,-2-12-3 16,2 1 1-16,-6-4 1 15,-2 0-2-15,-3 0 2 16,-4-13 0-16,-3-10 0 16,-3-3 3-16,-4-2-1 15,-1 2-2-15,-3-1 0 16,-2 6 0-16,4 7 0 16,-2 4-1-16,0 10 1 15,3 0-2-15,1 0 1 16,8 0-13-16,3 20 14 0,0 10-2 15,4 9 3 1,-6 6-1-16,-3 5 4 0,-6-2-3 16,-1 7 5-16,-5-7-6 15,-2-2 0-15,0-7 7 16,-6-2-6-16,-14-11-1 16,0 0 3-16,-1-12-2 15,6-4-2-15,-1-6-2 16,-1-4-21-16,1 0-10 15,1-6-60-15,7-19-20 16,8-12-30-16</inkml:trace>
  <inkml:trace contextRef="#ctx0" brushRef="#br0" timeOffset="-73903.6">25246 15406 151 0,'0'0'150'15,"0"0"-132"-15,0 0-14 16,0 0 26-16,0 0 20 15,0 0-19-15,0 0-14 16,0-32-17-16,13 48 0 16,5 21 77-16,7 13-60 15,1 13-1-15,5 15 0 16,0 5-6-16,3 9 7 16,0 2-9-16,-5-8-7 15,-3-3 13-15,-6-8-14 16,-2-14 0-16,-5-9 0 15,-4-8 2-15,-4-11-4 0,-5-11-8 16,0-9-34 0,-14-1 4-16,-17-12-73 0,-11 0-120 15</inkml:trace>
  <inkml:trace contextRef="#ctx0" brushRef="#br0" timeOffset="-73102.76">23098 15936 154 0,'0'0'47'0,"0"0"-7"16,0 0-3-16,0 0-12 15,0 0 40-15,0 0-30 16,-4-27-13-16,4 27-2 16,-3 0-9-16,3 0-1 15,0 0-8-15,0 22-2 16,7 15 38-16,11 8-30 16,4 16 6-16,-2 7-1 15,3 2 3-15,-2 2 13 16,0-4-25-16,1-2-3 0,-5-3 14 15,4-5-14-15,-3-8-1 16,-5-6 3-16,-2-8-2 16,-6-13 2-16,-1-11-3 15,-1-7 0-15,-1-5 2 16,-2 0-2-16,2 0-3 16,-2 0-32-16,0-10-52 15,2-16-125-15</inkml:trace>
  <inkml:trace contextRef="#ctx0" brushRef="#br0" timeOffset="-67458.54">22483 16499 208 0,'0'0'59'0,"0"0"-59"16,0 0-5-16,0 0 1 15,0 0 4-15,0 0 13 16,0 0-4-16,-2 0 3 15,2 0-11-15,0 0 0 0,0 0 13 16,0 0-13-16,0 0-1 16,0 0 4-16,0 0-3 15,0 0 2-15,0 0-3 16,0 0 0-16,0 0 2 16,0 0-2-16,0 0-17 15,0 0-19-15,0 0-42 16,0 0-56-16</inkml:trace>
  <inkml:trace contextRef="#ctx0" brushRef="#br0" timeOffset="-67262.63">22483 16499 148 0</inkml:trace>
  <inkml:trace contextRef="#ctx0" brushRef="#br0" timeOffset="-66905.71">22483 16499 148 0,'60'66'103'0,"-64"-66"-74"15,2 0-17-15,-1 0 16 0,3-4 26 16,0-3-20-16,0-8-19 0,0 1 11 15,0-5-24 1,0 0 16-16,0-6-5 0,7-8-4 16,2-3 3-16,2-6-12 15,-2-3 1-15,-3-9 8 16,-1 2-9-16,-3 2 0 16,2 6 1-16,-2 12 0 15,4 10 8-15,-4 6-9 16,0 14 4-16,-2-2 3 15,0 4-7-15,0 0-3 16,2 0 3-16,5 7-4 16,3 22 4-16,9 15 16 0,-1 6-12 15,1 4 22-15,0 3-25 16,-4-11 0 0,-1 2 2-16,-1-8-2 0,0-4-1 15,0-9 0-15,0 0 0 16,-3-10-3-16,-1 2 3 15,-3-2-16-15,-4-4-16 16,-2 5-51-16,0-4-18 16,0 4-56-16</inkml:trace>
  <inkml:trace contextRef="#ctx0" brushRef="#br0" timeOffset="-66656.53">22468 16900 493 0,'0'0'29'0,"0"0"-29"16,0 0-4-16,0 0 4 16,0 0 22-16,0 0-21 15,142-21 4-15,-88 8-1 16,-1-1-4-16,-4-1-2 15,0 4 1-15,-5-3-18 16,-6 0-25-16,-4 0-46 16,-8 10-10-16,-8 4-71 15</inkml:trace>
  <inkml:trace contextRef="#ctx0" brushRef="#br0" timeOffset="-66006.12">22661 17129 378 0,'0'0'73'0,"0"0"-73"16,0 0 2-16,0 0 18 16,0 0-11-16,0 0 6 15,-4 120-2-15,-3-58-9 16,-2-4 2-16,0 0-6 16,1-4 0-16,2-9 6 15,4-13-6-15,2-10 0 16,0-10 2-16,0-11-2 15,0-1 0-15,0 0 0 16,0-17 0-16,0-16 8 16,0-11-8-16,0-10 0 0,0 1-1 15,0 0-5 1,0 7 3-16,0 12-3 0,0 10 6 16,6 7-2-16,-2 8 2 15,4 5-3-15,5 4 3 16,6 0-1-16,8 0-1 15,4 4-1-15,4 18 3 16,3 3 5-16,0 0-5 16,-2 0 0-16,-3 2 4 15,-4-9-3-15,-2 0 3 16,-5-8-4-16,-2-2 0 16,-9-8 13-16,1 0-11 15,-6 0-2-15,1-18 13 0,-1-16 1 16,-4-8-7-1,-2-10-7-15,0 2 0 0,0 6-2 16,-8 8 2-16,-5 9-18 16,-1 10 1-16,1 6-25 15,3 3-44-15,6 8-41 16</inkml:trace>
  <inkml:trace contextRef="#ctx0" brushRef="#br0" timeOffset="-53154.47">27191 15298 439 0,'0'0'23'0,"0"0"-13"15,0 0-9 1,0 0 6-16,0 0 31 16,0 0-9-16,0 0-3 0,0 0-26 15,-31-36-1-15,31 58 1 16,-2 18 11-16,-3 19 7 15,-6 12-15-15,0 9 5 16,-2 4 1-16,-1-7-9 16,1-6 0-16,3-12 2 15,6-15-2-15,2-11 0 16,2-12-1-16,0-8 1 16,0-12-8-16,0-1 8 15,0 0-13-15,0 0 8 16,0-24 5-16,4-16 1 15,-2-17-1-15,6-5 0 0,-4-13-9 16,-2-3 9-16,-2-2-20 16,0-1 13-16,2 9-1 15,3 10 6-15,1 22 1 16,-1 14 1-16,-3 13-2 16,-2 13 2-16,0 0-6 15,3 7 6-15,5 22 0 16,3 18 0-16,1 9 2 15,1 5 4-15,-2 6-1 16,5 0-5-16,-3-5 0 16,1-4 1-16,1-8-1 15,-1-15 1-15,1-12-1 0,-1-10 0 16,-6-11-1 0,1-2 1-16,-3 0 0 0,8-29 1 15,-1-19 4-15,-1-11-3 16,1-11-2-16,0 6 0 15,-1 3 1-15,1 15-1 16,-4 15 0-16,-2 14 0 16,-7 17 0-16,4 0-2 15,5 4-5-15,2 23 7 16,7 17 13-16,-2 6-12 16,-1 7 0-16,1-3 6 15,-1-7-6-15,5 3-1 16,5-6 0-16,4-1-12 0,-1-7 8 15,3-6-56-15,2-3-21 16,-2-17-11-16,4-3 3 16,1-7-48-16</inkml:trace>
  <inkml:trace contextRef="#ctx0" brushRef="#br0" timeOffset="-52784.92">27977 15547 241 0,'0'0'53'0,"0"0"-5"15,-11-151-23-15,-11 105 4 16,-5 6 22-16,-1 14-20 16,1 5-4-16,6 12-1 0,8 7-10 15,4 2 22 1,2 0-32-16,3 10-2 16,0 19-5-16,2 14 1 0,2 7 0 15,4 6 0-15,27-2 0 16,13-1-3-16,6-2 3 15,1 2 0-15,-2-5 1 16,-4-2 1-16,-8-6-2 16,-8 0 0-16,-6-9 0 15,-12 0 1-15,-9-5-1 16,-2-8 0-16,0 0 4 16,-20-4-2-16,-9-4-1 15,-5 3-1-15,-8-6 1 16,2-7-10-16,2 0 9 0,4 0-24 15,8 0-1-15,6 0-27 16,6 0-37-16,12 0-6 16,2-7-136-16</inkml:trace>
  <inkml:trace contextRef="#ctx0" brushRef="#br0" timeOffset="-52353.52">28454 15374 380 0,'0'0'60'16,"0"0"-45"-16,0 0-11 15,0 0-4-15,0 0 13 16,0 0-9-16,-47 130 2 16,30-72 9-16,-2 1-8 15,7-3 26-15,3-10-19 16,6 2-13-16,3-8 9 0,0-3-10 15,20-16 0-15,9-3 0 16,7-7 1-16,3-7-9 16,2-4 8-16,1 0-7 15,-2-6 5-15,-3-17-16 16,-8-2-28-16,0-8-37 16,-10 7-39-16,-7-7-119 15</inkml:trace>
  <inkml:trace contextRef="#ctx0" brushRef="#br0" timeOffset="-52155.37">28450 15647 324 0,'0'0'93'16,"0"0"-93"-16,0 0-17 0,0 0 17 15,0 0 0-15,0 0 11 16,67-9-11-16,-34-5 1 15,-2-4-5-15,-4-1 1 16,-7-3-16-16,-11 4-82 16,-9 0-142-16</inkml:trace>
  <inkml:trace contextRef="#ctx0" brushRef="#br0" timeOffset="-51972.15">28327 15400 345 0,'0'0'105'0,"0"0"-98"0,0 0 7 16,0 0-5-16,0 0 11 16,0 0-1-16,125-40-15 15,-76 32-3-15,6-3-1 16,1 7-8-16,5-4 2 16,-8 3-83-16,-2 5-52 15</inkml:trace>
  <inkml:trace contextRef="#ctx0" brushRef="#br0" timeOffset="-51681.93">29074 15418 436 0,'0'0'73'0,"0"0"-66"16,0 0-6-16,0 0-1 16,0 0 0-16,0 0 6 15,35-4-5-15,-8 4-1 16,0 0 0-16,-3 0-21 0,-6 0-13 15,-4 0-63-15,-12 0-91 16</inkml:trace>
  <inkml:trace contextRef="#ctx0" brushRef="#br0" timeOffset="-51504.55">28926 15673 370 0,'0'0'103'0,"0"0"-96"15,0 0 2-15,0 0-1 16,0 0 26-16,0 0-28 16,94 26-2-16,-47-26-4 15,4-4-12-15,9-10-16 16,8 1-130-16</inkml:trace>
  <inkml:trace contextRef="#ctx0" brushRef="#br0" timeOffset="-50202.77">29800 15227 224 0,'0'0'110'0,"0"0"-81"16,0 0-16-16,0 0 22 15,0 0 17-15,0 0-11 16,-14-5-21-16,14 1 26 16,0-2-27-16,0-7-10 15,0-9 14-15,5-9-19 16,2-13-1-16,-3-4-3 15,1-9 6-15,-3 1 0 16,-2 2-6-16,0-4 0 16,0 6 2-16,0 8-2 15,0 7 0-15,4 13 0 0,-4 8 0 16,0 10 1 0,0 2-1-16,0 4-3 0,0 0 0 15,0 0-1-15,2 6-4 16,5 21 6-16,5 12 2 15,-2 9 20-15,3 10-20 16,-1-5 0-16,-1 1 9 16,3 0-6-16,-3-10-1 15,-1-4-2-15,0-4 1 16,-4-5-1-16,-1-4 0 16,1-4-10-16,1-1-7 15,-2-3-35-15,-5 2-15 16,0-3-42-16,0 0-37 0</inkml:trace>
  <inkml:trace contextRef="#ctx0" brushRef="#br0" timeOffset="-49913.89">29577 15464 407 0,'0'0'49'0,"0"0"-49"0,0 0 7 15,0 0 13 1,0 0-6-16,0 0 15 0,89 0-10 16,-42 0-13-16,7-2-4 15,-1-2-2-15,5-6 2 16,-2 2-1-16,-5 1-1 15,-5 1-10-15,-8 3-12 16,-7 2-30-16,-8 1-39 16,-5 0-50-16</inkml:trace>
  <inkml:trace contextRef="#ctx0" brushRef="#br0" timeOffset="-49322.44">29791 15716 346 0,'0'0'48'16,"0"0"-48"-16,0 0 0 15,-38 127 31-15,27-78 1 16,-3 1-3-16,1 1-25 16,3-4-1-16,0-3 14 15,1-18-17-15,5-5 0 0,2-15 6 16,2-1-5 0,0-5 0-16,0 0 3 0,0-5-4 15,0-20 23-15,0-13-23 16,4-14-2-16,3-2 1 15,3-5-6-15,-2 15 0 16,1 8 4-16,-5 13 3 16,0 15 0-16,-2 3 0 15,0 5-6-15,4 5 2 16,7 22 4-16,5 9 7 16,4 8-7-16,4 0 4 15,3 0 0-15,0-7-4 16,0-5 0-16,-2-10 6 15,-4-10-3-15,-6-6-1 0,1-6-2 16,-5 0 2-16,1-9 10 16,-3-18-12-16,-2-9 1 15,-3-1 4-15,-1-1-4 16,-2 10 0-16,-3 0-1 16,0 6 0-16,0 1-6 15,0 4 6-15,0 3-33 16,0 4-26-16,0 1-56 15,6 2-131-15</inkml:trace>
  <inkml:trace contextRef="#ctx0" brushRef="#br0" timeOffset="-48951.87">30470 15054 410 0,'0'0'12'0,"0"0"-5"16,0 0-7-16,0 0 11 15,125 0 9-15,-78 0-15 16,-3 0-1-16,1 0 2 16,-11-7-6-16,-10 3-6 15,-11-4-4-15,-8 0-27 16,-5 6-28-16,0-8-50 15</inkml:trace>
  <inkml:trace contextRef="#ctx0" brushRef="#br0" timeOffset="-48570.58">30470 15109 341 0,'0'0'116'0,"0"0"-116"16,0 0-10-16,0 0 10 15,0 0 26-15,0 0-16 16,101 16-7-16,-59-8 9 16,-4 0-7-16,-9 0-2 15,-7 2-3-15,-3 3 6 16,-9 1-5-16,-3 4 1 16,-1 4-2-16,-6 4 8 15,0 8-6-15,0 4-1 0,-10 4-1 16,-15 6 5-16,-6 0 11 15,-3 2-16-15,-1-1 0 16,-3-5 14-16,5 2-11 16,8-14 0-16,9-6-3 15,10-12 5-15,6-2-4 16,0-2-1-16,2-1-2 16,16-4-1-16,4-3 0 15,7-2-5-15,4 0-14 16,8 0-36-16,1-7-37 15,1-12-136-15</inkml:trace>
  <inkml:trace contextRef="#ctx0" brushRef="#br0" timeOffset="-48262.23">31122 14865 517 0,'0'0'9'15,"0"0"3"-15,0 0-12 16,0 0 0-16,-58 120 8 16,39-39 9-16,4 16-10 15,1 6-7-15,-3 5 4 0,5-2 3 16,6-7-7-16,6-19 0 15,0-12-4-15,2-20 3 16,18-12-19-16,0-14-12 16,2-12-35-16,7-10-1 15,-2 0-21-15,7-14-104 16</inkml:trace>
  <inkml:trace contextRef="#ctx0" brushRef="#br0" timeOffset="-47768.95">31369 15093 467 0,'0'0'44'15,"0"0"-15"-15,0 0-26 16,0 0 7-16,0 0 12 15,0 0-3-15,-10 147-15 16,10-89-4-16,0 0 1 16,2-6 0-16,8-6-1 15,1-10 0-15,0-10-1 16,3-12 1-16,-4-6 0 16,-1-6-2-16,-2-2 2 15,6 0-5-15,3-16 5 16,8-6 0-16,3 0 0 0,-2 4-4 15,-5 6-1 1,-3 8 5-16,0 4 0 0,-7 0-2 16,4 0 2-1,-3 12 0-15,0 10 8 0,-2 6 4 16,-6 7 0-16,-3-4-4 16,0 1-5-16,0 0 13 15,-5-5-16-15,-9-1 0 16,-3-5 6-16,-1 2-5 15,-3-9 0-15,6-7-1 16,4 3-11-16,4-5 3 16,5-5-44-16,0 0-16 0,2 0-31 15,0-5-66 1</inkml:trace>
  <inkml:trace contextRef="#ctx0" brushRef="#br0" timeOffset="-47492">31918 15615 500 0,'0'0'65'0,"0"0"-58"0,0 0-5 16,0 0 18-1,0 101-11-15,0-74-6 0,10-4 7 16,-1-4-10 0,-1-2 0-16,2-4-4 0,-4-7-2 15,-1-2-29-15,-5-4-26 16,0 0-62-16,0-4 43 16,0-24-191-16</inkml:trace>
  <inkml:trace contextRef="#ctx0" brushRef="#br0" timeOffset="-47335.88">31932 15466 349 0,'-6'-4'106'0,"4"0"-106"0,2 0 2 16,0 0-2-16,0-5 0 16,0 4-32-16,6-8-5 15,9 4-51-15,6 1-96 16</inkml:trace>
  <inkml:trace contextRef="#ctx0" brushRef="#br0" timeOffset="-47113.41">32190 15302 268 0,'0'0'238'0,"0"0"-238"0,0 0 0 16,0 0 3-16,0 0-2 16,0 0 0-16,106 0-1 15,-75 4-9-15,0 2-15 16,-4-2-63-16,-3 0-33 16,-2-4-141-16</inkml:trace>
  <inkml:trace contextRef="#ctx0" brushRef="#br0" timeOffset="-46704.95">32514 15113 344 0,'0'0'128'0,"0"0"-128"0,0 0 15 16,0 0 3-16,0 0-9 15,0 0 12-15,25 56-10 16,-23-21 7-16,2-5-18 15,3-2 0-15,-1-10 3 16,6 0-2-16,1-12-1 16,2 2 0-16,5-4 1 15,1-4 2-15,-2 0-3 16,4 0 0-16,-1 0 3 16,-5 0-3-16,4 0 0 15,-5 0 0-15,1 0 2 0,4 0-4 16,1 8 2-1,4 9 0-15,-3 10 12 16,-1 7 0-16,-7 0 7 16,-7 3 2-16,-8-3-14 0,0-1 26 15,-23 1-33-15,-10 3 0 16,-10-5 7-16,-1 2-7 16,0-12-22-16,3-12-27 15,3-7-10-15,11-3 7 16,10-3-130-16</inkml:trace>
  <inkml:trace contextRef="#ctx0" brushRef="#br0" timeOffset="-46337.85">32500 14702 309 0,'0'0'32'16,"0"0"-25"-16,0 0-3 15,0 0-3-15,0 0 11 16,0 0-10-16,-53 105-4 16,53-101 1-16,5-4-5 15,12 0 6-15,5-4 1 16,7-23 7-16,5-1 11 0,-1-3-13 15,-8 6 4 1,-5 9 17-16,-9 8 6 0,-9 8 17 16,-2 0-36-16,2 0-10 15,0 5-4-15,7 20 3 16,1 13 4-16,3 11-7 16,1 13-15-16,3 3-63 15,5 12-53-15</inkml:trace>
  <inkml:trace contextRef="#ctx0" brushRef="#br0" timeOffset="-46079.65">33057 15423 177 0,'0'0'295'16,"0"0"-288"-16,0 0 7 15,0 0 41-15,0 0-26 16,0 0 11-16,72 106-34 16,-68-78 0-16,1-1 12 15,-1 0-17-15,0-1 0 16,4-4-1-16,-6-2-1 16,-2 0-6-16,4-7-17 15,-4-2-26-15,2-7 2 0,3-4-81 16,3 0-13-16</inkml:trace>
  <inkml:trace contextRef="#ctx0" brushRef="#br0" timeOffset="-45888.72">33086 15262 568 0,'0'0'19'15,"0"0"-12"-15,0 0 1 16,0 0-8-16,0 0-8 16,0 0 0-16,-17-36-55 15,21 36-33-15,13 0-46 16</inkml:trace>
  <inkml:trace contextRef="#ctx0" brushRef="#br0" timeOffset="-45571.92">33325 14690 392 0,'0'0'28'0,"0"0"-26"0,109 128 36 15,-60-45 9-15,-6 15-3 16,-22 8 0-16,-13 7-25 16,-8-7 2-16,-25 0-10 15,-16-2-9-15,-5-14 13 16,4-5-15 0,-5-15 0-16,3-10-7 0,3-16-1 15,3-9-26-15,5-17-11 16,6-12-20-16,4-6-33 15,10 0-81-15</inkml:trace>
  <inkml:trace contextRef="#ctx0" brushRef="#br0" timeOffset="-45087.86">33539 14219 168 0,'0'0'355'0,"0"0"-355"16,0 0 5-16,0 0 4 15,0 0-9-15,0 0 10 16,49-82 6-16,-34 82-16 16,1 0 2-16,-3 16 8 15,0 9-5-15,-3 11 28 16,-10 3-25-16,0 5-2 15,0-4 11-15,-14 0-11 16,1-3 0-16,2-5 5 16,4-6-9-16,4-5 13 15,3-6-15-15,0 1 0 0,10-1 0 16,12-2 0 0,7-3-5-16,4-2-13 0,10-8-42 15,-3 0-94-15</inkml:trace>
  <inkml:trace contextRef="#ctx0" brushRef="#br0" timeOffset="-43072.31">26888 16924 507 0,'0'0'39'15,"0"0"-38"-15,0 0 4 16,0 0 4-16,0 0 30 0,0 0 0 15,0 0-39 1,-29-43-5-16,29 80 5 0,0 18 3 16,0 24 15-16,-7 11-18 15,-1 9 5-15,-4-1 1 16,-1-6-6-16,1-10 0 16,1-8 0-16,3-9 1 15,1-13-2-15,2-16 1 16,3-14 0-16,2-11-12 15,0-8 12-15,0-3-11 16,0 0 3-16,0-26-13 16,0-16 17-16,0-14-16 0,7-12 18 15,-2-4-11-15,-5-13 11 16,0-3-21-16,0-10 6 16,0 4 3-16,-10 3 12 15,6 16 0-15,2 18 2 16,2 14 3-16,0 14-3 15,0 3 0-15,0 12-1 16,4 10 3-16,5 4-4 16,0 0 0-16,6 18 2 15,6 16 13-15,3 20-9 16,3 12 1-16,0 10 0 16,-3 5-4-16,-2-6 1 15,-6-6-2-15,-1-11 0 0,2-18 2 16,-2-10-2-1,1-12 0-15,-3-8 0 0,1-10 1 16,-6 0-1 0,5-6 0-16,-1-27 0 0,1-17 3 15,-2-9-3-15,-2-7 0 16,-2-2-3-16,-1 1 6 16,-1 9-4-16,2 8 1 15,-3 20 0-15,-2 11 0 16,1 19 0-16,-3 0-8 15,0 23 3-15,2 27 5 16,-2 16 19-16,2 11-14 16,-2 3-5-16,0-1 20 15,0 2-20-15,0-13 0 0,0-1 1 16,0-13 0 0,0-6-2-16,4-16-14 0,5-9-21 15,-2-10-19-15,6-9-66 16,6-4 1-16</inkml:trace>
  <inkml:trace contextRef="#ctx0" brushRef="#br0" timeOffset="-42447.54">27605 17102 414 0,'0'0'54'0,"0"0"-54"16,0 0 0-16,-42 121 8 16,24-55 13-16,-4 10 4 15,-3 1-7-15,-1-2-8 16,-1 0-2-16,4-11-8 16,6-16 4-16,5-12 2 15,10-18-6-15,2-9-4 16,0-9 4-16,0 0-6 15,0-9-4-15,5-23 10 16,8-13 7-16,5-12-7 16,4-5-5-16,-2-11-17 0,1-3-1 15,-4-4-20 1,-1 1-4-16,1 2 10 0,-3 11 29 16,-3 11 4-16,-7 11 8 15,-4 12-2-15,0 12 22 16,0 14 2-16,0 2 12 15,-2 4-10-15,0 0-23 16,2 0 2-16,0 18-7 16,0 26 0-16,16 14 10 15,6 14-2-15,2 9-2 16,5 0-6-16,1-2 1 16,-1-7 4-16,-5-1-5 15,-2-17 0-15,0-10 1 16,-3-12-1-16,-4-7 1 15,-4-10-1-15,-6-11 0 0,-3-4 4 16,-2 0 0-16,0 0 14 16,-12-4 22-16,-19-13-37 15,-15-6-1-15,-2 4-2 16,0 2 0-16,1 3 4 16,7 6-4-16,4 3-5 15,12-1 2-15,6 6-24 16,13 0-23-16,5 0-74 15,0 0-81-15</inkml:trace>
  <inkml:trace contextRef="#ctx0" brushRef="#br0" timeOffset="-41755.5">28076 16942 268 0,'0'0'59'16,"0"0"1"-16,0 0-6 15,0 0 8-15,0 0-18 16,0 0-15-16,-6-13-13 16,2 13-9-16,-2 29 1 15,-5 13 25-15,-5 20-27 16,-1 13 3-16,-4 5 5 16,6-2-2-16,5 0-2 15,8-14-10-15,2-12 3 16,0-10 0-16,21-7-3 15,1-9-3-15,4-6 2 0,1-8 1 16,2-2-5-16,0-2-7 16,-2-8-30-16,-5 0 6 15,-2 0-49-15,-2-13-76 16</inkml:trace>
  <inkml:trace contextRef="#ctx0" brushRef="#br0" timeOffset="-41529.83">28109 17369 214 0,'0'0'291'0,"0"0"-271"0,0 0-14 16,0 0 4 0,0 0 2-16,0 0-12 0,-7-8 2 15,34 12-2-15,4 4 0 16,5-6 0-16,-2-2-4 15,-1 0 4-15,-6 0-23 16,-8-10-29-16,-7-4-51 16,-12 6 16-16,0-6-166 15</inkml:trace>
  <inkml:trace contextRef="#ctx0" brushRef="#br0" timeOffset="-41353.98">27975 17044 434 0,'0'0'91'16,"0"0"-78"-16,0 0-9 16,0 0-3-16,0 0 2 15,163-36 3-15,-108 26-6 16,-1 6-1-16,0-4-22 16,-1 2-93-16,-6 2-25 15</inkml:trace>
  <inkml:trace contextRef="#ctx0" brushRef="#br0" timeOffset="-40770.39">28675 17155 388 0,'0'0'99'15,"0"0"-74"-15,0 0-9 0,0 0 7 16,0 0 20 0,0 0-41-16,14-13-2 0,9 13 8 15,6-5 0-15,5 5 1 16,-1 0-9-16,0 0 6 15,0 0-6-15,-5 0 0 16,-8 1-23-16,-4 8-16 16,-7-5-33-16,-7 1-64 15,-2 4-89-15</inkml:trace>
  <inkml:trace contextRef="#ctx0" brushRef="#br0" timeOffset="-40584.54">28621 17398 498 0,'0'0'22'0,"0"0"-22"15,0 0 0-15,0 0 17 16,0 0-10-16,0 0 4 16,152 29-9-16,-105-29-2 15,-3-4-19-15,3 0-68 16,-13-6-146-16</inkml:trace>
  <inkml:trace contextRef="#ctx0" brushRef="#br0" timeOffset="-39472.75">29747 16843 248 0,'0'0'160'0,"0"0"-154"15,0 0-3-15,0 0-3 16,0 0 33-16,0 0 3 16,-7 0 2-16,7-1-23 15,4-21 9-15,7-8 9 16,5-6-23-16,-3-9 2 15,1-5-12-15,-3 6 4 16,-5 0-2-16,-1 2-2 16,-1 12 0-16,-4 4 1 15,0 4-1-15,0 16 0 16,0 2 0-16,0 4 0 16,0 0-8-16,0 0 8 15,0 10-3-15,0 24 3 16,0 16 2-16,0 8 0 15,0 12-2-15,2-2 0 0,8 3 3 16,3-13-3-16,1 0 0 16,3-12 0-16,1-6 0 15,-3 0-4-15,-1-10-25 16,-3-7-30-16,-2-9-19 16,-4-1-60-16,-5 0-101 15</inkml:trace>
  <inkml:trace contextRef="#ctx0" brushRef="#br0" timeOffset="-39227.5">29517 17223 432 0,'0'0'90'15,"0"0"-89"-15,0 0-1 16,0 0 0-16,118 0 0 15,-73 0 33-15,1 4-27 16,8 0-5-16,0 0 4 16,-4 2-5-16,-3-2 2 15,-2 5-2-15,-10-4 0 16,-4-2-9-16,-4 6-13 16,-2 1-47-16,-7 2-52 15,-9 1-109-15</inkml:trace>
  <inkml:trace contextRef="#ctx0" brushRef="#br0" timeOffset="-38635.79">29691 17652 278 0,'0'0'17'16,"0"0"-3"-16,0 0 37 16,-29 124-1-16,16-83-28 0,-3 3-14 15,3-4 11 1,-1-4-16-16,3-5 3 0,5-4 8 16,-1-10-9-16,7-2-4 15,0-7-1-15,0-8 0 16,0 0 2-16,0 0-2 15,0-4-9-15,0-18-1 16,0-6-4-16,0-12 7 16,0 0 3-16,0-9-5 15,2 5 6-15,7 9-1 16,-5 6 3-16,-2 11 1 16,0 15 11-16,3 3-11 15,2 0-3-15,6 27 3 16,5 7 29-16,2 9-23 15,2 0-2-15,5 5 2 0,4-4-1 16,5-1 9 0,2-3-5-16,1-6-8 0,-2-9 14 15,-10-4-13-15,-4-9 3 16,-9-6 3-16,-5-6-6 16,-3 0 5-16,-1-10 0 15,2-22 18-15,-2-15-5 16,-1-2-19-16,-4 3-1 15,0 12 4-15,0 1-1 16,0 11-6-16,-2 4 2 16,-3 0-19-16,3 11-11 15,0 0-55-15,2 4-37 0,0 3-66 16</inkml:trace>
  <inkml:trace contextRef="#ctx0" brushRef="#br0" timeOffset="-38206.06">30437 16946 105 0,'0'0'284'16,"0"0"-269"-16,0 0-4 16,0 0-3-16,0 0 28 0,0 0-2 15,125-26-14 1,-82 26-13-16,1 4-7 0,-5 8 0 16,0-2 2-16,-10 2-2 15,-9 3-39-15,-4-8-42 16,-16 7-44-16</inkml:trace>
  <inkml:trace contextRef="#ctx0" brushRef="#br0" timeOffset="-37772.34">30404 17026 349 0,'0'0'100'0,"0"0"-100"0,0 0 0 16,0 0 3-16,0 0 21 16,0 0 13-16,53 48-21 15,-19-34-7-15,-3 4-1 16,0 0-8-16,-2 0 22 16,-6 1-22-16,-6-1 2 15,-8 4 6-15,-4-5-5 16,-5 10 5-16,0 3-7 15,-14 6 1-15,-15 1 12 16,-9 7-13-16,-2 1-1 16,3-1 7-16,0 1-6 15,9-5 6-15,10-13-6 0,7-4 0 16,11-10 3 0,0-5-4-16,0 7-1 0,7-7-1 15,8 2 4-15,3-1-1 16,2-7-1-16,-2 3 0 15,4 1-1-15,3-6 1 16,2 0-17-16,4 0-26 16,4 0-32-16,1-6-87 15</inkml:trace>
  <inkml:trace contextRef="#ctx0" brushRef="#br0" timeOffset="-37369.85">31106 16862 465 0,'0'0'77'16,"0"0"-69"-16,0 0-7 16,0 0 30-16,0 0 0 15,0 0-23-15,-21 56 15 0,21 12 4 16,0 16-3 0,0 14 7-16,0 5-5 0,0-1 5 15,-2-8-31-15,0-3 4 16,2-12 4-16,0-6-8 15,0-10 0-15,0-12 0 16,6-14 1-16,0-10-2 16,-4-10-13-16,0-11-13 15,0-3 12-15,0-3-39 16,-2 0-4-16,0 0-24 16,0-17-123-16</inkml:trace>
  <inkml:trace contextRef="#ctx0" brushRef="#br0" timeOffset="-36804.86">31357 16954 555 0,'0'0'39'16,"0"0"-39"-16,0 0-2 16,0 0 2-16,0 0 27 15,0 0-22-15,-4 86-2 16,12-15 25-16,4 5-16 0,-1-1-6 16,-2-8-6-16,5-9 0 15,-4-18 2-15,-1-12-2 16,1-6-3-16,-4-13 2 15,1-9-2-15,-5 0-2 16,7-9-12-16,2-19 17 16,6-8-8-16,4-2 8 15,-3 11-11-15,-3 4 6 16,-8 15 5-16,0 8-2 16,2 0-2-16,-1 0 4 15,8 16-4-15,2 16 5 16,-2 8-1-16,1 4 5 15,-3 6-4-15,-3 3 2 0,-7-3-3 16,-4 0 0-16,0-2 9 16,-2-4-6-16,-18-4 3 15,-2-4 8-15,-3-14-1 16,5-3 2-16,0-10-13 16,4-5 0-16,3-4 5 15,2 0-7-15,-2 0-6 16,4-4-16-16,-1-2-19 15,4-6-15-15,6 7-64 16,0-8-69-16</inkml:trace>
  <inkml:trace contextRef="#ctx0" brushRef="#br0" timeOffset="-36564.3">31922 17526 552 0,'0'0'59'15,"0"0"-56"-15,0 0-3 16,2 103 1-16,4-72 0 16,3 5 7-16,2-9-8 15,0-2-6-15,-4-5 0 16,-1-8-25-16,-1-8-19 15,-3 2-66-15,-2-6-73 0</inkml:trace>
  <inkml:trace contextRef="#ctx0" brushRef="#br0" timeOffset="-36394.9">31881 17231 583 0,'0'0'0'0,"0"0"-50"0,0 0 22 16,0 0 25-1,0 0-10-15,0 0-178 0</inkml:trace>
  <inkml:trace contextRef="#ctx0" brushRef="#br0" timeOffset="-36024.79">32186 17212 592 0,'0'0'23'0,"0"0"-19"15,0 0-4-15,0 0 6 16,0 0 1-16,0 0 9 15,104 33-16-15,-69-33 0 16,-4 0-5-16,-5 0-4 16,1 0-33-16,-9 0-45 0,-7 0-116 15</inkml:trace>
  <inkml:trace contextRef="#ctx0" brushRef="#br0" timeOffset="-35550.82">32504 16946 537 0,'0'0'55'15,"0"0"-55"-15,0 0 0 0,0 0-4 16,0 0 10-1,0 0-6-15,0 138 6 0,0-80-4 16,0 1 2-16,0-6-4 16,-2-8 1-16,2-11 3 15,0-11-4-15,0-10 0 16,0-3-1-16,2-6 1 16,8-4-3-16,5 0-2 15,3-4-7-15,5-10 7 16,-4 0-6-16,2 6 6 15,-6 4 1-15,1 4 2 16,-3 0 2-16,-1 9-1 16,-6 12 1-16,-2 8 10 15,-2 6 1-15,-2 5 0 0,0 0 5 16,0 1-1 0,0-8-5-16,-8 0-4 0,-4-3-4 15,1-10 8-15,1-4-10 16,-4-2-4-16,3-6 4 15,-5-6-43-15,5-2-24 16,2 0-75-16</inkml:trace>
  <inkml:trace contextRef="#ctx0" brushRef="#br0" timeOffset="-35049.83">32632 16659 553 0,'0'0'12'16,"0"0"-12"-16,0 0-6 0,0 0 6 16,0 0 5-16,-99 103-5 15,86-75 0-15,7-10-1 16,2-6 1-16,4-6 0 15,0-2-2-15,0-4-8 16,0 0 7-16,0 0-27 16,0-14 13-16,10-12 11 15,9-10 1-15,-6 5-4 16,-3 12-12-16,0 1 18 16,-4 13-6-16,1 5 9 15,-1 0-15-15,1 32 13 16,5 9 2-16,-2 7 0 15,4 6-11-15,1-4-58 0,6 2 3 16,4-6-77-16</inkml:trace>
  <inkml:trace contextRef="#ctx0" brushRef="#br0" timeOffset="-34665.52">32982 17459 337 0,'0'0'161'16,"0"0"-155"-16,0 0 23 15,0 0 36-15,0 0-31 16,0 0 7-16,4 121-35 16,-4-85-6-16,0-6 5 15,0 5-5-15,0-2 1 16,-2-7-1-16,0-4-5 0,2-8-1 15,0-6-22-15,0-2-26 16,0-2-35-16,0-4-91 16</inkml:trace>
  <inkml:trace contextRef="#ctx0" brushRef="#br0" timeOffset="-34472.84">32968 17267 525 0,'0'0'48'0,"0"0"-41"15,0 0-7-15,0 0 0 16,0 0-2-16,0 0-26 16,-9-44-42-16,9 44-64 15,2 0-165-15</inkml:trace>
  <inkml:trace contextRef="#ctx0" brushRef="#br0" timeOffset="-34152.62">33164 16655 104 0,'0'0'407'16,"0"0"-400"-16,0 0-7 16,0 0 0-16,0 0 29 15,49 129 14-15,-24-47-16 16,-1 10 2-16,-8 6-3 16,-5 7 12-16,-9-4-17 15,-2 2-20-15,0-5 10 16,-8-7-11-16,-11-8 0 15,11-10-3-15,-1-15 3 16,4-18-4-16,3-10-23 16,-3-12-41-16,3-4-9 15,-4-5-115-15</inkml:trace>
  <inkml:trace contextRef="#ctx0" brushRef="#br0" timeOffset="-32688.7">33189 16709 376 0,'0'0'60'0,"0"0"-58"15,0 0 1 1,0 0 27-16,0 0-8 0,0 0 0 15,0-10-20-15,0 10-2 16,0 0 9-16,0 14 10 16,9 4-1-16,2 13-3 15,2 9 1-15,-2 10 22 16,-2 16-23-16,-2 10 3 16,-7 0 1-16,0 10-8 15,0-5-1-15,0-7-10 16,-11-2 4-16,-2-13 4 15,-1-6-8-15,7-5 0 16,3-11 0-16,4-5 1 16,0-10-2-16,0-4 1 0,0-6 0 15,4-6-11 1,3-2 11-16,-2-4-18 0,-1 0 8 16,1 0-3-16,-3-22 1 15,2-10 11-15,-4-8-14 16,0-4 15-16,0-19-20 15,0 3 5-15,0-10 7 16,0-6 2-16,0 4 6 16,2 1 0-16,5 9 0 15,0 4 13-15,0 12-12 16,-3 2 3-16,0 11 8 16,1 12-3-16,-5 9 1 15,0 7-10-15,0 5 3 16,0 9-11-16,0 26 7 15,0 24 1-15,0 18 13 0,0 11-6 16,0-4-1 0,0 2 6-16,2-11-8 0,2-8 13 15,1-13-17-15,0-9 0 16,-1-13 3-16,0-6-3 16,1-14 0-16,-5-6 0 15,0-6 0-15,2 0-7 16,-2 0 5-16,0 0-45 15,-9-11-71-15</inkml:trace>
  <inkml:trace contextRef="#ctx0" brushRef="#br0" timeOffset="-12387.86">11205 758 264 0,'0'0'20'0,"0"0"-18"16,0 0 22-16,0 0-3 15,0 0 20-15,0 0 0 16,0 0-9-16,0 0 3 16,-25-96-17-16,25 96-4 15,-2 0 10-15,2 0-9 16,-2 0 1-16,2 0-6 15,-3 0-9-15,1 0-2 16,2 18-3-16,0 22 4 16,2 23 3-16,18 24 2 15,-2 17 1-15,5 18 1 16,-8 7-5-16,-6 5 9 16,-4-5-11-16,-5-7 0 0,0-6 11 15,-23-9-11-15,-4-11 0 16,-4-16 1-16,2-16-1 15,2-14 3-15,6-14-3 16,0-12 0-16,10-12 3 16,0-5-1-16,6-7-2 15,1 0 2-15,-2-7-2 16,-2-12-1-16,2-6-16 16,3-3 7-16,3-1 7 15,0 4 3-15,3 2 0 0,11 10-3 16,1 5 3-1,5 8-1-15,7 0-2 0,4 16-3 16,11 22 6 0,5 22 2-16,4 21-1 0,-4 19 6 15,-7 18-1-15,-11 17 15 16,-18 9-12-16,-9 6 0 16,-2 3 16-16,-15-10-22 15,-16-15 5-15,0-18-1 16,4-22-3-16,6-28 0 15,10-20-4-15,1-20 0 16,5-12 0-16,5-6 0 16,0-2-15-16,0 0-30 15,0-24-42-15,0-19-122 16</inkml:trace>
  <inkml:trace contextRef="#ctx0" brushRef="#br0" timeOffset="-10468.03">12053 456 150 0,'0'0'68'0,"0"0"-18"15,0 0-31-15,0 0 2 16,0 0 7-16,0 0 1 15,0 0-7-15,0-5-15 16,0 5 2-16,0 0 19 16,0 0-13-16,0 0 1 15,0 0 4-15,0 0-1 16,0 0-9-16,0 0-5 16,0 10-3-16,0 18 3 15,0 21-3-15,0 9 11 16,-7 17-5-16,-1 3 1 15,-8 0 0-15,-1-1-9 0,-6 2 0 16,-2-4 5-16,-2 0-5 16,6-9 0-16,-2-13 0 15,10-17 1-15,6-17-2 16,7-15 1-16,0-4 0 16,0 0-8-16,0-34 17 15,16-20-9-15,1-12 0 16,-1-13 0-16,-3 2 0 15,-8-3-14-15,-2 3-10 16,-3 2 22-16,0 1-5 16,4 9 4-16,0 2 3 15,5 7 2-15,0 10-1 16,2 10-1-16,-4 12 0 0,-1 14 5 16,-4 6-5-1,-2 4-4-15,3 0 3 0,4 10-10 16,4 18 10-16,4 12 1 15,3 10 0-15,0 4 6 16,-2 4-6-16,2-3 0 16,-3-8 2-16,3-4-2 15,-3-13 0-15,-1-4 0 16,1-8 0-16,-3-5 0 16,1-6 0-16,-2-6-5 15,0-1 5-15,5 0 0 16,2-8 2-16,1-17-2 15,2-3-6-15,-3-8-1 16,-5-5-24-16,1-3 5 0,-3-1 11 16,-5-3 8-16,-2 13 7 15,-4 5 0-15,0 10 3 16,0 10 19-16,0 5-9 16,0 5 0-16,0 0-11 15,0 10-1-15,0 23-1 16,0 17 0-16,0 10 1 15,0 8 10-15,0 3-9 16,0-1-2-16,0-4 6 16,5-6-3-16,-2-6 0 15,1-8-3-15,-4-7 0 16,2-11 5-16,0-8-5 16,1-10-3-16,-1-6-17 0,4-4-51 15,-2 0-49-15,6-2-155 16</inkml:trace>
  <inkml:trace contextRef="#ctx0" brushRef="#br0" timeOffset="-9837.57">12703 567 448 0,'0'0'54'0,"0"0"-54"16,0 0-7-16,0 0 7 16,0 149 3-16,-2-77 2 15,-6 0 9-15,-3-6-13 16,-5-2-1-16,1-3 4 16,-1-7-3-16,1-8 1 15,3-12-2-15,5-17 0 16,5-11 3-16,2-6-1 15,0 0-2-15,0-19 0 16,0-24 3-16,14-15-8 16,5-10-3-16,0-8-3 15,-4-4 7-15,-6-7-19 16,-4 8 10-16,-5 4 13 0,0 17 1 16,0 16 2-1,0 14-1-15,0 12 2 0,0 8 19 16,0 6-16-16,0 2-7 15,0 0-3-15,0 14-2 16,6 18 5-16,9 9-1 16,6 16 2-16,1 6 3 15,1 3-4-15,-2 0 0 16,4-5 0-16,-5-9 0 16,-2-4 1-16,-2-10-1 15,-8-7 0-15,-3-6 3 16,-3-7-3-16,-2-4 0 15,0-4 5-15,0-2 11 16,-17-7-2-16,-8 2-13 0,-6-3 2 16,0 0 5-16,-3 0-8 15,5 0 0-15,2-3 1 16,9-3-1-16,5-1-14 16,7-3-19-16,6-3-29 15,0-2-46-15,15-7-107 16</inkml:trace>
  <inkml:trace contextRef="#ctx0" brushRef="#br0" timeOffset="-9506.06">13247 555 415 0,'0'0'58'15,"0"0"-50"-15,0 0-7 16,0 0 0-16,0 0 8 16,0 0-9-16,-46 137 0 15,26-67 8-15,2 1-3 16,-2 0 3-16,2-9 1 16,7-2-7-16,9-9 7 15,2-7-9-15,0-8 0 16,19-10 3-16,13-8-3 15,6-8-3-15,6-8 3 0,10-2-1 16,0 0-3 0,1-18-18-16,-6-8-29 0,-5 1-24 15,-9-2-30-15,-12 2-139 16</inkml:trace>
  <inkml:trace contextRef="#ctx0" brushRef="#br0" timeOffset="-9294.86">13225 983 360 0,'0'0'97'0,"0"0"-95"16,0 0-2-16,0 0 0 16,0 0-4-16,0 0 4 15,41 0 0-15,-8 0 0 0,3-3-2 16,3-6 2-16,-3-5-12 15,0-5 12-15,-12 0-51 16,-6-4-29-16,-9-4-88 16</inkml:trace>
  <inkml:trace contextRef="#ctx0" brushRef="#br0" timeOffset="-9088.45">13127 531 35 0,'0'0'411'0,"0"0"-391"16,0 0-2-16,0 0-4 16,0 0 18-16,0 0-4 15,154-18-14-15,-94 10-12 16,2-1 3-16,-4 2-5 16,-4 1-22-16,-10 6-43 15,-13-2-129-15</inkml:trace>
  <inkml:trace contextRef="#ctx0" brushRef="#br0" timeOffset="-6586.98">14270 717 103 0,'0'0'35'0,"0"0"-21"16,0 0-9-16,0 0 26 16,0 0 14-16,0 0-9 15,0 0-12-15,-9-25 16 16,7 22-18-16,0 2 3 16,0-1 8-16,0 2-10 15,2 0 4-15,0 0-13 16,0-3-10-16,0 3 13 15,0 0-15-15,0 0 5 16,0 0 4-16,0 0-4 16,0 0 1-16,0 0-6 15,0 0-1-15,0 0 8 16,0 0-9-16,0 0-3 0,6 0 3 16,12 3 4-16,8 0 0 15,3 3-4-15,10-2 0 16,3-4 1-16,5 0 11 15,4 0-11-15,0 0 4 16,-2 0-2-16,-2 0-1 16,-9 0-2-16,-11 0 0 15,-5 0-4-15,-7 0 4 16,-7 0-17-16,-2 0-13 16,-4 0-12-16,-2 0-5 15,0 0-24-15,2-7-19 16,-2-9-135-16</inkml:trace>
  <inkml:trace contextRef="#ctx0" brushRef="#br0" timeOffset="-6207.12">14660 535 147 0,'0'0'212'0,"0"0"-182"16,0 0-30-16,0 0-7 16,0 0 7-16,0 0 12 15,2 14-8-15,19 0 9 0,3 6-3 16,8 2-2 0,1 3-5-16,2 0-3 0,1 2 0 15,-5-1 6-15,-2-1-6 16,-4 0 0-16,-10-3 2 15,-1 0 1-15,-8-3 1 16,-4-2-4-16,-2-1 4 16,0-1 28-16,0-2-25 15,-10 3 5-15,-13 3-1 16,-2-2-6-16,-4 3-1 16,3-3-4-16,-1 2-15 15,7-4-32-15,9-4-89 16,6-7-188-16</inkml:trace>
  <inkml:trace contextRef="#ctx0" brushRef="#br0" timeOffset="-2439.11">15975 425 305 0,'0'0'73'16,"0"0"-59"-16,0 0-2 15,0 0-12-15,0 0 34 0,0 0 7 16,0-17-17-16,0 17-8 16,0 0-12-16,0 0 1 15,0 0 20-15,0 0-17 16,0 3-5-16,0 21-2 15,0 20-1-15,0 19 13 16,-12 8-6-16,-1 8-7 16,-1 0 9-16,-1-4-9 15,-1-7 0-15,5-8 1 16,1-11-1-16,0-11 1 16,6-11-1-16,2-10 0 15,2-9 1-15,0-7-1 16,0-1 0-16,0 0-2 0,0-13 7 15,0-18-8 1,6-15 4-16,-1-8-1 16,0-12 0-16,-3-6-6 0,-2-4-9 15,0-4-7-15,0 3 14 16,0 16 6-16,0 15 2 16,0 17 0-16,0 17 8 15,-2 6-8-15,-1 6-1 16,1 0 1-16,2 0 0 15,0 6-2-15,0 18-4 16,0 10 6-16,7 6 1 16,8 7-1-16,7 5 0 0,1-2 0 15,0-2 0-15,-2-6 1 16,0-9-1-16,-4-10 0 16,-3-9 0-16,-4-5 0 15,0-7-4-15,-6-2 3 16,5 0-4-16,0-2 0 15,5-23 5-15,1-11 1 16,-1-12 7-16,-1-8-8 16,-5-2-1-16,0-5 1 15,-2 7 0-15,-2 8 0 16,3 10-3-16,-5 10 3 16,0 12 1-16,-2 10-1 15,0 6-6-15,0 0 1 16,0 0 4-16,0 12 0 15,0 20-1-15,0 12 2 0,0 10 4 16,0 10-4-16,5 3 0 16,2 3 2-16,2-4-1 15,-3-6-1-15,6-11-1 16,1-10 1-16,0-11 0 16,5-8 0-16,-3-7-2 15,5-6 2-15,-1-2-3 16,-2-5 3-16,6 0-6 15,-1-6 6-15,3-15 8 16,-2-7-8-16,0-4 0 16,0-6-1-16,-8-2 1 15,-1 0-4-15,-8-3-14 0,-6 5 18 16,0 0-7-16,0 5-5 16,0 7 4-16,-6 5 6 15,-4 11 2-15,1 8 4 16,3 2-4-16,-5 2 3 15,-1 20-6-15,-1 9 3 16,-1 5 0-16,4 6-1 16,3-1 2-16,5 2-2 15,2 0 1-15,0-6 0 16,0-3 0-16,0-7 0 16,15-5-6-16,6-4-15 15,3-5-39-15,5-4 9 16,5-4-2-16,1-5-16 15,3 0-74-15</inkml:trace>
  <inkml:trace contextRef="#ctx0" brushRef="#br0" timeOffset="-1588.87">16819 680 308 0,'0'0'40'0,"0"0"-32"15,0 0-5-15,0 0 1 16,0 0 5-16,0 0-5 16,0 0-2-16,-96 68-2 15,78-27 0-15,7 3 1 16,1-3-1-16,5-7 0 0,5-6 2 16,0-7-2-16,0-7 0 15,5-1-1-15,10-7 1 16,1-4-5-16,-1-2 8 15,5 0-3-15,1-14 19 16,0-10-13-16,0-10-6 16,-4-9-3-16,-1-2-17 15,-5-1 19-15,-4 2-6 16,-3 5 7-16,-1 7 0 16,-1 10 6-16,-2 9 3 15,0 8 0-15,0 5-7 16,0 0-2-16,0 0-4 15,0 20 4-15,6 15 2 0,5 9 2 16,1 0-2-16,1 2-2 16,3-6 0-16,-3-4 1 15,5-6-1-15,-1-6 0 16,-1-5 1-16,-1-10-1 16,-1-3 0-16,-1-6-4 15,1 0 3-15,-1-4 0 16,3-19 2-16,2-10 2 15,-2-3-2-15,1-2-1 16,-5 4-5-16,-2 1-1 16,-1 10 6-16,-1 7 7 15,-6 10-4-15,-2 4-1 0,0 2-2 16,0 0-2 0,0 10-2-16,2 13 3 0,6 6 2 15,3 5 4-15,1 1-5 16,3-6 0-16,-1-1 1 15,1-6-1-15,1-4 1 16,-1-6-1-16,1-8 0 16,-1-4-7-16,4 0 9 15,0-6-5-15,-1-20 6 16,1-5 4-16,-6-9-4 16,-5 3-3-16,-1 5 0 15,-4 6 13-15,-3 13-3 16,0 6 4-16,0 7 2 15,0 0-8-15,2 0-8 16,4 12-13-16,7 10 13 0,3 6 13 16,4 4-13-16,0-2 0 15,5 1 0-15,0-6 0 16,-4-3-8-16,0-6-45 16,-1-6-30-16,-3-6 22 15,2-4-145-15</inkml:trace>
  <inkml:trace contextRef="#ctx0" brushRef="#br0" timeOffset="-1238.71">17773 94 209 0,'0'0'84'16,"0"0"-64"-16,0 0-18 16,0 0 18-16,-38 104 25 15,20-35 4-15,5 11-18 16,1 14 6-16,6 11-12 15,3 7-7-15,3-1-2 0,0-6 10 16,12-3-23-16,14-5-3 16,13-3 5-16,5-10-5 15,5-8 0-15,2-12-34 16,5-17-84-16,-2-26-147 16</inkml:trace>
  <inkml:trace contextRef="#ctx0" brushRef="#br0" timeOffset="1027.1">18602 435 264 0,'0'0'39'0,"0"0"-20"0,0 0 22 15,0 0-14 1,0 0 8-16,0 0 2 0,0-74-24 16,0 68 10-16,-7 2-1 15,-5 0-14-15,4-1 28 16,-7 4-17-16,-6-2-17 16,-8 3-2-16,-6 0 4 15,-7 4-3-15,-1 15-1 16,5 3 0-16,3 8 0 15,6 6 0-15,4 14-2 16,2 7 1-16,8 10 1 16,6-1-1-16,9-7 0 0,0-11 1 15,0-12-9 1,18-10 8-16,4-8-3 0,5-10 4 16,0-4-10-16,-1-4 5 15,1 0 2-15,0-17 3 16,-2-10 8-16,-1-13-8 15,3-6 0-15,-5-9 0 16,-4 1 0-16,-3 0 0 16,-3 5-3-16,-6 8 6 15,-1 7-3-15,-3 9 0 16,-2 12 0-16,0 9-2 16,0 4-2-16,0 0-5 15,0 2 6-15,0 18 6 16,0 14-5-16,6 8 2 15,4 4 0-15,1 2 2 0,3 2-2 16,3-5 1-16,1-5-1 16,-1-7 0-16,4-3 0 15,1-9 0-15,-2-3-7 16,-2-7-24-16,1-6-49 16,-3-5 6-16,5 0-22 15</inkml:trace>
  <inkml:trace contextRef="#ctx0" brushRef="#br0" timeOffset="1693.62">19090 148 291 0,'0'0'92'16,"0"0"-65"-16,0 0-20 0,0 0 5 15,0 0 15 1,0 0-11-16,0 19-9 0,0 20 1 16,-2 18 6-16,-8 11-8 15,-1 7 7-15,-2 7-3 16,-3 1 0-16,1 1-10 16,-3-13 3-16,7-11 0 15,1-16-3-15,4-20 0 16,6-9 1-16,0-13-1 15,0-2 3-15,0 0-3 16,0 0 1-16,0-19 9 16,10-14-10-16,5-16 8 0,3-4-8 15,6 2-7 1,2 4 0-16,4 11-10 0,1 12-2 16,-2 9 18-16,0 9 1 15,-2 6-1-15,2 0-1 16,-2 18-2-16,-3 15-1 15,-4 4 4-15,-2 4 1 16,-5 5 9-16,-9-1-9 16,-4-3 0-16,0-6 0 15,-2-2 2-15,-20-6 1 16,-7-5 7-16,-2-2-8 16,-5-6 15-16,2-3-17 15,5-5 0-15,3-3 4 16,6-4-4-16,4 0-9 15,7 0-14-15,7 0-63 0,2 0-27 16</inkml:trace>
  <inkml:trace contextRef="#ctx0" brushRef="#br0" timeOffset="2162.86">19660 631 334 0,'0'0'58'0,"0"0"-50"15,-22-126 0-15,6 86 18 0,1 6 5 16,-1 9 16-16,3 10-35 16,3 9 2-16,6 6 0 15,0 0-14-15,-3 0-2 16,-4 23-1-16,0 15 3 15,0 11 0-15,4 2 0 16,7 4-1-16,0-5-1 16,0-3 2-16,20-7 0 15,4-4 0-15,1-8 1 16,2-3-3-16,0-2 2 16,-6-2 0-16,-2-2 0 15,-9-1 1-15,-5 0-1 16,-5-2 0-16,0 0 0 0,-13 0 0 15,-10-2 0 1,-6-1 0-16,-4-3 3 0,2-2-2 16,-3-1 1-16,8-5-2 15,8 0 0-15,9-2-7 16,7 0 5-16,2 0-33 16,0-14-71-16,7-6-17 15,17-2-91-15</inkml:trace>
  <inkml:trace contextRef="#ctx0" brushRef="#br0" timeOffset="2510.12">19971 158 293 0,'0'0'22'16,"0"0"-13"-16,0 0 11 15,0 0 42-15,0 0-56 16,0 0-4-16,-57 53 4 16,43-9 6-16,1 6 4 15,4 8-7-15,0 8-4 16,7 16 28-16,2 10-18 15,0 4-8-15,0-1 7 0,0-7-7 16,16-9-2 0,4-10-5-16,6-7 2 0,12-9-7 15,7-15 3-15,6-13-45 16,9-10-44-16,2-15-76 16</inkml:trace>
  <inkml:trace contextRef="#ctx0" brushRef="#br0" timeOffset="3763.08">20335 571 477 0,'0'0'40'0,"0"0"-40"16,0 0-2-16,0 0-1 15,0 0 4-15,-20 128-1 16,20-71 0-16,7-1 0 15,6-5 2-15,3-12-2 16,-1-7 0-16,1-9-1 16,-1-9 1-16,-3-5 0 15,-1-6 0-15,-1-3-1 16,2 0-1-16,1-7 4 16,8-17 3-16,3-8 2 15,3-2-7-15,-1 2 0 16,-1 5 0-16,-3 12 1 0,-1 7-2 15,-6 8 1 1,3 0-2-16,1 0-3 16,4 16 5-16,4 8 0 0,0 3 0 15,2 9 0-15,-2-1 4 16,-6 3-4-16,-3 2 0 16,-7 3 1-16,-6-4 0 15,-5-2-1-15,0-5 6 16,-3-7 2-16,-14-6 16 15,-3-5-18-15,1-5-2 16,2-9 9-16,-1 0-13 16,3 0 1-16,-1 0-1 0,3-9-16 15,2-7-8-15,4-2-17 16,7-2-40-16,0-4-52 16,0-3-158-16</inkml:trace>
  <inkml:trace contextRef="#ctx0" brushRef="#br0" timeOffset="4069.98">21209 746 421 0,'0'0'115'0,"0"0"-115"16,0 0-5-16,0 0 5 16,0 0 2-16,0 0-2 15,146-30 2-15,-96 30-4 16,1 0 2-16,-5-4-17 15,0 0-32-15,-9 4-88 16,-6-5-126-16</inkml:trace>
  <inkml:trace contextRef="#ctx0" brushRef="#br0" timeOffset="4544.17">21888 437 481 0,'0'0'35'0,"0"0"-35"15,0 0-6-15,0 0 2 16,0 0 4-16,0 0 6 15,56 115-6-15,-41-79 0 0,4-11 0 16,-2-7 1-16,3-5 0 16,1-8-1-16,0-5 0 15,4 0-3-15,4-1 5 16,4-20-4-16,5 2-5 16,-3 0-11-16,-3 9 14 15,-6 6-3-15,-5 4 5 16,-3 0-4-16,-1 13 5 15,2 12 1-15,-4 7 5 16,1 9 0-16,-5 5 6 16,-3 2-11-16,-6-1 0 0,-2 0 13 15,0-4-12 1,-19-6 2-16,-10-5 0 0,-2-5-3 16,-5-10 7-16,1-9-7 15,0-8-31-15,2 0-53 16,2-4-75-16</inkml:trace>
  <inkml:trace contextRef="#ctx0" brushRef="#br0" timeOffset="4976.7">21978 117 29 0,'0'0'277'15,"0"0"-212"-15,0 0-48 16,0 0-9-16,0 0 28 16,0 0-12-16,-117 35-11 15,101-11 2-15,3-3-10 16,9-5-1-16,4-5-4 15,0-2 2-15,0-5-5 16,2-4 3-16,11 0 0 16,5 0 6-16,3 0-4 15,-2-11 11-15,6-7-7 0,-2-2-6 16,-6 5 4 0,1 0-4-16,-9 7 0 0,-7 4 0 15,0 4 0-15,2 0-9 16,6 0-5-16,7 10 6 15,6 7 0-15,4 2-19 16,2 0-25-16,4-2-17 16,2-1 11-16,5-2-69 15</inkml:trace>
  <inkml:trace contextRef="#ctx0" brushRef="#br0" timeOffset="5306.56">22695 30 328 0,'0'0'8'0,"0"0"-7"16,0 0 20-16,102 108 19 16,-67-52-1-16,4 11-3 0,1 9-9 15,-7 4 3 1,-6 4-17-16,-12-2-9 0,-13 1 8 16,-2-5-10-16,0-6-2 15,-15-12 0-15,-5-12-41 16,5-15 21-16,1-14-90 15,3-9-68-15</inkml:trace>
  <inkml:trace contextRef="#ctx0" brushRef="#br0" timeOffset="5661.25">23316 10 382 0,'0'0'49'0,"0"0"-40"16,0 0-1-16,147 26 33 16,-102 36-2-16,-3 32-6 15,-10 28-15-15,-22 20-14 0,-10 17 14 16,-29 8-17-16,-33-1 0 16,-21-6-1-1,-10-5-8-15,-14-19-125 0</inkml:trace>
  <inkml:trace contextRef="#ctx0" brushRef="#br0" timeOffset="8635.05">25059 74 9 0,'0'0'187'0,"0"0"-152"16,0 0-4-16,0 0 6 0,0 0 7 15,0 0-12-15,0 0-26 16,-2-1 2-16,2 1-8 16,0 0-11-16,0 0-24 15,0 0-2-15,0 0 16 16,0 0-12-16,0 0-30 16,4 0-21-16</inkml:trace>
  <inkml:trace contextRef="#ctx0" brushRef="#br0" timeOffset="8996.52">25059 74 317 0</inkml:trace>
  <inkml:trace contextRef="#ctx0" brushRef="#br0" timeOffset="9166.43">25059 74 317 0,'-96'57'89'0,"96"-57"-78"0,0 0-11 0,0 0 13 16,0 0-11-16,22 0 4 15,15 5 33-15,11 3-21 16,1 2-2-16,0 0-2 16,-2 2-7-16,-5-2-3 15,-5-2-4-15,-5 0 0 0,-8 1-5 16,-5-1 3-16,-9-4-16 16,-3-1-13-16,-7-3-15 15,0 2-20-15,0 0-16 16,-9-2-36-16</inkml:trace>
  <inkml:trace contextRef="#ctx0" brushRef="#br0" timeOffset="9644.62">24936 188 294 0,'0'0'70'0,"0"0"-64"15,0 0 0-15,0 0 14 16,0 0-8-16,0 0-6 16,18 14 4-16,2-2-1 15,7 2 17-15,2-2-18 16,4 0-4-16,5-1 5 16,-3 2-2-16,3-2-4 15,-7 3-3-15,-6-1 0 16,-7-3 1-16,-5 4-1 15,-9-1-4-15,-4 0 4 16,0 8 0-16,0 2 5 16,-29 14-5-16,-15 7 6 15,-14 11-1-15,-6 6-5 16,-3 4 0-16,3-2 1 0,5 0-1 16,12-7 3-16,10-10-3 15,14-8 0-15,12-8 16 16,11-10-16-16,0-4 0 15,0-2 5-15,21-4-3 16,5-2 5-16,8-5-3 16,6-3 0-16,-1 0 12 15,2 0-16-15,-5 0-3 16,-9-7-5-16,-8-3-29 16,-5-2-70-16,-8-4-51 15</inkml:trace>
  <inkml:trace contextRef="#ctx0" brushRef="#br0" timeOffset="10077.11">24540 90 82 0,'0'0'286'15,"0"0"-234"-15,0 0-26 16,0 0 8-16,0 0 14 16,0 0-41-16,-3 4-3 15,3 21-4-15,0 8 6 16,3 5 1-16,1 2-7 16,0-3 3-16,-2-2 4 15,-2 0-7-15,0-1 0 16,0-4 0-16,0-4 0 0,0-4-17 15,-8-6-52-15,-3-4-51 16,-1 0-23-16</inkml:trace>
  <inkml:trace contextRef="#ctx0" brushRef="#br0" timeOffset="10306.41">24152 663 312 0,'0'0'64'0,"0"0"-50"16,0 0-14-16,0 0 49 0,0 0-5 15,158 3-22 1,-107-7-20-16,-1 0 2 0,-4-1-1 16,-3-3-3-16,-8 5 0 15,-6-3-2-15,-9 1-27 16,-8 5-33-16,-6 0-45 15,-6 0-172-15</inkml:trace>
  <inkml:trace contextRef="#ctx0" brushRef="#br0" timeOffset="11084.72">24183 936 158 0,'0'0'214'0,"0"0"-169"0,0 0-28 15,0 0-3-15,0 0 1 16,0 0 4-16,-25 116 14 15,19-63-33-15,-3-3 2 16,0 0 6-16,2-4-7 16,0-6 1-16,3-6-2 15,0-10 0-15,2-10 1 16,2-10-1-16,0-4 0 16,0 0 2-16,0-6-2 15,0-23-3-15,0-9-32 16,0-12 20-16,0-5 12 15,0-1-15-15,0 4 0 16,0 5 13-16,0 15-5 0,0 13 10 16,0 10 3-16,0 6-1 15,0 3-1-15,2 0-1 16,4 9-3-16,5 16 3 16,5 7 4-16,4 5-1 15,4 3-3-15,5 3 3 16,5-5 7-16,0-6-8 15,-3-7 2-15,-7-6 6 16,-2-8-7-16,-8-4 0 16,-3-7-3-16,-7 0 1 0,-1-1 19 15,-1-30 14 1,0-7-27-16,-2-10 0 0,0-4-7 16,0 2 4-16,0 5-4 15,0 7 1-15,0 10 9 16,0 8-10-16,2 8 0 15,0 6-5-15,-2 5 5 16,5 1-19-16,4 0-98 16,-5 2-167-16</inkml:trace>
  <inkml:trace contextRef="#ctx0" brushRef="#br0" timeOffset="13094.02">25847 248 124 0,'0'0'11'16,"0"0"-11"-16,0 0 0 15,0 0 4-15,0 0-4 16,0 0 3-16,0-29 2 0,2 24-4 16,0 2-1-16,-2-2 3 15,0 5 3-15,0 0 4 16,0 0-10-16,0 0 0 15,0 0-7-15,0 0 7 16,0 0 0-16,0 0-2 16,0 0-1-16,6 0 0 15,0 0-1-15,1 0 4 16,-3 0 3-16,0 0-3 16,-2 0 14-16,1 0 4 15,-3 0 7-15,0 0-2 16,0 0-15-16,0 0-2 0,0 0-2 15,0 0-4-15,0 0-5 16,0 0 2-16,3 0 3 16,-1 0-2-16,0 0 2 15,-2 0 0-15,0 0 7 16,0 0 4-16,0 0 9 16,0 0 2-16,0 0-1 15,0 0 10-15,0 0-16 16,0 0-9-16,0 0 11 15,0 0-9-15,0 0 9 16,0 0 1-16,0 0-2 16,0 0 16-16,0 0-15 15,0 0-5-15,0 0 10 0,0 0-9 16,0 0 2-16,0 0-11 16,0 0-2-16,0 8-3 15,0 15 1-15,-2 13 0 16,0 14 21-16,-6 14-15 15,-3 7 7-15,3 10 8 16,-4 3-14-16,1-4 7 16,5-6-14-16,1-9 0 15,5-11 9-15,0-14-9 16,0-6 0-16,0-8 0 16,0-8 1-16,0-6 0 15,0-5-1-15,0-6 0 0,0-1-3 16,0 0 3-1,3 0-7-15,-1 0-9 16,4-8-24-16,3-11 5 0,5-5-71 16,3-5-49-16</inkml:trace>
  <inkml:trace contextRef="#ctx0" brushRef="#br0" timeOffset="13679.38">26315 305 214 0,'0'0'300'0,"0"0"-290"16,0 0-8-16,0 0 0 15,0 0 5-15,0 0 10 16,0 36-14-16,0 12-3 16,0 7 15-16,0-3-14 15,3-3-1-15,3-11 0 16,1-4 2-16,1-9 0 16,-1-12-2-16,0-2 0 15,0-7 0-15,1-4 0 16,4 0-3-16,6 0 3 15,6-17 0-15,10-6 18 0,-3-4-18 16,0 5 0-16,-4 10 0 16,-5 6 0-16,-4 6-2 15,-2 0-1-15,1 20 3 16,1 18-2-16,3 12 2 16,-4 9 0-16,1 3 4 15,-7-2-4-15,-5 1 0 16,-4-5 0-16,-2-2 2 15,0-4 9-15,0-9-7 16,-10-6 2-16,-1-13 11 16,-3-8-12-16,1-8 4 15,3-3 4-15,-3-3-10 0,3 0 7 16,-2-5-10-16,-3-11-10 16,3-5 5-16,1-3-31 15,7-2-19-15,4 5-34 16,0-2-76-16</inkml:trace>
  <inkml:trace contextRef="#ctx0" brushRef="#br0" timeOffset="14357.16">27046 874 50 0,'0'0'395'15,"0"0"-370"-15,0 0-19 16,0 0-3-16,0 0 2 16,0 0 23-16,0 66-3 15,0-37 0-15,0-2-16 16,0 0-2-16,0-4 6 15,0 0-13-15,0-1 0 16,0-5 0-16,4-1-4 16,4-3-4-16,-2-5-48 15,5-1-47-15,3-7-64 0</inkml:trace>
  <inkml:trace contextRef="#ctx0" brushRef="#br0" timeOffset="14560.31">27037 579 555 0,'0'0'34'16,"0"0"-32"-16,0 0 4 16,0 0-1-16,0 0-5 15,0 0-1-15,-14-44-47 0,30 42 14 16,7 2-99-16,4 0-64 15</inkml:trace>
  <inkml:trace contextRef="#ctx0" brushRef="#br0" timeOffset="14807.66">27603 698 174 0,'0'0'298'0,"0"0"-298"16,0 0 1-16,0 0-2 16,0 0 1-16,118 1 0 15,-76-1-1-15,10 0 1 16,3 0-38-16,1 0-80 15,5 0-90-15</inkml:trace>
  <inkml:trace contextRef="#ctx0" brushRef="#br0" timeOffset="15279.74">28345 425 497 0,'0'0'17'15,"0"0"-17"-15,0 0 4 16,0 0 20-16,0 0-24 16,0 0 1-16,-5 46 0 15,5-2-1-15,2 4 2 16,6 2 0-16,1-1 0 15,3-9-1-15,2-10-1 16,2-10 0-16,2-8 0 16,1-7 0-16,4-5 0 15,4 0-3-15,2-5 6 0,2-13-1 16,2-4-2-16,-6 6 0 16,-2 3 4-1,-10 7-3-15,-3 6-1 0,-4 0 0 16,-1 0-1-16,-1 9-3 15,-2 19 3-15,0 8 1 16,-4 4 24-16,0 6-23 16,-8-6 2-16,-7-2 2 15,-3-3-4-15,-2-10 1 16,2-3-2-16,0-6-13 16,1-7 1-16,-2-8-42 15,4-1-56-15,-3 0-86 0</inkml:trace>
  <inkml:trace contextRef="#ctx0" brushRef="#br0" timeOffset="15694.24">28338 108 382 0,'0'0'0'16,"0"0"-2"-16,0 0 2 0,0 0 12 15,0 0-8 1,0 0-2-16,-104 55 21 0,90-38-22 16,5 0 6-16,7-3-5 15,2-5-1-15,0-1-1 16,0-3 0-16,7-4-3 15,11-1-3-15,3 0 12 16,12 0 8-16,-2-15-10 16,2-4-2-16,0 0 1 15,-4 8-3-15,-7 1 0 16,-6 8 3-16,-7 2-3 16,-3 0-3-16,2 0-2 0,-4 15 5 15,5 6 5 1,-1 9-5-16,4 4-9 0,3-1-19 15,1-1-66-15,4 1-15 16</inkml:trace>
  <inkml:trace contextRef="#ctx0" brushRef="#br0" timeOffset="16099.02">28918 898 328 0,'0'0'102'0,"0"0"-98"16,0 0-2-16,0 0 5 15,0 0 0-15,4 126-2 16,2-93 11-16,6-6-15 0,1-3-1 15,1-1 0-15,-1-9 4 16,-2-7-8-16,-4-2-6 16,0-5-62-16,-3 0-36 15</inkml:trace>
  <inkml:trace contextRef="#ctx0" brushRef="#br0" timeOffset="16279.13">28870 663 436 0,'0'0'35'0,"0"0"-8"0,0 0-5 15,0 0-6-15,0 0-16 16,0 0-8-16,0-36-17 16,12 28-57-16,3 4-37 15,-1-2-129-15</inkml:trace>
  <inkml:trace contextRef="#ctx0" brushRef="#br0" timeOffset="16578.12">29229 77 350 0,'0'0'125'0,"0"0"-102"16,0 0-15-16,0 0 9 15,0 0 29-15,25 142-18 16,-14-73-4-16,5 14-8 16,-1 2-3-16,6 8 25 15,1-3-33-15,0-5-1 16,0-11-1-16,-4-9-2 15,-2-14-1-15,-5-2-5 16,-2-7-67-16,-9-14-94 16</inkml:trace>
  <inkml:trace contextRef="#ctx0" brushRef="#br0" timeOffset="19698.24">12024 1951 241 0,'0'0'62'16,"0"0"-49"-16,0 0 4 16,0 0 23-16,0 0 4 15,0 0-23-15,0 0-10 0,-2 0 12 16,2 0-15-16,-2 0-4 15,-1 20 2-15,-1 10 10 16,-4 13 14-16,1 4-20 16,-3 10 5-16,2 7 9 15,-1 0-21-15,0 0 4 16,2-6 5-16,-2-8-7 16,7-8-2-16,-2-4-3 15,0-12 0-15,4-6 2 16,-3-7-2-16,3-9 0 15,0-4 1-15,0 0-1 16,0 0 4-16,0 0-4 16,0 0 0-16,-3-14 11 15,-1-17-11-15,0-8 0 0,-1-11-5 16,3-13 9-16,2-5-8 16,0-6-4-16,0-1 8 15,11 5-5-15,9 8 5 16,1 11 0-16,0 9-1 15,2 11-1-15,-3 6 0 16,-2 6-8-16,-2 2 10 16,1 6 10-16,1 0-10 15,-3 4 0-15,-1 7-3 16,-3 0 2-16,-1 0-3 16,-4 18-6-16,1 10 10 15,-7 8 8-15,0 6-6 16,-3 4-2-16,-17 2 5 0,-9 2-5 15,-2-1 3-15,-3-3-3 16,-1-7 0-16,4-2 3 16,6-9-3-16,6-12 0 15,5-6 1-15,9-7-1 16,5-3 0-16,0 0 0 16,0 0-13-16,3 0 11 15,15-13-12-15,8-3 14 16,3-3 3-16,2 6-2 15,-2-1-1-15,-6 8 0 16,-1 6 0-16,-3 0-7 16,2 6 6-16,-1 18 1 15,3 10 1-15,-6 2-1 0,-1 4 6 16,-3-2-6-16,-4 1 0 16,-2-4 2-16,-2-1-2 15,-3-3 0-15,-2-12 1 16,2-2-1-16,-2-8-28 15,0-4-22-15,0-1-49 16,0-4-37-16</inkml:trace>
  <inkml:trace contextRef="#ctx0" brushRef="#br0" timeOffset="20445.4">12410 2013 170 0,'0'0'290'15,"0"0"-278"-15,0 0-12 16,0 0-1-16,0 0 1 16,0 0 4-16,0 102 1 15,0-54 2-15,0 5-3 16,0 1 7-16,0-8-9 15,0-2-2-15,0-14 8 16,0-10-8-16,-2-9 0 16,2-6 1-16,0-5 0 15,0 0 7-15,0-2-4 16,0-28 1-16,0-14 1 0,-7-12-6 16,0-14-2-16,0-3-1 15,-1-1-5-15,-1 6 1 16,2 11 2-16,4 13 5 15,3 19 1-15,0 11-1 16,0 8 0-16,0 6 5 16,0 0 0-16,0 0-5 15,0 1-10-15,0 18 10 16,10 9 0-16,7 6 1 16,4 6-1-16,1 2 3 15,-2 4-2-15,0 2 1 16,-5-2-2-16,1-7 0 0,-5-6 2 15,3-8-2-15,-1-10 0 16,-1-6 0-16,1-9 1 16,2 0-2-16,1-6-4 15,2-20 5-15,1-14 8 16,0-5 2-16,-2 0-9 16,-3 1-2-16,-8 3 2 15,1 9-2-15,-5 8-1 16,0 8 2-16,-2 8 4 15,0 8-4-15,0 0-7 16,0 0 2-16,2 8 3 16,6 14 2-16,0 10 0 15,3 8 0-15,1 6 9 0,-1 8-9 16,-3 3 0-16,2-1 5 16,-6-3-3-16,-2-5-1 15,1-6-1-15,1-9 0 16,-2-9-5-16,0-6-8 15,5-10-53-15,2-6-31 16,4-2-3-16</inkml:trace>
  <inkml:trace contextRef="#ctx0" brushRef="#br0" timeOffset="20926.38">13131 1999 302 0,'0'0'54'15,"0"0"-52"-15,0 0 26 16,0 0 17-16,-73-103-6 16,46 92-14-16,0 3-19 15,6 5-6-15,-2 0 22 16,7 3-22-16,5 0 2 15,5 0 1-15,0 6-2 16,0 11-2-16,6 2-1 16,0 5 2-16,0 6-1 0,10 4 1 15,11 3 0 1,11 2 3-16,4 1-3 0,4-2 2 16,-2-4-2-16,1 1 0 15,-2-3 2-15,-6-5-2 16,-2 4 0-16,-7-3 1 15,-6-1 1-15,-8-2 0 16,-8 0-2-16,0-2 0 16,-10 1 5-16,-17-2-4 15,-7-3-1-15,1-6 3 16,2-3-2-16,2-6 2 16,6-4-3-16,3 0-7 15,5 0-3-15,8-6-58 16,7-6-55-16,0-6-35 0</inkml:trace>
  <inkml:trace contextRef="#ctx0" brushRef="#br0" timeOffset="21267.26">13564 1996 161 0,'0'0'261'16,"0"0"-235"-16,0 0-8 0,0 0 11 16,0 0 8-1,0 0-22-15,-16 37-14 0,-4 9 2 16,1 8-3-16,0 2 0 16,4 3 21-16,6-7-15 15,4-6 3-15,5-10-2 16,0-10-5-16,0-8-2 15,19-6 0-15,7-4 0 16,8-4-4-16,6-4 4 16,6 0 0-16,3-6-3 15,3-8-9-15,-8-3-10 16,-4-2-36-16,-11 2-32 16,-7 3-11-16,-8-1-131 15</inkml:trace>
  <inkml:trace contextRef="#ctx0" brushRef="#br0" timeOffset="21533.5">13617 2107 5 0,'0'0'417'0,"0"0"-373"16,0 0-39-16,0 0-5 15,0 0 2-15,0 0 7 16,21-8-1-16,3 5-8 16,5 1 5-16,3-3-3 15,-3-1-2-15,-6 0 0 16,-4 0 0-16,-9-4 1 0,-3-2-1 16,-4-2-39-16,-3-2-44 15,0-1-47-15</inkml:trace>
  <inkml:trace contextRef="#ctx0" brushRef="#br0" timeOffset="21742.77">13551 1921 353 0,'0'0'44'16,"0"0"-43"-16,0 0 4 15,0 0 0-15,0 0 38 16,0 0-24-16,97-8-11 0,-57 6 3 15,-1-2-10-15,-1-1-1 16,-1 2 0-16,-1-1 0 16,-5 0-4-16,0 2-32 15,0 2-39-15,-2 0-54 16</inkml:trace>
  <inkml:trace contextRef="#ctx0" brushRef="#br0" timeOffset="22292.19">14409 2123 468 0,'0'0'55'16,"0"0"-52"-16,0 0-1 15,0 0 21-15,0 0-6 16,0 0-17-16,0 0-1 16,19 9 1-16,6-2 4 0,6 3-4 15,4 0 0 1,2 0 0-16,-4-2 0 0,-2 3 3 16,-4-1-3-16,-7 1-16 15,-4 1-18-15,-1-4-66 16,-3 7-43-16</inkml:trace>
  <inkml:trace contextRef="#ctx0" brushRef="#br0" timeOffset="22543.4">14424 2470 34 0,'0'0'265'0,"0"0"-250"16,0 0-10-16,0 0 42 16,0 0 12-16,0 0-22 15,118 46-17-15,-83-42-11 16,-1-1 7-16,-3-2-16 16,-2-1 0-16,-2 0-4 15,-2 0-8-15,-7 0-82 16,-3 0-87-16</inkml:trace>
  <inkml:trace contextRef="#ctx0" brushRef="#br0" timeOffset="25110.75">15549 1931 41 0,'0'0'386'16,"0"0"-364"-16,0 0-1 16,0 0 13-16,0 0-9 15,0 0 15-15,-20-68-13 16,20 68-12-16,0 0-15 15,0 0 0-15,10 11 0 16,7 14 2-16,3 11 2 16,5 12 7-16,-1 13 0 0,2 14-4 15,-1 8-2 1,-4 3-4-16,0-4 19 0,0-10-20 16,-3-6 0-16,-3-8 4 15,3-7-4-15,-3-7 2 16,3-9-2-16,-2-8 1 15,-5-6-2-15,-2-10 1 16,-5-5 0-16,-2-4-1 16,1-2 2-16,-3 0-1 15,2-11 0-15,-2-18 3 16,0-13 0-16,0-15-3 16,0-7-7-16,0-10-2 0,0-14-21 15,0-4 12 1,-9-2 9-16,0 5 7 0,-2 12-3 15,-2 14 5-15,0 5 0 16,1 7 0-16,3 5 0 16,-2 9 2-16,2 4-2 15,3 8 1-15,-3 5 4 16,5 3-5-16,-2 7 0 16,6 1 6-16,0 3-4 15,0 5 3-15,0 1-5 16,0 0 2-16,0 0-8 15,0 0 6-15,0 0-5 16,0 0 4-16,19 0 1 16,10 0 1-16,13 0-1 15,13 0 0-15,16 0 1 0,16 0-1 16,13 0 0-16,10-4 3 16,11 2-2-16,-1 2 0 15,5 0-1-15,-7 5 0 16,-5 6 1-16,-6-1-1 15,-2 0 0-15,0-2-1 16,-1 0 1-16,-2 0 0 16,-3-2 0-16,-7 2 0 15,-13 5 0-15,-5-6 0 16,-9 4 0-16,-5-6 0 16,-7-3 0-16,-4-2 0 15,1 0 0-15,-6 0 1 0,-2-12-4 16,-1-4 3-16,-6 2-3 15,-6 0 0-15,-9 2-5 16,-11 4-9-16,-9 0 8 16,0 0-13-16,-7 6-46 15,-27 2-103-15</inkml:trace>
  <inkml:trace contextRef="#ctx0" brushRef="#br0" timeOffset="26026.11">16403 2085 349 0,'0'0'121'15,"0"0"-119"-15,0 0-2 16,0 0-1-16,-33 114 1 16,17-51 1-16,3 4 13 15,-1-2-14-15,1-5 0 16,1-6 3-16,-1-10-2 15,4-9-1-15,2-14 0 16,3-5 1-16,1-8-1 16,3-8 0-16,0 0 0 15,0 0 6-15,0-13-6 0,0-19-4 16,3-11-5-16,6-11 9 16,0-6-4-16,-1-7-7 15,-5-8-3-15,-1 3 10 16,0 5 2-16,0 13 2 15,3 24 0-15,-2 10 0 16,-3 14 19-16,0 6-19 16,0 0 0-16,4 0 0 15,7 16 0-15,3 12 1 16,5 10 3-16,4 10-4 16,-1 7 14-16,2-2-14 15,1-1 0-15,-3-10 3 0,-2-9-1 16,0-11-2-16,-4-8 0 15,-5-8 3-15,-3-4-5 16,2-2 2-16,-1 0 0 16,4-18 21-16,0-10-15 15,3-8-3-15,-2-1-3 16,-4-4 3-16,4 2-1 16,-5 17-2-16,-5 7 0 15,3 12 1-15,-7 3-1 16,0 0-3-16,0 12-1 15,0 16 4-15,6 11 31 16,-1 0-23-16,4 4-7 16,-3-5 5-16,6-2-5 15,1-2 0-15,2-5-1 16,1-8-9-16,-1-5-4 0,4-6-47 16,1-6-18-16,2-4-23 15</inkml:trace>
  <inkml:trace contextRef="#ctx0" brushRef="#br0" timeOffset="26445.26">17116 2153 370 0,'0'0'76'0,"0"0"-73"0,0 0 8 15,-31-120-1-15,14 104 20 16,0 4-4-16,-1 6-20 16,-2 6-5-16,0 0-1 15,0 0 0-15,-1 14 0 16,2 12 0-16,5 6-1 16,8 8 0-16,6 4 2 15,0 3-1-15,22 0 0 16,9-2 0-16,5-6 5 15,-1-2-5-15,3-5 0 16,-4-4 0-16,-6-1 2 16,-1-2 0-16,-9-3-2 15,-5-3 0-15,-10-1 2 0,-3-5-2 16,0 2 0-16,-16-2 4 16,-8-3-1-16,-1-3-2 15,1-4-1-15,0-3-18 16,3 0-9-16,8-3-40 15,6-14-57-15,7 1-12 16,0-4-43-16</inkml:trace>
  <inkml:trace contextRef="#ctx0" brushRef="#br0" timeOffset="26744.28">17463 2183 331 0,'0'0'86'0,"0"0"-64"16,0 0 1-16,0 0 5 16,0 0-15-16,0 0-3 15,-6 73-10-15,-6-29 0 16,1 2 6-16,2 2 5 16,5-4 3-16,4-4-7 15,0-5-6-15,0-7 6 16,15-6-5-16,12-4-2 15,2-4 0-15,4-5 0 16,1-5 2-16,3-4-2 16,2 0-7-16,-3 0 6 15,-3-13-56-15,-2-5-53 16,-2-7-71-16</inkml:trace>
  <inkml:trace contextRef="#ctx0" brushRef="#br0" timeOffset="26969.88">17472 2358 274 0,'0'0'23'0,"0"0"-13"15,0 0-9 1,0 0 14-16,0 0 4 0,0 0-19 15,130 6 3-15,-102-12-7 16,-4-8 4-16,-3-4-6 16,-10-1-24-16,-7 0-57 15</inkml:trace>
  <inkml:trace contextRef="#ctx0" brushRef="#br0" timeOffset="27144.37">17425 2117 417 0,'0'0'78'0,"0"0"-78"16,0 0 0-1,0 0 31-15,0 0 15 0,165 0-31 16,-98-14-15-16,-1 2-7 16,-2 3-8-16,-16-4-143 15</inkml:trace>
  <inkml:trace contextRef="#ctx0" brushRef="#br0" timeOffset="47343.99">18963 2310 68 0,'0'0'227'15,"0"0"-177"-15,0 0 7 16,0 0-3-16,0 0-7 16,0 0-5-16,0 0-13 15,-14 0-1-15,14 0-3 16,0 0-21-16,0 0 0 15,0 0-2-15,0 0 1 16,0 0-3-16,0 0 0 16,0 0-3-16,0 0-1 15,20 2 2-15,18 6 0 16,16-4 4-16,8-2-1 16,7-2 0-16,-2 0-1 15,-3 0 4-15,-8 0-4 0,-9 1-1 16,-13 1-2-16,-12 1-16 15,-11-3-17-15,-9 0-9 16,-2 1-32-16,-4 2-8 16,-25 3-18-16</inkml:trace>
  <inkml:trace contextRef="#ctx0" brushRef="#br0" timeOffset="47528.1">19076 2469 439 0,'0'0'13'0,"0"0"-9"0,0 0-4 16,0 0-1-16,0 0-4 15,0 0-4-15,47 47 2 16,3-47 7-16,7 0 7 16,5-3-7-16,6-12-47 15,-4 5-69-15</inkml:trace>
  <inkml:trace contextRef="#ctx0" brushRef="#br0" timeOffset="48461.5">20008 1945 463 0,'0'0'14'15,"0"0"-11"-15,0 0 10 16,0 0 13-16,0 0 8 15,0 0-18-15,0-62-14 0,0 66-2 16,9 23 0 0,9 11 1-16,3 12 3 0,2 11 6 15,4 8-6-15,2 8-3 16,2 8 8-16,2 5-9 16,-2 0 0-1,1 0 2-15,-1-8-1 0,0-9-1 16,0-13 0-16,-4-10 0 15,0-10 1-15,-10-11-1 16,-5-11-1-16,-6-8 0 16,-3-4 2-16,-1-6-2 15,-2 0 0-15,0-5 1 16,0-19 1-16,0-12-1 16,0-14-1-16,0-8 1 15,-2-12 0-15,-12-9 0 0,-1-8-5 16,-2-4 3-16,0 3-2 15,1 8 2-15,5 10 1 16,1 6 1-16,4 7 1 16,4-1-1-16,2 4 0 15,0 4 0-15,0 2 0 16,0 8 0-16,0 5 0 16,2 5 2-16,4 5-2 15,2 2 0-15,5 3-2 16,1 6 0-16,5 4-4 15,6 4 3-15,6 6 3 16,7 0 1-16,5 0-1 0,9 4 0 16,5 9-2-16,15 2 2 15,19 0 1-15,15-3-1 16,19-5 0-16,9 1 1 16,4-2-1-16,1 5 1 15,-4-4-1-15,-8 1 0 16,-6-1 0-16,-5-2 0 15,-6 1 0-15,4 1 1 16,-4 0-1-16,-10 3 0 16,-6 1 0-16,-19 3 0 15,-5-5-1-15,-4 1 1 16,-3-2 0-16,-3-1 0 16,-7-3 0-16,-6-4 0 15,-9 0 0-15,-7 0 0 16,-4 0-2-16,-11-4 2 0,-10-3-21 15,-6 2-11-15,0 1-8 16,-22-1-42-16,-18 5-108 16</inkml:trace>
  <inkml:trace contextRef="#ctx0" brushRef="#br0" timeOffset="49427.23">20812 1967 113 0,'0'0'140'0,"0"0"-108"16,0 0-1-16,0 0 43 16,0 0-16-16,0 0-14 15,4-26-7-15,-1 26-19 16,-3 0-3-16,4 0-12 15,5 17 0-15,2 10 21 0,4 5-18 16,-3 2 2 0,-3 0 1-16,-1-2-5 0,2-1 0 15,-4-3-4-15,1-2 0 16,-1-2 2-16,-1-4-2 16,-5-2 0-16,0-5-1 15,0-2-5-15,0-1-37 16,0-2-42-16,-15 5-50 15</inkml:trace>
  <inkml:trace contextRef="#ctx0" brushRef="#br0" timeOffset="49650.39">20676 2382 352 0,'0'0'101'0,"0"0"-99"15,0 0 14-15,0 0-9 16,0 0 31-16,0 0-17 16,130 0-14-16,-82-5-7 15,1 2 0-15,0 0-2 16,-6 1 2-16,-5-1-20 16,-9 3-26-16,-12 0-54 15,-8 0-47-15</inkml:trace>
  <inkml:trace contextRef="#ctx0" brushRef="#br0" timeOffset="50242.9">20852 2469 286 0,'0'0'33'15,"0"0"-31"-15,0 0 4 16,0 0 20-16,0 0 12 16,-23 127-16-16,13-95-14 15,-3 1 0-15,-6 0-6 16,1-6 5-16,1-3 6 16,1-6-8-16,5-6-3 15,7-8-2-15,4-2 0 16,0-2 7-16,0 0-7 0,0 0 5 15,0-12-5-15,0-11 1 16,0-2-5-16,0-2 4 16,4 0 0-16,3 1 1 15,-1 6-1-15,1 6-5 16,2 3 5-16,-5 7 3 16,1 4 2-16,3 0-5 15,2 0 0-15,3 7 0 16,3 15 2-16,3 6-2 15,2 2 3-15,1 4-1 0,5-2 2 16,-3 0-4 0,1-7 0-16,-7-2 1 0,-1-9-1 15,-5-7 0-15,-3-4 1 16,-1-3-1-16,2 0 14 16,-4-8 5-16,3-14-10 15,-3-2 1-15,-4-2-8 16,1 2 0-16,-3 2 2 15,0 3-4-15,0 6 1 16,0 1-1-16,3 2-6 16,1 2-8-16,0-1-38 15,3 3-30-15,1 5-51 16</inkml:trace>
  <inkml:trace contextRef="#ctx0" brushRef="#br0" timeOffset="50715.68">21616 2126 129 0,'0'0'251'0,"0"0"-224"15,0 0-19-15,0 0 28 16,0 0 10-16,0 0-28 16,90-17-2-16,-46 17-16 0,3 0 2 15,4 0 2 1,0-2-4-16,-1 0 1 15,-6-2-1-15,-9-2-6 0,-8 0-6 16,-13 2-41-16,-12 1-47 16,-2 0-26-16</inkml:trace>
  <inkml:trace contextRef="#ctx0" brushRef="#br0" timeOffset="51109.82">21629 2157 245 0,'0'0'123'0,"0"0"-123"0,0 0-10 15,0 0 10-15,0 0 9 16,0 0 27-16,143 0-31 16,-105 0-3-16,-7 5 2 15,-6 2-3-15,-5 1 6 16,-9 9 0-16,-5-2 0 15,-3 5 14-15,-3 7-16 16,0-1 1-16,-11 4 2 16,-14 2-1-16,-4 4 0 15,-6 3 1-15,-1 2 0 16,1 0 6-16,1 0-6 16,7-2-5-16,9-7 5 15,7-3-6-15,9-7 4 0,2-4-6 16,0-1 3-16,2-8-9 15,13 0 6-15,6-5-5 16,8-4 5-16,0 0 0 16,4 0-16-16,3 0-60 15,-5-4-37-15,4-11-136 16</inkml:trace>
  <inkml:trace contextRef="#ctx0" brushRef="#br0" timeOffset="51441.58">22416 2105 437 0,'0'0'41'15,"0"0"-22"-15,0 0-9 16,0 0 5-16,0 0-7 16,0 0 4-16,-69 97 5 15,55-50 12-15,8 6-23 16,2 1 4-16,4 0 1 16,0 0-9-16,0-4-1 0,0-4-1 15,0-4 0 1,10-3-3-16,4-5-8 0,1-7-32 15,6-2-58-15,-4-8-58 16</inkml:trace>
  <inkml:trace contextRef="#ctx0" brushRef="#br0" timeOffset="52192.53">22695 2266 315 0,'0'0'92'0,"0"0"-72"16,0 0 13-16,0 0 35 16,0 0-32-16,0 0-23 15,-14-17-11-15,12 32-2 16,2 9 2-16,0 7-2 16,0 2 0-16,0-1 1 15,2 3-1-15,10-4 0 16,-2-5 0-16,2-6 1 15,-1-3-2-15,-2-10 1 16,-1-1-5-16,0-6 5 16,0 0-22-16,5 0 10 0,3-6 6 15,7-12 6-15,-2 0-14 16,0 3 10-16,-1 0 4 16,-5 3 1-16,1 4-1 15,-5 4-1-15,0 4 1 16,1 0-3-16,3 6 3 15,3 15-3-15,-5 4 3 16,-1 6 10-16,-8-3-8 16,-4 1-2-16,0 0 5 15,0-5 1-15,-9-1-1 16,-7-5-2-16,-2-3-3 16,1-5 11-16,5-5-11 15,3-5 0-15,7 0 0 16,2 0-19-16,0-13-59 0,0-4-61 15,11-1-70-15</inkml:trace>
  <inkml:trace contextRef="#ctx0" brushRef="#br0" timeOffset="52452.59">23185 2601 363 0,'0'0'40'15,"0"0"-9"-15,0 0-3 16,0 0 11-16,33 101-16 16,-26-74-10-16,-3-1-9 15,0-2-3-15,2-2 0 16,-4-6-1-16,0-4-6 15,0-6-20-15,0-6-35 16,0 0-49-16,3-3-27 16</inkml:trace>
  <inkml:trace contextRef="#ctx0" brushRef="#br0" timeOffset="52610.25">23223 2452 383 0,'0'0'106'0,"0"0"-94"0,0 0 16 16,0 0 5-16,0 0-28 16,0 0-5-16,-9-16-39 15,11 16-51-15,11 0-33 16</inkml:trace>
  <inkml:trace contextRef="#ctx0" brushRef="#br0" timeOffset="52838.12">23532 2469 404 0,'0'0'45'0,"0"0"-43"15,0 0-4-15,0 0 4 16,0 0-4-16,0 0 2 15,110 33-44-15,-81-22-17 16,0-1 9-16,-3-5 4 16,3-1-153-16</inkml:trace>
  <inkml:trace contextRef="#ctx0" brushRef="#br0" timeOffset="53261.39">23949 2262 380 0,'0'0'115'0,"0"0"-115"16,0 0-11-16,0 0 11 16,0 0 6-16,0 0-5 15,-11 108 0-15,25-80 5 16,-2-6-6-16,2-4-1 15,1-6-1-15,4-5-2 0,0-7 3 16,8 0 1 0,2 0 7-16,9-13-7 0,2-4-9 15,-2 4 3-15,-5 5 4 16,-8 4-13-16,-8 4 7 16,-3 0 7-16,-7 17 1 15,-1 12 7-15,-6 9 2 16,0 2 1-16,0 3 1 15,-2 1 3-15,-18-3 2 16,-6 0-6-16,-7-1-7 16,1-8 5-16,1-8-8 15,6-10 0-15,7-10 3 16,7-4-3-16,0-8-12 16,-2-16-78-16,0-9-66 15</inkml:trace>
  <inkml:trace contextRef="#ctx0" brushRef="#br0" timeOffset="53628.16">24016 1857 462 0,'0'0'4'0,"0"0"-4"16,0 0 0-16,0 0 10 0,0 0-7 16,0 0-1-16,-98 110-1 15,98-92 0-15,0-2-1 16,0-10 0-16,0 0 0 16,9-4-2-16,6-2 5 15,3 0 15-15,7 0-5 16,-3-13-10-16,-4 5 1 15,-2-1-4-15,-5 5 0 16,-3 4 0-16,4 0 0 16,1 2-4-16,3 17 4 15,1 8 0-15,-3 3-1 16,3 2-41-16,-3 9-52 16,1-2-63-16</inkml:trace>
  <inkml:trace contextRef="#ctx0" brushRef="#br0" timeOffset="53893.14">24537 2369 281 0,'0'0'172'16,"0"0"-165"-16,0 0-5 15,0 0 1-15,0 0 46 0,-4 132-37 16,6-95-6-16,3 2-2 16,1-8-2-16,1 0-1 15,2-9-1-15,-2-6-10 16,1-8-21-16,-1-6-40 16,2-2-54-16,-2-5-92 15</inkml:trace>
  <inkml:trace contextRef="#ctx0" brushRef="#br0" timeOffset="54060.75">24508 2191 477 0,'0'0'49'16,"0"0"-42"-16,0 0 0 15,0 0-7-15,0 0 0 0,0 0-34 16,3-8-39-16,7 8-26 15,4 0-219-15</inkml:trace>
  <inkml:trace contextRef="#ctx0" brushRef="#br0" timeOffset="54359.28">25049 1951 315 0,'0'0'48'0,"0"0"-8"0,94 138-18 16,-72-76 21-16,-11 4 12 16,-11 5-28-16,0 1-10 15,-6-2-12-15,-19-2-3 16,-1-6 9-16,-1-12-11 15,5-8 0-15,7-12 0 16,5-11-2-16,8-12-13 16,2-7-44-16,0 0-30 15,0-17-62-15</inkml:trace>
  <inkml:trace contextRef="#ctx0" brushRef="#br0" timeOffset="54713.1">25315 1751 416 0,'0'0'50'15,"0"0"-24"-15,0 0 5 16,0 0-4-16,0 0-7 15,114-27-7-15,-97 47-9 16,-1 5 3-16,-7 2-3 16,-7 10 0-16,-2 1 11 0,0 2-15 15,0 0 5-15,-7-3 7 16,-1-6-6-16,0-4 2 16,6-4-8-16,2-3 0 15,0 0-2-15,0-3 2 16,4-5-1-16,10-2 0 15,-1-5-5-15,3-5-12 16,0 0-29-16,0 0-83 16,-14-18-115-16</inkml:trace>
  <inkml:trace contextRef="#ctx0" brushRef="#br0" timeOffset="55686.9">22408 1755 105 0,'0'0'30'16,"0"0"12"-16,0 0-6 16,0 0 0-16,0 0 1 15,0 0-14-15,15 18 11 16,-13-13-29-16,2 1 6 16,0 4-7-16,2 1-2 15,0-2 0-15,3 1-2 16,2 3 1-16,-4-5-1 15,2-1 0-15,-7-2-2 0,-2-4 2 16,2-1 0-16,-2 2 0 16,0-2 1-16,0 0 4 15,0 0 1-15,0 0-2 16,0 0-4-16,0 0 1 16,0 0-1-16,0 0 4 15,0 0-2-15,0 0 5 16,0 0-3-16,0 0 3 15,0 0 8-15,4 4-14 16,17-1 12-16,6-3 17 16,10 0-1-16,17 0-11 15,17 0-13-15,18 0-1 16,20-10 9-16,19 2-13 16,12-3 0-16,15 4 1 15,9-1-1-15,0 1 1 0,5 4-1 16,-1 0-7-16,-6 3 5 15,3 0-14-15,-4 0 4 16,-5 0-11-16,-10 0 5 16,-12 0 16-16,-25 0-23 15,-13 4 18-15,-18 5 4 16,-11-4 4-16,-13 0-2 16,-15-4 2-16,-7-1 8 15,-12 0 2-15,-7 0-11 16,-9 0 2-16,-4 0-7 15,0-1-65-15,-6 1-116 16</inkml:trace>
  <inkml:trace contextRef="#ctx0" brushRef="#br0" timeOffset="61343.15">12100 3150 289 0,'0'0'24'15,"0"0"-15"-15,0 0-8 16,0 0 6-16,0 0-1 15,0 0-2-15,0 0 2 16,-71 36-6-16,69-15 0 16,2 0 5-16,0 2-3 15,0 0 13-15,0 4 13 16,0-1-13-16,0 1 6 16,0 4-19-16,0 1 1 15,0 5 12-15,0 2-15 0,0-1 3 16,0 2-3-16,0-8 2 15,0 0 0-15,0-12-2 16,0-6 0-16,0-7 3 16,0-7-2-16,0 0-1 15,0-3 19-15,0-22 19 16,0-12-30-16,0-11-8 16,0-6 0-16,0-1 8 15,2 2-8-15,7-2-1 16,2 5-3-16,3-2 8 15,5 0-8-15,1 2 1 16,7-2 3-16,0 6 3 0,-2 5-3 16,-1 8-3-1,0 4-1-15,-3 9 4 0,-6 6 0 16,1 12-4 0,-5 2 4-16,-1 2-5 0,2 30 2 15,-3 11 3-15,-5 13 1 16,-4 8 1-16,0 5 2 15,-19-2-4-15,-10-3 0 16,-2-9 5-16,1-11-5 16,4-6 0-16,3-12 0 15,4-6 1-15,0-9 2 16,3-5-3-16,1-6 0 16,4 0 2-16,2-11-2 15,5-13-4-15,4 0-3 16,0-1 0-16,0 2 4 0,10 2-1 15,13 4 2-15,4 5-4 16,2 4 7-16,0 5-1 16,2 3 0-16,0 0 2 15,0 11 0-15,5 8-2 16,-3 6 0-16,0 3 9 16,-1 1-7-16,-5 4-1 15,-5 3 1-15,1 0-1 16,-8 1 4-16,-1-10-5 15,-4-3 0-15,-1-4 0 0,-2-8 0 16,-4-4-15 0,-3-2-60-16,2-6-47 0</inkml:trace>
  <inkml:trace contextRef="#ctx0" brushRef="#br0" timeOffset="61811.35">12680 2823 363 0,'0'0'40'16,"0"0"-24"-16,0 0-2 16,0 0 30-16,0 0-7 15,0 0-32-15,17-24-1 16,-1 24-1-16,1 10 0 16,4 0 8-16,-3 0-8 15,-5 2 15-15,-4 2-16 16,-7 4-2-16,0 4 22 15,-2 9-16-15,0 0 2 16,-7 6 4-16,-8-2-10 0,1 0 8 16,4-7-10-16,1-4 0 15,5-4 4-15,4-6-4 16,0-4 0-16,0-1 0 16,0-4-3-16,15-2 0 15,7 0-1-15,5-3 1 16,4 0 1-16,0 0-54 15,3 0-94-15</inkml:trace>
  <inkml:trace contextRef="#ctx0" brushRef="#br0" timeOffset="63710.07">14205 3060 389 0,'0'0'24'16,"0"0"-4"-16,0 0 3 15,-120-28-2-15,89 28 16 16,2 0-23-16,0 10-12 16,-2 18 3-16,-3 10-5 0,1 8 0 15,4 7 0 1,5-3 2-16,10-5-3 0,14-5 1 15,0-8-3-15,11-4-2 16,23-5 2-16,2-7-3 16,6-6 5-16,-2-10 2 15,-2 0-3-15,0 0-6 16,-5-19-1-16,-2-2 2 16,-6-3-9-16,-10 1 1 15,-5 7 11-15,-6 6 4 16,-4 9 7-16,0 1-7 15,0 0 0-15,0 11 2 0,0 15-2 16,-4 9 0 0,1 1-1-16,3-4 3 15,0-2-4-15,9-3 2 0,13-9-1 16,5 1-2-16,0-6 6 16,2-9-1-16,0-4-2 15,-2 0 0-15,-1-9-1 16,-3-15 4-16,-6-4-3 15,-3-4 10-15,-10-4-10 16,-4-2 0-16,0 4 0 16,0 1 2-16,-11 10 1 15,-13 1-3-15,-5 7 0 16,0 8 7-16,-2 4-6 16,2 3-2-16,4 0 0 15,5 0-9-15,11 0 9 0,7 0-12 16,2 8-3-16,0-2 11 15,17 3-10-15,8-2 7 16,2 2 8-16,2 0 0 16,2 1 1-16,0 5-1 15,0-3 0-15,5 0 0 16,-1-2 0-16,4-6 0 16,-2-4 0-16,-1 0-2 15,-3 0-2-15,1-14 4 16,-5-7 0-16,2-5 4 15,-2-6 4-15,-2-1-8 16,-9-2 1-16,-12 3 1 0,-6 6 2 16,0 6-4-16,-8 6 0 15,-13 8 3-15,-5 6 1 16,-3 0-2-16,-5 24-2 16,1 12 2-16,0 4-1 15,6 4-1-15,8-4 0 16,13-1 0-16,6-3 0 15,0-6-2-15,6-1 1 16,19-4-4-16,8-8 5 16,3-4 0-16,3-9 3 15,0-4-6-15,-1 0 6 16,2-18-1-16,-6-12-2 16,-6-6 3-16,-3-4-2 0,-5-7-1 15,-7 1 0 1,-7 1 1-16,-6 1-1 0,0 1 0 15,-10 2-2-15,-3 10 4 16,3 5-5-16,4 12 3 16,2 14-6-16,4 0 3 15,0 12-13-15,0 18 16 16,16 12 0-16,19 6 2 16,11 6 1-16,13 6-3 15,1 2 0-15,-4 13 0 16,-5 7 0-16,-11 4 0 15,-9 0 0-15,-8-11 2 0,-15-18 2 16,-8-11-4 0,0-10 0-16,-14-11 13 0,-19-5-4 15,-9-11 7-15,-4-7 0 16,-6-2-8-16,1-6 19 16,4-17-9-16,2-3-10 15,12-2 14-15,8 2-22 16,10-1-2-16,9 2-3 15,6-3-16-15,0 0-26 16,23 2-44-16,20-1-67 16</inkml:trace>
  <inkml:trace contextRef="#ctx0" brushRef="#br0" timeOffset="63869.03">15658 3507 458 0,'0'0'37'0,"0"0"-32"16,0 0-5-16,0 0-2 15,0 0-1-15,0 0-41 16,27 0-98-16</inkml:trace>
  <inkml:trace contextRef="#ctx0" brushRef="#br0" timeOffset="64642.66">16559 3176 457 0,'0'0'50'0,"0"0"-45"16,0 0 3-16,-145-62-6 16,93 62-2-16,-1 5 8 15,0 26-6-15,-1 11-1 16,10 6-1-16,5 4 0 16,13 2-1-16,6 4 1 15,11 5-1-15,9-5 1 16,0-8-5-16,22-14 5 0,16-20-22 15,9-11 22-15,4-5 0 16,5-25 0-16,-3-15-1 16,-1-12-2-16,-8-11 3 15,-6 0-3-15,-4-7-4 16,-11-3 7-16,-2-2-4 16,-15-2 4-16,-4 0 0 15,-2 8-2-15,0 10 4 16,0 21 5-16,0 16 1 15,0 16-4-15,0 6 10 0,0 9-14 16,0 26 0 0,0 15-2-16,0 12 4 0,10 7-1 15,3 4-1 1,3 6 0-16,-1-1 0 0,3-4 2 16,4-9-4-16,9-13 2 15,6-16-3-15,5-16 2 16,2-11-3-16,1-9 4 15,-1-19-6-15,-1-17 6 16,-6-14-2-16,-3-6-25 16,-9-4-1-16,-15-2 25 15,-10 3-22-15,0 5 10 16,-4 14 13-16,-19 12 4 16,0 15 12-16,-4 13 7 15,-2 0-9-15,2 16 5 0,2 19-16 16,8 5 0-16,7 6 15 15,8 2-15-15,2 2 1 16,0 3-1-16,0-6 2 16,18 0-5-16,7-7 2 15,6-8-18-15,5-14-9 16,2-8-48-16,1-10 14 16,-3-4-45-16</inkml:trace>
  <inkml:trace contextRef="#ctx0" brushRef="#br0" timeOffset="65260.38">17299 2882 413 0,'0'0'11'0,"0"0"-8"16,33 125-1-16,-8-56 1 15,0 3-3-15,2 1 0 16,2 2 7-16,-4 0-6 15,-2-5 0-15,-4-4-1 16,-9-8 4-16,-6-18-2 16,-4-13-2-16,0-20 0 15,-12-7 12-15,-14-1-1 16,-7-30-11-16,2-7 0 16,2-2 2-16,8 0-2 0,13 10 0 15,8 6-2 1,0 7-2-16,8 3-4 0,26 5 8 15,13-1 0-15,8 2 0 16,3 2 0-16,2 2 0 16,-4 0 0-16,-4 0 1 15,-6-1-1-15,-6-1 0 16,-6 0 0-16,-10 1 3 16,-4-5-3-16,-7-4 0 15,-1-5 0-15,-4-6 8 16,-3-2-8-16,-1-2 0 15,-4 0 2-15,0 5-1 0,0 0 13 16,-2 4-10 0,-13 4 0-16,1 4 13 0,-1 6-17 15,-1 6 5-15,-2 0 0 16,-2 20-3-16,0 10-1 16,2 7-1-16,2 3 0 15,3 3 1-15,5 6-1 16,2 4 0-16,6 6 0 15,0-1 2-15,0-2-4 16,23-8 2-16,10-14-7 16,10-8 6-16,4-10 2 15,-4-10-2-15,-6-6-6 16,-1 0-42-16,-5-14-86 16</inkml:trace>
  <inkml:trace contextRef="#ctx0" brushRef="#br0" timeOffset="65577.02">18188 3316 345 0,'0'0'51'0,"0"0"-37"15,0 0 10-15,0 0-13 16,0 0-5-16,0 0-6 16,8 51 2-16,-1-9 8 15,-1 6-10-15,-1 4 0 16,-5 2 3-16,0-2-2 15,0-8 4-15,0-14-5 16,0-12 0-16,-5-12 6 0,1-6-5 16,0-4 35-16,1-29 7 15,3-17-40-15,0-13 10 16,0-4-6-16,9 6-6 16,9 7 7-16,-3 11-3 15,1 15-8-15,-3 6 3 16,1 8-3-16,-1 6 0 15,1 5-63-15,-3 3-29 16,0 0-23-16</inkml:trace>
  <inkml:trace contextRef="#ctx0" brushRef="#br0" timeOffset="66311.98">18470 3354 147 0,'0'0'66'0,"0"0"-59"16,0 0 27-16,0 0 6 15,0 0-11-15,0 0 19 16,76 100-11-16,-76-70-6 16,2-1-12-16,2-1-9 15,6-6 4-15,1-3-14 16,3-9 0-16,-4-3 4 16,3-7-1-16,6 0-3 15,3-17 11-15,7-19-7 16,2-5-4-16,0-3-6 15,-3-4-15-15,-1 4 3 16,-2 7-8-16,-5 9 22 0,-9 11 4 16,-6 8 0-16,-5 9 12 15,0 0-12-15,0 14 6 16,0 17 4-16,0 10-5 16,-3 6-1-16,3 1 0 15,0-2-4-15,5-5 9 16,17-5-9-16,7-13 0 15,2-11 5-15,3-10-5 16,-1-2 5-16,8-10-4 16,-3-22 1-16,-5-6 1 15,-2-5-3-15,-4-1-14 16,-5-1 13-16,-6 2-19 16,-3 7 16-16,-6 6 3 15,-5 12 2-15,-2 8 2 0,0 6-3 16,0 4 0-16,0 0 10 15,0 10-9-15,0 12-1 16,0 4 1-16,0 2 0 16,7 2 0-16,8-1-1 15,7-3 0-15,5-6-2 16,0-6 2-16,2-6-4 16,0-8 3-16,2 0 1 15,3-14 0-15,-3-12-7 16,0-9 1-16,-6-2 0 15,-6 2 5-15,-5 7 1 16,-8 8 1-16,-1 9 2 0,-5 7 15 16,0 4-2-16,0 0-7 15,0 0-9-15,0 18 2 16,0 8-2-16,6 6 2 16,6 0-1-16,1 2 4 15,5 0-5-15,2-2 0 16,0-4-8-16,5-8 5 15,-3-3-69-15,-2-10-137 16</inkml:trace>
  <inkml:trace contextRef="#ctx0" brushRef="#br0" timeOffset="66492.26">19607 2988 544 0,'0'0'19'0,"0"0"-19"16,0 0-11-16,0 0-3 15,0 0-68-15,0 0-100 16</inkml:trace>
  <inkml:trace contextRef="#ctx0" brushRef="#br0" timeOffset="66960">19858 3113 413 0,'0'0'38'0,"0"0"-29"16,0 0-11-16,0 0 6 15,-4 141-4-15,13-88 13 16,4-1-8-16,-4 0 8 16,-2-9-11-16,1-6 0 15,-1-13 13-15,3-10-15 0,-4-8 0 16,0-6 0-16,5-10 14 15,10-24 29-15,1-11-43 16,5-5 2-16,-2-1-6 16,-6 0 4-16,2 8-12 15,-6 8 3-15,-4 13 9 16,-4 12-4-16,-3 10 4 16,-4 0-11-16,5 14 8 15,1 16 3-15,6 6 5 16,3 4-3-16,5 1-1 15,1 1 0-15,2-2-1 16,4 0-24-16,-4-2-20 16,2-8-101-16</inkml:trace>
  <inkml:trace contextRef="#ctx0" brushRef="#br0" timeOffset="67378.27">20652 3234 371 0,'0'0'31'16,"0"0"-26"-16,0 0 10 16,0 0 9-16,-118 29-8 0,93 4-1 15,2 8-8 1,4 3-2-16,3 4 1 0,5 2-6 15,7-2 0-15,4-10 0 16,0-11 0-16,15-6-6 16,14-17-2-16,4-4 8 15,3-2 7-15,-1-31-7 16,-4-10-10-16,-2-5 2 16,-4 0 0-16,-7 1 8 15,-7 10 0-15,-4 6 0 16,-5 12 10-16,-2 8-5 15,0 7 2-15,0 4 18 16,0 0-24-16,0 10-1 16,0 17 2-16,0 5-1 0,9 3 0 15,7 4-1-15,0 3-9 16,5 0-33-16,4-4-118 16</inkml:trace>
  <inkml:trace contextRef="#ctx0" brushRef="#br0" timeOffset="67843.87">21324 3156 477 0,'0'0'41'15,"0"0"-40"-15,0 0 4 16,0 0 8-16,0 0-12 16,0 0 0-16,-133 28-1 15,108 18 0-15,0 6 0 16,4 8 0-16,2 5-1 16,11-5 0-16,8-10-12 15,0-16-21-15,37-20-19 16,15-12 43-16,8-2-2 15,0-22 12-15,-7-12-21 16,-8-8 19-16,-11 2 4 0,-8 0 7 16,-8 8-8-1,-11 9 18-15,-5 9 20 0,-2 10-6 16,0 4 1-16,0 0-6 16,-7 4-27-16,-2 18 2 15,7 5-3-15,2-1 0 16,0 4 0-16,2-4 0 15,19-2 0-15,1-4-5 16,2-8-9-16,3-4-22 16,2-8-41-16,-2 0-141 15</inkml:trace>
  <inkml:trace contextRef="#ctx0" brushRef="#br0" timeOffset="68010.74">21735 3056 427 0,'0'0'130'0,"0"0"-117"15,0 0-13-15,0 0-8 16,0 0-9-16,0 0-63 16,-27 36-105-16</inkml:trace>
  <inkml:trace contextRef="#ctx0" brushRef="#br0" timeOffset="68759.62">21864 3328 406 0,'0'0'39'15,"0"0"-29"-15,0 0-8 16,-67 104 12-16,51-63 27 15,5 3-25-15,5-6-1 16,6-4-15-16,0-6 0 16,6-7 8-16,19-4-4 15,4-6-3-15,-3-10 5 16,6-1-12-16,-4 0-5 16,1-18-50-16,-2-10-3 0,0-9 16 15,-7-8 6-15,-7-3 39 16,-3 0 3-16,-10 7 4 15,0 6 35-15,-6 6-5 16,-15 7-4 0,-4 7 5-16,0 5-35 0,5 10 6 15,5 0 0-15,4 0-5 16,6 10-2-16,5 9-2 16,0 6 2-16,0 1 0 15,16 1 1-15,6 0-1 16,4-6 1-16,9-2 0 15,0-7 0-15,1-4 0 16,-1-5 3-16,-2-3-5 0,3 0 4 16,-3-19-1-16,-2-4-1 15,-6 0 0-15,-4-2 4 16,-6 5-4-16,-6 5 0 16,0 4 4-16,-7 7-2 15,0 2-2-15,-2 2 0 16,4 0 2-16,1 0-2 15,4 14 0-15,-2 4 0 16,1 6 10-16,-1 1-10 16,3-1 3-16,0-4-2 15,3 0-1-15,6-4 5 16,1-6-5-16,-1-4 0 16,4-6 0-16,4 0 2 15,0-12-2-15,-3-6 3 16,-2 4-3-16,-6 4 1 0,-5 8-1 15,-9 2 0-15,-2 0-3 16,2 0 3-16,-2 21 0 16,0 6 12-16,0 3-11 15,0 0 3-15,0 0-4 16,0-1-35-16,-9-1-129 16</inkml:trace>
  <inkml:trace contextRef="#ctx0" brushRef="#br0" timeOffset="69001.44">22026 2932 568 0,'0'0'0'15,"0"0"-40"-15,-71 124-61 16,57-76-19-16,5-6-14 16</inkml:trace>
  <inkml:trace contextRef="#ctx0" brushRef="#br0" timeOffset="74892.91">1672 9693 453 0,'0'0'17'0,"0"0"-1"0,0 0-9 16,0 0 14 0,0 0-7-16,0 0 2 15,0 0 7-15,-33-44-21 0,33 44 1 16,0 0-1-16,0 0-1 15,-2 0 9-15,2 0-10 16,0 27 0-16,-4 26 7 16,-3 19-7-16,-1 21 4 15,-4 17 2-15,1 8-4 16,-1 4 8-16,4-5-10 16,1-15 0-16,5-8 1 15,2-15-1-15,0-15 0 16,0-15-1-16,0-22 2 15,6-13-4-15,-1-10 2 16,-1-4-10-16,4-18 11 0,0-30 3 16,-1-24 1-16,-1-10-4 15,-6-13 2-15,0-5-7 16,-11-10-7-16,-13-6-11 16,1-3 15-16,1 4-16 15,4 15 18-15,5 12 3 16,4 20 3-16,4 23 3 15,3 14-2-15,2 19 0 16,0 11 9-16,0 1-10 16,0 25-5-16,21 23 5 15,10 17 4-15,2 2 2 16,5 5-6-16,-1 1 0 16,4-3 0-16,-1 0 2 0,-2-8-2 15,-5-10 0 1,-2-15 0-16,-4-20-3 0,-7-12 2 15,0-5-9-15,-2-37 10 16,0-23 5-16,2-20-3 16,-6-6-2-16,-8 2 1 15,-2 6-5-15,-4 11 4 16,0 15 0-16,0 22 0 16,0 18 2-16,0 12-2 15,0 0 0-15,0 20 0 16,3 24 9-16,-1 16-9 15,2 11 0-15,1 7 7 0,0 2-6 16,1 4-1 0,1-1 0-16,-1-7 2 0,4-8-4 15,-2-14 2-15,-1-10-6 16,1-12-11-16,2-12-59 16,-3-10-46-16,-1-10-61 15</inkml:trace>
  <inkml:trace contextRef="#ctx0" brushRef="#br0" timeOffset="75509.28">2377 9781 495 0,'0'0'6'16,"0"0"2"-1,-78 168-11-15,56-95 3 0,3 9 0 16,4 1 0-16,4 1 1 16,2-12 1-16,2-14-2 15,5-14 0-15,2-14-2 16,0-12 2-16,0-12-1 16,0-6-3-16,0 0-18 15,0-14 12-15,0-24 9 16,9-20 1-16,7-16-4 15,-3-12 4-15,1-6 0 16,-10-1 0-16,-4 8 0 0,0 6-3 16,0 6-8-1,-14 11 7-15,1 14 4 0,2 19 2 16,4 14 12-16,5 9 12 16,0 6-5-16,2 0-14 15,0 6-7-15,0 26 0 16,0 14-1-16,16 8 1 15,8 7 0-15,7-1 0 16,5 8 1-16,6 2 0 16,-2 0-1-16,-1-3 0 15,-4-11 0-15,-4-9 0 16,-7-10 0-16,-4-9 0 0,-9-12 0 16,-3-6 1-1,-8-4-1-15,0-5 0 0,0 2 6 16,-21-1 22-16,-19-2-18 15,-15 0-5-15,-1 0-5 16,7 0 11-16,8-6-11 16,10-4 0-16,7 2-5 15,11 2 3-15,4-2-42 16,7 0-41-16,2-4-71 16</inkml:trace>
  <inkml:trace contextRef="#ctx0" brushRef="#br0" timeOffset="76025.56">2617 9986 403 0,'0'0'70'15,"0"0"-70"-15,5 154-1 16,13-90 1-16,1 1 0 15,6 0 1-15,0 2 7 16,-3-5-8-16,-2-10 0 16,-6-10 1-16,-6-13-1 15,-1-9 0-15,-5-11 0 16,-2-9 1-16,0 0 9 16,0-6 38-16,-4-29-15 0,-23-18-26 15,0-21-7-15,-6-16 0 16,-5-20 0-16,0-11-1 15,3 1-3-15,6 13-1 16,8 14 5-16,15 18-8 16,6 15 8-16,2 13-1 15,23 8-5-15,4 11 6 16,2 8-3-16,-2 12 3 16,4 8 0-16,-4 3-1 15,-2 28 2-15,-5 7-1 16,-10 12 4-16,-12 8-2 15,0 7 11-15,-16 1-11 16,-14-5 0-16,-3-5 9 0,4-9-10 16,2-13-1-16,12-12 0 15,3-10 1-15,10-8-4 16,2-4 3-16,0 0-48 16,0 0-32-16,6-22-75 15</inkml:trace>
  <inkml:trace contextRef="#ctx0" brushRef="#br0" timeOffset="76294.3">3083 9609 315 0,'0'0'168'16,"0"0"-168"-16,0 0 1 15,-54 104-3-15,31-48 6 16,-2 7 5-16,4 5 2 15,9 0-6-15,7-2 12 16,5-1-9-16,0-14-1 16,7-7-7-16,17-9 3 15,4-13-5-15,11-11 2 16,3-6-3-16,-4-5 1 16,2 0-4-16,-8-20-8 15,-5-9-21-15,-6-5-19 16,-3-4-18-16,-9-2-34 15</inkml:trace>
  <inkml:trace contextRef="#ctx0" brushRef="#br0" timeOffset="76483.48">3103 9946 378 0,'0'0'11'0,"0"0"-11"15,0 0 2-15,0 0-1 16,0 0 3-16,0 0-4 15,7 5 17-15,18-5-17 16,1 0 16-16,-2-15-12 16,-3-3-3-16,-11-1-2 15,-6 3-69-15,-4-2-62 16</inkml:trace>
  <inkml:trace contextRef="#ctx0" brushRef="#br0" timeOffset="76677.52">2881 9665 427 0,'0'0'141'16,"0"0"-126"-16,0 0-15 15,0 0 0-15,0 0 7 16,0 0-5-16,62-10 3 16,-9 10-5-16,3-2 2 15,6 0-5-15,-4 2-12 16,-6 0-38-16,-6 0-48 15,-8 0-54-15</inkml:trace>
  <inkml:trace contextRef="#ctx0" brushRef="#br0" timeOffset="77076.2">3767 9815 583 0,'0'0'52'0,"0"0"-52"16,0 0-2-16,0 0-2 16,0 0 2-16,0 0-3 15,62 13 5-15,-21-12 2 16,-3 3-2-16,-5-1-10 15,-6-3-15-15,-10 1-31 16,-7 2-30-16,-8 4-56 16</inkml:trace>
  <inkml:trace contextRef="#ctx0" brushRef="#br0" timeOffset="77242.95">3789 9994 433 0,'0'0'115'0,"0"0"-115"15,0 0-3-15,0 0-5 16,0 0 7-16,0 0 1 16,108 10-3-16,-64-24-35 15,2-2-75-15,-1-4-164 16</inkml:trace>
  <inkml:trace contextRef="#ctx0" brushRef="#br0" timeOffset="77842.34">4756 9472 443 0,'0'0'58'15,"0"0"-43"-15,0 0 4 16,-26-140 1-16,26 92 4 0,0-8 4 16,0-3-26-1,-2 0-2-15,-6-1 2 0,2 7-1 16,0 15 14-16,-1 14-9 15,5 14 3-15,-3 10 23 16,5 0-30-16,0 6-2 16,0 29-1-16,0 17 1 15,18 16 8-15,4 3-8 16,5 4 0-16,-1-6 5 16,3-2-5-16,-2-9 0 15,-2-5 0-15,-1-7 1 16,-3-10-1-16,-6-9 0 15,-4-6-11-15,-6-5-18 16,-5-2-33-16,0 2-33 0,-20 0-59 16</inkml:trace>
  <inkml:trace contextRef="#ctx0" brushRef="#br0" timeOffset="78081.44">4377 9862 517 0,'0'0'85'16,"0"0"-74"-16,0 0-12 15,0 0 2-15,0 0 5 16,163-3 9-16,-107 1-15 16,2 1 0-16,-2-4 0 0,0 1 2 15,-6-1-2-15,-7 0 0 16,-5 4-16-16,-11-2-8 15,-7 3-41-15,-9 0-25 16,-7 0-31-16,-4 17-148 16</inkml:trace>
  <inkml:trace contextRef="#ctx0" brushRef="#br0" timeOffset="78753.38">4696 10267 271 0,'0'0'87'16,"0"0"-58"-16,0 0 21 15,0 0 25-15,0 0-24 16,0 0-32-16,-40 84 17 16,23-38-11-16,-8 12-7 15,-2 12 14-15,-2 5-24 16,4 3 1-16,1-3-9 0,9-6 3 16,4-9 0-1,6-10-3-15,2-15 0 0,3-15-6 16,0-10 6-16,0-10-11 15,0 0-5-15,0 0 5 16,0-30 11-16,0-16 0 16,0-11-5-16,0-6 3 15,3 2-10-15,-1 9 10 16,3 4 2-16,-3 9 0 16,0 6 3-16,3 7-3 15,-1 5 0-15,2 12-4 16,1 3 4-16,7 6-4 15,6 0 3-15,6 13 1 0,11 19 2 16,0 7-2 0,1 4 0-16,-3 4 4 0,-1-1-4 15,-1-2 0 1,-4-7 0-16,-2-5 2 0,-5-13-3 16,-3-9 1-16,-4-6-1 15,1-4-5-15,-3-4 4 16,0-27 2-16,-1-12 6 15,-2-7-5-15,-1-2 3 16,-4 6-4-16,-3 6 0 16,1 5 4-16,-3 10-2 15,0 7-4-15,0 5 2 0,0 4-7 16,0 9-29 0,0 0-126-16</inkml:trace>
  <inkml:trace contextRef="#ctx0" brushRef="#br0" timeOffset="81059.14">5329 9343 93 0,'0'0'45'16,"0"0"0"-16,0 0-10 15,0 0-2-15,0 0 10 16,0 0-6-16,0 0-2 16,-49-71-5-16,42 61-3 0,1-1 9 15,-1 4-6-15,3 1 0 16,0 4 1-16,0 0-11 16,4 2 0-16,0 0-1 15,0 0-11-15,0 0 11 16,0 0-19-16,0 0 0 15,0 0-3-15,8 0 7 16,16 0-4-16,12-2 3 16,4-2 0-16,4 0 3 15,1 2-6-15,-1 2 0 16,-3 0 1-16,-6 0-1 16,-5 0-5-16,-13 0-12 0,-5 0-22 15,-10 0-6 1,-2 8-53-16,-8 11-18 0,-25-4-153 15</inkml:trace>
  <inkml:trace contextRef="#ctx0" brushRef="#br0" timeOffset="81531.26">5233 9240 374 0,'0'0'40'0,"0"0"-24"15,0 0-16-15,0 0 0 16,0 0 1-16,0 0 1 0,34 48 27 16,-1-29-19-16,7 2-1 15,3-3 10-15,1-1-12 16,-3-4 1-16,-4-1-8 16,-6-1 0-16,-4-2 9 15,-5 0-9-15,-6-4 0 16,-5 4 4-16,-7 3-4 15,-4 2 1-15,0 5 2 16,0 8 1-16,-21 2 7 16,-6 10-11-16,-7 3 0 15,-6 4 5-15,0 7-5 16,2 0 4-16,3-3-4 0,10-6 2 16,7-4 2-16,9-11-4 15,9-6 0-15,0-2 3 16,0-7-1-16,4-1-2 15,12-5 0-15,4-3 2 16,7-3 10-16,4-2-12 16,10 0 0-16,-4 0 14 15,3 0-13-15,-2-2-1 16,-7 2 0-16,-6 0-7 16,-9 0-3-16,-8 0-67 15,-1 4-45-15,-7 10-142 16</inkml:trace>
  <inkml:trace contextRef="#ctx0" brushRef="#br0" timeOffset="81864.05">5325 10424 328 0,'0'0'211'16,"0"0"-211"-16,0 0 2 0,0 0 1 15,-14 115 4-15,21-83 1 16,6 3-8-16,1-8 5 15,-1-3-2-15,0-5-3 16,-3-5-3-16,-4-5 1 16,-4-5-27-16,0-4-46 15,-2 0-39-15,0 0-27 16</inkml:trace>
  <inkml:trace contextRef="#ctx0" brushRef="#br0" timeOffset="82059.16">5302 10226 475 0,'0'0'84'0,"0"0"-61"16,0 0-20-16,0 0-3 16,0 0 2-16,0 0-2 15,0-8-40-15,12 8-20 16,5 8-44-16,1 9-73 15</inkml:trace>
  <inkml:trace contextRef="#ctx0" brushRef="#br0" timeOffset="82281.68">5556 10405 452 0,'0'0'103'16,"0"0"-103"-16,0 0-8 16,0 0 5-16,0 0 3 15,0 0 13-15,56 0-13 16,-32 0-4-16,-5 0-3 16,-4 0-44-16,-7 4-12 15,-2 6-48-15,-6 6-91 16</inkml:trace>
  <inkml:trace contextRef="#ctx0" brushRef="#br0" timeOffset="82420.84">5592 10579 272 0,'0'0'153'0,"0"0"-139"16,0 0-14-16,0 0 0 15,0 0-9-15,0 0-5 16,-5 3-90-16,15-3-27 15</inkml:trace>
  <inkml:trace contextRef="#ctx0" brushRef="#br0" timeOffset="83069.36">5583 10251 35 0,'0'0'438'0,"0"0"-393"15,0 0-45-15,0 0 0 16,0 0 1-16,0 0 0 15,-20 117-1-15,13-72 0 16,0-1 0-16,5-2 2 16,2-10-2-16,0-6 0 15,0-9 3-15,0-9-3 16,9-7 0-16,5-1 0 0,3-4 0 16,3-22 23-16,3-6-23 15,0-6 0-15,-6 6-1 16,-3 6 1-16,-8 10-3 15,-4 6 1-15,-2 6 2 16,0 4-5-16,0 0 5 16,0 0 0-16,0 12 0 15,-8 13 2-15,-6 6-1 16,3-3-1-16,1-4 1 16,6-8-1-16,2-1 0 15,2-5 0-15,0-4-2 16,0-5 2-16,0-1-14 15,0 0-49-15,2 0-57 0,8-1-36 16</inkml:trace>
  <inkml:trace contextRef="#ctx0" brushRef="#br0" timeOffset="84863.38">6060 8921 70 0,'0'0'97'0,"0"0"-64"0,0 0 0 16,0 0-7-16,0 0-6 15,0 0-2-15,-27-72 15 16,25 61-7-16,2 4-12 16,0 0-10-16,0 0 24 15,0 1-17-15,-2 4 5 16,2 0 4-16,-2 2-4 15,0 0-1-15,2 0-4 16,0 0-9-16,0 0 11 16,-3 0-13-16,3 0-6 15,-3 0 1-15,3 0 0 16,0 0 4-16,0 0-4 0,0 0 5 16,0 0 0-1,0 0 0-15,0 0 0 0,0 0 2 16,0 0-2-16,0 0 3 15,0 0-3-15,0 0 0 16,0 0 12-16,0 0-12 16,0 0 0-16,0 0 0 15,0 0 1-15,0 0-2 16,0 0 0-16,-2 0 1 16,2 0 0-16,0 0 0 15,0 0 0-15,0 0 0 16,0 0 1-16,0 0 1 15,0 0-2-15,0 0 0 16,0 0 23-16,0 0-13 16,0 0 1-16,0 0 4 0,0 0-6 15,0 0 0 1,0 0-2-16,0 0-3 0,0 0 20 16,0 0-23-16,0 0 5 15,0 0 5-15,0 0-9 16,0 18 0-16,0 16 0 15,0 14 8-15,0 11 26 16,0 4-30-16,0 4 5 16,0 0 7-16,0-2-8 15,0-6-1-15,0-8-9 0,0-8 0 16,0-10 4 0,0-9-4-16,0-5 0 0,0-11 3 15,0-2-2-15,0-6 1 16,0 0-2-16,0 0 0 15,0 0 2-15,0 0-2 16,0 0-4-16,0 0-11 16,0 0-42-16,0 0-24 15,0 0-51-15,0 0-71 16</inkml:trace>
  <inkml:trace contextRef="#ctx0" brushRef="#br0" timeOffset="85710.52">6320 8907 162 0,'0'0'220'0,"0"0"-155"16,0 0-20 0,0 0 3-16,0 0-17 0,0 0-10 15,0 0-19-15,-15 40-2 16,15 10 15-16,0 3-9 16,0-2 1-16,2-3-7 15,9-9 0-15,1-9 3 16,1-5-3-16,-5-11 0 15,2-5 0-15,-1-5 2 16,-5-4-4-16,2 0-2 16,3 0 4-16,3-13 11 15,3-10-11-15,1-1 0 16,1 4 0-16,-3 4 1 16,-1 10-2-16,-1 6-3 0,3 0 1 15,3 8-4-15,4 20 4 16,5 12 3-16,2 4 2 15,-2 0 1-15,-7 0-3 16,-5-2-1-16,-3-6 1 16,-8-2 3-16,-4-1-3 15,0-5 0-15,-6-2 5 16,-15-8 4-16,-1-4 4 16,2-6-9-16,2-5-3 15,-2-2 9-15,0-1-10 16,2 0-3-16,3 0-1 15,3-1-25-15,8-12-31 16,4 1-45-16,0-6-67 0,18-4-8 16</inkml:trace>
  <inkml:trace contextRef="#ctx0" brushRef="#br0" timeOffset="85895.18">6842 9351 141 0,'0'0'231'15,"0"0"-196"-15,0 0-3 16,0 0-3-16,0 0 25 16,16 116-47-16,-14-95-3 0,0-4-1 15,0-5-1 1,0-8-2-16,1-4-13 0,-3 0-50 16,0 0 0-1,0-16-97-15</inkml:trace>
  <inkml:trace contextRef="#ctx0" brushRef="#br0" timeOffset="86044.52">6771 9144 76 0,'0'0'413'0,"0"0"-405"16,0 0-2-16,0 0-6 15,0 0-2-15,0 0-39 16,-36 12-81-16,51-8-102 15</inkml:trace>
  <inkml:trace contextRef="#ctx0" brushRef="#br0" timeOffset="86241.07">7066 9196 373 0,'0'0'26'16,"0"0"-14"-16,0 0 28 15,0 0-25-15,0 0-5 16,0 0-10-16,130 16-1 16,-106-16-11-16,1 0-35 15,-3 0-54-15,-1 0-108 0</inkml:trace>
  <inkml:trace contextRef="#ctx0" brushRef="#br0" timeOffset="86662.48">7408 8897 458 0,'0'0'17'16,"0"0"-4"-16,0 0-11 16,0 0 11-16,0 0 16 15,0 0-14-15,28 146-5 16,-16-101-10-16,-1-7 0 15,3-8 4-15,-1-8-4 16,-2-8 0-16,2-6 0 0,-2-7 1 16,1-1-1-16,-1 0-1 15,2-5 1-15,5-13 12 16,2 0-12-16,4 2 0 16,-4 4 0-16,1 8 1 15,-2 4-2-15,2 0 0 16,1 8 1-16,-5 12 0 15,0 6 3-15,-11 2-3 16,-2 2 12-16,-4 2-5 16,0 0 1-16,-2 2-8 15,-15-2 0-15,-6-3 2 16,3-10-2-16,3-5-2 16,-1-6-6-16,5-8-27 15,-4 0-45-15,-1 0-46 0,5-18-139 16</inkml:trace>
  <inkml:trace contextRef="#ctx0" brushRef="#br0" timeOffset="87029.09">7386 8614 406 0,'0'0'28'0,"0"0"-25"16,0 0-3-16,-58 123 0 0,49-85 11 15,7-8-11-15,2-6 0 16,0-8 0-16,0-8 1 16,0-2-2-16,0-6-7 15,9 0 8-15,3-10 16 16,2-18-15-16,4-5-1 15,2-4 0-15,-5 4 1 16,1 8-2-16,-5 8 1 16,-4 9 0-16,0 7-2 15,-1 1 2-15,3 0-6 0,5 15-4 16,3 18 9 0,6 5-3-16,6 0-63 0,0 6-22 15,6-4-154-15</inkml:trace>
  <inkml:trace contextRef="#ctx0" brushRef="#br0" timeOffset="87330.64">8038 9138 389 0,'0'0'58'0,"0"0"-55"15,0 0 4-15,0 0 15 16,9 132 21-16,-2-92-32 16,0-1-7-16,-1-7 9 15,3-5-12-15,-3-3-1 16,6-6 0-16,-3-7-3 15,-1-7 2-15,0-2-71 16,-4-2-52-16,-2-2-58 16</inkml:trace>
  <inkml:trace contextRef="#ctx0" brushRef="#br0" timeOffset="87515.45">7980 8989 491 0,'0'0'29'16,"0"0"-21"-16,0 0-5 15,0 0 6-15,0 0-9 16,0 0-17-16,-20-23-83 16,20 23-3-16,12 0-181 15</inkml:trace>
  <inkml:trace contextRef="#ctx0" brushRef="#br0" timeOffset="87825.65">8165 8558 439 0,'0'0'17'16,"0"0"-11"-16,0 0 33 16,0 0 17-16,83 150-30 15,-60-83 6-15,-4 3-20 16,-3 6 1-16,-5 2 11 16,2 2-21-16,-4-2-2 0,0-3-1 15,-3-8 2-15,6-10-4 16,-1-10 2-16,2-6-34 15,5-3-39-15,-7-13-168 16</inkml:trace>
  <inkml:trace contextRef="#ctx0" brushRef="#br0" timeOffset="88690.37">6178 9880 214 0,'0'0'79'0,"0"0"-52"16,0 0-7-16,0 0 4 16,0 0 8-16,0 0 9 15,-20-4-21-15,20 4 4 16,0 0-4-16,0 0-11 16,13 0 10-16,14 0 8 0,10 0-18 15,17 0 8-15,18 0-16 16,24 7 2-16,24 0-3 15,26-1 2-15,18-2 0 16,3-4-2-16,-5 0 0 16,-8 0 1-16,-9 1-1 15,-8 5 0-15,-11 5 0 16,-15-1 1-16,-18 4-2 16,-26-5 1-16,-20 3 0 15,-18-3-1-15,-13-7 1 16,-7 0-1-16,-7-2-7 15,-2 0-33-15,0 0-26 16,-2 0-56-16</inkml:trace>
  <inkml:trace contextRef="#ctx0" brushRef="#br0" timeOffset="91425.68">6877 10382 408 0,'0'0'58'0,"0"0"-36"15,0 0-5-15,0 0 29 16,0 0-16-16,0 0-30 0,-13-6 7 16,13 19-7-16,0 10 0 15,0 2 0-15,5 6 4 16,3 10 3-16,4 7 4 16,3 4-8-16,-1 2 0 15,3-5 4-15,4-10-7 16,1-6 0-16,4-7 0 15,1-4 0-15,0-10-1 16,-2-5-1-16,-5-4 2 16,-5-3 2-16,1 0-2 15,-7-3 0-15,2-18 9 16,-4-8-7-16,-3-2 0 16,-2-1-2-16,1 1 0 15,-3 8 1-15,0 2-1 0,2 11-1 16,0 6-1-16,2 4 2 15,1 0-4-15,4 1-3 16,4 23 7-16,2 11 1 16,1 9-1-16,5 7 0 15,-4 3 2-15,1 2-2 16,-3 1 3-16,1-3-3 16,-7 2 0-16,-5-5 4 15,-4-1-4-15,0-6 0 16,-4-5 7-16,-16-7-5 15,-2-8 6-15,-7-6-4 0,-2-4-3 16,0-5 11 0,-1-7-12-16,1-2 0 0,0 0 4 15,2-7-3 1,2-7 0-16,2-1-1 0,10-1 0 16,1 1-7-16,10 3-14 15,-2 2-21-15,4 4-54 16,2-1-115-16</inkml:trace>
  <inkml:trace contextRef="#ctx0" brushRef="#br0" timeOffset="92622.86">7627 11107 277 0,'0'0'170'0,"0"0"-140"0,0 0-24 16,0 0 14-16,0 0 30 16,0 0-36-16,-23 4-11 15,23 22 23-15,0 5-6 16,0-2-11-16,0 0 5 15,0 1-10-15,0-7 1 16,2-1-5-16,5-4 0 16,1-4-2-16,0-1 2 15,-4-12-28-15,2 2-35 16,-1-3-82-16,-1-3-57 0</inkml:trace>
  <inkml:trace contextRef="#ctx0" brushRef="#br0" timeOffset="92771.68">7535 10856 495 0,'0'0'124'16,"0"0"-121"-16,0 0-3 16,0 0-9-16,0 0-12 15,0 0-122-15</inkml:trace>
  <inkml:trace contextRef="#ctx0" brushRef="#br0" timeOffset="95343.99">5915 9122 55 0,'0'0'14'0,"0"0"-10"16,0 0 22 0,0 0-8-16,0 0 10 0,0 0-16 15,0 0-7-15,-36-98 13 16,36 86-8-16,0-5-2 16,0 5 16-16,0-2-15 15,0 2-5-15,0 2-1 16,0 0-2-16,0 4 2 15,0 0-3-15,0 2 0 16,0 2 9-16,0 1-9 16,0-2 7-16,0 3 16 15,0-2 4-15,0-2 1 16,0 0-14-16,0-4-6 16,0 0 12-16,7 0-19 0,-1 1 1 15,4 1-1-15,-4-1-1 16,-1 3 1-16,3 0-1 15,-5 0 0-15,2 2 3 16,-5 0-3-16,0 0 0 16,0 0 0-16,0-1 0 15,0 2 2-15,0-1-2 16,0-2 0-16,0 4-5 16,0-2 5-16,0-1-37 15,2 2-20-15,2-3 34 16,3 4 18-16,-3 0 1 15,-2 0 4-15,0 0-2 16,-2 0 4-16,0 0-2 0,0 0 4 16,0-4 2-1,0 0 2-15,0 0-8 0,0 2 0 16,0 0 12-16,0 2 3 16,0 0 7-16,0 0 3 15,0 0-9-15,0 0 6 16,0 0-13-16,0 0-5 15,0 0 25-15,0 0-24 16,5 0 1-16,0 2 7 16,4 12 11-16,-1 3 2 15,3 4-17-15,1 1-9 16,1 2 14-16,1 3-12 0,1 9-2 16,-1 8 10-16,-3 7 4 15,-3 10 9-15,0 1-15 16,-4 3-8-16,0 0 20 15,5-3-16-15,-1 0 2 16,4-1 2-16,-1-5-8 16,3 0 10-16,-1-1-10 15,5-4 0-15,-3-1 16 16,4 0-15-16,-4-1 1 16,-1 2 4-16,-2 2-6 15,-3 3 7-15,3 4-7 16,-4-2 0-16,-1 3 2 15,-5-1-2-15,-2-2 0 16,0-2-1-16,0 2 3 16,0 0-1-16,0 4-1 0,0 1 0 15,0 1 3-15,0-1-2 16,0-6-1-16,7-1 9 16,4-6-7-16,2-1 6 15,1-2-8-15,-1-2 0 16,1-3 1-16,-3-2-1 15,-3-3 0-15,-3-2 0 16,-1-1 2-16,-4-4-1 16,0-1-1-16,0-6 0 15,0-3 2-15,0-1-2 16,0-8 0-16,0-2 0 16,-2-5 3-16,2-3-2 0,0-1-1 15,0 0 0-15,0 0 0 16,0 0 0-16,0 0-2 15,0-1-21-15,-4-20-25 16,-3-2-53-16,3-13-94 16</inkml:trace>
  <inkml:trace contextRef="#ctx0" brushRef="#br0" timeOffset="96212">8078 8649 33 0,'0'0'147'15,"0"0"-143"-15,0 0 0 0,0 0-4 16,0 0-5 0,0 0-92-16</inkml:trace>
  <inkml:trace contextRef="#ctx0" brushRef="#br0" timeOffset="97060.04">8078 8649 221 0,'33'-29'20'0,"-33"26"-19"15,10-6 23-15,1 1-6 16,2 2-13-16,-1 3-5 16,-4-1 2-16,-6 4 8 15,1 0 3-15,-1 0 7 16,-2 0 17-16,2 0-14 0,3 0-4 16,-1 1-7-16,1 5-5 15,1 4 11-15,1 4-8 16,0 5 2-16,2 4 14 15,-3 8-15-15,5 3 6 16,1 2-7-16,-1 2-4 16,-1 0 17-16,4 4-21 15,-1 4-1-15,1 4 12 16,-3 3-12-16,0-3 4 16,1 2 4-16,-6-2-3 15,0 0 11-15,4 2-15 16,-6 0-1-16,1-1 14 15,1-4-15-15,1 2 5 0,0-1-1 16,0-2-4 0,1 0 8-16,-1-2-8 0,-1-2 0 15,6-4 4-15,-1 0-1 16,3-2-3-16,-1-4 3 16,3 3-1-16,-1 1 3 15,1-1-5-15,-1 7 0 16,-1-1 6-16,-6 6-4 15,1 0-1-15,-2 3 2 16,0-2-3-16,0 1 12 16,-1-4-12-16,-2 3 0 15,-2-3 11-15,-2 4-5 0,0 2 2 16,0 1-6 0,0 1-1-16,0-3 7 0,0-2-8 15,0-2 0-15,0-2 9 16,0-2-9-16,5-6 5 15,2 0 0-15,0-5-5 16,-1-1 6-16,1-2-6 16,-3-2 0-16,0-2 3 15,-1 0-3-15,0 1 0 16,-3-8 0-16,0 3 1 16,0-6 8-16,0 0-9 15,0 0 0-15,0-2 3 16,0 4-3-16,0-2 0 15,0 0-1-15,0 2 2 16,2-2 0-16,2 0-1 16,-2-1 0-16,2-5 1 0,1 1-1 15,-1 0 0-15,-2-4 0 16,4 1 1-16,-4-3-3 16,0-2 2-16,0 2-4 15,0-3-1-15,3 0-24 16,-1 0-27-16,4 0-37 15,-4-17-159-15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45:28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13548 1494 103 0,'0'0'58'0,"0"0"-46"16,0 0-2-16,0 0 8 15,0 0 8-15,0 0 5 16,0 0-8-16,0 0-10 0,7-62 14 16,-7 62-8-1,0-2 1-15,0 2-2 0,0 0-5 16,0 0 1-16,0-3 2 16,0 2-10-1,0-4 15-15,-2 5-16 0,-7-1 2 16,1-2 1-16,-4 3-5 15,-3 0 4-15,-4 0 3 16,-1 0-7-16,-2 0-1 16,-2 10-2-16,-3 4 0 15,0 4 2-15,-2 0 1 16,2 7-1-16,0-1-2 16,1 2 0-16,6 2 1 15,2 2-1-15,5-2 0 16,2 0 1-16,4 4-1 0,2-2 1 15,5 2-1 1,0 2 0-16,0-1-2 0,7-2 2 16,11-2 0-16,2-3 0 15,2-4 1-15,7-6-2 16,2-2-2-16,5-6 3 16,2-6-3-16,2-2 3 15,0 0 0-15,-5-4 6 16,2-15-6-16,-6-1 3 15,-2-1-3-15,-3-3 0 16,-1 0 3-16,-3-2-3 16,-1-1 0-16,-6 1 2 0,1-1-1 15,-5-2 0 1,-1-3-1-16,0 0 0 0,-1-5-1 16,-3 2 1-1,0-1 0-15,4 0 2 0,-3 2-2 16,-7 4 0-16,0 4-1 15,0 4 0-15,-23 5-7 16,-4 3-7-16,-4 4-10 16,-5 6-13-16,1 4-18 15,4 0-52-15,2 0-93 16</inkml:trace>
  <inkml:trace contextRef="#ctx0" brushRef="#br0" timeOffset="1716.81">13324 732 166 0,'0'0'28'0,"0"0"7"16,0 0-18-16,0 0 3 16,-132-19-5-16,110 19-1 15,2 0 10-15,-1 0-16 16,2 0-7-16,-2 8 9 16,1 4 0-16,-2 4-6 15,-4 4 0-15,-6 3-3 16,-5 6 20-16,-4 6-19 15,-5 5-1-15,-4 4 9 16,4-1-9-16,1-2 9 16,7-1-4-16,3 3-4 15,4-5 12-15,6 2-13 16,4-2-1-16,4 0 8 0,1 0-5 16,3 1-2-16,-3 3-1 15,-1 1 2-15,-1 4 5 16,0-1-7-16,0 0 0 15,2 0 2-15,3-2-2 16,-2 4 0-16,3-4 0 16,1 4 1-16,3 2 2 15,0 3-3-15,4 3 0 16,4 0 7-16,0 0-7 16,0-2 0-16,0 0-3 15,0-5 9-15,16-3-9 16,-1-2 3-16,6-6 0 15,-4-2 9-15,3 0-8 0,-4-4 1 16,2-2-2-16,2 2 0 16,-3-2-1-16,6 3 1 15,-1 0 0-15,3-1 1 16,1 3-1-16,3-1 0 16,2 1-1-16,0 0 1 15,0-3 1-15,4-4-1 16,-2-2-2-16,3-4 1 15,-1-4 2-15,1-4-2 16,1 0 1-16,4-4 0 16,-3 2 0-16,2-2-3 15,-1-1 3-15,2-3 0 0,1-3-2 16,-2 0-5-16,1-3 6 16,1 0 2-1,0 0-1-15,5-5 0 0,0-7 0 16,2-3 1-16,0-3 0 15,-1 1-1-15,2-5 0 16,1 0 0-16,0-2 1 16,1 0-1-16,-4 0 0 15,1 0 0-15,-7 0 0 16,-1 2-2-16,-3-2 2 16,-3 0 0-16,-3 0 0 15,-3-2 0-15,0-3 0 16,-3-2 0-16,1-4 0 0,0 0 0 15,-3-2 0-15,-2 5 2 16,-1-2-1-16,-6 0-1 16,1 0 0-16,-3-4 3 15,3 2-1-15,-5-2-1 16,-5-1 4-16,2-1-4 16,-4-4 4-16,0-2-5 15,1 0 0-15,1-2 2 16,-2 1-1-16,1 4-1 15,0-1 0-15,-3 4 2 16,-2-1 2-16,0 2-2 16,0-2-2-16,0 1 15 15,0 2-15-15,0 2 4 16,-2 0-1-16,-5 2-2 0,0 1 6 16,-1 4-7-16,-3-2 0 15,-5 3 4-15,-3 5-4 16,0 0-2-16,-1 3 2 15,-1 2 0-15,2-2 11 16,3-2-11-16,3 2 0 16,2-1 8-16,1 0-8 15,0 0 1-15,-1 4-1 16,1 3 2-16,-1 0-2 16,-2-1 0-16,0 4 0 15,-6-4-6-15,0 1 3 16,-6-1 2-16,-2-2 1 15,0-1 1-15,3-1 9 0,0 0-10 16,4-1 0-16,1 3 2 16,0 4-1-16,1-1-1 15,1 0 0-15,-4-1 1 16,-4 4-3-16,-6 1 1 16,-4 4-10-16,-7 2 7 15,-3 2-10-15,-4 2 4 16,4 0 0-16,1-5-14 15,8 2 15-15,10-3-30 16,7 2-38-16,9-6-141 16</inkml:trace>
  <inkml:trace contextRef="#ctx0" brushRef="#br0" timeOffset="5157.58">12401 69 72 0,'0'0'102'0,"0"0"-89"15,0 0-8-15,0 0 16 16,0 0-8-16,0 0-8 16,0 0 9-16,-27-3 1 15,23 3-4-15,0 0-5 16,-4 0 15-16,0 0 17 15,-1 0-25-15,-1 0-7 16,0 0-3-16,-1 0-2 16,-3 0 4-16,1 8-4 15,-3-1 0-15,-1 4 13 16,1 1-13-16,-4 3 0 0,4-3 6 16,-4 7 0-1,2-2 0-15,-2 0-7 0,3 3 0 16,-4 0 5-16,1 0-5 15,3 3 0-15,-6 1 5 16,5 2-1-16,-1 2 0 16,0 0-4-16,4 0 0 15,-1 2 6-15,1-3-6 16,-1 4 0-16,1-5 2 16,-1 3-2-16,1 0 2 15,-1 1-2-15,-2 0 0 16,-2 0 3-16,2 1-3 0,-2-1 0 15,4 2 5-15,-3 1-5 16,1 2 1-16,-1 1-1 16,4 0 0-16,1 0 3 15,1 1-3-15,0-1 0 16,-1 1 0-16,2 2 3 16,-2-1-3-16,1 0 0 15,-1 1 0-15,1 0 3 16,-3-3-3-16,1-2 0 15,-1-1 2-15,3-2-2 16,0 1 0-16,3 3 0 16,1-1 0-16,1 2 6 0,-2 0-6 15,-1 2 0 1,3 1 2-16,-6-1-2 0,5-1 3 16,1 2-3-16,1-3 0 15,2 0 0-15,0 0 0 16,3 0 0-16,0 4 0 15,0 0 0-15,-2-1 1 16,2 4-1-16,-3 0 2 16,1-4-1-16,1 3-1 15,1-2 0-15,-1 3-1 16,3-3 1-16,0 0 0 16,0 0-3-16,0 2 3 15,8 0 7-15,3 0-7 0,2 3 0 16,3-1-2-1,3-2 4-15,-3-2-4 0,2-1 2 16,0-3 0 0,-4-5 4-16,3 1-2 0,1 0 1 15,-1-2-2-15,2 1-1 16,-2-2 0-16,1 1 0 16,0 0 0-16,2-3 1 15,-2-1-1-15,1-2-7 16,0-2 7-16,-1 2 4 15,3 2-4-15,0-2 0 16,1-3 0-16,0 0-4 16,1 0 4-16,-1-4 0 15,1 4 4-15,0-5-4 0,4-1 0 16,2 4-2-16,5-6 2 16,-1 1 0-16,1-2 0 15,-3 1 0-15,-3 1 2 16,-1 2-1-16,-2-1-1 15,0 4 0-15,2-1 1 16,2-5-2-16,0 4 1 16,0-4-1-16,0-4 1 15,2 3 0-15,0 4 0 16,2-2-2-16,3-4 4 16,-1 2-8-16,-1-4 6 15,-1-2 0-15,3 7 2 16,-3-2 0-16,3 1-2 0,0 4 0 15,-3 0 0 1,-2 0 0-16,-2 2 0 0,0-2 0 16,-2 1-1-16,-1-2 2 15,3 2-1-15,2-7 0 16,6-1-4-16,1-2 2 16,1-4-8-16,3 0-7 15,-1 0 17-15,-1 3-11 16,-2 1-6-16,0 0 8 15,-2 2 9-15,-1 1-3 16,1-5 3-16,1-1-1 16,1 1-2-16,5-5 1 0,-5 0 0 15,1 0 0 1,2 0 2-16,-1 0-2 0,2-3 2 16,5-6-1-16,5-3 0 15,-6 2 2-15,4-3-1 16,-4 0 0-16,3-1-8 15,-3-4 8-15,4-3-13 16,-4 1 5-16,1 0 3 16,-7 2-10-16,-2-2 11 15,-7 4 3-15,-4-2-2 16,-2-1-3-16,2-2 2 16,-1 1 4-16,1-2 11 15,2-2-9-15,2 4 1 0,-2-3-3 16,3 3 2-1,-1 1 5-15,-5-5-7 0,1 2 0 16,-3-4 12-16,1-1-10 16,0 0 5-16,-6-3 6 15,4 1-6-15,-5-1 11 16,1 2-12-16,-3 0-2 16,0 2 25-16,-7-2-21 15,0 2 3-15,-5 2 4 16,0-2-12-16,1-3 15 15,0-1-14-15,4 0 3 16,4-4 6-16,5 0-12 0,4-2 4 16,-2 0-4-1,2-1 0-15,1 4 2 16,-4-1-3-16,2-3 0 0,-8 3 6 16,-4 0-5-16,-2-2 2 15,-7 5 6-15,0-7-8 16,0-1 19-16,0 3-19 15,0-4 3-15,0 2 7 16,6-1-10-16,3 0 1 16,3 0-2-16,1 2 2 15,-2-2 1-15,-2 4-3 16,0-4 0-16,-5 3 4 16,-2 2-4-16,0-1 0 15,-2 2 1-15,0-1 1 16,0-1 5-16,0 3-7 0,0-2 0 15,-2 6 3 1,-7 0-1-16,1 0-1 0,-6 2 4 16,5-4-3-16,1 2 10 15,-2 2-12-15,6-2 0 16,-3-2 8-16,1 0-8 16,-1-2 0-16,-2 2-1 15,0 1 2-15,0 2 1 16,-5-3-2-16,6 3 0 15,-7-1 2-15,1 2-1 16,-3-1-1-16,-4 0 2 16,3-1 1-16,-2-3 0 0,2 3-3 15,1-4 0 1,-3 4 0-16,-1-2 0 0,2 1 0 16,-4-5-1-16,-1 7 2 15,1 0-6-15,-4-2 5 16,3 5 0-16,2 0 12 15,-1 3-11-15,6-2-1 16,1-2 0-16,1 2 2 16,-1-4 2-16,3 0-4 15,-1 0 0-15,3-2 3 16,-3-1-3-16,1-1 0 16,0-1-2-16,-1 2 4 15,-1-4-1-15,-1-1-1 16,-4 0 0-16,0 1-2 15,2 4 2-15,1 2 0 16,1 4 0-16,3-1 1 16,-3 6-1-16,-1 1 0 0,-2 2 0 15,1-1-2-15,-1 1 2 16,0 5 0-16,4-2-3 16,-3 1 3-16,1 0-8 15,-6-1 8-15,1-2 0 16,-3-1 7-16,-2-2-7 15,3 2 0-15,0-3-1 16,-3 6 3-16,-2 3-5 16,-2 4-7-16,-5 6 7 15,-6 0 3-15,-9 0 0 0,-5 0 0 16,-2 0-3-16,-5 0 6 16,5 0-5-16,2 0 2 15,10 0 0-15,8 0 0 16,7 0 0-16,11 0 0 15,7 0 0-15,-1 0 3 16,3 0-2-16,-5 0-1 16,-5 0 0-16,-6 0 0 15,-2 0 0-15,-7 0-1 16,0 0 0-16,-4 0 2 16,-2 0 0-16,-3 0-1 15,3 0 0-15,4 0 1 16,5 0-1-16,8 0 0 0,7 0-1 15,7 0 3-15,5 0-3 16,1 0 1-16,5 0 0 16,-3 0-1-16,3 0 1 15,-4 0-1-15,-3 0 1 16,-3 0 0-16,-11 0-3 16,-3 0 3-16,-6 0 0 15,-1 0 3-15,-2 0-3 16,0 0 0-16,-1 0-1 15,3 0 2-15,4 0-2 16,0 0-1-16,4 0 1 16,2 0-8-16,-1 0 9 15,4 0-13-15,0 0 3 16,0 0-4-16,3 0-3 0,2 0-20 16,3 0-50-16,4 0-26 15,4 0-130-15</inkml:trace>
  <inkml:trace contextRef="#ctx0" brushRef="#br0" timeOffset="8033.57">12416 563 379 0,'0'0'37'0,"0"0"-30"16,0 0 9-16,0 0 13 16,0 0-7-16,0 0 2 15,0 0-9-15,-13 0-5 16,13 0 14-16,0 0-4 16,0 0-4-16,0 0-8 15,-2 0-4-15,-2 0 2 16,-8 8-6-16,-3 13 0 15,-5 2 2-15,-3 4-2 16,4-2 0-16,-2 0 1 0,5-4 0 16,1-1-2-16,2 0 0 15,1-2-1-15,-1-3 1 16,2-3-30-16,0-4-10 16,0-4-24-16,7 0-39 15,-1-4-51-15</inkml:trace>
  <inkml:trace contextRef="#ctx0" brushRef="#br0" timeOffset="8279.21">12192 603 349 0,'0'0'99'0,"0"0"-95"16,0 0-4-16,0 0 3 15,0 0 0-15,0 0 9 16,42 27-1-16,-20-18-2 16,1-3-1-16,-2 0-6 15,0 1 5-15,-1-2-7 16,-5-1-1-16,1 2-10 16,-3-3-48-16,-1 3-90 15,3-5-133-15</inkml:trace>
  <inkml:trace contextRef="#ctx0" brushRef="#br0" timeOffset="8566.7">12661 599 317 0,'0'0'83'16,"0"0"-67"-16,0 0 15 16,0 0-5-16,0 0 2 15,0 0-15-15,-108 74-4 0,83-48-4 16,0 1-1-16,5-4 2 16,7-3-6-16,2-6 1 15,6-1-3-15,1-7-3 16,2-2-34-16,2 0-57 15,0-4-130-15</inkml:trace>
  <inkml:trace contextRef="#ctx0" brushRef="#br0" timeOffset="8800.54">12461 642 251 0,'0'0'178'0,"0"0"-178"16,0 0-5-16,0 0 5 0,0 0 10 16,0 0-3-16,90 35 10 15,-71-14-9-15,-1-3-8 16,-3-2 0-16,-1 0-3 16,-1-2-19-16,-2 0-40 15,-1-1-46-15,0 6-56 16</inkml:trace>
  <inkml:trace contextRef="#ctx0" brushRef="#br0" timeOffset="9039.69">12601 1041 245 0,'0'0'187'15,"0"0"-181"-15,0 0-5 16,0 0 9-16,0 0 0 16,0 0-7-16,-111 66 1 15,93-56-4-15,2 0 1 16,3-2-1-16,2 1-4 16,-2-4 3-16,4-2-44 15,2 0-56-15,3-3-36 0</inkml:trace>
  <inkml:trace contextRef="#ctx0" brushRef="#br0" timeOffset="9284.16">12506 913 376 0,'0'0'90'0,"0"0"-86"15,0 0-2-15,0 0 14 16,0 0-12-16,0 0 1 16,-74 89 1-16,50-58-3 15,-3-1-2-15,4-5-1 0,4-2-3 16,1-6 0-16,3-4-58 16,3-5-64-1,3-8-60-15</inkml:trace>
  <inkml:trace contextRef="#ctx0" brushRef="#br0" timeOffset="9507.66">12356 886 7 0,'0'0'0'16</inkml:trace>
  <inkml:trace contextRef="#ctx0" brushRef="#br0" timeOffset="9741.42">12356 886 186 0,'-25'4'105'0,"25"8"-93"0,0 5 31 16,0 0 5-16,12-1-22 15,5 1 5-15,4-2-12 16,-3-1 3-16,-1-1-19 15,-3-1 2-15,-1-7-2 16,-4 1-2-16,-5-3-1 16,1-3-7-16,-2 1-27 15,-3-1-38-15,4 0-111 16</inkml:trace>
  <inkml:trace contextRef="#ctx0" brushRef="#br0" timeOffset="10245.54">12370 794 315 0,'0'0'59'0,"0"0"-58"16,0 0 28-16,0 0 10 15,0 0-4-15,0 0-7 16,-2 6-12-16,-18 13 12 0,-1 2-22 15,4-1-1-15,1-4-5 16,3-4 1-16,6-4-2 16,-2-2-3-16,0-4-41 15,1 2-38-15,-2-4-101 16</inkml:trace>
  <inkml:trace contextRef="#ctx0" brushRef="#br0" timeOffset="10491.49">12370 794 231 0,'-72'-12'198'0,"72"12"-186"16,0 1-7-16,2 12-4 16,14 1 36-16,3 2-12 15,0 0-20-15,4-4 6 16,-3 1-8-16,-3-6 2 15,1 1-5-15,-7-4 0 16,0 0-3-16,-4-2 3 16,-2-2-27-16,-3 4-25 15,0-2-91-15,-2-2-43 16</inkml:trace>
  <inkml:trace contextRef="#ctx0" brushRef="#br0" timeOffset="10859.9">12111 1088 360 0,'0'0'61'16,"0"0"-57"-16,0 0 2 16,0 0 28-16,0 0-9 15,0 0-11-15,-98 125-5 16,73-103-8-16,6-5 1 15,3-4 4-15,3-3-6 16,3-6-3-16,2 0-2 16,1-4-32-16,3 0-37 15,4 0-105-15</inkml:trace>
  <inkml:trace contextRef="#ctx0" brushRef="#br0" timeOffset="11101.31">11951 1051 252 0,'0'0'122'15,"0"0"-108"-15,0 0-6 16,0 0 18-16,0 0 22 16,0 0-23-16,54 68-10 15,-32-54-2-15,0-2-8 16,-2-5-2-16,-3-2 3 15,-3-4-6-15,-1-1-7 16,-3 0 0-16,-4 0-28 16,3 0-43-16,-5-9-57 0</inkml:trace>
  <inkml:trace contextRef="#ctx0" brushRef="#br0" timeOffset="11421.44">12243 726 412 0,'0'0'48'0,"0"0"-46"16,0 0 1-16,0 0 16 16,0 0 1-16,-103 122-7 15,74-80-8-15,2 0-4 16,1-5 1-16,6-8-2 16,6-7-2-16,3-8-11 15,5-3-31-15,1-5-43 16,3-6-83-16</inkml:trace>
  <inkml:trace contextRef="#ctx0" brushRef="#br0" timeOffset="11666.68">12065 842 323 0,'0'0'63'0,"0"0"-60"0,0 0 28 15,0 0 16-15,0 0-13 16,82 108-16-16,-62-89-14 16,0-4 3-16,-2-1-7 15,0-1 0-15,-1-4-1 16,-1-1-14-16,-1-2-15 16,3-2-14-16,1-1-47 15,0-2-42-15</inkml:trace>
  <inkml:trace contextRef="#ctx0" brushRef="#br0" timeOffset="11899.54">12354 1016 60 0,'0'0'280'0,"0"0"-250"15,0 0-27-15,0 0 20 16,0 0-7-16,-127 48-6 16,96-25-5-16,2-2-3 15,2 2-2-15,4-8-2 16,8 2-10-16,5-7-24 0,7-4-106 16</inkml:trace>
  <inkml:trace contextRef="#ctx0" brushRef="#br0" timeOffset="12117.15">12152 1087 298 0,'0'0'9'16,"0"0"5"-16,0 0 20 15,0 0 0-15,0 0-27 0,125 80-5 16,-102-76-2-16,2-4-30 16,-2 0-44-16,-5 0-14 15,1 0-105-15</inkml:trace>
  <inkml:trace contextRef="#ctx0" brushRef="#br0" timeOffset="12498.6">12707 727 398 0,'0'0'35'0,"0"0"-32"16,0 0 8-16,0 0 24 15,0 0-16-15,0 0-8 16,-110 137 0-16,83-101-8 0,5-2 1 15,0-2-4 1,4-6 0-16,5-5-2 0,1-6-14 16,3-6-16-16,3-5-37 15,4-4-82-15,0 0-68 16</inkml:trace>
  <inkml:trace contextRef="#ctx0" brushRef="#br0" timeOffset="12700.44">12474 808 294 0,'0'0'49'0,"0"0"-47"0,0 0 34 16,0 0-5-1,0 0 7-15,100 111-18 0,-68-88-13 16,1-1-7-16,0-2 0 15,-2 1-70-15,-12-7-182 16</inkml:trace>
  <inkml:trace contextRef="#ctx0" brushRef="#br0" timeOffset="28001.83">12675 1164 110 0,'0'0'10'0,"0"0"5"16,0 0 4-16,0 0 4 15,0 0 1-15,0 0-6 16,0 0-4-16,0 0-13 15,-16-59 3-15,14 53 11 16,0 2 6-16,-2-3 12 16,2 2-23-16,-1-1-8 15,-2-2 1-15,3 0-3 16,0 2 0-16,0-1 0 16,-1 1 0-16,1 1 2 15,2-2-2-15,0 3 0 16,0 4 16-16,0 0-10 15,0 0 11-15,0 0 6 0,0 0-5 16,0 0 1-16,0 0-8 16,0 0-7-16,0 0 10 15,0 0-9-15,0 0 0 16,0 0-1-16,0 0-4 16,0 0-1-16,0 4-5 15,2 12 6-15,15 2 3 16,6 2-3-16,4 3 0 15,12-2 4-15,1 2-1 16,2 3 1-16,5 2-4 16,-3 2 0-16,3 2 5 15,-5-3-5-15,0 4 0 0,-3-3 1 16,-4 0-1 0,-6-2 0-16,-2 0 0 0,-5 1 1 15,-2-5 0-15,-2-6-1 16,-3-4 0-16,4-5 0 15,-4 2 1-15,1-5 0 16,-3 2-1-16,-1 2 1 16,-2-1-1-16,3 0 0 15,1 1 0-15,-3-4 0 16,-2 0 0-16,-4-1 0 16,-3-4 0-16,-2-1 0 15,0 1 4-15,0-1-3 16,0 0-1-16,0 0 6 15,0 0 0-15,0 0-1 16,0 0-5-16,2-2 1 0,-2-9-7 16,0 1 2-16,0-6-17 15,0-2-10-15,0 0-50 16,-2 5-148-16</inkml:trace>
  <inkml:trace contextRef="#ctx0" brushRef="#br0" timeOffset="28434.68">13079 1624 359 0,'0'0'37'0,"0"0"-37"15,0 0 0-15,0 0 1 16,0 0-1-16,0 0 0 15,8 10 9-15,13-2-5 16,-2-2 9-16,6 0-7 16,-1-2-2-16,3 2 8 15,4 0-9-15,3-2 2 16,-3-1-2-16,0 4-1 16,-4-5 5-16,-5 0-7 15,0-2 0-15,-4 0 6 0,0 0-1 16,-7 0-2-1,0 0 1-15,-2 0 2 0,-2-6 15 16,-2-2-18 0,-1-2-1-16,0 0 11 0,-2 2-3 15,-2-2-4-15,0 1-5 16,0 1 0-16,0-1 4 16,0-1-5-16,0-2-10 15,-2-2-18-15,-11-4-44 16,-1 0-12-16,-8-4-130 15</inkml:trace>
  <inkml:trace contextRef="#ctx0" brushRef="#br0" timeOffset="29240.3">12724 1026 105 0,'0'0'149'15,"0"0"-139"-15,0 0-1 16,0 0-8-16,0 0 2 16,0 0 17-16,-25-18 5 15,25 15-1-15,-2 0-5 16,2 2-1-16,-2 1 18 15,0 0-17-15,0 0 0 16,-1 0 0-16,1 0-17 16,-2 0-1-16,-3 1 1 0,-7 16-1 15,-1 2 1 1,1 4-2-16,2 3 0 0,2 0-3 16,6 5 2-16,-5 4 1 15,5 1-1-15,-1-2 2 16,3-6 0-16,2-9-1 15,0-2 0-15,0-7-4 16,0-8 5-16,0 0-1 16,0-2 1-16,0 0 2 15,0 0 13-15,0-6 3 16,0-16-11-16,0-8-4 16,0-1-1-16,0-6-2 15,0-1-1-15,0-1 0 0,0 7-4 16,0 3 0-1,0 4 4-15,0 6 0 0,0 1 0 16,7 3-6-16,-1 3 4 16,3 2 2-16,0 3 3 15,-2 2-3-15,-3 5-1 16,0 0-2-16,1 0 0 16,4 9-3-16,2 8 5 15,2 1 1-15,1-1 8 16,1-4-8-16,-1-1 0 15,-1-4 5-15,1-2-4 16,-3-1-1-16,2-1 0 16,1-2-2-16,1-2-6 15,-1 0-94-15,-10 0-264 0</inkml:trace>
  <inkml:trace contextRef="#ctx0" brushRef="#br0" timeOffset="33167.15">18862 1596 29 0,'0'0'43'0,"0"0"2"15,0 0-12-15,0 0-9 16,0 0-12-16,0 0-6 16,0 0-4-16,49-42-1 15,-33 27 6-15,-3 3-6 16,-2 1 7-16,1 1-3 16,-1 2-5-16,-5-1-1 15,4 6 0-15,-4-3 1 16,-1 2 2-16,-3 2 0 15,0 2-2-15,0-3 22 16,-2 3 19-16,0-4 0 16,0 3-8-16,0-3-16 15,0-5 8-15,0 1-18 16,0-1 3-16,0-4-1 0,0 2-3 16,0-2 3-16,0 2 9 15,0-1-8-15,0-1 24 16,0 5-12-16,-2 2-16 15,-9 1 10-15,-3 0-8 16,-3 2-4-16,-6 3-3 16,-4 0 0-16,1 0 3 15,-1 2-4-15,1 6 0 16,-1 5 2-16,2 4-2 16,1-2 1-16,1 2-1 15,1 2 0-15,2 2-1 0,2 1 1 16,5 0-1-1,2 2 0-15,1-2 1 0,4-2 0 16,6-2-1 0,0-2 1-16,0 0-4 0,0-3 4 15,0 2 0-15,14-1-1 16,1-4 1-16,3 1 0 16,-1 0 0-16,6-3 0 15,-3 0-1-15,4-2 1 16,-3-2 0-16,-3 1-3 15,1-4 3-15,-1-1-1 16,0 0-2-16,6 0 3 16,-1 0-2-16,4 0 2 15,2-12 0-15,4-2 2 0,1-4-2 16,-1 0 0-16,0 0 0 16,-4-2 2-1,-2 0-2-15,-2 0 0 0,-10 0 0 16,-1-2 1-16,-8 0-1 15,-6-2-4-15,0 0 1 16,0 0 3-16,-8-1-2 16,-8 3 2-16,-3 2 0 15,2 2 0-15,5 4 0 16,2 2-1-16,1 4 0 16,5-2-27-16,4 2-18 15,0 2-30-15,0-1-105 16</inkml:trace>
  <inkml:trace contextRef="#ctx0" brushRef="#br0" timeOffset="34437.05">19016 662 238 0,'0'0'48'0,"0"0"-32"0,0 0-5 16,0 0-2-1,0 0 13-15,-132-39-2 0,99 39-17 16,-7 0-3-16,-3 0 7 16,1 15-6-16,-2 2 3 15,-3 4 11-15,-5 5-3 16,0 4 3-16,-2 4-12 16,0 2 0-16,6 4 13 15,0 2-3-15,7 1-1 16,3 4-1-16,4 2-7 15,2-2 10-15,3 0-14 16,6 0 0-16,0-3 6 16,3 3-5-16,2 0-1 15,2 4 3-15,-1-1-1 0,3-1 4 16,1-3-6-16,4 2 0 16,0-2 3-1,3 2-1-15,1-2-2 0,5 1 0 16,0-2 2-16,0 1-6 15,11-1 5-15,12-1-1 16,3-2 3-16,1-2-1 16,2-2 0-16,2-2-2 15,-2-2 2-15,-3-2 3 16,3 2-5-16,-2-4 0 16,0 0 0-16,2-2 0 15,2-3 0-15,5-3-2 16,5 0 2-16,5-4-1 15,5-4 1-15,8-3 0 16,1-4 7-16,-1-6-7 0,1-1 0 16,-4 0-1-16,0 0 2 15,0 0-1-15,-2 0 0 16,0-3 0-16,2-8 0 16,2-4 0-16,3-4-2 15,-1 0 0-15,-2-5 2 16,-2-5 0-16,-6-2 0 15,-2-4 0-15,-6 1-2 16,-7-2 2-16,-2 4 0 16,-8 2 0-16,-5-2 0 15,-1 0 2-15,-2-8-2 0,1-4 0 16,-1-3 2-16,4-1-2 16,-1 2 0-16,0-3 0 15,0 2 1-15,-3-1-1 16,-3 2 0-16,-3-2 0 15,-7 2 2-15,-1 1 0 16,-3 3-2-16,0 2 2 16,0-2-2-16,-13 2 5 15,0-2-5-15,-1 1 0 16,-1-2 1-16,1-1 1 16,1 1-2-16,-3 3 3 15,3 2-3-15,-3 0 9 16,1 4-9-16,-2 4 6 15,2 4 2-15,-1 1-8 0,1 6-1 16,-1 1 0 0,1 2 2-16,-1 5 0 0,3 0-1 15,-3 1 0-15,3 0 6 16,2 4-6-16,4 0 0 16,-2 1 0-16,0 1 0 15,-2 3-3-15,-4 1-28 16,-4 0-31-16,-5 0-14 15,-8 4-46-15</inkml:trace>
  <inkml:trace contextRef="#ctx0" brushRef="#br0" timeOffset="37116.53">18510 26 225 0,'0'0'22'0,"0"0"-17"16,0 0 23-16,0 0 11 16,0 0-9-16,0 0 12 15,0 0-17-15,-85-16-3 0,70 16 16 16,-3 0-24-16,1 0 5 16,-4 0-5-16,1 0-9 15,-4 0-3-15,-3 0-1 16,-6 0 0-16,-6 0 5 15,-5 0-6-15,-7 0 0 16,-5 0 5-16,-4 0-5 16,0 0 0-16,2 0 0 15,7 26 2-15,1 7-1 16,4 2-1-16,-3 9 0 16,2 5 0-16,-2 5 0 15,-3 6 0-15,4-2 0 16,-4-4 1-16,6 0 0 15,3-4-1-15,1 2 0 16,5-1 4-16,-1 2-4 0,1 3 0 16,4 3 0-16,0 1 3 15,4-1 1-15,2-5-4 16,5 5 0-16,2-2 5 16,5-3-5-16,1 1 0 15,3 1 1-15,-1 3-1 16,4 1 3-16,3 2-3 15,3-1 0-15,2-1-1 16,0 0 2-16,0-4-1 16,0 2 0-16,0-3 2 15,7-4-5-15,9 2 3 16,1-8 0-16,3 4 1 0,0-3 0 16,0-4-1-16,1 0 0 15,-2 0 1-15,-1 3 1 16,0-1-2-16,-5 3 0 15,4 2 1-15,-2-3-1 16,1-4 0-16,1-4-3 16,5-6 3-16,3-2 2 15,4-4-2-15,2 0 0 16,5-2 1-16,-1 5 1 16,3-2-2-16,-2 4 0 15,-1-1 1-15,-2 0-1 16,2-2 0-16,-4 2 0 15,0-5 0-15,2-2 0 0,3-1-1 16,-1-4-1-16,5-4 2 16,1-2 1-16,1 0-1 15,4-1 0-15,4-2 1 16,1 1 0-16,2 3-1 16,-1-1 0-16,-5 2 1 15,-1-2-1-15,1 0 0 16,2-2 0-16,7-4 1 15,4 0-1-15,7-6-1 16,7 0-1-16,1 0 2 16,1 0-1-16,-5-6 1 15,-8 0 0-15,-5 2-3 0,-8 1 3 16,-2 3 0-16,-4-2 0 16,-1 1 0-1,-4-4 1-15,3 1-1 0,1-1 0 16,-1 0 0-16,1 0 0 15,-1 1-1-15,-2-2 1 16,1-1 1-16,-1-1 0 16,2 1-1-16,1 0 0 15,1 0 0-15,-7-1 0 16,-6-1-2-16,-4 3 2 16,-2 0 0-16,-2-2 2 15,3-2-2-15,0-1 0 16,1-4 2-16,2-1-1 15,0 0-1-15,0 0 2 0,0 0-1 16,-2-1 1-16,0 4-2 16,-2-1 0-16,1 0 2 15,-2-1-2-15,5 2 0 16,-2-1 0-16,2-3 2 16,-2 2-1-16,0-3-1 15,0-2 0-15,2-2 4 16,-1-1-3-16,-1 1-1 15,0 3 4-15,-3-3 2 16,-1-3 7-16,2-1-11 16,-4-1 3-16,4-2 8 15,-5-1-11-15,0 0-2 16,2 0 8-16,1 2-2 0,-1-5 0 16,0 3-6-16,-4-2 0 15,2-1 4-15,-4-2-4 16,2-1 0-16,1-4 1 15,-3 1-1-15,4-4 0 16,-2-3 0-16,2-1 0 16,2 2 0-16,-2 1 0 15,3 0 0-15,-1-1 2 16,0 1-1-16,1 0 3 16,-1-2-4-16,0 0 0 15,0-2 0-15,-6 1 0 0,-3 1 0 16,-4 2 1-1,-7 0 0-15,0 0 2 0,0 2-3 16,-2-4 0-16,0 0 8 16,0 4-6-16,0-2 1 15,0 6 4-15,0 1 4 16,0 3-4-16,-4 0-7 16,-7-3 1-16,1 2-1 15,-4-3 0-15,-4 2 0 16,0 0 3-16,0-2-3 15,-2-6 2-15,0 1-2 16,-2-3 0-16,0 0-1 16,-7 4 1-16,-2 4-3 15,-7 3 2-15,-5-1 2 0,-3 5-3 16,-6 1 2-16,-1 2 0 16,-1 1 10-16,-1-1-10 15,1 0 0-15,3-2 0 16,4 0 1-16,2 0-1 15,3 3 0-15,2 2 0 16,2 7 0-16,0 6 0 16,-2 8 0-16,1 4 0 15,-2 0 0-15,-1 0 0 16,0 0 0-16,-1 0 0 16,-3 0-1-16,-6 0 1 15,-2 0-4-15,-4 0 3 16,-2 0 1-16,-4 0 0 15,-3 0-3-15,2 0 3 16,-1 0 2-16,-1 0-2 0,2 0 0 16,0 0 0-16,3 0 0 15,-1 0 0-15,1 0-4 16,2 0-3-16,-1 0 5 16,2 0-4-16,-3 0 5 15,-4 0 1-15,4 0 0 16,7 0 0-16,4 0 0 15,3 0 0-15,4 0-2 16,2 0 2-16,4 0-8 16,2 0-24-16,3 0-27 0,-1 0-44 15,3 0-74-15</inkml:trace>
  <inkml:trace contextRef="#ctx0" brushRef="#br0" timeOffset="39808.76">18742 870 274 0,'0'0'68'16,"0"0"-44"-16,0 0 8 15,0 0 17-15,0 0 13 16,0 0-9-16,0 0-42 15,-34 4-11-15,3 32 16 16,-13 11-10-16,-8 4 20 16,2 2-20-16,5-7-1 15,7-7 4-15,9-4-9 0,8-9 0 16,6-6 0-16,7-3 0 16,0-9-4-16,4-1-14 15,4-7-16-15,0 0-23 16,0-4-50-16,0-20 6 15</inkml:trace>
  <inkml:trace contextRef="#ctx0" brushRef="#br0" timeOffset="40018.08">18461 1013 467 0,'0'0'52'0,"0"0"-45"16,0 0-7-16,0 0-2 15,0 0 2-15,0 0 0 16,54 79 17-16,-17-48-17 0,8-8 1 16,7 2 3-16,1-7-4 15,0-6-3-15,-1-2-8 16,-1-10-48-16,-4 0-34 16,-5 0-120-16</inkml:trace>
  <inkml:trace contextRef="#ctx0" brushRef="#br0" timeOffset="40357.71">19628 908 404 0,'0'0'37'0,"0"0"-33"16,0 0 17-16,0 0 16 16,-122 70-12-16,84-46-5 15,5 0-17-15,4-2-1 0,2 0-2 16,2-1 2-1,4-1-2-15,-2 0 0 0,5-5-5 16,5-4-6 0,4-5-50-16,7-6-35 0,2 0-53 15</inkml:trace>
  <inkml:trace contextRef="#ctx0" brushRef="#br0" timeOffset="40567.5">19368 1037 425 0,'0'0'48'16,"0"0"-44"-16,0 0 1 0,0 0 0 15,0 0 1-15,0 0-4 16,67 87 4-16,-29-53 7 16,2-1-12-16,2-3 1 15,-2-2-2-15,1-4-4 16,-3-6-23-16,-3 0-63 15,-4-2-72-15</inkml:trace>
  <inkml:trace contextRef="#ctx0" brushRef="#br0" timeOffset="40919.68">19813 1783 450 0,'0'0'22'16,"0"0"-19"-16,0 0 15 15,0 0 17-15,-129 72-20 16,79-28 0-16,-8 6-4 16,2-3-6-16,4-2 10 0,10-7-15 15,13-10 0 1,7-3 1-16,9-12-1 0,5-5-2 16,4-6-15-16,4-2-34 15,0 0-30-15,0-11-39 16</inkml:trace>
  <inkml:trace contextRef="#ctx0" brushRef="#br0" timeOffset="41149.19">19457 1883 429 0,'0'0'4'16,"0"0"8"-16,0 0-12 15,0 0 11-15,51 116 14 16,-20-86-6-16,8-2-12 0,-2-2 5 16,1-2-12-16,-2-5 0 15,-5-1-1-15,-9-9-28 16,-6-3-60-16,-16-2-103 16</inkml:trace>
  <inkml:trace contextRef="#ctx0" brushRef="#br0" timeOffset="41553.58">18677 2088 423 0,'0'0'18'0,"0"0"-2"16,-119 89 10-16,69-49 30 16,-1-1-6-16,2 3-32 15,4-4-10-15,3-3 1 16,9 2-6-16,1-11-1 16,10-6-2-16,4-4-4 15,7-8 4-15,4-8-34 16,5 0-39-16,0-7-37 15</inkml:trace>
  <inkml:trace contextRef="#ctx0" brushRef="#br0" timeOffset="41801.64">18301 2182 407 0,'0'0'3'16,"0"0"2"-16,0 0-5 16,0 0 2-16,0 0 17 15,58 104 10-15,-25-84-25 16,10 0 5-16,5-6-9 16,4-2 0-16,2-6 2 15,-4-6-2-15,-2 0-27 16,-13 0-59-16,-12-12-157 15</inkml:trace>
  <inkml:trace contextRef="#ctx0" brushRef="#br0" timeOffset="42249.41">18433 1532 412 0,'0'0'37'16,"0"0"-35"-16,0 0 9 16,-143 110 30-16,87-64-3 15,-2 2-15-15,-2 3-16 16,6-5 9-16,8-2-16 15,10-7 0-15,7-7 1 16,9-11-1-16,9-7-6 0,5-6-25 16,6-6-42-16,0 0-11 15,0-10-32-15</inkml:trace>
  <inkml:trace contextRef="#ctx0" brushRef="#br0" timeOffset="42500.62">18049 1586 422 0,'0'0'36'0,"0"0"-27"15,0 0-9-15,0 0 23 16,52 127-6-16,-28-89 8 15,7-1-15-15,3-5-6 16,-1-1 0-16,-2-9-3 16,-4-1-2-16,-5-10 1 15,-6-8-45-15,-8 0-60 16,-8-3-219-16</inkml:trace>
  <inkml:trace contextRef="#ctx0" brushRef="#br0" timeOffset="43097.44">18151 1063 381 0,'0'0'100'16,"0"0"-83"-16,0 0-11 16,0 0 7-16,-117 86 17 15,80-56 6-15,2-2-32 16,2 0-4-16,1 0 0 15,6-3 0-15,-1-2-1 16,5-5-14-16,2-3-37 16,-1-10-44-16,11-5-39 0</inkml:trace>
  <inkml:trace contextRef="#ctx0" brushRef="#br0" timeOffset="43299.82">17831 1107 227 0,'0'0'212'16,"0"0"-212"-16,0 0 4 15,0 0-4-15,0 0 9 16,102 138 17-16,-57-94-20 16,1-1-4-16,2-6 0 15,-2-8-2-15,-3-4-69 16,-12-12-185-16</inkml:trace>
  <inkml:trace contextRef="#ctx0" brushRef="#br0" timeOffset="50101.56">25558 1421 196 0,'0'0'53'16,"0"0"-20"-16,0 0 1 15,0 0 3-15,0 0 2 16,0 0-16-16,0 0-2 15,-27-50-4-15,25 44-2 16,0 2 9-16,-1 1-7 16,1 0-6-16,-2 1 10 15,-1-2-10-15,-2 1 0 0,1 1 0 16,-3-3-8-16,-3 2 7 16,4 0-10-16,-3 3 0 15,-1 0 10-15,4 0-10 16,1 0 4-16,-2 0-4 15,0 0 1-15,-4 5-2 16,-3 8 1-16,-4 7 0 16,0 3 1-16,-3-1 0 15,2 0-1-15,3-1 0 16,2 0 0-16,3-2 1 16,4 3-1-16,-1 1 0 15,2-1 2-15,3 0-1 16,1-2-1-16,2-1 0 0,0 0 0 15,2 1 0-15,0 2 0 16,0 0 0-16,0-2 2 16,0 1-2-16,0-3-2 15,8 0-1-15,3-4 3 16,3-1 3-16,1 1-3 16,1 0 0-16,-1-4 2 15,2-4-1-15,0-1-1 16,1-4 0-16,0-1 2 15,0 0 1-15,2 0-3 16,-3 0 0-16,6-12 6 16,-5 2-5-16,1 1-1 15,0-1 0-15,-6 3 1 16,0 4-1-16,0-3 0 0,1 0 0 16,-1-7 1-16,8 1-1 15,-2-7 0-15,8-5 0 16,0-1 1-16,-2-3 1 15,-1 5-2-15,-7 0 0 16,-3 3 1-16,-3 2-1 16,-6 2 0-16,-5 2 0 15,0-2 1-15,0-1 4 16,0 0-5-16,-7-3 0 16,-6 0-2-16,-1 0 3 0,1 2-1 15,-5 1 0 1,1 1-5-16,-6 0 4 15,1 3-19-15,1 0-6 0,2 5 2 16,3-2-20-16,5 3-37 16,2-4-31-16</inkml:trace>
  <inkml:trace contextRef="#ctx0" brushRef="#br0" timeOffset="51266.55">25680 777 196 0,'0'0'62'0,"0"0"-39"16,0 0-16-16,-122-28 35 15,91 23-8-15,-1 0 8 0,-1 2-25 16,0 0-11-1,-3 3 10-15,-2 0-8 0,-2 0 9 16,-4 6 0-16,-8 13-13 16,-4 5 11-16,-4 4-9 15,0 0 6-15,4 1 4 16,5-4-8-16,6 3 3 16,5-2 1-16,5 4-9 15,2 1 12-15,1 3-15 16,8 2 1-16,-1 6 5 15,5 0-5-15,2 4 0 16,0 4-1-16,3 0 2 16,-1 4 1-16,3-3-3 0,4-1 0 15,4-4 1 1,5 0 1-16,0 0-2 0,0 0 0 16,0 2 1-16,10 0-1 15,9 4 0-15,1-1 0 16,5 3 5-16,2-2-4 15,2-2-2-15,2 0 0 16,3-6 1-16,1-4-2 16,5-6-5-16,3-1 7 15,3-6 11-15,4-3-11 16,0-1-1-16,0-1 1 16,1-1 3-16,-2-2 2 0,-4 1-5 15,-3-4 0 1,0 0 0-16,-2-2 0 0,2-4-4 15,2-4 4-15,4-2-1 16,3-4 1-16,-2 0 0 16,0 0 1-16,3 0 0 15,-4-11-1-15,4-8-2 16,-4-1 1-16,-1-6 2 16,0-1-3-16,-4 2 1 15,-1-4-4-15,-3-3 1 16,2 0 5-16,-3-5-1 15,0-6 0-15,-3-1 0 16,-2-2-1-16,-6-2 1 16,-2-5 0-16,-5-1-2 15,-2 0 2-15,-2 3 0 0,-6-1-1 16,-1 7 2-16,-1 3 1 16,-4 0-2-16,-2 0 0 15,0-5 1-15,-2 3-1 16,0-3 0-16,0-2-1 15,0 3 2-15,0 0 1 16,0 6-2-16,0 4 0 16,-2 4 4-16,-14 0-3 15,-6 3-1-15,-2 0 1 16,-7 1-1-16,-7-1 7 16,-3-1-3-16,1 1-3 15,3-4 8-15,1-1-9 16,3 0 0-16,-2 4 0 15,4 4 2-15,-2 6-4 0,0 6-11 16,-5 6 5-16,-4 2 2 16,-5 3-10-16,-2 3-16 15,4 0-21-15,10 0-12 16,8 0-16-16,12 0-79 16</inkml:trace>
  <inkml:trace contextRef="#ctx0" brushRef="#br0" timeOffset="52969.66">25491 10 237 0,'0'0'51'15,"0"0"-32"-15,-114 0-18 16,74 0 15-16,-5 0 17 16,-1 0-12-16,-8 0 0 15,-2 0-1-15,-2 0-2 16,-4 0 7-16,0 0-6 15,-1 20-8-15,3 6 12 16,2 4-18-16,5 3 6 16,-5 6 1-16,0 7-5 15,-2 13 4-15,-2 6-10 0,-1 3 0 16,1 3 7-16,4-3-7 16,4-4-1-16,8 3 4 15,1-7-3-15,5 2 9 16,7-2-9-16,-1-1-1 15,5-3 10-15,0 0-10 16,-2 2 0-16,-4 6-1 16,-1 3 4-16,0 7-3 15,0 3 0-15,3 3 0 16,6 0 0-16,5-5 0 16,8-3 0-16,8-4-1 15,6-6 3-15,0 5-3 0,4-3 1 16,17 0 0-16,5 2 4 15,-2-4-2-15,-1-1-2 16,-7 3 0-16,-8-1 3 16,-1 4 0-16,-3-5-3 15,4-4 0-15,5-6-1 16,9-3 1-16,5-2-1 16,9-2-6-16,3-3 6 15,9-2-1-15,2-4 1 16,4-2 1-16,-2 3 10 15,-6-4-10-15,-1-1 0 16,-3 3 0-16,2-5 2 16,3 2-2-16,5-4 0 0,3-2 0 15,5-2-8 1,0-4 8-16,-2-2 0 0,-2-1 6 16,2-2-6-16,-2-3 0 15,2 0 0-15,1-3 0 16,1-4 3-16,-1 1-2 15,-1-2-1-15,-5-2 0 16,-1 0 1-16,-4 0 0 16,2 0-1-16,0-2 0 15,4 0 0-15,4 0 0 16,4 0 0-16,-3 0 1 16,-1-10-1-16,-3-1 0 15,-4 3-1-15,-2-7 3 0,-4 1-6 16,-2-1 4-16,1-4 0 15,-1 1 3-15,3-4-2 16,3 0-1-16,6-4 0 16,3-4 0-16,5-4 4 15,-1-5-4-15,6-3 0 16,-2-2 0-16,7-4 0 16,-2 0 0-16,-5-4 0 15,-6 2 0-15,-9-2 0 16,-4-2 1-16,-3-1-1 15,1-1 0-15,-3-2 0 16,0 0-1-16,-3-1 0 16,-2 3 1-16,-3 0-6 15,-3 0 5-15,0 2 0 0,-2-2 0 16,-4 0 2-16,-10 3-3 16,-6 3 1-16,-2 5 1 15,-3-1-8-15,1-2 8 16,-1-1 0-16,2 1-3 15,6-2 6-15,-3 0-6 16,-3 2 3-16,-4 2 0 16,-2 1-1-16,0 6 1 15,0-2 0-15,0 1 0 16,-6 0 0-16,-7 0 0 0,-1-3-1 16,-3-2 1-1,-1-4-1-15,-3-1 1 0,0 2 0 16,0-2 4-16,1 2-2 15,-2 2 3-15,-5 0-5 16,-4 3 0-16,-4 3 13 16,-2 3-13-16,2-3 0 15,4-1 4-15,2 1-2 16,2-2 1-16,1 0-3 16,-3-5 0-16,-2 4 4 15,-3-1-4-15,-4 1 0 16,-2 5 0-16,-7 2 2 15,-2 2-9-15,-5 0 8 16,1 1-1-16,0 3 9 16,-1 13-9-16,0 5-8 15,-4 12 8-15,4 0 0 16,-2 0 0-16,2 0-4 0,2 0 4 16,2 0 2-16,-6 0-2 15,0 0-4-15,-2 0 2 16,0 0-8-16,2 0-2 15,8 0-16-15,0 0-1 16,6 0-16-16,5 0-55 16,-1 0-26-16</inkml:trace>
  <inkml:trace contextRef="#ctx0" brushRef="#br0" timeOffset="53750.05">25587 1238 427 0,'0'0'41'0,"0"0"-32"15,0 0 20 1,0 0 5-16,0 0 1 0,0 0-21 16,0 0-13-16,-56 47 10 15,16-3-6-15,-7 9 0 16,1-8 13-16,3-1-18 15,7-5 4-15,5-10-2 16,8-6-1-16,8-11-2 16,7-6-2-16,6-6-22 15,2 0-15-15,0-6-43 16,0-22-33-16</inkml:trace>
  <inkml:trace contextRef="#ctx0" brushRef="#br0" timeOffset="53965.82">25306 1296 405 0,'0'0'79'16,"0"0"-61"-16,0 0-3 15,0 0-6-15,0 0-3 16,0 0 3-16,20 55 6 16,0-26-2-16,5-1-11 15,4-4 0-15,4-4 7 16,0-5-9-16,1-2-3 15,1-11-6-15,-1-2-57 16,1 0-44-16,-4-12-127 16</inkml:trace>
  <inkml:trace contextRef="#ctx0" brushRef="#br0" timeOffset="54185.3">25796 1319 469 0,'0'0'38'16,"0"0"-29"-16,0 0-7 15,0 0-2-15,0 0 11 16,-147 69-7-16,116-49-2 16,0-1-2-16,4-1 0 15,4-5-5-15,2-1 4 0,5-8-33 16,3-2-47-1,3-2-73-15</inkml:trace>
  <inkml:trace contextRef="#ctx0" brushRef="#br0" timeOffset="54399.3">25553 1359 493 0,'0'0'48'0,"0"0"-48"15,0 0-4-15,0 0 4 16,0 0 4-16,25 108 11 16,-8-69-15-16,6-7 0 15,2-4 0-15,2-6-1 16,1-8-12-16,-4-6-51 0,-3-5-39 16,-8-3-107-16</inkml:trace>
  <inkml:trace contextRef="#ctx0" brushRef="#br0" timeOffset="54651.56">25580 1586 443 0,'0'0'38'0,"0"0"-35"15,0 0 1-15,0 0 39 16,-130 71-34-16,99-52-6 16,0-3-1-16,0 0-2 15,4-4 1-15,3-2-1 16,6-2-14-16,5-8-28 16,3 0-57-16,6 0-92 15</inkml:trace>
  <inkml:trace contextRef="#ctx0" brushRef="#br0" timeOffset="54899.51">25319 1574 378 0,'0'0'91'16,"0"0"-91"-16,0 0-9 15,0 0 9-15,0 0 11 16,0 0-3-16,92 108 4 16,-57-96 1-16,1-4-5 15,4-3-8-15,-2-5-5 16,0 0 0-16,-5-5-101 16,-10-11-170-16</inkml:trace>
  <inkml:trace contextRef="#ctx0" brushRef="#br0" timeOffset="55265.96">25801 1640 387 0,'0'0'104'15,"0"0"-104"-15,0 0 4 16,0 0 18-16,0 0-1 15,-143 100-11-15,103-71 0 16,5 0-9-16,1-3 1 16,7 1-2-16,5-5 0 15,9-10-5-15,5-6-34 16,8-6-61-16,0-2-50 16</inkml:trace>
  <inkml:trace contextRef="#ctx0" brushRef="#br0" timeOffset="55466.69">25583 1624 462 0,'0'0'28'0,"0"0"-28"15,0 0 0-15,0 0 13 16,0 0-2-16,89 106-3 15,-63-94-4-15,-2-6-4 16,-1-2-14-16,-5-4-64 16,-5 0-65-16</inkml:trace>
  <inkml:trace contextRef="#ctx0" brushRef="#br0" timeOffset="55796.41">25417 1536 449 0,'0'0'34'0,"0"0"-31"0,0 0 31 15,-133 74 3-15,95-52-26 16,7-4-9-16,6-4-2 16,5-2-8-16,5-4 2 15,5-4-61-15,4-4-62 16,-3 0-171-16</inkml:trace>
  <inkml:trace contextRef="#ctx0" brushRef="#br0" timeOffset="56049.64">25148 1524 483 0,'0'0'36'0,"0"0"-36"16,0 0 0-16,0 0 0 15,0 0 6-15,20 124-3 16,2-98-3-16,5-2 1 16,6-6-4-16,1-4 3 15,3-8-8-15,-1-6-18 16,-3 0-54-16,-2-12-90 0</inkml:trace>
  <inkml:trace contextRef="#ctx0" brushRef="#br0" timeOffset="56307.5">25452 1417 280 0,'0'0'135'0,"0"0"-134"15,0 0 7-15,-79 113 31 0,52-81 1 16,0-2-12-16,0-2-28 16,6-4 1-16,2-2-3 15,7-6 1-15,-2-4-28 16,7-6-47-16,5-6-66 15</inkml:trace>
  <inkml:trace contextRef="#ctx0" brushRef="#br0" timeOffset="80033.36">28479 631 289 0,'0'0'27'0,"0"0"3"15,0 0 2-15,0 0 0 16,0 0 13-16,0 0 3 15,0 0-19-15,0 0-13 16,0-26-9-16,0 26-4 16,0 6-6-16,0 19 0 15,0 16 3-15,0 20 16 0,0 15-10 16,0 2 1-16,-8-1-7 16,0-9 4-16,4-13 2 15,1-6-6-15,1-11 0 16,2-6 3-16,0-10-3 15,0-6 0-15,0-8 0 16,0-6 0-16,0-2 0 16,0 0 0-16,0 0 0 15,0-10 6-15,0-22-6 16,0-16-9-16,0-19 1 16,0-9-1-16,0-12 8 15,0-2-11-15,0 2 8 0,0 11 4 16,0 17 0-16,0 18 0 15,2 17 0-15,1 13 1 16,-3 10 2-16,2 2-3 16,0 0-5-16,4 0 1 15,6 17-5-15,1 18 4 16,5 9 4-16,0 6 2 16,2 8 1-16,0-4-2 15,2-2 0-15,-4-10 2 16,3-9-2-16,-2-8 0 15,-1-7 0-15,-1-10 1 16,0-3 3-16,-2-5-4 16,5 0 0-16,3-13 9 0,1-15-7 15,-2-6-1-15,-2-5-1 16,-5-4 2-16,-3 5-12 16,-3 8 6-16,-5 11 2 15,-4 13 1-15,0 6 1 16,2 0-7-16,0 20-7 15,2 19 14-15,0 7 5 16,-2 6-3-16,4 0-1 16,1 0 4-16,5-1-4 15,-2-4-1-15,3-6-1 16,1-11-20-16,1-10-14 16,6-9-31-16,1-11-14 15,5 0-59-15</inkml:trace>
  <inkml:trace contextRef="#ctx0" brushRef="#br0" timeOffset="80616.33">29310 676 406 0,'0'0'16'0,"0"0"-9"15,0 0-7-15,0 0 8 16,-27 136 11-16,7-72-4 15,-7 4 16-15,5 1-28 16,2-4 3-16,-3-4 6 16,6-9-11-16,1-16 0 15,5-12-1-15,7-14 1 0,4-8-7 16,0-2 3-16,0 0 3 16,0-17 8-16,2-18-4 15,18-19-4-15,0-11-14 16,-4-11-1-16,-3-6-4 15,-9-2-5-15,-2 3-6 16,-2 6 23-16,0 14 7 16,0 17 1-16,0 18 3 15,0 14 5-15,-6 6 20 16,4 6-9-16,0 0-12 16,-1 0-8-16,3 11-12 15,0 25 12-15,0 10 1 0,5 10 0 16,15 2 4-1,4 2-5-15,5-3 0 0,0-6 2 16,2-5 0-16,-4-5-2 16,-2-10 2-16,-1-3 1 15,-8-3 5-15,-5-9-8 16,-4-4 0-16,-3-7 1 16,-4-1-1-16,0-1 0 15,0 3 5-15,-25 2 11 16,-6-1-5-16,-2-1-11 15,0-1 0-15,6-5-1 16,12 0 1-16,5 0-24 0,10 0-27 16,0-11-22-1,6-4-19-15,26-5-102 0</inkml:trace>
  <inkml:trace contextRef="#ctx0" brushRef="#br0" timeOffset="80916.63">29949 716 364 0,'0'0'34'16,"0"0"-28"-16,0 0-5 16,0 0-1-16,0 0 11 0,0 0 4 15,-55 134 11 1,51-90-21-16,4 0 1 0,0-4 13 15,0 1-14-15,0-5 3 16,12-4-4-16,7-2-1 16,2-3 3-16,6-8-6 15,2-1 0-15,2-8 2 16,5-6-2-16,1-4-6 16,6 0-3-16,-1-18-32 15,1-13-16-15,-5-2-106 16</inkml:trace>
  <inkml:trace contextRef="#ctx0" brushRef="#br0" timeOffset="81133.53">29978 961 68 0,'0'0'283'0,"0"0"-282"15,0 0-1-15,0 0 13 16,0 0 4-16,0 0 1 16,141-23-15-16,-108 11-2 15,-2-4 2-15,-2-8-3 16,-4-2-11-16,-8-4-96 16</inkml:trace>
  <inkml:trace contextRef="#ctx0" brushRef="#br0" timeOffset="81333.19">29890 619 443 0,'0'0'6'16,"0"0"11"-16,0 0-17 15,0 0 1-15,0 0 14 16,160 0-14-16,-112-4-2 15,6 0 1-15,2-4-17 16,-5 1-73-16,-9-1-182 0</inkml:trace>
  <inkml:trace contextRef="#ctx0" brushRef="#br0" timeOffset="85032.58">28857 2019 422 0,'0'0'33'0,"0"0"-5"16,0 0-10-16,0 0-7 16,0 0-11-16,0 0 2 0,-4 94 4 15,4-18 5 1,2 12-10-16,-2 1 15 0,0-5-8 15,0-10-3-15,0-16-2 16,0-12-2-16,0-17 2 16,0-13-3-16,0-8 0 15,0-8 7-15,-2 0-6 16,0-17 29-16,-5-26-4 16,0-21-23-16,3-22-3 15,-1-8 0-15,3-6-2 16,2 5-3-16,0 8-6 15,9 9 7-15,20 16 1 16,4 8 3-16,3 11 0 16,2 18-3-16,-4 11 3 0,-3 11-4 15,-6 3 4-15,-4 12-6 16,-3 27 4-16,-5 8-1 16,-8 12 1-16,-5 3 1 15,-5 2 1-15,-26 3-9 16,-11-6 6-16,-7 1 1 15,-4-5-6-15,-1-9-3 16,9-12 8-16,8-14-2 16,14-11 5-16,10-10 5 15,13-1-5-15,0 0-3 16,0-1 3-16,13-14 6 16,10-1-4-16,6 3-2 15,-3 4 0-15,3 7 0 0,-2 2 0 16,0 2-3-1,0 20 3-15,4 6 2 0,0 2 5 16,-2-1-7-16,3-2 0 16,-7 0 3-16,2-8-3 15,-2-1 0-15,2-5 0 16,0-9-4-16,0-4-4 16,2 0-49-16,2-6-66 15,-4-19-41-15</inkml:trace>
  <inkml:trace contextRef="#ctx0" brushRef="#br0" timeOffset="85500.21">29435 1596 344 0,'0'0'26'16,"0"0"-24"-16,0 0 2 15,0 0 12-15,0 0 7 16,0 0-1-16,0 0-14 16,50-44-4-16,-34 44 13 0,0 0-17 15,-5 2 10 1,0 18 7-16,-7 4-4 0,-1 5 0 15,-3 8-4-15,0 1 9 16,-9 4 3-16,-8 2-19 16,-4-1 3-16,3-5 3 15,5-6-2-15,4-8 0 16,2-5-6-16,5-6 0 16,0-1 5-16,2-2-5 15,0 0 0-15,0-4 3 16,0-2-1-16,0-1 6 15,8 0-5-15,6-1-3 0,1 0 12 16,6-2-12 0,3 0 0-16,5 0 5 0,5 0-5 15,6-8-11-15,3-4-70 16,-10-6-171-16</inkml:trace>
  <inkml:trace contextRef="#ctx0" brushRef="#br0" timeOffset="91181.28">28911 4098 352 0,'0'0'8'0,"0"0"8"16,0 0-6-16,0 0 8 16,0 0 36-16,0 0-17 15,0 0-27-15,0 0-9 0,-16-20-1 16,16 43-3-1,0 15 2-15,-2 14 2 16,-2 14 16-16,1 9-14 0,1-2 0 16,0 1 4-16,2-5 0 15,-2-7-1-15,-2-2-5 16,-2-8 3-16,2-8 3 16,2-7-7-16,0-12 0 15,2-6 1-15,0-10-1 16,0-5 2-16,0-4-2 15,0 0 0-15,-2 0 15 16,-3-13 7-16,1-24-16 16,-3-14 1-16,2-16-6 15,3-15-1-15,2-8-5 16,0-2 0-16,0 3 0 0,4 7 4 16,15 6 0-1,-3 9 0-15,3 7 1 0,1 13-3 16,1 7-1-16,0 13 3 15,4 7-6-15,0 6 7 16,4 11-3-16,2 3 2 16,0 1 1-16,0 31-3 15,-6 10 0-15,-12 10 3 16,-9 6-5-16,-4 5 5 16,-8 1 0-16,-26-1 0 15,-11-6 4-15,1-1-4 16,-3-8 0-16,5-5 3 15,6-14-1-15,10-8-2 0,11-11 0 16,7-6 2-16,8-4-1 16,0 0 1-16,0 0-2 15,0-4 4-15,4-10-3 16,12-3-1-16,5 2-1 16,-2 1 0-16,2 4 1 15,-6 1 0-15,-1 7-1 16,-4 2 2-16,4 0-5 15,1 6 4-15,6 19-1 16,1 5-1-16,2 5 4 16,1 6-4-16,-3-1 2 15,1 0 0-15,-4-7 5 16,2-2-5-16,-4-5 0 16,-1-8-4-16,-3-7 3 0,-1-7-16 15,-4-4-25-15,1 0-48 16,3-29 16-16</inkml:trace>
  <inkml:trace contextRef="#ctx0" brushRef="#br0" timeOffset="91687.17">29219 3463 368 0,'0'0'8'0,"0"0"-2"15,0 0 0-15,0 0 20 16,0 0-2-16,0 0-9 15,4-45-5-15,0 45-10 16,-2 0-1-16,5 0-4 16,-3 14 5-16,6 8 23 15,-2 5-19-15,-3 3 2 16,1 1 14-16,0 2-18 0,-2-1 1 16,2 0-1-1,-1 0-1-15,-1-1 4 0,-4 1-5 16,0 0 0-16,0 0 9 15,0-7-8-15,-2 0 2 16,0-7-3-16,2-4 2 16,0-6-2-16,0 0 0 15,2-4 0-15,12-1 9 16,3-2-8-16,1-1 3 16,4 0 1-16,2 0-4 15,-3 0-2-15,-1-8-1 16,2-2-34-16,0-6-21 15,3 0-88-15</inkml:trace>
  <inkml:trace contextRef="#ctx0" brushRef="#br0" timeOffset="92456.43">29541 4321 266 0,'0'0'15'16,"0"0"-14"-16,0 0 22 15,0 0 0-15,0 0-3 16,0 0-4-16,-4 0-13 15,4 0-2-15,0 0 4 16,0 0 9-16,0 0 14 16,6 2-19-16,8 4 3 15,4-1 0-15,2-4 0 16,9 0 5-16,4 2-17 16,3-3 2-16,-1 0 5 15,-1 0-7-15,-7 0 0 16,-3 0-2-16,-3 0-1 15,-8 0-5-15,-3 0-36 16,0 0-29-16,-8 0-51 0</inkml:trace>
  <inkml:trace contextRef="#ctx0" brushRef="#br0" timeOffset="92719.42">29557 4592 308 0,'0'0'15'16,"0"0"-15"-16,0 0 0 15,0 0 22-15,0 0-4 16,0 0-2-16,100 4-16 15,-62-4 0-15,3-4-4 16,-6-6-3-16,1 1-44 16,-3 0-96-16</inkml:trace>
  <inkml:trace contextRef="#ctx0" brushRef="#br0" timeOffset="94665.72">30580 4048 20 0,'0'0'146'15,"0"0"-101"-15,0 0-14 16,0 0 12-16,0 0 7 16,0 0-5-16,2-81-26 0,-2 74-2 15,0 0 16-15,0 2-20 16,0 3 12-16,0 0-3 15,0 2-16-15,-7 0 11 16,-11 0-12-16,-11 10-3 16,-13 22 5-16,-9 16-6 15,-2 14 2-15,-1 10 4 16,3 11-3-16,7-2 7 16,10-10-11-16,14-11 0 15,15-12 1-15,5-11-1 16,0-9 0-16,22-4-1 15,5-10 2-15,4-6 6 16,8-8-7-16,-4 0 0 0,3 0 12 16,-7-13-10-16,-6-6-2 15,-1-1 0-15,-8 0 0 16,-3 4 0-16,-4 5 0 16,-7 8 0-16,0 3-5 15,-2 0-2-15,0 9-17 16,0 18 10-16,0 5 14 15,3 2 6-15,3-6-6 16,4-5 0-16,0-4-2 16,3-4 5-16,1-11-3 15,-1 1 0-15,3-5 1 16,-3 0 8-16,6-5-9 0,0-16 2 16,-1-8 4-16,-5-6-6 15,-3-3-4-15,-8-2 0 16,-2 2-18-16,0 4 19 15,-7 6-9-15,-11 6 5 16,-2 7 2-16,0 11 2 16,-7 4 1-16,3 0-7 15,-3 2 9-15,4 12 0 16,8-1-28-16,9 0-11 16,6-6 2-16,0-6-27 15,15-1-39-15,10 0 34 16</inkml:trace>
  <inkml:trace contextRef="#ctx0" brushRef="#br0" timeOffset="94966.23">30731 4417 124 0,'0'0'39'0,"0"0"16"16,0 0-20-16,0 0-1 15,38 115 0-15,-34-90-6 16,3 0-3-16,-2-1-24 15,-3-4 2-15,-2-8 15 16,0-4-18-16,0-6 8 16,0-2 9-16,0 0 27 15,0-2 24-15,0-21-48 16,5-4-18-16,-1-5 5 16,2-4-7-16,-1 1 0 0,2 8 0 15,2 6 1-15,-5 5-5 16,3 8 3-16,-5 3-27 15,2 0-12-15,3 3-30 16,2 2-17-16,0 0-24 16</inkml:trace>
  <inkml:trace contextRef="#ctx0" brushRef="#br0" timeOffset="95266.49">30963 4510 111 0,'0'0'39'15,"0"0"17"-15,0 0-17 16,2 110 16-16,-2-84-27 0,0-5-4 16,3-4-3-16,-1-7-16 15,-2-6-4-15,0-4 24 16,0 0 10-16,0 0 15 16,0-4 2-16,0-20-34 15,0-6-14-15,0-6-4 16,0-2 0-16,0 4 0 15,0 1 0-15,0 7 0 16,0 5-2-16,0 4 2 16,0 5-6-16,9 2-19 15,4 4-23-15,3 2-7 16,1 2-49-16,6 0-62 0</inkml:trace>
  <inkml:trace contextRef="#ctx0" brushRef="#br0" timeOffset="95632.18">31330 3924 366 0,'0'0'28'0,"0"0"-23"16,0 0-1-16,0 0 9 15,0 0-10-15,-77 124 17 16,56-58-1-16,4 15-2 16,1 9 10-16,3 1-10 15,4-4-7-15,6-7 14 16,3-12-24-16,0-6 5 15,3-11 4-15,15-5-7 16,2-6-2-16,0-8-2 16,0-6-3-16,-3-8 0 15,-1-9-46-15,3-9-6 16,-2 0-17-16,3-18-42 16</inkml:trace>
  <inkml:trace contextRef="#ctx0" brushRef="#br0" timeOffset="96700.48">31438 4082 331 0,'0'0'73'16,"0"0"-70"-16,0 0 1 16,0 0-4-16,0 0 27 15,-23 107 4-15,21-60-20 0,2 1-11 16,0-7 31 0,0-3-25-16,11-3 0 0,3-12 0 15,-1-5-5-15,1-8 4 16,-6-6-3-16,1-4-1 15,5 0 16-15,3 0-15 16,3-14 2-16,3-8 0 16,-4-2-4-16,0-2 0 15,-2 0-4-15,1 4-7 16,0 4 8-16,-3 8-8 16,-4 5 6-16,3 5 4 15,-3 0-1-15,-1 3 0 0,0 17-6 16,1 6 8-1,-1 6 0-15,-4 0 1 16,-1 4 8-16,-5-4 5 0,0 3-4 16,0-3 2-16,-5-2-3 15,-11-2-5-15,-1-4 18 16,1-4-22-16,1-6 0 16,3-5 3-16,3-4-3 15,7-5 0-15,2 0-19 16,0 0-31-16,0 0-5 15,9-8-31-15,16-10-75 16</inkml:trace>
  <inkml:trace contextRef="#ctx0" brushRef="#br0" timeOffset="96937.87">31984 4485 225 0,'0'0'37'0,"0"0"16"16,0 0 4-16,0 111-6 16,0-81-2-16,0 4-23 15,-5-2-1-15,-4-2-22 16,5-1 1-16,-5-6 1 16,5-3-4-16,1-4-1 15,0-10-7-15,3-4-31 16,0-2-4-16,0 0-34 15,0-15 10-15</inkml:trace>
  <inkml:trace contextRef="#ctx0" brushRef="#br0" timeOffset="97532.18">32148 4059 313 0,'0'0'65'16,"0"0"-43"-16,0 0-17 16,0 0 19-16,0 0-20 15,0 0 23-15,3 102 8 16,5-50-19-16,-1 0 2 16,2-4-4-16,0-4-9 15,2-10 9-15,0-6-14 16,0-8 0-16,0-10 12 15,-1-3-12-15,-2-6 2 16,1-1-1-16,5 0 1 0,5-4 13 16,6-17-15-16,0-2-3 15,-1 0 0-15,-1 6-6 16,-8 7 7-16,-4 6 0 16,-2 4 2-16,-4 0-6 15,1 10 0-15,1 14 4 16,-3 4 2-16,1 3 4 15,-3 0 0-15,1 1 0 16,-3-1-4-16,0-3 4 16,0 0-4-16,-3-3 0 15,-8-2 3-15,-9-8-3 16,4-4-19-16,1-10-26 0,1-1-16 16,-1-3 0-1,3-21-76-15</inkml:trace>
  <inkml:trace contextRef="#ctx0" brushRef="#br0" timeOffset="97967.18">32119 3816 310 0,'0'0'35'0,"0"0"-34"15,0 0 2-15,0 0 7 16,-80 116 17-16,71-98-5 16,5-4-22-16,4-7 0 15,0 0 0-15,0-3 3 16,0-4 0-16,0 0 12 15,13 0-8-15,7 0 15 16,5-12-22-16,2-12 4 16,2 2-3-16,-10 2-1 15,-1 6 0-15,-9 6-1 16,-5 6 4-16,-1 2-3 16,-3 0 0-16,4 2-7 0,3 14 7 15,2 7 4-15,4 4-3 16,1-1-1-16,1 1 4 15,5-8-8-15,3-5-10 16,-2-6-45-16,6-6-82 16</inkml:trace>
  <inkml:trace contextRef="#ctx0" brushRef="#br0" timeOffset="98285.47">32620 3706 267 0,'0'0'39'0,"72"120"6"15,-36-48 15-15,-3 8-4 16,-13 8-13-16,-13 7-2 15,-7 3-23-15,-5 0-18 16,-23-3 12-16,-1-9-10 16,6-14 2-16,7-16-4 15,10-15 1-15,6-14-6 16,0-8 5-16,0-11-18 0,0-5 0 16,2-3-48-1,12-4-4-15,5-24-62 0</inkml:trace>
  <inkml:trace contextRef="#ctx0" brushRef="#br0" timeOffset="98782.74">32917 3307 414 0,'0'0'26'0,"0"0"-3"16,0 0 0-16,0 0 0 15,0 0 29-15,0 0-32 16,73-38-11-16,-52 38-5 16,-6 5 2-16,5 17 12 15,-7 9-13-15,-3 1 4 16,-4 0 24-16,-4 0-23 16,-2-1 3-16,0 3-3 0,0-3-4 15,0 2 13 1,0 0-19-16,0-7 0 0,0-2 8 15,0-6-5-15,0-4-3 16,5-2 7-16,13-3-2 16,-1-4 12-16,10 0-10 15,6-4-6-15,10-1 14 16,10 0-15-16,3 0-1 16,6 0-17-16,-8-23-92 15,-23-15-436-15</inkml:trace>
  <inkml:trace contextRef="#ctx0" brushRef="#br0" timeOffset="127215.48">27786 8394 293 0,'0'0'31'0,"0"0"-21"16,0 0 8-16,0 0 27 15,0 0-13-15,0 0-9 16,0 0-12-16,16 5-7 16,-16-5-3-16,0 0 1 15,2 0 0-15,2 0 4 16,0 13-2-16,1 11 9 15,-1 6 6-15,-2 14-1 16,3 4-5-16,-2 4 3 16,3 6-9-16,1 3 3 15,-3-3-6-15,2-2 1 16,4-2 0-16,-4-6-2 16,3-4-1-16,-2-4-1 0,-4-6 0 15,-1-4 2-15,0-7-3 16,-2-9 0-16,0-8 2 15,0-6 1-15,0 0 3 16,0-10 22-16,-12-16-13 16,-11-14-13-16,-2-13-2 15,7-9 0-15,7-4-1 16,1 4 0-16,6 6-3 16,4 3 3-16,0 5 1 15,0-4-2-15,0 2 2 16,12 2-1-16,9 0-1 15,6 2-4-15,2 6 6 16,2 4 3-16,0 8-3 0,-2 9-1 16,-4 9-1-16,-7 9 1 15,0 1 0-15,-4 0-4 16,1 18 5-16,-1 11 0 16,-6 14 1-16,-6 5 5 15,-2 4-6-15,0 4 1 16,-2 0 1-16,-20-2 1 15,-3-1-2-15,-6-6-1 16,-5-3 2-16,7-5 1 16,2-15-3-16,12-10 0 15,9-10 1-15,6-4-1 16,0 0 5-16,0 0 0 0,0-2-5 16,0 2 3-1,0 0-3-15,0-2-5 0,8 2-2 16,3 0 5-16,7 4 2 15,7 12 0-15,4 4 1 16,2 5 1-16,3 4-2 16,-1 6 1-16,-2-2 4 15,0-3-3-15,-2 1-1 16,0-6-1-16,-5-2 1 16,1-3 0-16,-5-4-1 15,-1 0 0-15,-4-4 0 16,-5-6 0-16,-2-2-1 15,-4-4-12-15,-2 0-27 16,-2-3-25-16,0-22-57 0,3-13-212 16</inkml:trace>
  <inkml:trace contextRef="#ctx0" brushRef="#br0" timeOffset="128014.69">28218 7922 108 0,'0'0'137'16,"0"0"-108"-16,0 0-5 16,0 0 21-16,0 0-10 15,0 0 10-15,-9-95-17 16,9 90 2-16,0 3-5 15,0 2-11-15,4-4-2 16,1 2-3-16,4-2-5 16,2 2-1-16,2 0 0 0,1 2-2 15,-1 0 2 1,3 0-2-16,-1 0-1 0,3 4 5 16,-3 13-3-1,2-1 3-15,-7 5 1 0,2 1-4 16,-5 2 4-16,-3-2-2 15,-4 3-1-15,0 0 3 16,0 0-2-16,0 0 6 16,-7 2 0-16,-7-4-4 15,4 0 3-15,1-3-8 16,4-4-1-16,0-4 2 16,3-2-2-16,2 1-1 15,0-6 1-15,0 1 0 16,0 0-1-16,0-4 1 15,7 0 0-15,7-2 1 16,3 0 0-16,3 0 0 0,3 0-1 16,2 0 0-16,-4 0-10 15,2 0-36-15,-3 0-34 16,-3 0-64-16,-7 0-129 16</inkml:trace>
  <inkml:trace contextRef="#ctx0" brushRef="#br0" timeOffset="128513.54">28506 8682 349 0,'0'0'42'16,"0"0"-39"-16,0 0 0 15,0 0 16-15,0 0 8 16,0 0 18-16,64 14-24 15,-40-7-10-15,5-7 5 16,4 0 0-16,2 0-7 16,-4 0-9-16,-5 0 1 15,-4 0-2-15,-3 0-7 16,-4 0-31-16,-6 0-51 0,-4 0-62 16</inkml:trace>
  <inkml:trace contextRef="#ctx0" brushRef="#br0" timeOffset="128731.19">28492 8975 337 0,'0'0'34'16,"0"0"-34"-16,0 0 0 0,0 0 25 15,0 0-17 1,0 0 11-16,143 53-15 0,-93-53-4 16,2-15-25-16,-10 3-46 15</inkml:trace>
  <inkml:trace contextRef="#ctx0" brushRef="#br0" timeOffset="142064.46">29169 8875 145 0,'0'0'15'16,"0"0"-15"-16,0 0 0 16,0 0 8-16,0 0 22 15,0 0-7-15,0 0-11 16,-4 0-3-16,4 0 18 16,0 0-7-16,0 0 0 15,0 0 8-15,0 0-13 16,0 0 0-16,0 0 4 15,0 0 1-15,0 0 7 16,0 0-10-16,0 0 0 16,0 0 14-16,0 0-16 0,0 0 0 15,2 0-6-15,2-6-4 16,1-10 15-16,2-5-20 16,4-6 3-16,2-2 5 15,3-3-7-15,-1-4 6 16,-3-1 3-16,-1-6-7 15,-1-1 7-15,-2-2-10 16,0 1 0-16,-3 3 9 16,-1 4-9-16,-2 8 0 15,0 9 1-15,-2 5 0 16,0 3 4-16,0 5-5 0,0 5 0 16,0-1 3-1,0 4 1-15,0 0-4 0,0 0 0 16,0 0 2-16,0 0-4 15,0 0 2-15,0 6 0 16,6 13 5-16,0 14-4 16,1 7 0-16,-1 4 1 15,-4 3-1-15,3 2 5 16,-5 1-6-16,5 1 0 16,-3-5 1-16,0-5-1 15,0-6 0-15,3-7 2 16,-1-4-2-16,2-4 1 15,-1-3-1-15,-2-6 0 16,1-1 0-16,-2-4 0 16,1-2 0-16,-3-2 0 0,2-2 0 15,-2 0 0-15,0 2 0 16,2-2 0-16,-2 0-7 16,2 0 5-16,0 0-16 15,2 0-16-15,1 0-29 16,4 0-77-16,4-4-49 15</inkml:trace>
  <inkml:trace contextRef="#ctx0" brushRef="#br0" timeOffset="142376">29811 8711 363 0,'0'0'34'16,"0"0"-34"-16,0 0 0 15,0 0 17-15,0 0 22 16,0 0-11-16,100 11-14 15,-64-4 19-15,2-4-29 16,6-3 3-16,-2 0 4 0,1 0-6 16,-1 0-5-16,-6 0 0 15,0 0-19-15,-5 0-49 16,-9 0-136-16</inkml:trace>
  <inkml:trace contextRef="#ctx0" brushRef="#br0" timeOffset="143781.53">30873 7411 279 0,'0'0'99'16,"0"0"-81"-16,0 0-8 15,0 0 21-15,0 0 8 16,0 0-4-16,-23-20-16 16,23 20-19-16,0 0 0 0,6 0 2 15,15 0 2 1,4 0-2-16,12 0-2 0,3 0 1 15,2 0 1-15,3 0-2 16,-5 0 0-16,-3 0 0 16,-6 0 0-16,-4 0 0 15,-4 0-1-15,-10 0-15 16,-9 0-18-16,-4 0-26 16,0 0 22-16,-15 0-21 15,-16 2-231-15</inkml:trace>
  <inkml:trace contextRef="#ctx0" brushRef="#br0" timeOffset="144200.23">30854 7459 196 0,'0'0'46'16,"0"0"-43"-16,0 0-1 16,0 0 3-16,0 0 12 15,0 0 9-15,23 43-1 16,0-32-8-16,6 0 10 15,5-2-16-15,-1 0 6 16,-2 1-1-16,-4-1-10 16,-2 4-3-16,-5-1 1 15,-7 2-3-15,-3 5 16 16,-6 4-11-16,-4 5-4 16,0 5 13-16,-16 4-12 15,-13 7 3-15,-13 6-1 0,-5 1-5 16,-2 0 11-16,4-2-10 15,5-2 0-15,9-3 15 16,6-7-12-16,10-7 2 16,11-8-1-16,4-4-5 15,0-6 6-15,0 0-6 16,15-3 0-16,5-3 3 16,2-2-2-16,7 1 2 15,2-5-3-15,3 0 2 16,4 0-8-16,0 0-17 15,0 0-38-15,3-9-38 16,0-6-202-16</inkml:trace>
  <inkml:trace contextRef="#ctx0" brushRef="#br0" timeOffset="144597.74">31594 7399 371 0,'0'0'11'0,"0"0"12"15,0 0-14-15,0 0-3 16,0 0-4-16,0 0 1 16,-98 164 25-16,71-91-12 15,0 7 6-15,0 3 7 16,5-5-19-16,4-5-4 16,14-8 0-16,4-6-6 15,0-8 3-15,2-8-3 16,15-6 0-16,6-4-1 15,4-5 1-15,0-5-13 16,2-5-25-16,2-7-35 0,-2-10-3 16,0-1-107-16</inkml:trace>
  <inkml:trace contextRef="#ctx0" brushRef="#br0" timeOffset="145159.9">31779 7680 391 0,'0'0'24'16,"0"0"-1"-16,0 0 4 15,0 0-12-15,0 0-14 16,0 0 8-16,-43 92-6 16,36-53-3-16,5 4 8 15,2 0-7-15,0-4-1 16,0-7 0-16,0-6 2 16,6-7-4-16,4-7 2 15,1-5-10-15,-3-4 10 16,4-3-10-16,1 0 10 15,1-14 16-15,6-8-16 16,0-1 4-16,5 1-4 16,-6 4-7-16,4 3 2 0,-1 4-13 15,-2 8 4 1,-2 3-1-16,-7 0 13 0,-4 0 0 16,-3 7-4-16,-1 11 6 15,-1 7 13-15,-2 0-10 16,0 6 0-16,0-3 7 15,0 5-2-15,0-4 13 16,-14-1-15-16,-1-2-2 16,-1-2 7-16,3-8-10 15,4-4-1-15,3-5 0 16,2-5 1-16,4-2-3 16,0 0-33-16,0 0-32 0,4-9-26 15,11-5-125-15</inkml:trace>
  <inkml:trace contextRef="#ctx0" brushRef="#br0" timeOffset="145372.64">32197 8059 241 0,'0'0'23'15,"0"0"-20"-15,0 0-2 16,0 0 18-16,0 127 17 15,5-97-6-15,-1-8-19 16,3-3-10-16,-1-7 6 0,-1-2-7 16,2-7-4-16,0-3-7 15,-7 0-32-15,4-16-68 16</inkml:trace>
  <inkml:trace contextRef="#ctx0" brushRef="#br0" timeOffset="145533.51">32128 7864 349 0,'0'0'8'0,"0"0"-8"16,0 0-1-16,0 0-7 0,0 0 6 16,0 0-34-1,14 0-45-15,8 0-105 0</inkml:trace>
  <inkml:trace contextRef="#ctx0" brushRef="#br0" timeOffset="146001.41">32494 7811 209 0,'0'0'162'15,"0"0"-162"-15,0 0 3 16,0 0 2-16,0 0-4 16,0 0 22-16,45 110-10 0,-35-87-4 15,1-4-9-15,-1-3 2 16,-2-4 3-16,1-6-5 16,0-2-1-16,-2-4 1 15,6 0 8-15,8-7 10 16,2-12-16-16,9-6-1 15,4 3-2-15,-1 2-1 16,-3 5-5-16,-3 4 5 16,-14 3 2-16,-6 6-1 15,-2 2 0-15,-5 0 1 0,2 6 2 16,5 16-1 0,3 6 6-16,1 2 5 0,5 0-1 15,-1 1-1 1,1-3-8-16,-3-1-2 0,4-6 15 15,-9 2-15 1,4-6 0-16,-3 1 1 0,-2-6-1 16,-4-2 0-16,-5-6-2 15,0-2-37-15,0-2-53 16,0 0-98-16</inkml:trace>
  <inkml:trace contextRef="#ctx0" brushRef="#br0" timeOffset="146397.89">32362 8067 327 0,'0'0'3'16,"0"0"9"-16,0 0 2 15,0 0-3-15,0 0-6 16,0 0-1-16,54 0-2 16,-39 0-2-16,3 0-65 15</inkml:trace>
  <inkml:trace contextRef="#ctx0" brushRef="#br0" timeOffset="147034.45">32634 7407 400 0,'0'0'7'0,"0"0"-6"15,0 0 3-15,0 0-4 16,0 0 0-16,-136 62 15 0,119-36-15 16,5 1 0-1,8-3 3-15,4-4-2 0,0-7-1 16,0 0-2-16,0-8-6 16,6-2 7-16,8-3-4 15,1 0 5-15,3-3 16 16,5-16-13-16,1-2 13 15,0 2-16-15,-3 5 0 16,-11 7 1-16,-5 6-1 16,-5 1-2-16,0 0 2 15,4 1 0-15,8 20 2 16,3 7-2-16,7-1 1 16,1 6-2-16,6 1-12 15,4-2-38-15,14 4-57 0</inkml:trace>
  <inkml:trace contextRef="#ctx0" brushRef="#br0" timeOffset="147367.57">33244 8057 322 0,'0'0'27'15,"0"0"-26"-15,0 0 1 16,-26 108 17-16,26-82 10 15,0-6-9-15,0-5-20 16,15-3-1-16,1-5-3 16,-3-7-7-16,-2 0-3 15,5-6-49-15,-1-20-247 16</inkml:trace>
  <inkml:trace contextRef="#ctx0" brushRef="#br0" timeOffset="147533.93">33135 7881 396 0,'0'0'49'0,"0"0"-38"15,0 0-5-15,0 0 25 16,0 0-29-16,0 0-2 16,-31-4-16-16,33 4-92 15,17 0-45-15</inkml:trace>
  <inkml:trace contextRef="#ctx0" brushRef="#br0" timeOffset="147890.01">33341 7351 319 0,'0'0'36'15,"0"0"-36"-15,0 0 0 16,0 0 16-16,84 144 38 0,-55-70-14 16,6 7-7-1,-4 3-3-15,-4 0-10 0,-6 1 10 16,-6-6-14-16,-10-4-8 15,4-7 3-15,-9-8-11 16,0-10 0-16,0-11 0 16,0-10 1-16,0-10-2 15,0-9-2-15,0-6-33 16,-5-4-29-16,-1 0-50 16,-2-17-192-16</inkml:trace>
  <inkml:trace contextRef="#ctx0" brushRef="#br0" timeOffset="148481.88">33485 7142 323 0,'0'0'11'16,"0"0"-9"-16,0 0 19 16,0 0 8-16,0 0 9 15,0 0 17-15,-13-62-32 16,17 56-10-16,5-2-2 16,5 2-6-16,-1-1 15 15,7 3-18-15,3 2 0 16,-8 2 4-16,1 0-6 15,-5 6 0-15,-3 19 4 16,-1 10 2-16,-2 5 9 0,-5-1-11 16,0 2-3-1,0-5 8-15,0-4-9 0,0-2 1 16,0-8-1-16,0 0 2 16,0-6-2-16,0-2 0 15,9-2 0-15,-3-5-5 16,5-3 5-16,3-3-3 15,1-1 2-15,3 0 2 16,7 0-2-16,2-1-1 16,4-8-70-16,-7 3-100 15</inkml:trace>
  <inkml:trace contextRef="#ctx0" brushRef="#br0" timeOffset="151832.54">31027 8672 196 0,'0'0'25'0,"0"0"-14"15,0 0 12-15,0 0 14 16,0 0-20-16,0 0 9 16,0 0-18-16,-4-15-6 15,4 15-2-15,0 0 4 16,0 0 5-16,0 0-4 16,-2 0-1-16,2 0 15 15,0 0-2-15,0 0 2 16,0 0 2-16,0 0-7 15,0 0 9-15,0 0-15 16,0 0-7-16,0 0-1 16,0 0 0-16,0 0 0 0,14 0 4 15,12 0-2-15,8 0 14 16,8 0-16-16,5 0 0 16,8 0 7-16,3 0-7 15,4 0 5-15,5 0-5 16,3 1 1-16,3 8 4 15,-2-4-5-15,1 4 0 16,-8 1 4-16,-1-2-4 16,-3 0 0-16,-2 2 0 15,-5-2 2-15,-2-2-1 16,-1 0-1-16,-2-5 0 16,-5 2 1-16,-1 0 0 0,-2 0-1 15,1 1 0-15,-6 0 1 16,-1-1 0-16,-1 4-1 15,0-1 0-15,-2-1 2 16,-2 0-1-16,-2-1-1 16,-2 2 0-16,-3 0 0 15,0 0 0-15,3 0 0 16,2 0 0-16,2-4 1 16,4 2 0-16,0-1-1 15,7-3 0-15,-2 1 0 16,3 0 0-16,-8 2 0 15,0 0 0-15,1 2 0 16,-5-1 0-16,-2 2 0 0,-6-2 0 16,2 2 0-1,-5 0 0-15,-1-4 0 0,4 1 0 16,-1-3 0-16,-1 0 0 16,8 0 0-16,-2 0 0 15,0 0 2-15,-6 0-1 16,-3 0-1-16,-3 0 0 15,-1 0 2-15,-6 0-2 16,3 0 0-16,-3 0-2 16,2 0 4-16,3-3-2 15,-3 1 0-15,6 2 0 16,-3-2 0-16,5 2 0 0,-1-2 0 16,6 0 0-1,-2 0 1-15,-1 0-1 0,3 0 0 16,-6 0 0-16,-1-2 1 15,-4 2-1-15,-1 0 0 16,-5 2 0-16,4 0 0 16,-2-3 0-16,5 0 0 15,3 0 0-15,1 0 4 16,1 0-4-16,-3 3 0 16,0-1-1-16,-1 0 3 15,3-2-2-15,-3 1 0 16,1 2 0-16,-3-2 1 15,-2 2-1-15,-2 0 0 0,-1-2 0 16,1 2 1 0,4 0-1-16,-2 0 0 0,1 0 0 15,3 0 2-15,-4 0-2 16,1 0 0-16,0 0-2 16,-7 0 4-16,3 0-2 15,-5 0 0-15,2 0 0 16,-2 0 2-16,0 0-2 15,0-2-1-15,0 0-13 16,-16 2-46-16,-15 0-91 16</inkml:trace>
  <inkml:trace contextRef="#ctx0" brushRef="#br0" timeOffset="164881.53">989 720 342 0,'0'0'7'16,"0"0"7"-16,0 0-14 15,0 0 0-15,0 0 13 16,0 0 10-16,0 0 15 16,-40-44-13-16,40 44-16 0,0 0-1 15,0 0-5-15,0 0 3 16,0 0 1-16,0 0-7 16,2 27 0-16,13 18 2 15,8 13 5-15,-1 10 6 16,3 6-13-16,1-3 2 15,-2-9 3-15,6-10-5 16,-4-12 0-16,3-12 1 16,-2-10 0-16,-6-10-1 15,-2-4 0-15,-5-4 0 0,-3 0 3 16,2-12 0 0,3-20-3-16,2-9 4 0,-1-4-4 15,-3 2 0-15,-1 11-6 16,-2 8-1-16,-1 12 6 15,-2 8-10-15,5 4 5 16,1 0 4-16,1 25-3 16,6 9 2-16,-3 12 1 15,-1 7 2-15,-3-1 5 16,-5 7-5-16,-5-3 0 16,-4-2 0-16,0 1 0 15,0-1 7-15,-25-7-5 16,-8-4 1-16,-5-5 2 15,-5-10-2-15,1-8-2 16,5-7 4-16,-1-10-1 0,7-3-4 16,6 0 0-1,7-24-19-15,7-8-19 0,9-8-43 16,2-6-31-16</inkml:trace>
  <inkml:trace contextRef="#ctx0" brushRef="#br0" timeOffset="165143.56">1876 783 451 0,'0'0'8'0,"0"0"-8"15,0 0-1-15,0 0 1 16,0 0 2-16,0 0-2 16,118 6 0-16,-85-6-3 15,3-3 3-15,-5-13-18 16,-4-1-7-16,-7 3-23 16,-9 7-52-16</inkml:trace>
  <inkml:trace contextRef="#ctx0" brushRef="#br0" timeOffset="165332.24">1831 1164 386 0,'0'0'0'0,"0"0"-7"16,0 0 1-16,0 0 6 15,0 0 6-15,116 15-4 16,-79-30-1-16,4 0-2 15,-1-3-32-15,-5 0-18 16,-1 0-75-16</inkml:trace>
  <inkml:trace contextRef="#ctx0" brushRef="#br0" timeOffset="167132.53">2626 1151 219 0,'0'0'79'0,"0"0"-62"16,0 0-11-16,0 0-6 15,0 0 34-15,0 0-10 16,0 1-7-16,0-1-7 16,8-3-1-16,-2-7 15 15,3-2-11-15,-3-2 1 16,4 2 4-16,-4-2-11 16,7-7-3-16,-1 0-4 15,-3-5 2-15,-1-7 7 16,-1 1-8-16,-5-3 1 15,0-4 8-15,-2 1-4 16,0 0-2-16,0-2-2 16,-15 2-1-16,-6 4 6 0,0 4-6 15,3 7-1-15,5 7 7 16,-3 2-6-16,7 4 1 16,-3 0-2-16,4 4 1 15,1 2 1-15,3 0-2 16,0 4-2-16,-2 0-3 15,4 0 5-15,0 0-4 16,2 0-2-16,0 14 6 16,0 18-1-16,0 10 1 15,4 11 0-15,17 7-2 16,5 8 2-16,3 7 0 16,5 0-2-16,1 1 4 0,1-2-2 15,2-7 0-15,-2-3 0 16,-1-1 2-16,-1-3-2 15,-3 0 0-15,-2 1 0 16,-4-4 0-16,-8 3 3 16,-7-8-3-16,-6-7 0 15,-4-5-5-15,0-6 7 16,0-7-2-16,-14-4 0 16,-3-9 1-16,1-4 6 15,-2-6-6-15,0-4-1 16,-4 0 9-16,-2 0-7 15,1-16-2-15,-1-1 0 16,3-1 1-16,8-2-5 0,-1 2 3 16,8 0-11-1,2 4-7-15,1-4-25 0,3 0-24 16,0-2-13-16,0 0-133 16</inkml:trace>
  <inkml:trace contextRef="#ctx0" brushRef="#br0" timeOffset="168867.27">3502 630 279 0,'0'0'19'0,"0"0"-12"16,0 0 15-16,0 0 11 16,0 0 11-16,0 0-7 15,0-3-33-15,0 12-4 16,7 21 0-16,4 14 4 0,0 12 28 16,0 2-4-16,0 4-22 15,-1-2 8-15,-2-1-14 16,-1-9 2-16,-1-4-1 15,-1-8-1-15,-2-4 0 16,-1-8 0-16,-2-10-22 16,0-6-18-16,0-8-25 15,-8-2-27-15</inkml:trace>
  <inkml:trace contextRef="#ctx0" brushRef="#br0" timeOffset="169047.51">3364 1038 387 0,'0'0'32'16,"0"0"-32"-16,0 0 0 15,0 0 0-15,0 0 8 16,0 0 6-16,129-8-14 16,-73 2 2-16,4 1-7 15,0-3 5-15,-2-2-41 16,0 3-63-16</inkml:trace>
  <inkml:trace contextRef="#ctx0" brushRef="#br0" timeOffset="169619.78">4396 502 381 0,'0'0'34'0,"0"0"-8"15,0 0 4-15,0 0 22 16,0 0-20-16,0 0-15 16,-77-67 1-16,51 78-16 15,-8 28 0-15,-3 11-2 16,1 14 1-16,3 0-2 15,6 0 1-15,9-3 0 16,9-9 0-16,9-8 0 0,0-4-3 16,2-7 2-1,16-7-6-15,4-8 1 0,5-5 1 16,-2-4 5-16,6-6-5 16,0-3 9-16,0 0-8 15,0 0 0-15,-6-7 2 16,-10-1-4-16,-5 2-10 15,-10-1 16-15,0 5 0 16,0 0 0-16,-7 0-1 16,-9 2 1-16,-6 0 5 15,-2 0-5-15,-5 21-3 16,0 8 3-16,-2 10 8 0,2 4-6 16,0 8-2-16,4 7 5 15,2 0-1-15,8 0 6 16,9-4-8-16,6-9 1 15,0-7-6-15,23-10 2 16,16-6-4-16,12-8 5 16,11-6 2-16,12-8-2 15,8 0-42-15,5-12-107 16</inkml:trace>
  <inkml:trace contextRef="#ctx0" brushRef="#br0" timeOffset="180664.69">27951 8017 486 0,'0'0'20'16,"0"0"-20"-16,0 0 0 0,0 0 3 16,0 0 2-16,-128 126 16 15,107-45-4-15,5 7-7 16,3-6 9-16,8-8-17 15,5-12 0-15,0-14 5 16,2-13-4-16,18-10-3 16,9-10 0-16,12-14 0 15,11-1 18-15,23-32-9 16,14-26-4-16,11-13 2 16,4-10-6-16,-1 7 0 15,-5 5-1-15,-13 11 0 16,-12 21 0-16,-15 18 0 15,-16 19-5-15,-8 10 5 0,-12 34-4 16,-7 15 4-16,-3 15 0 16,-8 6 1-16,3 4 3 15,1-6-4-15,8-13 0 16,13-14 0-16,11-16 0 16,18-19 0-16,23-16 0 15,19-14 1-15,29-47 3 16,23-22-4-16,12-11 0 15,6-4-3-15,-10 15 3 16,-19 16-11-16,-23 17 2 16,-22 18 9-16,-27 20-5 15,-16 12 5-15,-8 6 0 16,0 22 0-16,-3 7 1 16,4 5-1-16,1-3 0 0,-3 0 0 15,6-1 3 1,1-6-3-16,2-6 0 0,5-12 3 15,4-10-2-15,8-2 0 16,10-22-1-16,9-22 3 16,13-12-3-16,10-6 0 15,4-5 0-15,-5 10 0 16,-18 12 0-16,-18 17 0 16,-25 14 0-16,-13 8 0 15,-8 6 1-15,-6 0-1 0,6 0 0 16,10 16 2-1,3 4-1-15,6 2-1 0,4 1 6 16,0-2-1-16,-8 2 11 16,-7-2-13-16,-2 1 0 15,-9-4 7-15,-4 0-10 16,-6-2 0-16,-7 0 0 16,-3 2-21-16,-6-2-47 15,0-7-181-15</inkml:trace>
  <inkml:trace contextRef="#ctx0" brushRef="#br0" timeOffset="-48068.44">27717 11803 446 0,'0'0'31'0,"0"0"-10"16,0 0 21-16,0 0-4 15,0 0 2-15,0 0-3 0,0 0-21 16,-27-38-10-1,25 51-6-15,0 24 0 0,-3 19 9 16,-1 14 5-16,-2 10 3 16,2 5-7-16,4 0-7 15,-1 2 16-15,3-9-19 16,0-12 0-16,0-11 2 16,0-17-2-16,0-9 0 15,5-12 0-15,-1-9 1 16,-4-8 1-16,0 0-2 15,0 0 0-15,0-30 14 16,-6-16-14-16,-9-20-5 16,-4-20 1-16,9-3 4 0,4-5-6 15,6 7 3-15,0 15 2 16,8 12-6-16,11 12 9 16,8 8-4-16,0 8-1 15,-5 11 3-15,1 10 2 16,-6 8-2-16,-1 3-1 15,-5 0-5-15,-2 14 4 16,-3 21-2-16,-6 10 3 16,0 10 1-16,-11 5 1 15,-13-1-1-15,-3-5 0 16,1-8 2-16,6-7-2 16,7-10 0-16,5-8 0 15,8-6 1-15,0-3-4 16,0 0 3-16,4 2 0 0,15 4 1 15,3-2 0-15,3 0-1 16,3 2 0-16,3-2 1 16,1 0-1-16,-4 0 0 15,1-2 0-15,-2 1 1 16,-4-4-1-16,-5 1-1 16,-5-3-7-16,-2-3-36 15,-4-2-7-15,2-4-37 16,-3 0-104-16</inkml:trace>
  <inkml:trace contextRef="#ctx0" brushRef="#br0" timeOffset="-47702.25">27995 11628 174 0,'0'0'354'0,"0"0"-341"16,-25-108-9-16,25 82 48 16,3 6-24-16,11 4-5 15,-6 5 3-15,1 8-20 16,-5 3-4-16,-1 0-2 16,4 2 0-16,-1 20 15 15,1 10-10-15,-3 11-3 0,-4 3 14 16,0 2-10-1,0 2-1-15,0-4-5 16,0-4 4-16,0-5 0 0,0-4-4 16,0-7 0-16,7-8 2 15,2-4-2-15,2-3 0 16,5-6-5-16,5-2-14 16,9-3-5-16,1 0-35 15,9-1-35-15,-2-11-102 16</inkml:trace>
  <inkml:trace contextRef="#ctx0" brushRef="#br0" timeOffset="-47475.32">28347 12150 89 0,'0'0'451'0,"0"0"-424"16,0 0-27-16,0 0 0 16,0 0 5-16,0 0 2 15,60 26-5-15,-29-24-2 16,0 0-5-16,-4-2-8 16,-6 0-61-16,-13 0-95 15</inkml:trace>
  <inkml:trace contextRef="#ctx0" brushRef="#br0" timeOffset="-47317.6">28365 12316 132 0,'0'0'404'0,"0"0"-388"16,0 0-10-16,0 0-3 16,0 0-1-16,0 0 7 15,65 17-9-15,-16-17-5 16,9 0-82-16,-5-19-338 15</inkml:trace>
  <inkml:trace contextRef="#ctx0" brushRef="#br0" timeOffset="-46529.15">29061 12137 45 0,'0'0'421'16,"0"0"-390"-16,0 0-24 15,0 0 47-15,0 0-12 16,0 0-11-16,-25-58-12 16,25 25-12-16,2-5 8 15,7-4-9-15,2 2-6 16,-2-1 9-16,-2 5-6 16,-1 2-2-16,-6 6-1 0,2 12 0 15,-2 3 0 1,2 12 0-16,-2 1-3 0,0 0 3 15,0 0-5-15,0 5 1 16,6 24 1-16,-2 11 3 16,5 7 10-16,-3 8-10 15,0-1 0-15,4 2 9 16,-1-2-1-16,2-5-2 16,0-5-6-16,-2-4 2 15,0-4-2-15,2-6 0 16,0-8-3-16,2-3 1 15,1-9-16-15,-1-1-9 16,1-7-37-16,-1-2-44 16,3 0-86-16</inkml:trace>
  <inkml:trace contextRef="#ctx0" brushRef="#br0" timeOffset="-46333.47">29497 12123 561 0,'0'0'3'15,"0"0"0"-15,0 0-3 16,0 0 5-16,144 10-5 16,-86-10 0-16,7 0-4 15,0 0-74-15,-8 0-197 0</inkml:trace>
  <inkml:trace contextRef="#ctx0" brushRef="#br0" timeOffset="-45809.96">30192 11051 532 0,'0'0'14'15,"0"0"1"-15,0 0-13 16,0 0 17-16,0 0 8 16,0 0-15-16,132-19 4 15,-68 19-15-15,1 0 2 16,-7 0 4-16,-7 0-7 16,-8 0-3-16,-14 0 2 15,-12 7-18-15,-11-5-17 16,-6 1-44-16,-2 4-58 15,-31-1-94-15</inkml:trace>
  <inkml:trace contextRef="#ctx0" brushRef="#br0" timeOffset="-45465.48">30219 11093 292 0,'0'0'119'15,"0"0"-110"-15,0 0-2 16,0 0-7-16,0 0 49 15,0 0-20-15,103 48-12 16,-57-34-6-16,1 2-7 16,-7 0 3-16,-9 2-7 15,-4-1 0-15,-12 2 14 16,-3 2-11-16,-10-2-3 16,-2 7 18-16,0 6 1 15,-25 7 0-15,-8 1-9 0,-7 4-4 16,-5 4 12-16,5 0-16 15,5-2-2-15,6-2 7 16,13-9-4-16,9-7-3 16,7-8-3-16,0-3 3 15,5-3-9-15,19-5-5 16,8-9-9-16,3 0-3 16,5 0-19-16,5-18-33 15,-3-9-71-15</inkml:trace>
  <inkml:trace contextRef="#ctx0" brushRef="#br0" timeOffset="-45154.33">30840 10921 43 0,'0'0'460'15,"0"0"-431"-15,0 0-28 16,0 0 2-16,0 0-2 16,0 0 33-16,-38 150 11 15,30-82-32-15,-3 2 2 16,4 2 8-16,2-3-14 16,5-11-4-16,0-7-5 15,12-13 0-15,12-7-2 16,5-9 2-16,2-8-5 0,0-4 0 15,0-10-37-15,-4 0-16 16,2-10-44-16,-2-15-93 16</inkml:trace>
  <inkml:trace contextRef="#ctx0" brushRef="#br0" timeOffset="-44767.66">31159 11233 124 0,'0'0'303'16,"0"0"-262"-16,0 0 6 15,0 0 10-15,0 0-9 16,0 0-48-16,0-19 7 16,0 54-7-16,0 8 0 15,0-2 0-15,0 2 5 0,0-7-5 16,0-4 1-16,0-8-1 16,9-10 0-16,2-2-1 15,5-5 1-15,4-7-3 16,6 0 3-16,7 0 0 15,6-7 0-15,1-5 0 16,-7 2-1-16,-6 4-7 16,-4 6 8-16,-10 0-2 15,-5 0 1-15,2 4 1 16,-10 15 3-16,0 6-2 16,0 8-1-16,-21 4 22 15,-1 3-20-15,-5 3 4 0,3-6 9 16,4-4-12-16,5-5-2 15,5-10-1-15,4-8-10 16,1-5 4-16,3-2-65 16,2-3-73-16,0 0-89 15</inkml:trace>
  <inkml:trace contextRef="#ctx0" brushRef="#br0" timeOffset="-44574.09">31611 11674 450 0,'0'0'17'0,"0"0"-16"15,0 0 14-15,0 0 17 16,0 0-8-16,0 0 2 16,29 60-26-16,-17-57 0 15,-4-3-1-15,3 0-43 16,-3 0-132-16</inkml:trace>
  <inkml:trace contextRef="#ctx0" brushRef="#br0" timeOffset="-44417.59">31596 11387 542 0,'0'0'25'0,"0"0"-25"0,0 0 0 15,0 0 0-15,0 0-38 16,0 0-109-16</inkml:trace>
  <inkml:trace contextRef="#ctx0" brushRef="#br0" timeOffset="-44205.04">31872 11510 479 0,'0'0'67'0,"0"0"-66"0,0 0-1 15,0 0 4-15,0 0 8 16,133 2-12-16,-90-2-5 16,-1-6-28-1,0-3-43-15,-3 5-51 0,-6-3-161 16</inkml:trace>
  <inkml:trace contextRef="#ctx0" brushRef="#br0" timeOffset="-43736.56">32510 11356 450 0,'0'0'38'0,"0"0"-6"16,0 0 9-16,0-125 7 16,-8 83-37-16,2-4-9 15,-5-2 3-15,-1 4-5 16,-3 8 0-16,4 8 0 16,2 13 1-16,2 10 2 15,5 5-3-15,-2 0 0 16,-1 0-6-16,1 23 6 15,1 11-2-15,3 7 2 16,0 3 0-16,0 4-2 0,5 4 2 16,10 4 0-1,4 4 1-15,-4 1-1 16,-1-3 0-16,-4-5 0 0,-5 0 2 16,-1-3 6-16,-4-4-6 15,0-5 0-15,0-3 23 16,-15-9-1-16,-1 0-7 15,1-7 3-15,-1-6-18 16,-2-3 5-16,7-6-7 16,4-5-2-16,5-2-3 15,2 0-22-15,0-4-38 16,0-10-45-16,16-8-113 16</inkml:trace>
  <inkml:trace contextRef="#ctx0" brushRef="#br0" timeOffset="-43537.26">32781 11612 473 0,'0'0'57'0,"0"0"-57"16,0 0 0-16,0 0 26 16,0 0-12-16,5 121-11 15,12-101 6-15,-1-6-9 16,2-3 0-16,-2-5 0 15,-1-6-10-15,1 0-4 16,3 0-61-16,-7-17-88 16</inkml:trace>
  <inkml:trace contextRef="#ctx0" brushRef="#br0" timeOffset="-43386.88">32766 11403 497 0,'0'0'60'15,"0"0"-40"-15,0 0-9 16,0 0-8-16,0 0-3 16,0 0-6-16,-21-16-77 15,21 15-119-15</inkml:trace>
  <inkml:trace contextRef="#ctx0" brushRef="#br0" timeOffset="-43081.95">32932 10954 471 0,'0'0'39'16,"0"0"-35"-16,0 0-3 15,114 49 19-15,-78-4 20 16,-7 14-12-16,-7 6 5 15,-9 6-15-15,-5 4 7 16,-8-3 2-16,-14-4-20 0,-11-6-3 16,3-12-4-16,6-12 2 15,10-12-3 1,4-14 1-16,2-5-23 0,0-7 0 16,0 0-48-16,0-3-8 15,6-19-51-15,9-12-137 16</inkml:trace>
  <inkml:trace contextRef="#ctx0" brushRef="#br0" timeOffset="-42736.56">33189 10603 100 0,'0'0'379'0,"0"0"-379"15,0 0 12-15,0 0-1 16,0 0 29-16,117-90-8 16,-96 90-18-16,1 16 2 15,-4 11-7-15,-2 3-5 16,-10 3 17-16,-4 5-6 16,-2 4 6-16,0-5-7 15,0-1-6-15,-15-1 13 16,-1 1-18-16,5-7-2 15,5-1 18-15,6-3-16 16,0-4 1-16,11 0-4 16,13-4 2-16,8-2-6 0,12-2 4 15,1 1-23 1,5 1-47-16,-2-3-99 0</inkml:trace>
  <inkml:trace contextRef="#ctx0" brushRef="#br0" timeOffset="-41952.34">30495 12173 241 0,'0'0'159'0,"0"0"-121"0,0 0-30 16,0 0 34-16,0 0 7 15,0 0-18-15,25-15 0 16,4 10-27-16,13 2-1 16,16-1 12-16,20 2-5 15,24-1 0-15,23 3 1 16,20 0-11-16,20 0 13 16,15 5-13-16,16 8 0 15,7 6 11-15,-3 3-6 16,-17 2-1-16,-22-1-4 15,-23 4 2-15,-20-5 0 0,-14-4-2 16,-14-4 0 0,-12-5 1-16,-18-6-1 0,-16-3 0 15,-6 0 0-15,-11 0 1 16,-7-1 4-16,-9-14-5 16,-9-1-6-16,-2 2-23 15,-13 6-60-15,-38 6-87 16</inkml:trace>
  <inkml:trace contextRef="#ctx0" brushRef="#br0" timeOffset="-41119.09">30613 12701 378 0,'0'0'55'0,"0"0"-40"15,0 0 32-15,0 0 8 16,0 0-19-16,0 0-19 16,-4-6-17-16,12 6 0 15,17 0 14-15,11 0 2 16,9 0-4-16,3 4-3 15,6 0-8-15,-2 1 1 16,-4 1-2-16,-5-5-3 16,-15 0-3-16,-12 2-24 15,-12-3-40-15,-4 2-41 16,-15-1-41-16</inkml:trace>
  <inkml:trace contextRef="#ctx0" brushRef="#br0" timeOffset="-40770.18">30669 12691 437 0,'0'0'46'0,"0"0"-40"15,0 0 2-15,0 0 15 16,0 0-1-16,133 24-6 16,-90-6-16-16,-5 5 13 15,-7-4-13-15,-4 5 0 16,-12 0 5-16,-8 0-1 15,-7 5 4-15,0 1 0 16,-22 5-2-16,-13 6 30 0,-11 1-36 16,0 0 2-16,-1 2 3 15,1 0-1 1,3 5-1-16,5 1-3 0,5-1 1 16,10-4 1-16,10-7-2 15,11-7-2-15,2-4 1 16,0-6 0-16,19-6-7 15,13-5-11-15,11-10-10 16,5 0-11-16,17-6-57 16,1-18-47-16</inkml:trace>
  <inkml:trace contextRef="#ctx0" brushRef="#br0" timeOffset="-40470.52">31344 12669 308 0,'0'0'240'16,"0"0"-238"-16,0 0 3 16,0 0 1-16,0 0 0 15,0 0 25-15,-54 159-5 16,34-85-7-16,3 4 1 15,1 0 0-15,5-9 9 16,11-10-29-16,0-11 0 16,0-7 0-16,25-9 0 0,2-11 0 15,-2-6-10 1,4-7-40-16,-2-8 11 0,0 0-46 16,0-10-70-16,0-16-76 15</inkml:trace>
  <inkml:trace contextRef="#ctx0" brushRef="#br0" timeOffset="-40014.8">31544 12861 438 0,'0'0'57'0,"0"0"-42"15,0 0-7-15,0 0 11 0,0 0-9 16,0 0 11-16,0 98-1 15,0-54-20-15,0-3 0 16,0-5 3-16,2-4-2 16,12-8-1-16,1-4 0 15,2-5 0-15,-2-3 2 16,1-6-2-16,-1-6 0 16,3 0-3-16,5 0 3 15,-2-9 0-15,2-7-2 16,-1 2 5-16,-2 4-9 15,0 3 6-15,0 1-1 16,-2 6-1-16,-2 0 2 0,-3 0 0 16,-4 0-4-1,0 14 4-15,-5 11 11 16,-2 3-7-16,-2 5 4 0,0 6 12 16,-8 0 2-16,-17 7-9 15,-4 0-9-15,0-8-1 16,2-2 5-16,2-12-8 15,8-5 0-15,3-10-2 16,6-3 1-16,6-6-23 16,2 0-30-16,0 0-42 15,0 0-98-15</inkml:trace>
  <inkml:trace contextRef="#ctx0" brushRef="#br0" timeOffset="-39532.01">32057 13349 391 0,'0'0'150'15,"0"0"-148"-15,0 0 0 16,0 0-2-16,0 0 33 16,0 0-21-16,0 84-10 15,0-56 4-15,0-4-6 0,7-6 0 16,-3-2 1-16,0-6-1 15,-4-2 0-15,0-6-25 16,0-2-47-16,0 0-66 16</inkml:trace>
  <inkml:trace contextRef="#ctx0" brushRef="#br0" timeOffset="-39352.34">32077 13074 100 0,'0'0'428'15,"0"0"-428"-15,0 0-6 16,0 0 4-16,0 0-16 0,0 0-65 16,13-60-115-16</inkml:trace>
  <inkml:trace contextRef="#ctx0" brushRef="#br0" timeOffset="-39151.42">32333 13076 513 0,'0'0'62'0,"0"0"-62"0,0 0-12 15,0 0 12-15,0 0-4 16,119-2-35-16,-88 2-108 16,2 2-97-16</inkml:trace>
  <inkml:trace contextRef="#ctx0" brushRef="#br0" timeOffset="-38669.47">32772 12793 168 0,'0'0'414'15,"0"0"-404"-15,0 0-10 16,0 0-3-16,0 0 3 15,0 0 15-15,-38 109-13 16,30-64-1-16,2-3 3 16,6-7-3-16,0-7 0 15,4-6-1-15,17-7 0 16,2-8 4-16,6-3-4 16,2-4 0-16,7 0 6 15,7 0-5-15,-1-11-1 0,1-2-3 16,-3 7 2-16,-11 4-8 15,-6 2 9-15,-6 2-4 16,-5 17 4-16,-1 6 0 16,-3 5 4-16,-6 3-4 15,-4 1 0-15,0-1 6 16,0 3-3-16,-25 3-1 16,-8-3 8-16,-3-4-3 15,0-5-3-15,5-8-4 16,7-7 0-16,1-10-5 15,1-2-27-15,7 0-82 16,-8-14-154-16</inkml:trace>
  <inkml:trace contextRef="#ctx0" brushRef="#br0" timeOffset="-38413.5">32587 12631 480 0,'0'0'7'0,"0"0"-2"0,0 0 5 15,158-9 1 1,-104 9 7-16,0 0-18 0,-10 0-3 15,-1 6-25-15,-8 5-80 16,3-5-78-16</inkml:trace>
  <inkml:trace contextRef="#ctx0" brushRef="#br0" timeOffset="-38085.33">33518 12625 422 0,'0'0'18'0,"0"0"-11"16,12 112-6-16,1-60 61 15,-1 9-7-15,3 1-23 16,-2 2-18-16,1-7-9 16,-8-7 21-16,-4-6-26 15,-2-9 0-15,0-3 3 16,0-4-2-16,0-6-1 16,-4-4-23-16,-11-3-38 15,1-8-44-15,1-7-98 0</inkml:trace>
  <inkml:trace contextRef="#ctx0" brushRef="#br0" timeOffset="-37653.71">33719 12289 427 0,'0'0'70'0,"0"0"-69"15,0 0-1-15,0 0 25 16,0 0-3-16,0 0-8 15,58-25-14-15,-43 25 2 16,1 6 18-16,-5 10-9 16,-9 4-3-16,-2 7 4 15,0 6 0-15,-10 4 7 16,-13 3-9-16,3-2-5 16,0-7 18-16,8-2-22 0,8-9-1 15,4-6 0 1,0-2 2-16,2-6-4 0,19-2 1 15,1-2-6-15,3-2 4 16,-1 0-58-16,-8-2-152 16</inkml:trace>
  <inkml:trace contextRef="#ctx0" brushRef="#br0" timeOffset="-22984.06">32267 11757 309 0,'0'0'51'0,"0"0"-32"16,0 0-19-16,0 0 2 15,0 0-2-15,0 0 0 16,0 0 17-16,0 0-17 15,-23-29 0-15,23 29 7 16,0-2 15-16,0 2 6 16,0 0-14-16,0 0-13 15,-2 0 18-15,2 0-19 16,0 0 0-16,0 0 1 16,0 11 1-16,0 0 7 15,0 2-9-15,0-2 0 0,0 0 8 16,4 0-8-1,7 4 0-15,1-2 7 0,3 4-3 16,3-1 5-16,3 0-9 16,0 0 0-16,0 0 2 15,-1 2-2-15,-3 0 0 16,1-2 1-16,0-2-1 16,0 0 0-16,-1-4 0 15,-1 0 0-15,5-4 3 16,-4 0-3-16,1-2 0 15,4-2 1-15,-2 2-1 16,3-4 2-16,-8 0-2 0,5 3 0 16,3 0 3-16,-4-1-3 15,4-2 0-15,-3 0-1 16,-1 0 3-16,4 0-3 16,0 0 1-16,-1 0 0 15,-2 0 1-15,0 0-1 16,-5 0 0-16,1 0 0 15,-1 0 1-15,-1 0 1 16,-1-4-2-16,-3-2 0 16,0-2 3-16,1-1-3 15,1-2 0-15,-3 1 4 16,-5 0-3-16,0 0 9 16,3 3-10-16,0-4 0 15,0 3 12-15,-1 0-12 16,-2-2 0-16,1 4 2 0,0-1-1 15,-3 0 0-15,3 3-1 16,-1-4 0-16,0 0 1 16,5-2-1-16,0-4 0 15,2-2 1-15,0 0 0 16,1 2 5-16,-4 0-6 16,-1 1 0-16,-1 4 6 15,-6 1-5-15,2-2-1 16,-2 1 6-16,0 1-5 15,0-4 1-15,0 5-2 16,0-6 0-16,0-2 5 16,0-2-5-16,0-3 0 0,0-2 1 15,4 2 0-15,-2 0 1 16,-2 2-2-16,0 2 0 16,0 2 7-16,0 1-7 15,0 0 0-15,-2-1 1 16,-8 1 0-16,1-2 1 15,5 1-2-15,-2-3 0 16,0 2 0-16,-2-1 0 16,1-3 0-16,-1 1 0 15,-2 1 0-15,6 2 3 16,-7 0-3-16,2 1 0 16,0 2 8-16,-2-1-5 15,2 3-3-15,2-2 7 0,-2 3-3 16,3-4 0-1,-3 1-4-15,2-3 0 0,0-2 8 16,-2 1-8-16,3-4 0 16,-4 0 3-16,0 2-1 15,-1 2-1-15,-5 0-1 16,3 1 0-16,-1 2 1 16,1 1-1-16,4 1 0 15,-2 2 3-15,2 1-2 16,2 1 1-16,-2-2-2 15,2-2 0-15,1 1 1 16,-3-2-1-16,0 1 0 0,-4-3 2 16,2 0-1-16,-3-3 1 15,-1 5-2 1,-1-2 0-16,1 4 0 0,3 2 0 16,-1 2 0-16,-1 0 0 15,3 0 0-15,-4 0 0 16,1-2-2-16,-3 2 2 15,-1-1 1-15,2-2-1 16,1 3 0-16,4 2 0 16,-1 0 1-16,3 2-2 15,-1 2-1-15,0 0 2 16,-3 0-5-16,-1 0 5 16,3 0 0-16,-2 4 1 15,2 2-1-15,-2 2 0 0,1 1 0 16,1-2 0-16,0 1-1 15,2-2 1-15,0 2 0 16,3 2 0-16,-3 1 1 16,-3 3-2-16,4 1 0 15,-5 4 1-15,3 1-1 16,1-1 1-16,3 2 0 16,2-1-1-16,2-3 2 15,-2 2-2-15,4-3-1 16,-2 2 2-16,0 0 0 15,-2-1 0-15,2 2 0 16,-1 2 0-16,-1-4 1 16,0 5-1-16,-3-1 0 0,2 0 0 15,-1 0 0-15,1-4 0 16,5-1 0-16,-2 2-1 16,2-1 2-16,0 1-2 15,0 0 1-15,0 0 0 16,0 2-2-16,0-3 2 15,0 4 0-15,0-1 0 16,0-2 1-16,0-3 0 16,0 2-1-16,0-3 0 15,0-2 0-15,0 2 0 16,0-2 0-16,0 2 0 16,0 2 0-16,0 0 0 15,0-2 0-15,0 3 0 16,0-2-1-16,0-1 1 0,4 1-1 15,3-4 0-15,-3-1 1 16,2-1-1-16,0 0-1 16,-2-1-8-16,-2 1 7 15,3-4-27-15,-5 0-3 16,0 3-13-16,4-4-46 16,-4 2-70-16</inkml:trace>
  <inkml:trace contextRef="#ctx0" brushRef="#br0" timeOffset="-18834.54">33171 12665 106 0,'0'0'57'0,"0"0"-57"0,0 0 0 16,0 0 55-16,0 0-1 16,0 0-17-16,0 0-2 15,-7-20-12-15,7 16 10 16,0-2-16-16,0-1-1 15,0 1 27-15,0-1-27 16,0-1-5-16,0 0-2 16,-4 0 2-16,-8-2 8 15,2 0-19-15,-3 0 1 16,-1 2 33-16,3-1-23 16,1 2 2-16,2-2 1 15,1 2-8-15,1-2 5 16,-1-2-11-16,-2-1 0 0,-2 0 7 15,-3-4-5-15,-1 1-2 16,-3 2 3-16,-2-4-3 16,-2 5 7-16,-1 4-7 15,-6 1 0-15,-4 2-1 16,-3 2 1-16,-4 3-2 16,5 0 2-16,-2-3 0 15,9 3 0-15,-1-1 0 16,5-2 0-16,1 1 1 15,1 2-1-15,2 0 0 0,0 0-2 16,-3 0 4 0,6 0-4-16,-1 5 2 0,0 1 0 15,2 0-1-15,1 1 1 16,1 0 0-16,1 4-2 16,4-1 4-16,0 0-4 15,3 4 2-15,-1 2 0 16,0 1-3-16,0 0 3 15,1 0 0-15,2 1-2 16,-1-3 4-16,1 2-3 16,2 2 1-16,2 2 0 15,0 1-4-15,0 0 4 16,0 1 0-16,0 4-2 16,0-4 4-16,8 4-1 15,1-1-1-15,0-2 0 0,2 2-1 16,-2-4 1-16,0 3 0 15,-5-3 0-15,3 2 0 16,0-1 1-16,4 0-1 16,-5-1 0-16,4-2 0 15,1 0 0-15,-3 0-1 16,2-2 0-16,1-2 2 16,-5 1 0-16,4 2-1 15,-8-1 0-15,0 2 1 16,0 0-1-16,0 0 0 15,0-2-1-15,1 0 3 16,1-1-3-16,-2-2 1 16,2 1 0-16,-1 0 0 0,2 2 0 15,-1-2 0-15,0 3-1 16,1-2 3-16,-1 0-3 16,3-1 1-16,-2 2 0 15,-1 0 0-15,0-2 0 16,3 1 0-16,-3 0-1 15,5-1 2-15,-2 0-2 16,2-4-1-16,0 0 2 16,2-2 0-16,0 0 0 15,0 0 0-15,3 0 0 16,-3 0 1-16,0-2-2 16,0 0 1-16,-2 1 0 0,3-1-2 15,-2-3 2-15,5 1 0 16,2-2 0-16,-2 3 1 15,1-1 0-15,-1-1-1 16,-1-1 0-16,-1 1-1 16,3 0 1-16,-3-1 0 15,1 0 0-15,-4 1 0 16,3-1 1-16,-1-3-1 16,-1 2 0-16,1-3-2 15,-4 1 2-15,1-1 0 16,0 0 0-16,-2 3 0 15,2-3 1-15,-3 0-1 16,-2 0 0-16,1 0 1 16,2 0-1-16,0 0 0 0,-3 0 0 15,2 2 1-15,-1-1-1 16,2-1 0-16,0 0 0 16,1 0 0-16,1 0 0 15,1 0-1-15,-2 0 0 16,5 0 1-16,-1 0 1 15,1 0-1-15,-1 0 0 16,1 0 1-16,3 0-1 16,-3-3 0-16,2-4 1 15,-4 4-1-15,0-1 1 16,1-3-1-16,-1 2 0 16,2-1 1-16,3-4-1 15,-3 4 0-15,-4-3 0 0,0 1 1 16,-3 1-1-1,1-1 0-15,-3 2 0 0,-2 1 1 16,4 2-1 0,-6-1 0-16,0-1-2 0,0 1 4 15,0 3-3-15,0-2 1 16,0 2 0-16,0-2 1 16,0-1-1-16,0 2 0 15,0 0 0-15,0 0 0 16,0-2 0-16,0 3 0 15,0-5 0-15,2 0-2 16,0-3 2-16,0 1 0 0,5 0 0 16,-7-3 0-1,2 4 1-15,0 0-1 0,0-4 0 16,0 3 1-16,-2-3-1 16,2 3 0-16,2-5 0 15,-2 3 1-15,0 0-1 16,0 4 0-16,2 2 0 15,-4-2-2-15,5 2 2 16,-3-2-2-16,2-2 1 16,0 0 2-16,2-3-1 15,-4 4 0-15,0-5 0 16,0 0 0-16,0 2 0 16,-2 1 0-16,5 2-1 15,-5 2 2-15,0 0 0 0,0 1-1 16,0 2 0-16,0-2-4 15,0 4 4-15,0-3-7 16,0 3 2-16,0-1-6 16,0 1 3-16,0-4-18 15,0 2-4-15,0-2 29 16,0 0-21-16,0-1 0 16,0 2-15-16,0-1-21 15,-5 4-1-15,5 0-71 16</inkml:trace>
  <inkml:trace contextRef="#ctx0" brushRef="#br0" timeOffset="-1735.33">27144 15341 264 0,'0'0'31'0,"0"0"-28"15,0 0-3-15,0 0 22 16,0 0 9-16,0 0 5 16,0 0-20-16,-13-4-14 15,13 4 9-15,0 0 3 16,0 0 13-16,-2 0-7 15,-1 0-9-15,1 0 2 16,-2 0-4-16,2 6-2 16,-1 7 11-16,1 10-10 15,2 2 4-15,0 11 6 0,0 10-2 16,0 6 8 0,0 3-13-16,0-5 0 0,0 2 12 15,0-6-20-15,0-4 0 16,7-6 2-16,-3-3-3 15,-4-12 0-15,2-7-2 16,1-5 0-16,-3-6 1 16,0-3 0-16,0 0-1 15,0 0 5-15,0-3 1 16,-9-24-6-16,-11-9-1 16,-3-8 1-16,4-10 0 15,0 2-2-15,6-2 1 0,4 4 2 16,4-5-1-1,5 8 0-15,0 0-1 0,5 3 1 16,13 1 2-16,5 6-2 16,-2 1-1-16,4 6 1 15,2-1 0-15,-5 9-1 16,0 7-1-16,-4 6 2 16,-5 5-4-16,-3 4 4 15,-4 0-10-15,-2 4 1 16,-1 19 9-16,-3 3 8 15,0 8-8-15,0 4 0 16,-7 2 3-16,-13-4-3 16,2 0 0-16,0-2 2 0,5-2-1 15,2-8-1 1,6 2 0-16,3-4 0 0,2-4 0 16,0 1 0-16,0-6-1 15,7 4 0-15,11 0 2 16,-1 2-2-16,8-1 1 15,2-5 0-15,2 0-3 16,0-3 3-16,-2 0-2 16,-1-2-6-16,-4-5-7 15,-2-3-20-15,1 0-39 16,0-3-51-16,2-27-21 16</inkml:trace>
  <inkml:trace contextRef="#ctx0" brushRef="#br0" timeOffset="-1253.42">27472 14877 450 0,'0'0'18'0,"0"0"-14"15,0 0 8-15,0 0 5 16,0 0 10-16,0 0-4 16,-19-111-13-16,42 93 0 15,-3 4-9-15,-5 7 6 0,-3 7 14 16,-8-5-21-16,1 5 1 16,-3 0 0-16,4 0 0 15,1 12 11-15,2 12-2 16,-2 7-3-16,-3-2 10 15,-4 4-15-15,0-1 2 16,0 0 6-16,0 2-3 16,0-6 4-16,0-1-7 15,0-2-2-15,0-5 11 16,0-3-12-16,0 0-1 16,0-7 2-16,0 2-2 15,0-4 3-15,2 2-3 0,10-1 0 16,1 0-4-1,0-4 4-15,5-2 0 0,1-3-1 16,2 0-1-16,2 0-2 16,1-8-23-16,5-18-58 15,-4-10-92-15</inkml:trace>
  <inkml:trace contextRef="#ctx0" brushRef="#br0" timeOffset="26262.56">30785 10376 154 0,'0'0'104'16,"0"0"-83"-16,0 0 5 15,0 0 13-15,0 0-3 16,0 0 8-16,0 0-17 15,-39-1-2-15,37 1-14 0,-4 0 6 16,-1 0 11-16,1 0-5 16,-2 0 29-16,6 0-38 15,0 0-14-15,2 0 14 16,0 1-8-16,-2-1 0 16,2 0 18-16,0 0-23 15,0 0 2-15,0 0 4 16,-2 0-3-16,-7 0 6 15,-9 5-10-15,-11 7 0 16,-4-2 2-16,-1 2-2 16,3-2 0-16,4-3 0 0,3 2 1 15,-5-1-1 1,3 2 0-16,-3 0 0 0,-3 4 0 16,1 0 0-16,2 1 0 15,0 1 0-15,4 2 1 16,1-1 0-16,2 2-1 15,2-1 0-15,4 0 0 16,-2 1 0-16,0 1 0 16,3 1 0-16,-3 2 1 15,3 0-1-15,-6 2 0 16,3-2 0-16,3 1 2 16,1 0-2-16,3 0 0 15,3 2 0-15,1 0 1 16,2 3-2-16,5-4 1 0,0 0 0 15,0-3 2-15,0 0-2 16,0 0 0-16,0 2 0 16,0-2 2-16,0 6 0 15,0 0-2-15,2 0 0 16,3 4-1-16,2-4 1 16,-1-2 0-16,3 2-4 15,3-4 8-15,-1 3-5 16,-1-4 1-16,4 1 0 15,-3 2 2-15,1 1-2 16,1-4 0-16,0 4 0 16,1-5 2-16,-1 3-4 15,3-2 2-15,-1-3 0 0,3 1-4 16,5 2 4 0,0 3-2-16,6 2 1 0,5 1 2 15,2-1-3-15,0-1 2 16,-5-1 0-16,-2-3 3 15,-2-4-3-15,-1 4 0 16,-2-8-1-16,3 2-1 16,2 3 0-16,4-6 2 15,3 4 0-15,5-2-1 16,3-1 3-16,5 0-4 16,6-1 0-16,1 1 2 15,2-2 5-15,-2 3-5 16,-4-1 0-16,-4 1 0 0,-1-5 0 15,0 1 0-15,-2 3-1 16,-3-3 2-16,3 2-4 16,-1-2 3-16,2 2 0 15,4 1 1-15,1 2-1 16,0-4 0-16,2 0-1 16,3 1 3-16,0-4-7 15,2-3 5-15,0-1 0 16,-1 1 1-16,1-1-1 15,-2 0 0-15,5 2 0 16,-6 2 1-16,3 0 1 16,-5 2-2-16,-6-2 0 0,-2 1 2 15,-5-5-2 1,0-4-1-16,2-2 1 0,1 0 0 16,3 0 1-16,8 0-1 15,2-2 0-15,9-9 0 16,3-1 2-16,-1 2-2 15,-7-2-1-15,-4 1 1 16,-4-2 5-16,-4-4-5 16,2 0 0-16,-1-5 2 15,2-2 1-15,-2-7 1 16,5-5 0-16,-4-5-3 16,8-2 8-16,-2 1-9 15,0 0 0-15,-3 2 6 16,-4-3-5-16,-5 5 1 0,-5-2-1 15,-8 0 0-15,-2 0 7 16,-7-3-8-16,-8-2 0 16,-6 6 10-16,-3-4-8 15,4 7-2-15,-9 2 8 16,0 2-8-16,0 4 14 16,0 4-14-16,0 2 0 15,0-3 9-15,0 5-9 16,0-2 0-16,0-4 0 15,0 2 3-15,-5-5-4 16,-14-2 1-16,-13-7 0 16,-3-4-1-16,-8-2 2 15,-8 1-1-15,-2 0 3 0,-5 2-2 16,0 5 4-16,2 4-5 16,0 3 0-16,1 0 2 15,-1 4-2-15,0 0 0 16,-2-1 0-16,-2-3 2 15,-7-2 2-15,-2 2-4 16,-9-1 0-16,3 3-1 16,-4 3 1-16,6 3-3 15,2 3 0-15,1 7 3 16,4 0 0-16,-1 3 0 16,2 4 0-16,5-2 0 15,6 0 1-15,8-1-1 16,5 0 0-16,8-3 0 0,4 0 2 15,0 0-2-15,3 2 0 16,1 3-6-16,1 4 1 16,-3 1-12-16,-4 0-19 15,-3 14-41-15,-6 15 14 16,0 6-28-16,8 8-89 16</inkml:trace>
  <inkml:trace contextRef="#ctx0" brushRef="#br0" timeOffset="28029.59">31433 12511 169 0,'0'0'55'16,"0"0"-17"-16,0 0 21 15,0 0-9-15,0 0-6 0,-49-115-2 16,36 96-27-16,-1-2 8 16,-3 4-9-16,-6-4-5 15,1 5 20-15,-7 3-18 16,-2 0 1-16,-5 7 10 15,-8 0-15-15,-3 4-4 16,-7 2-3-16,-6 0 5 16,5 0 5-16,-1 0-10 15,4 4 0-15,6 13 7 16,-3 2-4-16,1 5 3 16,0 2-2-16,-1 3-4 15,4-4 20-15,3 3-20 16,6-1 0-16,3-2 9 0,2 4-9 15,4 0 2-15,3 5-2 16,1 3 2-16,-1 6 4 16,-3 2-5-16,2 4-1 15,-1 1 10-15,4 1-8 16,3 2 0-16,4-3-2 16,6-3 2-16,2-3 3 15,5-1-5-15,2-3 0 16,0 2 2-16,0 4-2 15,14 5 1-15,8 5-1 16,7 0 0-16,4 4-1 16,6 1 1-16,0-2 0 0,5-5 0 15,6-5 0 1,1-8 1-16,7-5-5 0,4-1 8 16,0-1-3-16,-2-3-1 15,1 2 0-15,1-1 2 16,8-4-2-16,5 0-1 15,4 0-1-15,0-3 2 16,-5-1 2-16,-3-1-2 16,-2-2-3-16,-2-3 3 15,3-10 0-15,-2 2-5 16,-3-7 5-16,0-1-2 16,-5 1-5-16,-2-3 7 0,0 0 0 15,2 0 0 1,2 0 0-16,7 0 0 0,0 0 0 15,3 0 1-15,-1 0-1 16,-4-3 0-16,-1 0 0 16,-1 1 1-16,-3-2-1 15,-2 4 1-15,-2-1-1 16,3 1 0-16,-3 0 0 16,8-5 0-16,3 1-2 15,5-4 0-15,-5 0 4 16,-2-3-3-16,-5-1 1 15,-8 1 0-15,-5-1-4 16,-7-7 7-16,0 3-3 16,1-2 5-16,-3-1-4 15,2-2 4-15,1-1-5 0,1-2 1 16,3-2 0-16,0 2-1 16,-2 0 0-16,-3 2 2 15,-5 0-2-15,-8 2 0 16,-8-5-4-16,-13 2 4 15,-3-1 14-15,4-2-14 16,-9-5 0-16,0 2 6 16,0-4-4-16,0-1 0 15,0 1-2-15,0-3 0 16,0 3 4-16,0 2-4 16,0-6 0-16,0 3 4 15,0 4-4-15,0 1 1 16,0 4-1-16,0 0 1 15,0 0 14-15,0-1-14 0,0-3-1 16,0 1 5-16,0-1 1 16,0 2 0-16,0 2-6 15,0-4 3-15,0 5-5 16,0 0 2-16,0-2 0 16,0-2 0-16,0 2 2 15,0 0-2-15,0-2 0 16,0 2 0-16,0-3 3 15,0 1-3-15,0-1-3 16,0 2 0-16,-16-1 4 16,-26 0-2-16,-24 2-1 0,-19 2 2 15,-13 2-5 1,-5 0 5-16,-6 2 0 0,-3 2 3 16,0 1-2-16,2 5 0 15,0 4-1-15,10 2 0 16,4 2-1-16,16 4 1 15,9 0-1-15,13 0-2 16,9 0 2-16,11 0 1 16,6 0-7-16,6 0-10 15,6 0 1-15,0 0-31 16,3 0-2-16,0 3 8 16,5 4-33-16,-9 4-102 15</inkml:trace>
  <inkml:trace contextRef="#ctx0" brushRef="#br0" timeOffset="114811.51">12472 17592 364 0,'0'0'67'16,"0"0"-46"-16,0 0-21 15,0 0 21 1,0 0 20-16,0 0 3 0,0 0-13 16,-56-106-14-16,56 101-6 15,0 5 11-15,0 0-10 16,0 0-3-16,0 18-9 16,0 22 0-16,0 27 13 15,12 13-8-15,-3 7-4 16,-5 1 8-16,-4-8-7 15,0-9-2-15,0 0 3 16,0-12-2-16,0-14 0 16,0-12-1-16,-2-22 0 15,0-11 5-15,-7 0-4 0,-9-39-1 16,-7-20 0-16,-6-20-4 16,2-13 3-16,6-3-1 15,15-5 1 1,8-3-3-16,0 15 2 0,33 11 1 15,10 20 1-15,-1 20 0 16,2 19 0-16,-7 10 0 16,-10 8 0-16,-2 8-5 15,-4 24 4-15,-8 12 1 16,-8 15 2-16,-5 12 1 16,-14 10 0-16,-24-1-3 15,-11-7 0-15,3-12-5 0,3-8 2 16,12-17-1-1,13-14 3-15,10-12 1 0,6-10-1 16,2 0-1-16,0 0-7 16,0 0-1-16,8 3-2 15,15 2 12-15,3 5 3 16,7 2-3-16,6 5 1 16,0 2-1-16,1 7 0 15,3-2 0-15,3 6 0 16,2-4 0-16,2-2 1 15,0 2 0-15,-4-8-1 16,-5-4 0-16,-8-5 0 16,-6-9-3-16,-5 0 0 0,-2-18 3 15,-6-19 2 1,-5-11-1-16,-5-10-1 0,-4-4-1 16,0 8 1-16,-2 0-3 15,-9 10 3-15,-3 8 0 16,-1 9 2-16,1 13-1 15,3 11 6-15,3 3-1 16,-2 0-2-16,-3 21 3 16,-1 15-5-16,1 8-2 15,2 11 0-15,2 3 0 16,9 4 0-16,0 0 0 16,0-4-2-16,18-4 0 15,9-17-18-15,4-8-23 16,5-14-26-16,5-15-39 0,9 0-20 15</inkml:trace>
  <inkml:trace contextRef="#ctx0" brushRef="#br0" timeOffset="115329.96">13322 17867 518 0,'0'0'52'16,"0"0"-51"-16,0 0 2 15,0 0-3-15,-106 101 0 16,100-65 2-16,6-1-2 16,0-3 0-16,0-5 1 15,0-2-1-15,6-11 0 16,6 0-2-16,1-10-8 0,0-4 0 16,5 0 5-16,5-4 5 15,6-14 7-15,6 0 4 16,3 7-4-16,0 11-7 15,4 0 0-15,3 7 5 16,4 30-4-16,4 10-1 16,-2 18 1-16,-7 14-1 15,-15 11 0-15,-12 7 0 16,-17 10 1-16,-11 1 10 16,-30-1-11-16,-10-22 0 15,-9-23 3-15,-6-26-1 0,0-28 1 16,4 3 10-16,7-11 11 15,3 0 13-15,10 0-24 16,6 0-8-16,7 0-2 16,11 0 0-16,12 0-3 15,6 0-4-15,0-23 4 16,24-12-1-16,14-8 2 16,6 2-1-16,-2 5 2 15,1 3-1-15,-7 6-1 16,-5 9-1-16,-4 1-4 15,-5 7-2-15,2 10-78 16,7 0-119-16</inkml:trace>
  <inkml:trace contextRef="#ctx0" brushRef="#br0" timeOffset="116447.17">15480 17409 405 0,'0'0'163'15,"0"0"-156"-15,0 0-6 0,-76 121 6 16,70-45-7-16,-7 14 0 16,-1 4 8-16,1 13-5 15,-1 0 0-15,5 0-3 16,3-9 0-16,6-18 2 16,0-21-2-16,0-24 0 15,0-16-3-15,4-15 1 16,3-4-11-16,-5-32 13 15,-2-34 10-15,0-25-10 16,0-15 0-16,-4 0-2 16,-15 2 0-16,-4 1 2 0,0 5-2 15,7 10 2 1,7 24 0-16,9 33 4 0,0 18-4 16,11 13 0-16,1 0 3 15,-6 0-3-15,1 9-3 16,9 21 3-16,13 19 5 15,6 9 2-15,5 6-7 16,0 2 3-16,3-4 0 16,-3-7-3-16,0-7 0 15,-2-16 0-15,-4-5 3 16,-5-14-7-16,-3-13 1 16,-4 0 1-16,-4-8 2 0,-1-33 5 15,2-13-4 1,-6-8-1-16,-4 0 2 0,-4 2-5 15,-1 9 3-15,-2 14 0 16,5 19 0-16,-2 10 0 16,-1 8 0-16,0 0-4 15,3 8-2-15,6 24 6 16,9 8 0-16,5 8 5 16,2 2-2-16,0-2-3 15,0 2 0-15,3-1-1 16,-3-3-17-16,2-6-48 15,2-2-53-15,5-14-102 16</inkml:trace>
  <inkml:trace contextRef="#ctx0" brushRef="#br0" timeOffset="117010.95">16499 17686 509 0,'0'0'26'16,"0"0"-26"-16,-67 162 0 16,51-104 2-16,3 3-2 15,3-1 9-15,8 6-9 16,0-4 0-16,2-12 1 16,0-10-1-16,0-22-1 15,0-9-1-15,0-9-23 0,0-23 1 16,0-31 16-16,0-16-10 15,6-6 11-15,0-5 5 16,-4 10 2-16,0 3 2 16,0 6-2-16,3 5 7 15,1 15-4-15,3 8 4 16,-2 16 17-16,-3 4-9 16,-1 14 0-16,-3 0-4 15,4 0-9-15,5 4-1 16,11 19 2-16,7 12 3 15,10 15 7-15,3 9-13 16,8-2 3-16,0 5-3 16,-3-7 0-16,-3-3 2 0,-6-8-2 15,-10-4 0 1,-10-12-2-16,-9-2 1 0,-7-8 1 16,0-8 0-16,-16 2 5 15,-20-6 13-15,-12 3-18 16,-10-9 0-16,-2 0 12 15,6 3 2-15,8-3-3 16,9 0 0-16,13 0-9 16,11 0 1-16,6 0-3 15,7 0-12-15,0-12-42 16,7 6-96-16,19-6-257 16</inkml:trace>
  <inkml:trace contextRef="#ctx0" brushRef="#br0" timeOffset="117344.77">17185 17587 528 0,'0'0'23'15,"0"0"-17"-15,0 0-6 16,-96 136 7-16,80-91 18 16,3 7 1-16,11-2-17 15,2 7 1-15,2-3-10 16,27-4 1-16,2-2-1 0,7-5 0 16,5-17-2-16,1-9-4 15,7-13 6-15,0-4-2 16,3-6 2-16,-3-28-6 15,-11-10-17-15,-4-2-22 16,-12 2-61-16,-13 4-121 16</inkml:trace>
  <inkml:trace contextRef="#ctx0" brushRef="#br0" timeOffset="117512.09">17137 17947 233 0,'0'0'220'0,"0"0"-218"15,0 0-2-15,0 0-4 16,0 0 4-16,0 0 15 16,139 8-8-16,-90-16-7 15,-4-10-2-15,-10-6-23 16,-15-2-21-16,-15 3-65 16</inkml:trace>
  <inkml:trace contextRef="#ctx0" brushRef="#br0" timeOffset="117694.77">17039 17646 504 0,'0'0'34'15,"0"0"-30"-15,0 0-4 16,0 0 2-16,0 0 5 0,0 0 5 16,114 6-2-16,-45-6-8 15,10 0 0-15,10-2-2 16,4-14-19-16,-1 6-55 15,-6 2-54-15</inkml:trace>
  <inkml:trace contextRef="#ctx0" brushRef="#br0" timeOffset="118044.74">18499 17513 449 0,'0'0'149'15,"0"0"-143"-15,0 0-1 16,-11 107 0-16,13-57-1 16,5-2 13-16,4 2 0 15,0-1-13-15,3-5 4 16,-1-8-8-16,-1-4 0 0,-2-10-4 16,-3-5-7-16,-3-8-44 15,-4 1-92-15,0-6-276 16</inkml:trace>
  <inkml:trace contextRef="#ctx0" brushRef="#br0" timeOffset="118233.05">18240 17852 586 0,'0'0'64'15,"0"0"-64"-15,0 0 0 0,0 0 7 16,0 0 9-16,154 12-10 15,-89-15-2-15,2-10-4 16,2-1-10-16,0 0-54 16,2 2-61-16,10-6-19 15</inkml:trace>
  <inkml:trace contextRef="#ctx0" brushRef="#br0" timeOffset="118827.86">19489 17499 459 0,'0'0'161'0,"0"0"-161"16,0 0-4-16,0 0 4 15,29 147 8-15,-16-85 8 16,1 3-2-16,-8 9 0 15,-6-3-14-15,0 2 1 16,-14-1 1-16,-8-2-1 16,0-8 0-16,6-15-1 15,5-17 0-15,5-21 0 16,1-9 1-16,-1-14 4 16,-2-33-5-16,2-22 2 0,4-15-1 15,0-2-1 1,-5-7-3-16,-3-1-4 0,2 8-8 15,8 12 8-15,0 16 4 16,4 21 3-16,19 6-3 16,-1 9 2-16,0 3-3 15,-2 7 4-15,-2 6 0 16,2 6 0-16,-2 0-1 16,-3 23 1-16,-1 9-1 15,-5 3 1-15,-9 13 0 16,0 2 3-16,-7 5 0 15,-13-3 2-15,5-6-2 16,3-6-3-16,8-3 4 0,4-12-4 16,0 6 0-1,9-7 5-15,13 2-1 0,7 0-2 16,2-8 2-16,0 4-1 16,0-7 1-16,1-2-4 15,-5-5-4-15,2-4 3 16,0-4-48-16,2 0-48 15,4-14-112-15</inkml:trace>
  <inkml:trace contextRef="#ctx0" brushRef="#br0" timeOffset="119193.81">20010 17147 244 0,'0'0'389'0,"0"0"-387"16,0 0 4-16,0 0-2 16,0 0-4-16,0 0 6 15,82-68 13-15,-66 68-7 16,-1 23-8-16,-3 8-2 15,-8 9 1-15,-4 5 10 16,0 4-7-16,0 1 2 16,-11-2 6-16,-3 0-5 15,4-6 1-15,3-4 6 0,4-9-4 16,3-8 1-16,0-2-13 16,7-9 0-16,15-6-2 15,14-4 2-15,9 0-22 16,21-24-96-16,8-15-380 15</inkml:trace>
  <inkml:trace contextRef="#ctx0" brushRef="#br0" timeOffset="120893.44">22496 17637 542 0,'0'0'29'0,"-40"103"-29"16,7-14-10-16,6-12 10 16,7-10 1-16,9-5 2 15,2 1 0-15,5-6-3 16,-1-13 2-16,3-16 0 16,2-13-2-16,0-12 0 15,0-3 0-15,0 0 1 16,-3-9 0-16,-8-32 3 15,-4-21-4-15,-5-15 0 16,-3-6-1-16,6-7 3 16,5 5-2-16,12 10 1 0,0 2 0 15,16 10-1 1,20 15 0-16,4 13-1 0,5 4 1 16,-5 13 0-16,2 5 0 15,-4 8 0-15,-7 5-1 16,-5 18-1-16,-8 22 2 15,-13 13 2-15,-5 11-2 16,-7 3 4-16,-24-2 0 16,-2-3-3-16,2-12 0 15,4-18-1-15,12-9 2 16,9-11 1-16,4-8-3 16,2-4-2-16,0 2-1 15,4 2 3-15,19 0 1 0,8 6-1 16,9-6 1-16,5 7 4 15,1-5-5-15,2 7 0 16,-2-3 0-16,1-2 0 16,-3 2 0-16,-1-7-2 15,-5 2-23-15,-3-5-13 16,-1 0-53-16,-3 0-49 16</inkml:trace>
  <inkml:trace contextRef="#ctx0" brushRef="#br0" timeOffset="121527.69">23149 17513 517 0,'0'0'54'16,"0"0"-54"-16,0 0 0 15,-11 111 4-15,11-45-3 16,0 6 13-16,0 13-10 15,0-3-4-15,0-2 2 16,0-6-2-16,0-9 1 16,0-18-1-16,7-19 0 15,-3-12-2-15,-4-16 2 16,0 0 0-16,0-19 2 16,0-32 12-16,0-17-10 15,0-21-4-15,0-5 0 0,-13-7-1 16,-7 2-24-16,0 11 11 15,-1 24 14-15,8 28 0 16,13 19 3-16,0 17-1 16,0 0 10-16,0 4-5 15,3 15-4-15,3 11-3 16,5 10 2-16,11 0 0 16,5 6-1-16,4 6-1 15,5-6 0-15,2 2 2 16,2-7-2-16,-2-14 0 15,-3-4-3-15,-3-15 4 16,-5-4-2-16,-3-4-2 16,-3-8 3-16,-6-28 3 0,1-9-2 15,-3-13-1 1,-7 0 2-16,-4 3-1 0,-2 8 0 16,0 15-1-16,0 14 0 15,-2 10 6-15,2 8-6 16,0 0 0-16,0 4-2 15,2 22 2-15,17 10 5 16,3 3-4-16,2 6 0 16,-2-3 2-16,-3-2-3 15,-2 0-2-15,3-5-2 16,-2-4-48-16,4 0-59 16,3-8-57-16</inkml:trace>
  <inkml:trace contextRef="#ctx0" brushRef="#br0" timeOffset="121912.42">23873 17392 449 0,'0'0'87'0,"0"0"-68"15,-116-41-16-15,105 41 34 16,7 0-15-16,-3 5-8 15,5 12-14-15,2 11-2 16,0 13 2-16,7 6-1 16,17 3 1-16,10 4-1 15,3-1-1-15,8-3 4 0,4-2-4 16,0-4 2-16,2-3 0 16,-8-9 2-16,-12-1-2 15,-11-5 0-15,-14 3 0 16,-6-8 0-16,0 6 5 15,-24 1-5-15,-19-2 1 16,-9-8 0-16,-6-6-1 16,2-6-7-16,11-6-3 15,15 0 0-15,15-6-6 16,13-17-38-16,2-10-20 16,15-13 19-16,24-4-41 15,12-3-97-15</inkml:trace>
  <inkml:trace contextRef="#ctx0" brushRef="#br0" timeOffset="122159.95">24339 17543 383 0,'0'0'99'0,"0"0"-69"16,0 0-13-16,0 0 12 16,0 0-23-16,-74 131 7 15,56-74-1-15,7 2-7 16,11-7 2-16,0-6 1 15,0-9-7-15,21-7 4 16,10-8-5-16,5-8-1 16,1-6 1-16,3-8 0 0,3 0 0 15,1-4-2-15,-1-23-6 16,-5-4-25-16,-7-5-37 16,-12-4-61-16,-7-1-230 15</inkml:trace>
  <inkml:trace contextRef="#ctx0" brushRef="#br0" timeOffset="122334.79">24301 17731 396 0,'0'0'17'16,"0"0"-9"-16,0 0-7 16,0 0 7-16,0 0 17 0,0 0-15 15,87 42-2-15,-47-47-8 16,-2-9 0-16,-7-9-2 15,-11 2-32-15,-13-3-29 16,-7 2-78-16</inkml:trace>
  <inkml:trace contextRef="#ctx0" brushRef="#br0" timeOffset="122511.54">24181 17536 520 0,'0'0'24'16,"0"0"-23"-16,0 0 10 15,0 0-11-15,0 0 5 16,0 0 13-16,78 7-11 16,-13-11-4-16,12-9-3 15,10-9-12-15,4 4-45 16,7 5-71-16</inkml:trace>
  <inkml:trace contextRef="#ctx0" brushRef="#br0" timeOffset="122747.99">25440 17361 74 0,'0'0'450'15,"0"0"-427"-15,0 0-23 0,26 102 25 16,-5-61-18-1,-8-6 17-15,-7 10-4 0,-4 0-16 16,-2 0-2-16,0 4-2 16,0-14-4-16,0-3-9 15,-4-10-57-15,2-5-82 16</inkml:trace>
  <inkml:trace contextRef="#ctx0" brushRef="#br0" timeOffset="122935.89">25284 17730 581 0,'0'0'11'0,"0"0"-9"16,0 0-2-16,0 0 4 16,131-4-4-16,-67-12 2 15,10-13-2-15,4 4-41 16,5 3-69-16,2 0-59 15</inkml:trace>
  <inkml:trace contextRef="#ctx0" brushRef="#br0" timeOffset="123561.98">26373 17375 511 0,'0'0'25'0,"0"0"-25"16,22 106 0-16,1-57 8 16,-10 1 16-16,-4 4 21 15,-4 8-35-15,-1 4-6 16,-2-8 1-16,-2 1-5 16,0-13 0-16,0-12 3 15,0-6-3-15,0-16 0 16,0-12 1-16,-8 0 1 15,-6 0 6-15,-7-12-8 16,-2-16 0-16,-4-17-3 16,2-13 4-16,5-14-1 15,7-8 0-15,11-8-7 0,2 8 2 16,8 11 2-16,23 7 6 16,7 12-3-16,3 6 0 15,1 14-1-15,-5 8-2 16,-5 12 6-16,-6 2-3 15,-7 8 0-15,-4 0-2 16,-3 4-2-16,-10 22 3 16,-2 7-2-16,0 2 3 15,-12 9 2-15,-17 0 2 16,-7 2-4-16,-1 3 0 16,1-1 4-16,7-6-4 15,11-12 0-15,9-8 2 0,9-7 0 16,0-8-2-16,0-1-3 15,21-2 3-15,8 0 2 16,8 0-1-16,3 2 0 16,0-2 0-16,1 5 0 15,-4-6-1-15,-5 1 0 16,-3-3 0-16,-7-1-1 16,-2 0 1-16,-4 0-27 15,-1 0-47-15,3-1-47 16,5-15-54-16</inkml:trace>
  <inkml:trace contextRef="#ctx0" brushRef="#br0" timeOffset="123943.79">26899 16980 538 0,'0'0'53'0,"0"0"-50"16,0 0-3-16,0 0 8 15,0 0 0-15,0 0 4 16,49-66 1-16,-40 66-11 16,0 0-2-16,-2 4 16 0,-1 14 1 15,-4 10-3 1,-2 2-10-16,0 6 5 0,0 1 12 15,0-2-9-15,0 1 1 16,0-1 3-16,0 1-8 16,0-4 3-16,0-6 0 15,5 0-10-15,15-8 4 16,7-4-4-16,4-6-1 16,7-8 5-16,4 0-4 15,-2 0-1-15,0-8-18 16,-4-11-51-16,1 2-73 15,-5-5-356-15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48:34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18190 1470 341 0,'0'0'15'0,"0"0"-7"15,0 0-2-15,0 0 4 16,0 0 26-16,0 0 6 16,0 0-16-16,0 0-21 15,-14-29-2-15,14 29 5 16,0 0-8-16,0 0-2 16,0 12 2-16,0 18 9 15,0 17-2-15,0 11-3 16,0 8-3-16,0 4 11 15,0 0-12-15,0-7 0 16,4-7 4-16,-4-8-3 0,2-13 1 16,-2-6-2-16,3-10 0 15,-3-11 1-15,3-3-1 16,-3-5 0-16,0 0 2 16,0 0 2-16,0-16 12 15,0-18-16-15,-10-15 9 16,-5-13-2-16,-5-6-7 15,2-5-3-15,2-2 2 16,8 8-9-16,1 2 2 16,7 9 6-16,0 3 2 15,0 8-7-15,2 4 5 16,11 9 2-16,0 10-1 16,-1 6 1-16,1 10-1 15,3 6 0-15,1 0 1 16,4 14-6-16,-1 22 6 0,-1 6-4 15,0 6 4-15,-9 5 0 16,-5-2 1-16,-5 2-1 16,0-6 0-16,-7 2 6 15,-15-6-6-15,0-8 0 16,2-5 3-16,2-10-3 16,7-5 0-16,2-12 0 15,5 0 1-15,2-3 0 16,2 0-1-16,0 0-5 15,0 0-4-15,0 0-9 0,2 0 18 16,11-5 0 0,5 4 2-16,4 1 0 0,0 0-2 15,5 10 0-15,-2 16 0 16,2 6 3-16,-1 6-2 16,-2 0-1-16,1 0 5 15,-3-2-3-15,1-6-2 16,-4-3 0-16,2-10 2 15,-8-3-2-15,-4-6 0 16,-4-3-2-16,-3-4-18 16,-2-1-48-16,0 0-43 15</inkml:trace>
  <inkml:trace contextRef="#ctx0" brushRef="#br0" timeOffset="480.12">18394 1002 333 0,'0'0'107'0,"0"0"-101"15,0 0-6-15,0 0 0 16,0 0 0-16,0 0 14 0,36-104-2 16,-18 104-7-16,-2 0 2 15,3 0 0-15,0 6 2 16,-2 14 0-16,-1 4-5 16,-3 4 18-16,1 3-20 15,-3 0-1-15,-3 4 8 16,0-1-5-16,-4 0 2 15,-4 2 0-15,0 2 0 16,0-2 13-16,0 2-18 16,0-2 0-16,-6-8 7 15,2-4-8-15,2-7 1 16,2-6-1-16,0-3 0 16,0-1-5-16,0-4 5 15,6 0 0-15,9-3-3 0,3 0 3 16,3 0-2-16,4 0-10 15,4 0-26-15,-2-10-28 16,2-7-73-16</inkml:trace>
  <inkml:trace contextRef="#ctx0" brushRef="#br0" timeOffset="963.6">19107 1686 445 0,'0'0'116'0,"0"0"-114"15,0 0-2-15,0 0-2 16,0 0-2-16,0 0 8 16,72 0-3-16,-34 0 1 15,6-4-1-15,1-2 1 16,-8 0-2-16,-1 2 0 16,-7 4-4-16,-9 0-8 15,-7 0-29-15,-5 0-45 16,-8 0 10-16,0 5-47 15</inkml:trace>
  <inkml:trace contextRef="#ctx0" brushRef="#br0" timeOffset="1147.22">19167 1911 275 0,'0'0'156'0,"0"0"-155"16,0 0-1-16,0 0 0 15,0 0 25-15,0 0 6 16,96 20-18-16,-67-20-10 16,0 0-3-16,2 0-9 15,-4-6-47-15,-4-17-75 16</inkml:trace>
  <inkml:trace contextRef="#ctx0" brushRef="#br0" timeOffset="11601.14">20063 950 400 0,'0'0'83'0,"0"0"-75"16,0 0-8-16,0 0 1 15,0 0 10-15,0 0 0 16,0 0-7-16,0 0 0 16,-15-26-4-16,15 26 0 15,0 0 9-15,0 0 8 16,0 0 4-16,0 0-1 15,-2 0-3-15,2 0 8 0,-3 0-12 16,3 0-2-16,0 0 4 16,0 0-10-16,0 0 0 15,0 0-3-15,0 0-1 16,0 0 2-16,0 0-3 16,0 0 0-16,0 0 5 15,0 0-3-15,0 0-2 16,0 0 0-16,0 0 0 15,0 0-2-15,0 20-8 16,0 7 10-16,7 15 1 16,11 6-1-16,2 2 0 15,2 6 0-15,5-2 0 16,0-2-1-16,-2-4 1 0,0-6 0 16,-2-10-1-16,-5-10 0 15,-5-9 1-15,-6-10 0 16,-5-3 0-16,-2 0 2 15,2-3 2-15,3-29 4 16,2-20-4-16,-1-9-3 16,-2-5-2-16,-1-2 1 15,-3 1 0-15,0 2-1 16,4 4 1-16,-2 7-2 16,6 6 1-16,-4 8 1 15,0 7-5-15,0 12-7 16,-1 7-10-16,1 5-10 0,-4 9-29 15,2 0-40 1,0 0-127-16</inkml:trace>
  <inkml:trace contextRef="#ctx0" brushRef="#br0" timeOffset="12164.48">20721 1108 402 0,'0'0'9'16,"0"0"-4"-16,0 0 16 16,0 0 15-16,0 0-23 15,0 0-13-15,-106 56 0 16,85 3-2-16,0 1 2 16,11-5 0-16,8-11-1 15,2-9-1-15,0-7 2 16,4-7 0-16,7-7-1 15,-3-8-1-15,2-6 0 0,-4 0 2 16,7-15 13-16,3-20 0 16,-1-13-11-16,6-7-2 15,-5 7-11-15,-5 4 11 16,-3 10 5-16,-1 12 3 16,-5 4-1-16,-2 12 5 15,0 3 7-15,0 3-17 16,0 0-2-16,7 0-2 15,0 15 2-15,2 6 0 16,4 0 0-16,5-3-5 16,2-2-6-16,3-2-17 15,-2-6-26-15,0-4 12 16,-3-4-32-16,-5 0-24 0,0-2 9 16</inkml:trace>
  <inkml:trace contextRef="#ctx0" brushRef="#br0" timeOffset="12464.24">20954 1157 224 0,'0'0'56'16,"0"0"-56"-16,0 0 4 16,0 0 5-16,0 0 14 15,0 0-4-15,56 120-17 16,-50-88 4-16,4-2 2 16,-3-6-1-16,-3-4 10 15,-2-5-3-15,-2-10-9 16,0-3 4-16,0-2 7 0,0 0 37 15,0 0 3-15,-9-23-43 16,-5-10-2-16,4-7 2 16,3-4-1-16,7 0 7 15,0-2-13-15,0 6 2 16,5 0-5-16,15 8-1 16,1 6-4-16,6 5-8 15,5 7-5-15,1 4-23 16,-2 1-35-16,-2 4-25 15,-4 1-69-15</inkml:trace>
  <inkml:trace contextRef="#ctx0" brushRef="#br0" timeOffset="13031.38">21500 471 405 0,'0'0'27'15,"0"0"-20"-15,0 0 2 16,0 0 30-16,0 0-12 0,0 0-23 16,-64 31 6-16,43 28-8 15,0 13 7-15,3 11 10 16,-1 5-6-16,11 2 5 15,5 6-18-15,3-3 3 16,0-7-5-16,21-9 2 16,4-10-2-16,8-7 1 15,0-10-8-15,5-6-8 16,0-13-63-16,-3-19-114 16</inkml:trace>
  <inkml:trace contextRef="#ctx0" brushRef="#br0" timeOffset="16063.25">21839 770 294 0,'0'0'28'16,"0"0"-12"-16,0 0 2 15,0 0 32-15,0 0-15 16,0 0-5-16,0 0 2 15,-27-54-7-15,27 54-5 0,-2 0 2 16,0 0-5 0,0 0 7-16,-1 1-24 0,3 28 1 15,-2 13-1-15,2 14 4 16,0 4-1-16,0-6-3 16,0-7 1-16,11-14-2 15,5-5 2-15,1-6-1 16,-1-8 2-16,0-3-2 15,2-7 2-15,-3-4-2 16,5 0 3-16,5-26 7 16,4-8-9-16,2-4 0 15,0 2-1-15,-8 3 0 0,-8 10 0 16,-1 15 0-16,-10 8-4 16,-4 0 3-16,5 7-12 15,-1 21 4-15,0 10 9 16,-2 8 3-16,-2 7 0 15,0 2-3-15,0 1 0 16,0-3 2-16,0-7-2 16,-6-6 0-16,-10-4-1 15,1-8 1-15,2-6-1 16,-3-8-3-16,-3-7-15 16,-2-7-24-16,-2 0-49 15,1-22-91-15</inkml:trace>
  <inkml:trace contextRef="#ctx0" brushRef="#br0" timeOffset="16528.21">21850 255 412 0,'0'0'33'0,"0"0"-27"0,0 0-6 16,0 0 0-16,0 0 2 15,0 0 2-15,-80 101-3 16,71-79-1-16,4-4 0 15,3-8 1-15,2-2-1 16,0-3 0-16,0-5-1 16,0 0 1-16,0 0 0 15,0 0 1-15,0-2 2 16,2-13 13-16,8 0-14 16,-4 1-1-16,-1 4 2 15,-1 5-1-15,-4 3-2 0,2 2 0 16,5 0-5-1,0 15 2-15,2 9 1 0,1 4 2 16,0-2 7-16,3-2-3 16,3-1-4-16,1-4 0 15,6-5-22-15,-1-5-28 16,5-8-86-16</inkml:trace>
  <inkml:trace contextRef="#ctx0" brushRef="#br0" timeOffset="16847.3">22129 242 251 0,'0'0'10'0,"0"0"-4"15,0 0 18-15,71 114 34 16,-54-45-20-16,6 15 7 16,-3 18-8-16,5 13-8 15,-1 1-3-15,-6 0-7 16,0-4-4-16,-5-7-5 16,-4-9-8-16,-3-9-1 15,-6-13-1-15,0-10 1 16,0-10-3-16,-13-10-28 0,-20-8-86 15,-14-14-201 1</inkml:trace>
  <inkml:trace contextRef="#ctx0" brushRef="#br0" timeOffset="17430.18">20128 1979 195 0,'0'0'251'0,"0"0"-251"16,0 0-1-16,0 0 1 15,142 4 15-15,-59-4-9 16,19 0 1-16,19-14 4 16,12-6 0-16,8 0 4 15,0-1-10-15,-15 4-4 16,-13 3 5-16,-12 0-6 15,-9 2 0-15,-13-2 0 16,-7 1 1-16,-9 2 0 16,-13 0-1-16,-12 1 0 15,-9 2-2-15,-11 4 2 16,-9-2-10-16,-7-2-22 0,-2 5-46 16,-11 0-168-16</inkml:trace>
  <inkml:trace contextRef="#ctx0" brushRef="#br0" timeOffset="17880.04">20411 2324 512 0,'0'0'4'0,"0"0"-4"16,0 0-25-16,0 0 25 15,38 142 14-15,-11-82-2 16,6 6-3-16,-2 0-2 15,-2 3-3-15,0-7 3 16,-4-6-1-16,-1-10-1 16,-4-11 2-16,-4-16-6 0,-7-8 1 15,-3-11 5-15,-4 0 0 16,3-8 16-16,6-31 7 16,2-19-25-16,8-16-2 15,-4-1-3 1,3 5 0-16,1 11-2 0,-2 9 0 15,4 3-1-15,1 9-13 16,3 6-7-16,5 6-29 16,-3 9-52-16,4 6-67 15</inkml:trace>
  <inkml:trace contextRef="#ctx0" brushRef="#br0" timeOffset="18296.24">21097 2492 396 0,'0'0'0'16,"0"0"-2"-16,0 0 0 16,0 0 2-16,-96 127 2 15,78-69 1-15,3 4 2 16,9-2-5-16,3-10 3 15,3-11-3-15,0-14-2 16,7-9 2-16,10-7 0 16,6-9 11-16,1 0-5 15,3-22 3-15,-2-17 0 0,-1-11-9 16,-6-8-2-16,-3 0-3 16,-5 5-13-16,-4 9 18 15,-4 12 0-15,0 14 0 16,-2 8 3-16,0 10 2 15,3 0 3-15,1 0-8 16,0 9-7-16,6 12 7 16,-2 9 9-16,1 1-8 15,3 1-1-15,-1-2-3 16,-1-8-23-16,2-7-29 16,1-10-82-16</inkml:trace>
  <inkml:trace contextRef="#ctx0" brushRef="#br0" timeOffset="18597.96">21413 2596 292 0,'0'0'32'0,"0"0"-19"16,10 121-9-16,-6-79 14 15,0-2 12-15,1-7-12 16,-1-8-14-16,-2-9-3 15,-2-7 4-15,0-8 7 16,0-1 25-16,0 0 23 16,-6-24-40-16,-9-12-15 0,1-8 2 15,3-4-6-15,7-1 3 16,0 4 0-16,4 4-3 16,0 8-1-16,0 0 0 15,10 7-3-15,7 0 1 16,4 5-22-16,3 2-32 15,5 5-29-15,0 9-79 16</inkml:trace>
  <inkml:trace contextRef="#ctx0" brushRef="#br0" timeOffset="19181.18">21864 2029 349 0,'0'0'140'15,"0"0"-134"-15,0 0-4 16,0 0 21-16,0 0-5 16,0 0-12-16,-65 97-5 15,53-20 0-15,2 18 11 16,1 11-6-16,0 0 5 0,2-2-1 15,7-7 1-15,0-13-3 16,0-10-8-16,0-14 3 16,12-12-7-16,3-11 4 15,5-13-2-15,0-10-5 16,0-9-11-16,2-5-16 16,-4-3-29-16,4-25-41 15,-3-13-115-15</inkml:trace>
  <inkml:trace contextRef="#ctx0" brushRef="#br0" timeOffset="19701.84">22113 2217 477 0,'0'0'43'0,"0"0"-22"16,0 0-20-16,0 0 8 15,0 0-3-15,0 0-5 16,-25 83 2-16,19-27-3 16,-1 2 0-16,5-3 6 15,2-11-5-15,0-11 2 16,0-10-2-16,11-10-1 15,3-4 5-15,-5-8-4 0,4-1 0 16,-2 0 14-16,7-19-8 16,2-13-2-16,3-5-2 15,0 2-3-15,0 4 0 16,-3 9 0-16,-7 8 0 16,-1 8-3-16,-3 4 3 15,-1 2-6-15,6 4 1 16,1 19 0-16,1 13 4 15,-1 3-1-15,1 3 2 16,-5 2 7-16,-6 2-3 16,-5 1-3-16,0-1 4 15,0-6-3-15,-3-10 4 0,-10-6-6 16,2-7 0-16,0-10-3 16,2-2-2-16,-3-5-23 15,4 0-22-15,4-19-51 16,4-10-80-16</inkml:trace>
  <inkml:trace contextRef="#ctx0" brushRef="#br0" timeOffset="20029.83">22568 1881 187 0,'0'0'284'16,"0"0"-284"-16,0 0 2 16,0 0-2-16,91 138 34 15,-55-63 2-15,-1 19 7 16,-4 4-26-16,-8 2 0 15,-14-4 5-15,-9-5-16 16,0-3-2-16,-7-4-2 16,-13-12-2-16,2-13 0 0,0-16-21 15,0-14-36-15,-1-14-51 16,0-15-111-16</inkml:trace>
  <inkml:trace contextRef="#ctx0" brushRef="#br0" timeOffset="21046.75">23054 1388 363 0,'0'0'29'16,"0"0"-25"-16,0 0 29 16,0 0 18-16,0 0-12 15,0 0-19-15,-16 1-9 16,16-1 0-16,0 0-1 16,0 0-3-16,0 5 0 15,0-1-6-15,4 3-1 16,12 1 8-16,3 2-6 15,6-1 1-15,4-2-1 0,5 2 0 16,-1-5 1-16,-2 0-3 16,-2-2-6-16,-2-2 0 15,-7 0-9-15,0 0-21 16,-6 0-36-16,-6 0-31 16,-8 0-116-16</inkml:trace>
  <inkml:trace contextRef="#ctx0" brushRef="#br0" timeOffset="21275.03">22986 1784 182 0,'0'0'242'0,"0"0"-237"16,0 0-5-16,0 0 16 15,0 0 1-15,0 0-3 16,147 21-14-16,-102-21 0 16,0 0 0-16,-8 0-4 15,-6-7-25-15,-2 1-70 16,-6-2-219-16</inkml:trace>
  <inkml:trace contextRef="#ctx0" brushRef="#br0" timeOffset="24309.08">24047 525 54 0,'0'0'46'0,"0"0"-5"15,0 0-2-15,0 0 3 16,0 0-3-16,0 0 5 15,-31-33-12-15,29 26-13 16,0 3 4-16,-3 2 1 16,2-2 2-16,-1 4 4 15,2 0-12-15,2 0-3 0,0 0-2 16,0 0-3-16,0 0 3 16,0 0-13-16,0 0-4 15,2 0 4-15,23 0 1 16,8 0 2-16,5 0-2 15,0 0-1-15,0 0 1 16,0 0-1-16,-5 0 0 16,-2 2-1-16,-4 0 1 15,-4 0-3-15,-4-2-6 16,-5 0-13-16,-6 0-17 16,-3 0-7-16,-5 0-11 15,0 0 27-15,0-4-85 16</inkml:trace>
  <inkml:trace contextRef="#ctx0" brushRef="#br0" timeOffset="24779.93">24027 549 179 0,'0'0'101'16,"0"0"-101"-16,0 0 7 15,0 0 9-15,0 0 4 16,0 0-7-16,54 16 2 16,-32-10-10-16,4 2 2 0,1 1 0 15,2-3 3-15,2-1 1 16,-4 1-10-16,-5 2-1 16,-4-2 5-16,-4 5-5 15,-6 3 0-15,-6 4 0 16,-2 6 5-16,0 6 14 15,-21 7-10-15,-10 8-6 16,-6 3 2-16,2-2-5 16,1 0 0-16,3-6 1 15,0 1-1-15,4-5 2 16,8-3 0-16,3 0-2 16,9-8 7-16,5-7-7 15,2-3 0-15,0-5 5 16,4-4 3-16,11 0-2 15,4-5 0-15,1-1-5 0,4 0 7 16,3 0-6-16,2 0-2 16,0-1 0-16,2-9 0 15,2-4-13-15,6-5-54 16,-1 5-85-16</inkml:trace>
  <inkml:trace contextRef="#ctx0" brushRef="#br0" timeOffset="25864.43">24783 291 399 0,'0'0'26'16,"0"0"-1"-16,0 0-3 15,0 0 29-15,0 0-29 16,0 0-20-16,-32 47 1 15,19 10-1-15,-3 17 5 16,2 12-3-16,-1 12 3 16,1 9 11-16,-1-3-5 15,-1-2-5-15,8-7-1 16,1-11-6-16,7-12 0 16,0-14-1-16,0-12 0 15,9-12-4-15,9-9 4 16,1-10-3-16,4-9-1 0,4-6-9 15,2 0-31-15,4-13-29 16,3-20-49-16,1-9-108 16</inkml:trace>
  <inkml:trace contextRef="#ctx0" brushRef="#br0" timeOffset="26397.29">25112 505 415 0,'0'0'24'0,"0"0"-24"15,0 0 21-15,0 0 28 16,0 0-21-16,0 0-28 15,-11 24-6-15,11 33 6 16,0 10 28-16,0 4-26 16,0-7-1-16,0-12 2 15,0-6 0-15,0-13-2 16,6-10-1-16,1-8 1 16,2-8-1-16,-4-5 0 15,1-2 0-15,3 0 0 0,0 0 2 16,7-2 2-1,2-16-1-15,3-2 1 0,4 2-7 16,-5 0 3-16,-1 5-2 16,-2 7 1-16,-3 5 1 15,-1 1-3-15,0 0 0 16,-1 22-3-16,0 7 6 16,0 8-3-16,-3 6 3 15,-5-2-1-15,-2 1 3 16,-2-2-1-16,0-1 0 15,0-7 2-15,-4-6-1 16,-7-6-2-16,-3-4-1 16,1-4-3-16,-3-8-17 15,3-4-35-15,-1 0-18 0,1-21-47 16</inkml:trace>
  <inkml:trace contextRef="#ctx0" brushRef="#br0" timeOffset="27113.3">25205 124 267 0,'0'0'49'0,"0"0"-45"16,0 0-3-16,0 0 33 16,0 0 7-16,0 0-10 15,-4-1-5-15,-5 2-16 16,-4 13 2-16,-5 8-9 15,-4 6 0-15,-3 4 9 16,3 0-7-16,0 3-1 16,3-5-2-16,4 0-1 15,5-4 4-15,2-8-5 16,6-7 0-16,2-5-3 16,0-6 1-16,0 0 0 15,0 0 2-15,0-2 0 0,4-13 10 16,15-9-5-1,3-6-3-15,0-2-4 0,-4 5 0 16,-2 7 1-16,-5 9 1 16,-5 4 0-16,-4 7-1 15,1 0 1-15,-1 0-4 16,5 0 1-16,2 7-1 16,2 10 2-16,2 3 2 15,0 2 0-15,4 3 4 16,0 0-4-16,1 0-3 15,4-1-11-15,4-4-63 16,3 4-67-16</inkml:trace>
  <inkml:trace contextRef="#ctx0" brushRef="#br0" timeOffset="27543.77">25886 936 345 0,'0'0'114'15,"0"0"-114"-15,0 0 6 16,0 0-6-16,0 0 8 16,0 0-4-16,48 2-2 15,-19-2 2-15,4 0-4 0,5 0 0 16,1-8 0-16,5-3-14 16,3 0-103-1</inkml:trace>
  <inkml:trace contextRef="#ctx0" brushRef="#br0" timeOffset="30095.77">26487 492 253 0,'0'0'38'16,"0"0"-17"-16,0 0 8 16,0 0 10-16,0 0-2 15,0 0-16-15,-15-25 1 16,15 25-9-16,0 0 3 16,0 0 10-16,0 0-13 15,-4 0 0-15,4 0-7 16,0 0-6-16,0 10-4 15,0 15 4-15,0 11 3 16,0 5 9-16,0 3-11 16,14-1-1-16,2-3 2 0,2-4 0 15,0-8 0-15,-1-6-2 16,-1-8 3-16,-3-4-3 16,1-6 2-16,-3-4-2 15,2 0 2-15,-1 0 2 16,3-6 2-16,1-10-6 15,-5-2 1-15,-3 4 3 16,-3 4-3-16,2 0-1 16,-3 3 0-16,1 4 0 15,1 0-1-15,3 3-3 16,3 0 2-16,3 0-2 16,3 9 4-16,2 9-2 15,0 4 1-15,0 6 1 16,-5-2 0-16,1 5-2 15,-3 0-1-15,-3 1 1 0,-4 1-1 16,-4 0 3-16,-2-3 3 16,0-4-2-16,0-1 0 15,0-7 0-15,-8-5 0 16,-2-2 7-16,-1-3-7 16,-1-4 0-16,-2-2 3 15,-4 0-4-15,-4-2-7 16,1 0-25-16,2-4-27 15,1-14-7-15,7-7-53 16</inkml:trace>
  <inkml:trace contextRef="#ctx0" brushRef="#br0" timeOffset="30785.2">26543 204 247 0,'0'0'56'0,"0"0"-46"15,0 0 4-15,0 0 26 16,0 0-17-16,0 0-11 16,0 0-6-16,-81 40 3 0,68-17 6 15,-1-3-7-15,6-1 1 16,1-2-3-16,5-5-3 16,2-5-2-16,0-2-1 15,0-5 0-15,0 0-1 16,0 0 2-16,0 0-1 15,0 0 6-15,9-2-1 16,7-12 4-16,1-6-9 16,-1 0 2-16,-3 3 0 15,-2 4-2-15,-4 3 0 16,0 3 0-16,-1 3 1 16,1 2-2-16,0 2 1 15,2 0 0-15,-1 0 1 16,3 0-1-16,5 9 2 15,0 0 0-15,1 4-2 0,4-2 1 16,-6 4-1-16,1-2 0 16,-1-2-1-16,-5-3 1 15,-4-2-18-15,1-2-33 16,-7 0-38-16,0-3-72 16</inkml:trace>
  <inkml:trace contextRef="#ctx0" brushRef="#br0" timeOffset="31496.47">26248 134 330 0,'0'0'23'0,"0"0"-18"16,0 0 11-16,0 0 14 16,0 0-4-16,0 0-5 0,0-3-16 15,10 2 1-15,0 1 0 16,11-3-1-16,3 3 6 16,12 0-5-16,6 0-4 15,4 0 9-15,6 0-7 16,2 0-1-16,-1 0-1 15,2 0-1-15,1 0 4 16,-6 0-5-16,-6 0 0 16,-7 0 0-16,-2 4 0 15,-6-1 0-15,-6-1 0 16,-2-2 1-16,-8 2-1 16,-4-2 0-16,-4 2 0 15,-3-2 0-15,0 0 0 16,-2 0 0-16,0 0-1 15,0 2 0-15,0-2-1 0,0 0-1 16,0 0-28 0,0 0-43-16,0 0-55 0</inkml:trace>
  <inkml:trace contextRef="#ctx0" brushRef="#br0" timeOffset="32230.52">27280 126 315 0,'0'0'26'0,"0"0"-24"16,0 0 0-16,0 0 4 16,0 0 6-16,0 0 22 15,15 76-12-15,-1-31 0 16,1 5-1-16,6 8 7 15,-1 10-1-15,-1 11-8 16,-2 14-3-16,-7 7 0 16,-3 9-6-16,-7-3 3 15,0-5-10-15,-17-10-3 16,-6-12 4-16,0-16-3 16,8-16-1-16,1-15 0 15,2-11 1-15,5-10-4 16,3-8 0-16,4-3-22 15,0-5-2-15,0-25-26 0,4-10-64 16,15-12-205 0</inkml:trace>
  <inkml:trace contextRef="#ctx0" brushRef="#br0" timeOffset="32713.82">27698 10 116 0,'0'0'362'16,"0"0"-339"-16,0 0-22 15,0 0 25-15,0 0-7 16,0 0-5-16,0 0-12 16,8 0-2-16,9 0 0 15,4 0 10-15,-2 0-8 16,4 0 3-16,-3 12 3 16,-5 4-4-16,-3 4 3 15,-8 5-4-15,-4 9 9 16,0 3 7-16,-25 6-10 0,-4 0 1 15,5-5 4-15,4-5-8 16,8-11 1-16,8-6-7 16,4-7 0-16,0 2-4 15,0-2 4-15,7 2 0 16,11 2 3-16,11-4-2 16,6-1-1-16,13-6-5 15,4-2-29-15,6 0-21 16,-6 0-80-16,-16 0-136 15</inkml:trace>
  <inkml:trace contextRef="#ctx0" brushRef="#br0" timeOffset="33846.37">24027 1702 156 0,'0'0'202'0,"0"0"-192"15,0 0-10 1,0 0 2-16,0 0 30 0,0 0-2 16,-29 0-19-16,29 0-1 15,0 0-8-15,0 0 0 16,0 0-2-16,0 2 0 15,18 7 5-15,11-1-4 16,15 4 2-16,30-7 2 16,28-3 2-16,32-2 1 15,29 0-7-15,19-12-1 16,13-3 8-16,0-2-6 16,8 3-2-16,2 3 1 15,7 4 1-15,6 1-2 16,-9 2 0-16,-13 2 0 15,-17 2-5-15,-26 0 5 0,-20 0 0 16,-23 0 0-16,-18 0 0 16,-16 2 2-16,-14 4-2 15,-11-3 0-15,-4-3 1 16,-9 0-1-16,-5 0 0 16,-4 0 3-16,-6 0-3 15,-4-5 1-15,-7-1-1 16,-6-2 0-16,-6-2-4 15,0 2-53-15,-35-2-132 16</inkml:trace>
  <inkml:trace contextRef="#ctx0" brushRef="#br0" timeOffset="34525.51">24228 2253 396 0,'0'0'34'16,"0"0"-28"-16,0 0 35 16,0 0 10-16,0 0-46 15,0 0-2-15,0 0 5 16,55 9-4-16,-19 0 3 16,4 2-7-16,0-5 0 15,3 0 3-15,-3-4-3 0,-1-2 0 16,-5 0 3-1,-5 0-3-15,-7 0 0 0,-7 0 0 16,-5 0-6-16,-8-2 4 16,-2-6-19-16,0 1-6 15,-16-1-92-15,-15 7-5 16,-9 1-15-16</inkml:trace>
  <inkml:trace contextRef="#ctx0" brushRef="#br0" timeOffset="34946.64">24278 2350 193 0,'0'0'99'0,"0"0"-96"15,0 0 1-15,0 0 34 0,0 0 6 16,0 0-21-16,12 46-8 16,8-36-3-16,4 3-3 15,3 0 1-15,4 1 2 16,1-2-6-16,-8 0-3 15,1 2-3-15,-8-2 1 16,-5 2 3-16,-6 2-4 16,-6-1 0-16,0 2 11 15,0 6 3-15,-24-2-2 16,-10 8-10-16,-3 1 0 16,-8 4 7-16,1 4-9 15,1 2 0-15,1 4 2 16,4 0-2-16,7 2 1 0,6-5-1 15,9-10 0 1,7-7 1-16,7-6-1 0,2-6-2 16,0-1 2-16,2-5 1 15,14 0 0-15,4-5 2 16,7-1-1-16,4 0 3 16,4 0-5-16,8-18-20 15,1-7-49-15,8-6-62 16</inkml:trace>
  <inkml:trace contextRef="#ctx0" brushRef="#br0" timeOffset="35349.46">25016 2067 463 0,'0'0'21'0,"0"0"-21"0,0 0 0 16,0 0 9 0,0 0 3-16,-71 146 5 0,53-73-1 15,3 5 5-15,1-2-1 16,5 3-16-16,3 1 1 16,-1 6 1-16,5-2-5 15,2 0-1-15,0-8 0 16,0-9-8-16,0-13-3 15,4-10-37-15,16-15-46 16,9-12-35-16</inkml:trace>
  <inkml:trace contextRef="#ctx0" brushRef="#br0" timeOffset="36062.92">25348 2413 432 0,'0'0'48'16,"0"0"-33"-16,0 0 2 15,0 0 35-15,0 0-19 16,0 0-19-16,-15-27-14 16,15 49-11-16,0 12 11 0,0 12 13 15,0 3-8 1,0-8 1-16,0 0-6 0,0-11 1 16,4-6-1-16,1-8 0 15,1-9 0-15,1-2 0 16,-3-5 0-16,6 0 0 15,5 0 2-15,7-14 5 16,9-9-7-16,5 4-2 16,2 2 1-16,-7 10-9 15,-2 3 5-15,-7 4 4 16,-1 0 0-16,2 2-2 16,-2 20-1-16,-1 6 0 15,-5 5 3-15,-3 6 1 16,-8-3-4-16,-4-2 0 15,0 0 2-15,0-3 2 0,-22-4 9 16,-7-1-8-16,-7-6 12 16,3-3-12-16,0-10 0 15,6-3 3-15,9-4-4 16,7 0-1-16,6 0-12 16,5-18-36-16,0-6-56 15,18-2-130-15</inkml:trace>
  <inkml:trace contextRef="#ctx0" brushRef="#br0" timeOffset="36299.47">26121 2619 439 0,'0'0'71'15,"0"0"-70"-15,0 0-1 16,0 0 8-16,0 0-7 16,125 12-1-16,-87-8 3 15,2 0-3-15,2-2-1 16,-4-2-7-16,1 0-29 16,-6 0-59-16,-4 0-127 15</inkml:trace>
  <inkml:trace contextRef="#ctx0" brushRef="#br0" timeOffset="36748.26">26707 2450 416 0,'0'0'66'16,"0"0"-55"-16,0 0-1 15,0 0 18-15,0 0-15 16,0 0-13-16,2 8-1 16,-2 24 1-16,0 4 8 15,0 2-3-15,0-3-2 16,0-3-1-16,7-6-2 16,2-8 0-16,6-4 0 0,4-7 3 15,-2-4-3-15,6-3 1 16,3 0 3-16,6-17-3 15,-1 2 0-15,-4 2-1 16,-5 8 0-16,-5 2-2 16,-3 3 2-16,-3 0-1 15,2 5 0-15,1 15 1 16,-3 5 0-16,-2 4 0 16,0 3 0-16,-7 2 2 15,-2 0-2-15,0 0 0 16,0-2 0-16,-8-2 4 15,-15-3-4-15,-2-12-12 0,-2-7-31 16,1-8-24-16,2 0-41 16,-1-18-213-16</inkml:trace>
  <inkml:trace contextRef="#ctx0" brushRef="#br0" timeOffset="36994.47">26491 2276 360 0,'0'0'61'0,"0"0"-59"0,0 0 0 15,145-2 5-15,-99 2-3 16,6 0 1-16,-3 0-5 15,4 0 0-15,-3 0 0 16,-3 0-12-16,-7-8-28 16,-3-1-148-16</inkml:trace>
  <inkml:trace contextRef="#ctx0" brushRef="#br0" timeOffset="37318.04">27229 2119 238 0,'0'0'118'0,"0"0"-117"15,0 0-1-15,0 0 23 16,49 119 20-16,-27-50-4 15,2 6 10-15,-1 6-17 16,-3-3-11-16,-5 0 9 16,-4-1-24-16,-1 0 5 0,-10-9-9 15,0-10 0 1,0-12 0-16,0-15-2 0,0-11 0 16,0-10-5-16,0-10-42 15,0 0-116-15,-5-4-235 16</inkml:trace>
  <inkml:trace contextRef="#ctx0" brushRef="#br0" timeOffset="37767.92">27681 1923 512 0,'0'0'5'0,"0"0"-5"15,0 0 6-15,0 0 12 16,0 0 10-16,0 0-27 15,40-36-1-15,-26 40 0 16,1 13 6-16,-2 2 6 16,-1 3-8-16,-6 2 1 15,-4 2 15-15,-2 4-19 0,0 8 12 16,-10 2-3-16,-11 6 1 16,4-1 2-16,1-8-9 15,7-6-3-15,5-8 6 16,2-6-7-16,2-7-2 15,0 0 2-15,8-4 2 16,19-2 0-16,7-4-2 16,10 0-15-16,9-16-36 15,3-8-96-15,-7-10-264 16</inkml:trace>
  <inkml:trace contextRef="#ctx0" brushRef="#br0" timeOffset="43063.47">1020 810 299 0,'0'0'148'16,"0"0"-130"-16,0 0 9 16,0 0 11-16,0 0 5 15,0 0 0-15,0 0-14 16,-7-22-7-16,7 22-22 15,0 0 0-15,0 8 0 0,0 16 4 16,0 10 2-16,0 6-2 16,0 2-4-16,11-4 5 15,7-1-5-15,2-6 0 16,0-4 0-16,5-5 0 16,2-8 1-16,0-8-1 15,4-3 1-15,-2-3 4 16,4 0-5-16,3-3 0 15,-3-16 0-15,0 1-2 16,-6 2 1-16,-2 3-1 16,-8 5-4-16,-1 4 4 15,1 1 0-15,0 3-5 0,3 0 3 16,4 16-5-16,3 19 2 16,-1 11 4-16,1 8 2 15,-4 6-2-15,-10 0 6 16,-5 0 0-16,-8 0 0 15,0 1 4-15,0-7-6 16,-15-8 2-16,-5-8-2 16,-5-4 9-16,-1-11-9 15,-3-2 2-15,-4-5-3 16,-1-9 0-16,-2-2-4 16,1-5-22-16,-1 0-17 15,7-12-39-15,7-14-69 16</inkml:trace>
  <inkml:trace contextRef="#ctx0" brushRef="#br0" timeOffset="43683.56">1138 479 509 0,'0'0'15'0,"0"0"-11"15,0 0 10-15,0 0 15 16,0 0-24-16,0 0-5 16,-62 72 2-16,41-40-2 15,2 2 0-15,3-3 0 0,5-9 3 16,5-10-3-1,6-6 0-15,0-6-2 0,0 0 1 16,0 0-2-16,0 0 3 16,6-8 5-16,13-13 2 15,6-2 2-15,6-4-9 16,3 1 0-16,-5 6 1 16,-2 3-1-16,-1 6 0 15,-1 5 0-15,4 0 0 16,0 6-1-16,-5 0-1 15,3 0 2-15,0 12-3 16,0 8 3-16,-1-2-1 16,-3 1 1-16,-4-2 0 15,-3-3 0-15,0-1-5 0,-7-4-17 16,0-1-5-16,-3-2-31 16,-1-2-10-16,-5-4-14 15,0 0-132-15</inkml:trace>
  <inkml:trace contextRef="#ctx0" brushRef="#br0" timeOffset="44155.54">546 364 438 0,'0'0'21'0,"0"0"1"15,0 0-5-15,0 0 7 16,0 0-14-16,0 0-6 16,0 0 2-16,120-3 4 0,-47-3 3 15,12 0 4-15,9-5-5 16,8 0 1-16,10-3-5 16,4 2-3-16,1 3-3 15,-7 9-2-15,-13 0 0 16,-12 0 1-16,-18 0-1 15,-11 0 0-15,-16 0 0 16,-9 3 0-16,-13-3 0 16,-9 2 0-16,-5-2-8 15,-4 0-3-15,0 0-30 16,2 0-40-16,3 0-120 16</inkml:trace>
  <inkml:trace contextRef="#ctx0" brushRef="#br0" timeOffset="44906.94">2158 971 297 0,'0'0'232'0,"0"0"-232"0,0 0-1 16,0 0 1-1,0 0 5-15,0 0 6 0,87 5 2 16,-40 2-6-16,0 0 5 15,2 1 1-15,-4 1-10 16,-3-3 6-16,0-6-9 16,-6 0 0-16,-5 0-1 15,-6 0-10-15,-10-6-21 16,-5-9-63-16,-10 6-58 16</inkml:trace>
  <inkml:trace contextRef="#ctx0" brushRef="#br0" timeOffset="45107.9">2279 1321 360 0,'0'0'108'16,"0"0"-104"-16,0 0-4 15,0 0 20-15,0 0 10 16,141 50-9-16,-86-50-12 15,7 0-8-15,0-4-2 16,6-19-45-16,-15-2-137 16</inkml:trace>
  <inkml:trace contextRef="#ctx0" brushRef="#br0" timeOffset="47546.78">3293 308 252 0,'0'0'32'0,"0"0"-4"15,0 0-3-15,0 0 16 0,0 0 6 16,0 0-4-1,-27-2-16-15,27 2 0 0,0 0-10 16,0 0-3 0,0 0-5-16,0 0-8 0,0 0-2 15,0 0-5-15,0 0 3 16,18 0 3-16,20 0 0 16,15 0 3-16,18 0-2 15,16 0 0-15,16 0 10 16,11-9-11-16,10-1 1 15,12-1 4-15,9 2-4 16,9 3-1-16,-1 0 0 16,5 2 1-16,-6 1-3 15,0 2 2-15,-3-2 0 0,-5-1 0 16,-3-6 0-16,-5-1-2 16,-10-2 0-16,-3 4 2 15,-5 2-3-15,-2 5 3 16,-8 2-1-16,-10 0-2 15,-17 0 0-15,-13 0 3 16,-11 0 0-16,-10-7-5 16,-7 0 1-16,-6 0 4 15,-10-2-1-15,-6 1 0 16,-7 2-18-16,-2 0-23 16,-7-1-56-16,-2 2-59 15</inkml:trace>
  <inkml:trace contextRef="#ctx0" brushRef="#br0" timeOffset="48845.59">3841 1474 334 0,'0'0'49'16,"0"0"-40"-16,0 0-9 16,0 0 23-16,0 0 11 15,0 0-16-15,-2 2-5 16,4-4 0-16,11-16 14 16,3-5 6-16,-1-9-15 15,-3-4-3-15,-4-2-5 16,-3-4 4-16,-5 1-6 15,0-1-8-15,0 3 0 16,-18-1 1-16,-8 1-1 16,-5 0 0-16,-6-1 1 0,-1 6 1 15,9 7 1 1,5 7-4-16,6 9 4 0,7 5-1 16,8 3 0-16,1 3-2 15,2 0 0-15,0 0-12 16,8 20 2-16,15 14 4 15,11 10 6-15,4 12 6 16,2 10-6-16,2 11 0 16,-3 16 0-16,-6 4-3 15,-2 11-2-15,-9-1 6 16,-4-6-1-16,-9-14 5 16,-5-14-3-16,-4-13-2 0,0-14 0 15,0-12 0 1,0-10 0-16,-9-10 0 0,-9-8 1 15,-1-6 11-15,-8 0-11 16,-4-16 3-16,-3-10-3 16,3 2-1-16,7-4 0 15,1 2-1-15,12-4 2 16,3 0-5-16,8-3 4 16,0 0 0-16,0 1-3 15,13-3-5-15,13-1-2 16,6-2-28-16,3 1-36 15,3 2-54-15,0 5-166 16</inkml:trace>
  <inkml:trace contextRef="#ctx0" brushRef="#br0" timeOffset="49236.34">4919 996 463 0,'0'0'50'16,"0"0"-50"-16,0 0-2 16,13 118 2-16,-1-68 8 15,-1 3-7-15,2-5 3 16,-1-2 1-16,-4-8-5 15,-4-5-1-15,-4-7-13 16,0-7-68-16,0-7-66 16</inkml:trace>
  <inkml:trace contextRef="#ctx0" brushRef="#br0" timeOffset="49414.44">4797 1315 317 0,'0'0'233'15,"0"0"-221"-15,0 0-11 16,0 0 1-16,0 0-2 16,0 0-3-16,37 0 0 15,11 0 3-15,7-10-13 16,7-10-35-16,2 2-39 16,-1 0-31-16</inkml:trace>
  <inkml:trace contextRef="#ctx0" brushRef="#br0" timeOffset="50029.33">5801 874 452 0,'0'0'48'16,"0"0"-20"-16,0 0 22 15,0 0 4-15,0 0-30 0,0 0-12 16,-102-30-10-16,77 50-2 16,-2 16 0-16,-2 8 2 15,-2 4-2-15,2 6 0 16,7 2-1-16,6-1 1 15,10-4 0-15,4-2-4 16,2-10 2-16,0-6-2 16,11-4-5-16,9-10 3 15,5-5 1-15,-4-6-8 16,6-4 9-16,-4-4-3 0,-5 0 4 16,-5 0-1-1,-7-5 0-15,-1-7 1 0,-5-1 3 16,0 1 0-16,0 0 0 15,-3 4-6-15,-9 6-5 16,-7 2 10-16,0 0-4 16,-4 2 2-16,-4 18 4 15,1 7-1-15,-1 5 4 16,5 1-3-16,4 3 3 16,3 2 7-16,5 1-6 15,8-3 1-15,2-6 0 16,0-4-5-16,14-2 5 15,10-6-5-15,5-2 3 16,7-6 5-16,6-3-9 16,2-7 2-16,6 0-2 0,-1-9-31 15,2-17-43 1,-6-8-140-16</inkml:trace>
  <inkml:trace contextRef="#ctx0" brushRef="#br0" timeOffset="51363.38">7315 1063 404 0,'0'0'96'16,"0"0"-90"-16,0 0-3 16,0 0 3-16,0 0-1 15,0 0-3-15,31 3-1 16,-5 4 4-16,5-2-4 16,2 1-1-16,6-3 9 15,3-2-9-15,0 2 1 0,5-3 1 16,-5 0-2-16,3 0 0 15,-5 0-12-15,-7-3-36 16,-6-4-61-16,-16 3-169 16</inkml:trace>
  <inkml:trace contextRef="#ctx0" brushRef="#br0" timeOffset="51560">7446 1438 452 0,'0'0'39'0,"0"0"-39"0,0 0 0 15,0 0 4 1,0 0 5-16,158 15-4 0,-93-23-5 16,8-11-2-16,3-6-67 15,-3 4-70-15</inkml:trace>
  <inkml:trace contextRef="#ctx0" brushRef="#br0" timeOffset="53079.32">8925 1208 352 0,'0'0'110'0,"0"0"-82"15,0 0 1-15,0 0 5 0,0 0-10 16,0 0-7-16,18-94-2 16,-2 57-6-16,-3-7 12 15,-2-1 1-15,-2 3-5 16,-9-2-8-16,0 0-3 15,0-2-5-15,-13 3-1 16,-12-2-1-16,-6 1 1 16,-4 2-2-16,-4 5-3 15,8 9 5-15,9 11 5 16,6 10-5-16,10 4-10 16,4 3 10-16,2 19-1 15,0 27-2-15,0 19 0 0,0 8 2 16,19 5-2-16,10 5 3 15,8 1-3-15,0 6 3 16,3 5 1-16,-2-1 0 16,-5-2-1-16,-6-4 1 15,-7-8 1-15,-7-3-2 16,-9-10 0-16,-4-6 0 16,0-8 3-16,0-11-3 15,-12-12 0-15,-7-10 1 16,0-8 3-16,-12-5 4 15,-7-4-7-15,-9-3-1 16,-3 0 0-16,4 0 0 16,4-4-2-16,6-10 1 15,8 0 0-15,7-4-2 16,5 1-6-16,10-1-15 0,3 0 11 16,3-6-17-16,0-3-14 15,0-8-28-15,23-5-36 16,4-10-74-16</inkml:trace>
  <inkml:trace contextRef="#ctx0" brushRef="#br0" timeOffset="53463.51">8261 461 479 0,'0'0'0'16,"0"0"-26"-16,0 0 26 16,0 0 13-16,120 0 8 15,-53-3-8-15,11-4-4 0,2-5 8 16,1 2-5-16,-8 0-7 16,-6 4-2-16,-12 4-2 15,-5-1-1-15,-6 3-5 16,-5 0-32-16,-4 0-57 15,-4 0-162-15</inkml:trace>
  <inkml:trace contextRef="#ctx0" brushRef="#br0" timeOffset="53847.97">9798 921 141 0,'0'0'391'16,"0"0"-391"-16,0 0 0 0,0 0 6 15,27 143-3 1,-14-86 9-16,3-1-3 0,-3 0-8 16,5-6 0-16,-1-4-1 15,-5-10 0-15,4-3-3 16,-7-11-15-16,-2-6-39 15,-5-7-50-15,-2-9-70 16</inkml:trace>
  <inkml:trace contextRef="#ctx0" brushRef="#br0" timeOffset="54051.63">9663 1246 235 0,'0'0'324'16,"0"0"-324"-16,0 0-3 16,0 0 2-16,0 0 1 15,113-5 0-15,-57-7-3 16,2-4-5-16,0-2-48 16,-2-4-36-16,-3 1-83 15</inkml:trace>
  <inkml:trace contextRef="#ctx0" brushRef="#br0" timeOffset="55112.23">11042 858 264 0,'0'0'149'0,"0"0"-93"16,0 0-1-16,0 0-8 0,0 0 2 15,0 0-11 1,-67-81-10-16,54 75-16 0,-3 5-10 15,-2 1 14 1,-2 0-16-16,-3 10 0 0,2 14 1 16,-4 10-1-16,5 4-1 15,7 3 0-15,6-1-4 16,7-1 1-16,0-1 2 16,0-3-3-16,7-8 3 15,10-6-2-15,6-5 4 16,1-4-3-16,3-6 0 15,0-5-1-15,0-1 4 16,-10 0-8-16,-8 0 5 16,-4 0 2-16,-5 0 1 15,0 0 0-15,0-1-3 0,-7-4-4 16,-13 4-16-16,-7 1 16 16,-2 0 7-16,-2 12 0 15,0 8-3-15,0 8 3 16,2 2 0-16,0 2 3 15,6 3-2-15,2 2-1 16,5 4 4-16,3 0-1 16,5 0-3-16,8-7 0 15,0-6 1-15,0-6-4 16,12-6 5-16,9-4-2 16,6-3 9-16,4-4-5 15,-1-3-3-15,1-2-1 0,2 0-10 16,4-10-5-16,0-16-43 15,-1-7-21-15,-1-5-55 16,-8-7-164-16</inkml:trace>
  <inkml:trace contextRef="#ctx0" brushRef="#br0" timeOffset="55520.29">10509 394 576 0,'0'0'5'16,"0"0"-3"-16,0 0 9 0,0 0-3 15,125-5 9 1,-59 5-8-16,6 0-1 0,4 5 2 15,-2 0-1-15,-10-2-4 16,-3-3-5-16,-11 0 3 16,-7 0-6-16,-5 0-21 15,-5-1-73-15,-15-15-247 16</inkml:trace>
  <inkml:trace contextRef="#ctx0" brushRef="#br0" timeOffset="57595.06">11772 1077 238 0,'0'0'72'15,"0"0"-60"-15,0 0 2 0,0 0 29 16,0 0-9-16,0 0-11 15,-6-3-7-15,6 3 3 16,0 0 5-16,0 0-6 16,0 0-1-16,-2 0 4 15,2 0-4-15,0 0-5 16,-2 0-2-16,2 0-5 16,0 0 4-16,0 0-9 15,0 0 2-15,0 0 3 16,0 0-5-16,0 0 0 15,0 0-7-15,4 0 7 16,18 0 15-16,7-1-14 16,5-2 0-16,-3 3 0 0,4 0-1 15,1 0-1-15,-1 0 1 16,4 0 0-16,-3 0-1 16,1 0 1-16,-3 0-5 15,-1 0-3-15,-4 0-24 16,-9 0-33-16,-7 0-11 15,-11 0-22-15,-2 0-116 16</inkml:trace>
  <inkml:trace contextRef="#ctx0" brushRef="#br0" timeOffset="57801.26">11841 1398 419 0,'0'0'26'16,"0"0"-20"-16,0 0-6 16,0 0 8-16,0 0 12 15,0 0-16-15,139-16-4 16,-90 1 0-16,4 1-30 16,-1-3-44-16,1 0-87 15</inkml:trace>
  <inkml:trace contextRef="#ctx0" brushRef="#br0" timeOffset="58532.19">12931 1146 372 0,'0'0'62'16,"0"0"-49"-16,0 0-10 15,0 0 44-15,0 0-13 16,0 0-24-16,-4-25-7 16,4 12-1-16,0 7-2 15,0-1 10-15,0 0-5 16,0 0-4-16,0-1 7 16,0-4-6-16,0-4 0 15,0-5 2-15,0-5-2 16,0-3 10-16,-6-4-2 15,-11-5-6-15,1-6 1 16,-5 0-5-16,-2 3 0 16,1 4-2-16,0 7 5 0,4 11-3 15,3 9 0-15,3 7 0 16,3 3 6-16,5 0-6 16,2 6-4-16,2 21 4 15,0 16-2-15,0 9 0 16,19 10-2-16,13 12 4 15,3 11-2-15,8 10 4 16,3 12-2-16,-1 4 1 16,-3-2-1-16,-4-6 3 15,-9-11-3-15,-2-14 0 16,-9-14 2-16,-9-9-1 16,-9-11-1-16,0-13 4 15,-7-7 0-15,-20-7 8 16,-2-8 1-16,-10-2-7 0,-4-5 3 15,-2-2-9-15,-2 0 3 16,5-9-3-16,2-5-3 16,3-9-3-16,2-3-14 15,6-5-14-15,8-5-12 16,5-1-57-16,7-10-57 16</inkml:trace>
  <inkml:trace contextRef="#ctx0" brushRef="#br0" timeOffset="58949.33">12428 489 495 0,'0'0'33'16,"0"0"-33"-16,0 0 5 15,115-24-3-15,-41 11 5 16,10 5 14-16,8 1-12 16,-1 1-8-16,3 6-1 15,2-4-8-15,-5 4-43 16,-17-4-250-16</inkml:trace>
  <inkml:trace contextRef="#ctx0" brushRef="#br0" timeOffset="61631.24">13477 1225 382 0,'0'0'40'0,"0"0"-25"0,0 0-3 16,0 0 27-16,0 0-1 15,0 0-19-15,0 0-2 16,0-10-14-16,20 8 6 16,5 2 9-16,6-2-4 15,9 2-2-15,7 0-3 16,9 0-5-16,0 0 5 15,-1 0-9-15,-2 0-1 16,-9 0-1-16,-3 2-11 0,-10 4-23 16,-8 0-64-1,-17-2-82-15</inkml:trace>
  <inkml:trace contextRef="#ctx0" brushRef="#br0" timeOffset="61810.09">13586 1512 502 0,'0'0'38'15,"0"0"-38"-15,0 0-1 16,0 0 1-16,0 0 6 16,129-18-6-16,-73 6-29 15,2-7-77-15,4 1-65 0</inkml:trace>
  <inkml:trace contextRef="#ctx0" brushRef="#br0" timeOffset="62445.54">14627 1259 406 0,'0'0'80'0,"0"0"-65"15,0 0 9-15,0-152 14 16,0 96 1-16,0-9-16 16,0-2-14-16,-7-4-1 15,-13-7 3-15,-7-3-6 16,-2 9-2-16,-2 10 3 15,4 16-6-15,3 16 0 16,6 12 11-16,5 9-7 16,3 8-1-16,6 1-3 15,-2 0 0-15,-3 28-2 16,-1 16 2-16,6 16-1 16,4 15 0-16,0 11 1 15,0 12-4-15,23 12 4 0,4 15 0 16,4 3 1-16,4 0-1 15,5-5 0-15,-2-15 0 16,-2-9 0-16,-7-7 1 16,-9-9-1-16,-11 0 0 15,-9-2 1-15,0-1-1 16,-20 0-1-16,-13-4 1 16,-10-7 0-16,-4-12 1 15,-4-15-1-15,0-16 0 16,0-14 0-16,-1-12 0 15,8-6-8-15,8-32-7 16,16-14 1-16,13-10 10 16,7-3 1-16,0 6 2 15,22 6 0-15,9 9-2 0,8 4-18 16,1 9-6 0,7 2-11-16,-3 8-6 0,-2 2-27 15,-3 1-19-15,-8 5-188 16</inkml:trace>
  <inkml:trace contextRef="#ctx0" brushRef="#br0" timeOffset="86411.14">19640 2238 429 0,'0'0'29'16,"0"0"-29"-16,0 0-6 15,0 0 6-15,0 0 34 16,-9-121 3-16,9 83-29 16,9-3-8-16,6-3 6 15,-1-5-5-15,-3-1-1 16,0 1 5-16,-4 4-4 16,-2 2 2-16,-1 5-3 15,-4 6 1-15,0 4 3 16,0 6-3-16,0 8-1 15,0 4 11-15,0 6 6 16,0 4-7-16,0 0-10 16,0 0 1-16,0 4 2 15,-4 26-3-15,-1 16 1 16,-4 10 0-16,2 14 1 0,-1 1 0 16,1 0-2-1,2 0 1-15,0-6 8 0,1-2-8 16,0-8-1-16,2-5 3 15,0-12-3-15,2-12 0 16,0-6 0-16,0-8 0 16,0 0-1-16,0-5 1 15,0 2-8-15,0-7-16 16,0-2-69-16,0 0-33 16,0-4-173-16</inkml:trace>
  <inkml:trace contextRef="#ctx0" brushRef="#br0" timeOffset="86647.83">19784 2099 513 0,'0'0'56'0,"0"0"-56"15,0 0-16-15,0 0 16 16,0 0 4-16,0 0 6 0,150-10-8 16,-94-10-2-1,2 0-1-15,4-2-66 0,-13 0-129 16</inkml:trace>
  <inkml:trace contextRef="#ctx0" brushRef="#br0" timeOffset="87799.37">23463 2045 427 0,'0'0'31'0,"0"0"-30"15,0 0 8-15,0 0 3 16,0 0 9-16,0 0 6 16,7-116-17-16,9 78-6 15,1-2-2-15,-1-3 2 0,-3 1 12 16,1 2-13-1,-3 2-1-15,-2 2 2 0,-5 5-1 16,0 8-2-16,-4 2 2 16,0 10-2-16,0 7 14 15,0 4-2-15,0 0-4 16,0 0-9-16,0 0-6 16,0 18 6-16,0 15 5 15,0 8-4-15,0 7 3 16,0 1-4-16,0-2 0 15,0 1 0-15,0-3 1 16,0-1-1-16,0-6 0 16,0-4 0-16,0-3 1 0,0-6-1 15,0 0-5-15,0-8-11 16,0-3-29-16,0-3-33 16,0-9-38-16,0-2-120 15</inkml:trace>
  <inkml:trace contextRef="#ctx0" brushRef="#br0" timeOffset="88004.7">23634 1931 328 0,'0'0'186'16,"0"0"-186"-16,0 0-10 0,0 0 10 15,0 0 3-15,0 0-1 16,123 1-2-16,-69-6-3 16,2-8-73-16,-5 0-90 15</inkml:trace>
  <inkml:trace contextRef="#ctx0" brushRef="#br0" timeOffset="88821.42">27964 1558 546 0,'0'0'5'15,"0"0"-5"-15,0 0 0 16,0 0 8-16,0 0-3 16,0 0 1-16,116-4 2 15,-72 0-6-15,-1 0 1 16,-3 2-3-16,-2 0 0 16,-5-1-2-16,-4 3-15 15,-4 0-47-15,-7 0-78 16,-16 3-172-16</inkml:trace>
  <inkml:trace contextRef="#ctx0" brushRef="#br0" timeOffset="89009.18">28008 2009 538 0,'0'0'0'0,"0"0"-19"15,0 0 19-15,0 0 10 16,0 0-10-16,126 32 0 16,-80-32 0-16,4 0-100 15,-13-8-147-15</inkml:trace>
  <inkml:trace contextRef="#ctx0" brushRef="#br0" timeOffset="91096.21">29018 1766 360 0,'0'0'36'16,"0"0"-26"-16,0 0 11 16,0 0 43-16,0 0 0 15,0 0-6-15,-32 4-29 16,32-4-6-16,0-18 9 15,0-8-26-15,0-6 2 16,7-5-3-16,5-6-3 16,1-5 1-16,3-4-3 15,-3 1 0-15,1 0-1 16,-4 6 1-16,1 10 0 16,-3 5 1-16,-4 13-1 0,-2 5 1 15,-2 6-1 1,0 6 0-16,0 0-2 0,0 0-6 15,0 10-4-15,0 24 9 16,0 14 3-16,2 14 6 16,0 6-6-16,-2 3 0 15,0-5 1-15,3-4-1 16,1-12 0-16,4-10 0 16,4-5 1-16,-1-10-4 15,0-3 3-15,1-4-12 16,5-7-11-16,3-4-45 15,5-7-75-15,8 0-29 16</inkml:trace>
  <inkml:trace contextRef="#ctx0" brushRef="#br0" timeOffset="91326.66">29535 1640 222 0,'0'0'266'16,"0"0"-265"-16,0 0 2 15,0 0 0-15,116 2 5 16,-74-2 0-16,7 0-5 16,2 0 0-16,3 0-3 15,1 0-3-15,-3-4-22 0,-4-8-82 16,-5-6-228-1</inkml:trace>
  <inkml:trace contextRef="#ctx0" brushRef="#br0" timeOffset="91934.24">30424 451 327 0,'0'0'132'0,"0"0"-114"15,0 0-17-15,0 0 21 16,0 0-5-16,0 0-6 15,44 0 2-15,8 0 7 16,3 0-9-16,1 4-5 16,-5-1-2-16,-4 6-4 15,-3 1 1-15,-3-2-2 0,-8 2 1 16,-1 0-20-16,-11-2-20 16,-7 2-42-16,-10-2-14 15,-4-1-143-15</inkml:trace>
  <inkml:trace contextRef="#ctx0" brushRef="#br0" timeOffset="92352.02">30486 501 379 0,'0'0'27'16,"0"0"-26"-1,0 0 16-15,0 0 9 0,0 0-16 16,0 0-4-16,140 18-2 16,-103-8-4-16,0 5 2 15,-6 4-2-15,-2 4 0 16,-4 2-1-16,-10 8 2 16,-4 5-1-16,-8 4 0 15,-3 4 4-15,0 5 3 16,-29 4-4-16,-7 5-2 15,-6 2 13-15,-2 1-6 16,1-5 2-16,5-6 6 16,9-10-8-16,12-11 5 0,7-10-8 15,8-4-4 1,2-5 2-16,0-4-3 0,0 3-1 16,9-5 1-16,9 0 3 15,9-4-1-15,4-2-2 16,4 0-8-16,5 0-35 15,5-22-54-15,4-4-163 16</inkml:trace>
  <inkml:trace contextRef="#ctx0" brushRef="#br0" timeOffset="92745.67">31272 389 346 0,'0'0'57'15,"0"0"-37"-15,0 0-3 16,0 0 16-16,0 0-11 16,0 0-12-16,-71 86 1 15,49-22 11-15,-2 16-8 16,4 13 6-16,1 5-1 0,6 5-9 16,7-5 2-16,6-2-12 15,0-7 1-15,0-8 0 16,13-7-1-16,9-12-1 15,7-8-9-15,5-5-13 16,6-13-35-16,5-12-113 16</inkml:trace>
  <inkml:trace contextRef="#ctx0" brushRef="#br0" timeOffset="106311.45">31899 753 156 0,'0'0'62'0,"0"0"-59"16,0 0 1-16,0 0-2 15,0 0-2-15,0 0 8 16,0 0 14-16,-12-70-1 16,10 64-1-16,2 5 3 15,-2-4-3-15,0 1 7 16,0 0-13-16,-1-1-6 15,1 0 4-15,2 3-12 16,0 0 1-16,0 1 4 16,0 1 4-16,0-3 11 15,0 3-2-15,0 0 2 0,0 0 11 16,0 0-7-16,0 0-4 16,0 0 1-16,0 0-6 15,0 0 6-15,0 0-12 16,0 0-5-16,0 0 0 15,0 0-4-15,0 10-5 16,0 17 4-16,0 4 1 16,0 5 2-16,0-5-2 15,9-3 0-15,7-4-2 16,1-4 2-16,1-2 0 16,-2-8-1-16,0-2 1 15,-1-6 0-15,-1-2 0 16,1 0 0-16,1 0 1 0,-1-4-1 15,5-12-1-15,-1 0-1 16,-4 2 1-16,-5 1-3 16,0 10 4-16,-1 0 0 15,-1 3-6-15,0 0 5 16,0 0-3-16,1 21 0 16,0 4 4-16,0 8-1 15,0 5 1-15,-3 2 0 16,-3 2 5-16,-3-1-5 15,0-1 0-15,0-4 1 16,0-4 0-16,0-5 4 16,-3-2-5-16,-10-2 0 0,-5-8 5 15,-3 1-5 1,-12-2-2-16,0-4-39 0,0-7-43 16,4-3-41-16,12-3-124 15</inkml:trace>
  <inkml:trace contextRef="#ctx0" brushRef="#br0" timeOffset="106616.46">31941 258 408 0,'0'0'15'16,"0"0"-6"-16,0 0-4 16,0 0-3-16,0 0 6 15,0 0 4-15,-96 83 9 16,76-50-10-16,5-1-1 16,4-5-10-16,4-5 0 15,4-4-1-15,1-3 1 16,2-7-5-16,0 1-2 15,0-5-10-15,0 0 8 16,7-4-24-16,2 0-31 16,2 0-81-16</inkml:trace>
  <inkml:trace contextRef="#ctx0" brushRef="#br0" timeOffset="106931.64">31899 445 176 0,'0'0'7'15,"0"0"-3"-15,0 0 11 16,0 0 36-16,0 0-1 16,0 0-9-16,2-46-22 15,7 36-4-15,-1-1 11 16,0 2 3-16,-2 3-3 16,1-1 2-16,-3 3-5 15,-2 4-18-15,-2 0 2 16,2 0-1-16,4 0-6 15,0 0 3-15,7 17 5 0,3 1-3 16,1 1 9-16,2 0-10 16,-2 0 2-16,-1-2-5 15,-3 1 1-15,-1-1-2 16,3 4 0-16,-1 4-6 16,-6 4-1-16,1 5-35 15,-5 0-119-15</inkml:trace>
  <inkml:trace contextRef="#ctx0" brushRef="#br0" timeOffset="107233.87">32354 1034 389 0,'0'0'49'16,"0"0"-49"-16,0 0-18 16,0 0 18-16,0 0 3 0,0 0 4 15,26 0 4 1,3 0-5-16,-5 0-6 0,5-1-4 15,0 1-1-15,0-5-74 16,3 0-235 0</inkml:trace>
  <inkml:trace contextRef="#ctx0" brushRef="#br0" timeOffset="107747.33">32799 961 323 0,'0'0'28'0,"0"0"-11"16,0 0-5-16,11-115 16 16,-11 77 0-16,0-6-2 15,-15 0-5-15,-6 1-15 16,-1 4-4-16,0 6 11 15,2 9-6-15,-1 6 0 16,4 4-6-16,1 10 5 16,5 3-2-16,3 1-4 15,0 0 0-15,-1 17 1 16,5 14-1-16,4 8 0 16,0 10 0-16,9 10 0 15,22 6-2-15,10 2 2 0,7 2 0 16,2 2 4-16,-6-1-3 15,-1 4-1-15,-12-6 4 16,-7-3-3-16,-4-7 5 16,-6-5-6-16,-8-4 0 15,-1-11 4-15,-5-8-1 16,0-10-2-16,-14-4 12 16,-8-8 7-16,-5-4 4 15,-8-4-16-15,-8 0-8 16,-1 0 7-16,4 0-7 15,3-8-1-15,9-6-10 16,8-1-23-16,4 0 0 16,9-8-45-16,7-3-36 0</inkml:trace>
  <inkml:trace contextRef="#ctx0" brushRef="#br0" timeOffset="110744.83">32975 278 277 0,'0'0'33'0,"0"0"-7"0,0 0-4 16,0 0-14-1,0 0 13-15,0 0-6 0,0-40-7 16,0 40-8-16,2 0 0 16,3 0-2-16,-5 0 2 15,0 0 0-15,0 0-2 16,0 0 2-16,0 0 8 15,0 0-8-15,0 0 3 16,0 0 9-16,4 0-3 16,0 0 3-16,6 0-2 15,1 0-8-15,-5 0 6 16,5 0-8-16,-1 0 0 16,-4 0 3-16,5 0 1 15,5 6 1-15,3 5 6 0,6 7-3 16,4 7 13-1,0 14-14-15,2 15 0 0,3 13 7 16,-3 19 4-16,-7 12 1 16,-3 6-3-16,-10 4 3 15,-5-1 4-15,-6-11-19 16,0-9 5-16,0-12 8 16,0-12-12-16,0-13 0 15,0-11-5-15,0-7 1 16,0-8-1-16,-6-3 0 15,-23-2-2-15,-11 2-11 16,-10-6-70-16,-8-6-116 16</inkml:trace>
  <inkml:trace contextRef="#ctx0" brushRef="#br0" timeOffset="112362.46">23416 1714 330 0,'0'0'6'0,"0"0"-6"16,0 0-1-16,0 0 1 15,-13-114 11-15,13 97-5 16,0 8 7-16,0 1 0 16,7 2-12-16,-3 0 0 15,-2 2 1-15,0 2-2 16,-2 2 16-16,0 0-7 15,0 0-2-15,0 0 6 16,0 0-11-16,0 0 2 16,0 0 2-16,0 0-4 15,0 0 2-15,0 0-4 16,0 0 0-16,2 0-5 0,2 0 4 16,-2 0-1-16,2 0 1 15,3 0-5-15,1 0 3 16,4 0-18-16,-1 0-19 15,-3 0-11-15,2 0-31 16,-4 0-60-16,-1 0 51 16</inkml:trace>
  <inkml:trace contextRef="#ctx0" brushRef="#br0" timeOffset="112772.28">23524 1566 166 0,'0'0'8'16,"0"0"-5"-16,0 0-3 15,0 0 0-15,0 0 0 16,0 0 2-16,-5 0-4 16,3 0 1-16,2 0 0 15,-2 0 1-15,2 3 0 16,0-2 9-16,0-1 9 15,0 0 2-15,0 0 12 16,0 0-6-16,0 0-15 16,0 0-4-16,0 0-7 15,0 0 0-15,0 0 0 0,0 0 0 16,0 0-1-16,0 0-2 16,0 0-4-16,0 0 6 15,0 0-7-15,0 4 1 16,0-2 2-16,-3-2-29 15,3 0 2-15,0 0 14 16,0 0 18-16,0 1-3 16,0-1 3-16,0 3-36 15,-2 0-3-15,0 2 13 16,-1-1-39-16</inkml:trace>
  <inkml:trace contextRef="#ctx0" brushRef="#br0" timeOffset="112822.73">23524 1566 13 0</inkml:trace>
  <inkml:trace contextRef="#ctx0" brushRef="#br0" timeOffset="113445.84">23524 1566 13 0,'-29'30'5'0,"29"-30"-4"0,-3 0-1 0,3 0 6 0,0 0-1 0,-2 2 6 0,2-2 8 15,0 0 10-15,0 0 11 16,0 0-9-16,0 0-12 16,0 0 1-16,0 0-12 15,0 0-6-15,-2 0-2 16,0 0-7-16,0 0-6 15,-1 0 8-15,3 0-9 16,0 0 7-16,0 0 7 16,0 0 2-16,0 0 0 15,0 0-2-15,0 0 0 16,0 0 0-16,0 0 0 0,0 0 8 16,0 0 5-16,0 0 0 15,0 0 10-15,0 0-8 16,-2 0 5-16,2 0-5 15,0 0-5-15,-3 0 7 16,1 0-5-16,2 0 3 16,0 0 6-16,0-2-7 15,0 0 6-15,0 0 1 16,0 0-1-16,0 2 4 16,0 0-14-16,0 0-3 15,-4 0-1-15,-3 4 0 16,-7 23-3-16,-5 18 1 0,-3 9 2 15,-3 4 9-15,3-2-11 16,6-5-2-16,5-13 7 16,7-10-7-16,4-10 1 15,0-6-2-15,0-8 1 16,7-4 2-16,12 0-4 16,6-4 3-16,6-20 17 15,2-6-14-15,1-3-5 16,-5-1 4-16,-5 12-2 15,-13 11-2-15,-6 7-1 16,-5 4 0-16,0 14 1 16,0 22 2-16,-16 12 10 15,3 2-4-15,6-2-6 0,7-8-2 16,0-5-1-16,36-10-2 16,21-5 0-16,30-18-19 15,27-2-29-15,34-45-138 16</inkml:trace>
  <inkml:trace contextRef="#ctx0" brushRef="#br0" timeOffset="114594.68">27854 867 289 0,'0'0'90'0,"0"0"-90"16,0 0 3-16,0 0-9 15,0 0 5-15,116-69-6 16,-80 54-9-16,0 3-3 15,0-1-6-15,-3 3 9 16,-8 4 16-16,-8 6 1 16,-5 0-1-16,-10 7 0 15,-2 14 7-15,0 3 6 16,2 6-2-16,3 6-5 16,-3 6 0-16,-2 6 17 15,0 7 5-15,0-2-8 16,0 6 10-16,-18 5-4 0,-11 6 15 15,-9 8-17-15,-2 2-7 16,-3 3 0-16,10-15-5 16,18-20-5-16,13-18-7 15,2-16 0-15,15-9-5 16,23-5 11-16,19-7-2 16,24-35 19-16,15-22-17 15,11-14-3-15,-5-11-3 16,-8-5 0-16,-17 6-5 15,-13 12-2-15,-22 20 5 16,-16 23 1-16,-13 22 2 16,-10 11-2-16,-3 0-8 15,0 32 0-15,-9 24 9 0,-14 16 1 16,-4 14-1-16,-4 7 3 16,4-3-3-16,6 0 2 15,9-12-2-15,12-17 0 16,2-22-5-16,35-22 0 15,13-17 5-15,13-13 19 16,15-31-8-16,7-13-6 16,4-10-5-16,2-3 0 15,-11 5 1-15,-11 11-1 16,-13 14-1-16,-18 16 0 16,-12 19-1-16,-7 5-10 15,-4 13-13-15,1 25 19 16,-1 12 3-16,3 4 3 15,1 5 0-15,-4 3 1 0,1 2-1 16,-1-4 0-16,5-6-10 16,2-10 10-16,0-9 1 15,-1-7-1-15,0-9-4 16,14-15 1-16,17-4 3 16,25-27 1-16,25-33-1 15,22-23 2-15,15-11-4 16,-1-4 2-16,-13 3-21 15,-20 13 21-15,-21 18 1 16,-18 27 5-16,-14 16-4 16,-14 19 0-16,-7 2 13 0,0 0-14 15,8 6 2-15,5 6 0 16,1 6 5-16,3 0-2 16,-6 2-6-16,-1 4 0 15,-5 4-2-15,-10 2-10 16,-1 7 4-16,-3 0-147 15,-15-5-199-15</inkml:trace>
  <inkml:trace contextRef="#ctx0" brushRef="#br0" timeOffset="115848.33">19845 1724 368 0,'0'0'28'0,"0"0"-28"0,0 0-15 15,0 0 15 1,-118 117 1-16,87-73 0 0,2 6 19 15,2-2-10-15,7-2 6 16,7-6 7-16,11-13-5 16,2-8-9-16,0-4 3 15,0-10-8-15,10-2 16 16,6-3-15-16,2 0 3 16,4-8 5-16,3-15-2 15,3-7-6-15,1-2-5 16,-4 4 2-16,-3 5 0 15,-9 8-2-15,-3 7 0 16,-8 8 0-16,-2 0 0 16,0 0-6-16,-2 17 1 15,-23 20 5-15,-6 17 11 0,-4 8-11 16,6-4 0-16,10-13 0 16,13-13 0-16,6-16-3 15,0-6 2-15,0-5 2 16,0-5-3-16,2 0 2 15,18 0 0-15,9-21 11 16,9-16-7-16,-2-5-2 16,-5 4-2-16,-9 13 0 15,-9 11 1-15,-8 10-1 16,-5 4 0-16,0 0 0 0,0 0 0 16,0 13-4-1,0 14 4-15,0 10 0 0,-7 4 3 16,-2 3-3-1,3 1-15-15,-4 6-62 0,0-3-119 16</inkml:trace>
  <inkml:trace contextRef="#ctx0" brushRef="#br0" timeOffset="116600.01">18159 4918 307 0,'0'0'45'0,"0"0"-5"16,0 0 19-16,0 0 19 15,0 0-19-15,0 0-11 16,-90 0-3-16,88 0-27 16,2 0-14-16,0 0-1 15,0 0-3-15,0 0-4 16,15 7 4-16,14-1-3 16,7-5 3-16,11-1 5 15,7 0-5-15,-1 0 7 0,-4 0-7 16,-5 4-7-1,-8 7-29-15,-14 3-58 0,-8 6-78 16</inkml:trace>
  <inkml:trace contextRef="#ctx0" brushRef="#br0" timeOffset="116802.57">18072 5446 594 0,'0'0'16'0,"0"0"-11"16,0 0-5-16,0 0 3 15,0 0-1-15,120 0-2 16,-58 0 0-16,11-8-2 0,8 6-57 16,-1 2-78-16,-10 0-197 15</inkml:trace>
  <inkml:trace contextRef="#ctx0" brushRef="#br0" timeOffset="118111.24">19513 4242 382 0,'0'0'10'0,"0"0"5"16,0 0-6-16,0 0 31 15,0 0 7-15,0 0-20 16,-14-19-24-16,19 19 0 16,17 0-1-16,12 0 11 15,5 6-9-15,11 4 2 16,1-3-2-16,4 2-2 16,-1-3-1-16,-2 0-1 15,-4 2 0-15,-7 2-5 0,-6 1 5 16,-6 2-18-16,-11-1-14 15,-7 3-33-15,-11 0-26 16,0 1-57-16</inkml:trace>
  <inkml:trace contextRef="#ctx0" brushRef="#br0" timeOffset="118628.93">19560 4342 337 0,'0'0'38'15,"0"0"-1"1,0 0-25-16,0 0 30 0,0 0-16 16,0 0-23-16,2 3 11 15,27 5-13-15,4 4-1 16,3 5 3-16,0-1-1 15,4-1 0-15,-2 1-2 16,-5 0 0-16,0 0 1 16,-8 1-1-16,-7 1 0 15,-5-3-1-15,-6 3 2 16,-5 1-3-16,-2 3 2 16,0 2 0-16,-13 4 10 0,-10-2-8 15,-8-1-2-15,-4 5 3 16,-3-7-3-16,-3 4 4 15,3-4-4-15,5 2 0 16,6-6 3-16,10-5-3 16,7-3 0-16,6-5 1 15,4-1 0-15,0 2-2 16,0 1 1-16,0-1 0 16,14 1 0-16,5-2 0 15,4-1 0-15,6-4 2 16,2-1 0-16,5 0 2 15,-1 0-4-15,-1 0-5 16,-3 0-8-16,3 0-54 16,-6 0-37-16,3 0-121 15</inkml:trace>
  <inkml:trace contextRef="#ctx0" brushRef="#br0" timeOffset="119131.26">20740 4161 403 0,'0'0'28'16,"0"0"-1"-16,0 0-10 15,0 0 36-15,0 0-20 16,0 0-17-16,-79 2-12 16,58 42 0-16,-4 18 5 0,4 10 0 15,0 10-1 1,6 5 14-16,4 1-13 0,6-2-2 16,5-4-3-16,0-12-2 15,13-8-2 1,14-9 0-16,6-12 0 0,6-5-4 15,3-16-2-15,2-5-3 16,1-9-11-16,5-6-33 16,-4 0-41-16,3-12-15 15,-5-11-138-15</inkml:trace>
  <inkml:trace contextRef="#ctx0" brushRef="#br0" timeOffset="119661.62">21346 4459 482 0,'0'0'44'0,"0"0"-24"15,0 0-1-15,0 0 4 16,0 0-23-16,0 0-1 16,-6 34 1-16,6 1 0 15,0 1 2-15,9-4-2 0,2-6 0 16,-2-6 0 0,0-6 1-16,-1-4-1 0,2-4 0 15,-1-6 0-15,1 0 1 16,11 0 2-16,3-5 2 15,10-16-1-15,1-3-3 16,1 0 1-16,-7 5-2 16,-5 10 0-16,-8 5-4 15,-7 4 4-15,-2 0-7 16,-1 18 6-16,-2 8 1 16,-4 2 1-16,0 6-1 15,0 1 2-15,0 0 3 0,0 3-4 16,-10-7-1-16,1-1 8 15,-3-4-7-15,-1-7 2 16,-1-1-3-16,1-4 1 16,-2-3-4-16,1-8 3 15,-1-3-41-15,1 0-45 16,1 0-48-16,2-11-213 16</inkml:trace>
  <inkml:trace contextRef="#ctx0" brushRef="#br0" timeOffset="120182.36">21505 4070 351 0,'0'0'64'0,"0"0"-28"16,0 0-24-16,0 0 35 0,0 0-18 15,0 0-21 1,-65-16 0-16,46 40-7 0,-6 2 0 15,2 7-1-15,5-2 1 16,5-7 2-16,2-3-3 16,6-7 0-16,3-6 0 15,2-4 0-15,0-4-2 16,0 0 2-16,0 0 0 16,12-8 10-16,9-16-7 15,10-4-3-15,-4 2 5 16,-4 4-5-16,-5 8 0 15,-7 7 0-15,-5 6 0 16,1 1-5-16,2 0 4 16,2 0-3-16,5 14 2 15,-1 5 2-15,6 6 0 16,1 0 0-16,2 2 0 0,3-4-4 16,2 4-25-16,-2-5-64 15,4-4-92-15</inkml:trace>
  <inkml:trace contextRef="#ctx0" brushRef="#br0" timeOffset="120476.89">22178 4650 441 0,'0'0'16'0,"0"0"-16"16,0 0 0-16,0 0 14 15,124 42-4-15,-79-40-4 16,4 2-5-16,2-4 0 15,-2 0-2-15,-2 0-40 16,-9 0-84-16</inkml:trace>
  <inkml:trace contextRef="#ctx0" brushRef="#br0" timeOffset="121681.48">23254 4620 324 0,'0'0'10'0,"0"0"-1"0,0 0 15 16,0 0 31-16,0 0 2 16,0 0-25-16,-23-26-6 15,23 4-4-15,10-11-14 16,3-7 7-16,-2-6-3 15,3-4-4-15,-8-2 0 16,-2-7-8-16,-4 3 5 16,0 1-5-16,-4 2 0 15,-19 7 3-15,0 6-3 16,0 12-3-16,1 10 3 16,4 10 0-16,4 8-5 0,1 0 2 15,4 8 3-15,5 24 0 16,4 10 0-16,0 12 0 15,0 7 0-15,13 2 0 16,9 8 0-16,3-1 0 16,2 0 0-16,2 0 2 15,-2-3-2-15,2-4 0 16,-5-5-2-16,-7-1 4 16,-3 0-2-16,-7-7 0 15,-7-2 0-15,0-6 0 16,0-8 0-16,-14-8 0 15,-3-9-2-15,1-8 5 16,-2-7 1-16,-4-2-4 16,-3 0 0-16,-2-11 2 15,-2-3-2-15,5-5 0 16,4 1-1-16,7-4-12 0,6 0-10 16,7 0-33-16,0-5-57 15,4 1-53-15</inkml:trace>
  <inkml:trace contextRef="#ctx0" brushRef="#br0" timeOffset="125897.46">19740 5372 245 0,'0'0'41'0,"0"0"-29"16,0 0 21-1,0 0-6-15,0 0-2 0,0 0-18 16,-6 0-7-1,6 0 7-15,13 0-4 0,14 0 0 16,15-5 13-16,13-2 1 16,12-5-3-16,14 4-13 15,17 2 3-15,22 0-1 16,21 4-3-16,19-1 0 16,18 0 0-16,9 3 0 15,3 0-1-15,-3 0-1 16,-9 0 2-16,-13 0-2 15,-9 0 2-15,0 0 0 16,-7 0 3-16,-4 6-3 16,-9 0 0-16,-12-2 0 0,-10 0 0 15,-9-4 2 1,-7 0-1-16,-11 0-1 0,-11 0 19 16,-9-11 0-16,-14 2 1 15,-6-4-18-15,-10 8 2 16,-10-4-1-16,-7 5-3 15,-9 4 0-15,-3 0 0 16,-8 0 0-16,0 0-9 16,0 0-6-16,-19 0-16 15,-14 0-28-15,-12 9-41 16,-10 3-123-16</inkml:trace>
  <inkml:trace contextRef="#ctx0" brushRef="#br0" timeOffset="127662.72">23563 4044 432 0,'0'0'17'16,"0"0"-8"-16,0 0 28 15,0 0-13-15,0 0-24 16,0 0 3-16,0 0 7 16,42 142 5-16,-23-65 1 15,-1-1 2-15,-7 2-1 16,-3-7-16-16,-3-5-1 15,-5-6 7-15,0-8-7 16,0-2 0-16,-9-6 0 16,-10-6-6-16,-2-2 6 0,1-10-41 15,5-9-9-15,3-12-26 16,5-5-11-16,7 0-69 16</inkml:trace>
  <inkml:trace contextRef="#ctx0" brushRef="#br0" timeOffset="128112.52">23871 3679 423 0,'0'0'11'16,"0"0"-4"-16,0 0-7 15,0 0 19-15,0 0 5 16,0 0-16-16,20-36-8 16,-7 36 0-16,1 12 13 15,-1 4-9-15,-4 4-4 16,-5 5 14-16,-4 2-9 15,0 7 0-15,0 5 13 16,-9 4-7-16,-10-2 12 16,-6 1-16-16,1-2-2 15,3-8 10-15,8-9-14 16,7-7 1-16,4-9-2 0,2 1 1 16,0 1-2-16,8-4 1 15,15 1 0-15,6 1 8 16,2-6-8-16,2-1-10 15,-1 0-30-15,-11 2-42 16,-13 9-61-16</inkml:trace>
  <inkml:trace contextRef="#ctx0" brushRef="#br0" timeOffset="129047.47">20117 5753 176 0,'0'0'32'16,"0"0"-15"-16,0 0 9 16,0 0 23-16,0 0 9 15,0 0-3-15,-51 0-19 16,51 0-5-16,0 0 13 16,0 0-20-16,0 0-11 0,0 0-9 15,13 0 10 1,20 0 5-16,14-2-16 0,18-7 3 15,12-2 6-15,8-2-9 16,5-2 2-16,-13 1-5 16,-9 2 0-16,-16 2-3 15,-18 2-5-15,-14 2-27 16,-11 3-57-16,-9 0-34 16,-4 1-30-16</inkml:trace>
  <inkml:trace contextRef="#ctx0" brushRef="#br0" timeOffset="129461.7">20255 5803 346 0,'0'0'77'15,"0"0"-69"-15,0 0-5 16,0 0-3-16,0 0 21 15,0 0-14-15,113 2-6 16,-74 0-1-16,-4 6 3 16,-6 2-3-16,-5 1 0 15,-8 2 0-15,-5 1-3 16,-9 4 7-16,-2 8-4 0,0 3 11 16,-24 10-7-1,-12 3 5-15,-4 2-9 0,-4 1 0 16,-1 2 10-16,3-4-9 15,8-1 6-15,5-4-3 16,7-4-4-16,9-8 5 16,9-6-5-16,4-8 0 15,0-2 1-15,10-6 2 16,15-1-3-16,8-3 4 16,7 0-4-16,10 0 5 15,0-17-5-15,6-3-30 16,0-4-24-16,0 0-66 15</inkml:trace>
  <inkml:trace contextRef="#ctx0" brushRef="#br0" timeOffset="130929.35">21186 5584 91 0,'0'0'314'15,"0"0"-296"-15,0 0-1 16,0 0 9-16,0 0 19 16,0 0-23-16,-16 8-17 15,12 32 3-15,-5 23-2 0,-4 13 3 16,-1 4 12-1,4 0-11-15,0 0-4 0,6-5-4 16,4-7-1-16,0-8-1 16,0-14 0-16,18-9-5 15,9-14 3-15,4-9-15 16,4-10-19-16,5-4-30 16,3 0-26-16,1-22-40 15</inkml:trace>
  <inkml:trace contextRef="#ctx0" brushRef="#br0" timeOffset="131361.29">21583 5834 489 0,'0'0'31'16,"0"0"-9"-16,0 0-22 15,0 0 0-15,0 0 3 16,0 0-3-16,-4 77 2 15,4-49-2-15,0-4 1 16,4-3-3-16,9-8 2 16,1-3 0-16,-3 0-2 15,-1-5 2-15,2-2 0 16,3-3 0-16,4 0 3 16,5-5 8-16,3-16-11 15,1 3 0-15,-1-2 3 16,-2 6-3-16,-5 3 0 0,-3 6 0 15,-1 3 0-15,0 2-3 16,0 0 3-16,1 10-5 16,-1 14 4-16,-5 6 1 15,-2 5 0-15,-4 1 1 16,-5 2 2-16,0-2 9 16,0-1-12-16,-14-2 0 15,-1-5 4-15,3-6-4 16,3-8 0-16,3-6-11 15,6-8-27-15,0 0-25 16,0-6-19-16,8-16-168 16</inkml:trace>
  <inkml:trace contextRef="#ctx0" brushRef="#br0" timeOffset="131547.39">22252 6022 429 0,'0'0'16'0,"0"0"-16"16,0 0 0-16,0 0 12 16,0 0-10-16,129 0-2 15,-89 0 0-15,2 0-2 16,5-2-5-16,1-12-28 16,-1 0-36-16,3-3-99 15</inkml:trace>
  <inkml:trace contextRef="#ctx0" brushRef="#br0" timeOffset="131997.53">22962 5753 422 0,'0'0'65'0,"0"0"-40"16,0 0 4-16,0 0 5 16,0 0-26-16,0 0-8 0,0 20-4 15,0 8 3 1,0 7 1-16,5 1 0 0,-1-5 4 16,5-3-4-16,2-6 0 15,0-3 0-15,2-10 0 16,3-1 3-16,-1-4-3 15,8-4 0-15,-1 0 9 16,3 0-9-16,-1 0 1 16,-2 0-1-16,-3 0 2 15,-2 4-5-15,-1 9 3 16,-3 0-2-16,-4 6-1 16,-2 0 0-16,-7 4 3 15,0 2 1-15,0-4 0 16,-2 2 2-16,-16-6-3 0,-5-1-1 15,-4-6-1-15,-4-2-22 16,-4-8-58-16,-1 0-51 16,-2 0-216-16</inkml:trace>
  <inkml:trace contextRef="#ctx0" brushRef="#br0" timeOffset="132237.73">22830 5689 505 0,'0'0'0'0,"0"0"-25"16,0 0 25-16,0 0 3 15,121-3 9-15,-72 3-12 16,5 0 0-16,-4 0-4 15,0 0-7-15,-8 0-35 16,-5 0-25-16,-5-4-67 16</inkml:trace>
  <inkml:trace contextRef="#ctx0" brushRef="#br0" timeOffset="132531.96">23561 5568 389 0,'0'0'3'16,"0"0"-3"-16,0 0 21 16,0 0 21-16,136 154 10 15,-112-91-16-15,-5 7-18 16,-8-2 0-16,-11 4-7 15,0 0-5-15,-5-5-4 16,-17-3-1-16,0-3-2 16,2-11-2-16,1-9-6 0,7-13-39 15,7-14-44 1,5-12-27-16,0-2-157 0</inkml:trace>
  <inkml:trace contextRef="#ctx0" brushRef="#br0" timeOffset="133113.29">23867 5444 349 0,'0'0'85'0,"0"0"-60"15,0 0 0-15,0 0 13 16,0 0 1-16,0 0-32 16,-29-84-5-16,45 76 2 15,-1 4-4-15,3 2 0 16,-1 2 2-16,2 0-1 15,-7 0-1-15,0 0 0 16,-10 10 0-16,-2 12 4 16,0 6 0-16,0 4 6 15,-7 2-5-15,-6 0-2 16,2-4 10-16,4-5-13 16,5-2 0-16,2-7 2 15,0-3-2-15,0-3-1 0,7-2 1 16,8-3-2-16,1 0-1 15,6-5-10-15,2 0-24 16,8-5-19-16,3-14-86 16</inkml:trace>
  <inkml:trace contextRef="#ctx0" brushRef="#br0" timeOffset="133401.34">24704 4824 324 0,'0'0'270'16,"0"0"-245"-16,0 0-25 15,0 0 0-15,0 0 6 16,147-26-6-16,-111 26-4 16,-5 5-3-16,-6 3-39 15,-10-1-25-15,-10 2-45 16,-5-2-187-16</inkml:trace>
  <inkml:trace contextRef="#ctx0" brushRef="#br0" timeOffset="133547.37">24660 5128 484 0,'0'0'36'16,"0"0"-28"-16,0 0 31 15,179 44 9-15,-89-44-28 16,13 0-2-16,6 0-18 16,-10-11-31-16,-26-11-332 15</inkml:trace>
  <inkml:trace contextRef="#ctx0" brushRef="#br0" timeOffset="142246.59">1038 4003 480 0,'0'0'20'0,"0"0"-13"15,0 0 4-15,0 0 1 16,0 0 27-16,0 0-17 15,0 0-19-15,-33-7-1 16,33 7-2-16,0 0-2 16,0 13 0-16,8 19 4 15,1 14-2-15,3 8 0 0,1 6 0 16,0 2 0-16,5-4 0 16,2-3 0-16,4-12 0 15,1-10 0-15,2-13 0 16,-5-8 0-16,1-8 0 15,-8-4-8-15,1 0 8 16,-3-3 0-16,-2-16 6 16,-2-4 0-16,-2 1-6 15,-1 8 0-15,-2 6 0 16,3 8-2-16,3 0-4 16,7 0-11-16,5 17 15 15,10 10-1-15,5 9 3 16,4 8-3-16,-3 5 6 0,-5 2-3 15,-8 4 0-15,-6 1 0 16,-7 2 4-16,-10 3-4 16,-2-1 0-16,-12-4 4 15,-17-8-4-15,-4-8 10 16,2-12-9-16,2-10-1 16,1-12 20-16,-1-6-11 15,-3 0-5-15,3 0-2 16,0-10-1-16,9-10-2 15,7-6-3-15,8-2-20 16,5-5-5-16,0-2-41 16,12 3-53-16,7-2-16 15</inkml:trace>
  <inkml:trace contextRef="#ctx0" brushRef="#br0" timeOffset="142662.78">1862 4177 411 0,'0'0'59'16,"0"0"-39"-16,0 0-19 16,0 0-1-16,0 0 6 15,0 0-2-15,0 0 4 16,70-4-8-16,-49 4 0 15,4-2 4-15,-3-2-4 16,1 1 0-16,-4 2-1 16,-3 1 2-16,-3 0-3 15,-3 0 2-15,-6 0-31 0,-2 0-30 16,-2 0-28-16,0 8-83 16</inkml:trace>
  <inkml:trace contextRef="#ctx0" brushRef="#br0" timeOffset="143234.04">1826 4510 157 0,'0'0'52'0,"0"0"-29"15,0 0-8-15,0 0 12 16,0 0-12-16,0 0-15 16,-2 0 0-16,2 0-8 15,0 0-1-15,0 0-2 16,0 0-5-16,0 0 11 0,0 0 3 15,0 0-11-15,0 0-30 16,0 0-53-16</inkml:trace>
  <inkml:trace contextRef="#ctx0" brushRef="#br0" timeOffset="145861.43">1865 4528 147 0,'0'0'40'0,"0"0"-13"16,0 0-1-16,0 0 12 16,0 0-17-16,0 0-7 15,-3 0 6-15,3 0-5 16,0-2 7-16,0 2-6 0,0 0-6 15,0 0 7-15,0 0-9 16,0 0-2-16,0 0-6 16,0 0 2-16,0-4-4 15,16-1 2-15,4-1 0 16,4 1 2-16,3 1-2 16,0 1 0-16,-5 3 0 15,-5 0 0-15,0 0 0 16,-7 0 0-16,0 0 0 15,-1 0 0-15,-3 3 1 16,-2-2-1-16,-2 2 0 16,-2-3 2-16,0 0-4 15,0 0 2-15,0 1 0 16,0-1 6-16,0 0-3 16,-2 3 5-16,-17-2-4 0,-8 4 0 15,-2 1-4-15,-4 0 0 16,-1 1 0-16,5 0-2 15,7 1 2-15,1-2 0 16,11-1 0-16,5-2 0 16,5-3 2-16,0 0-2 15,0 0-8-15,0 0 7 16,5 0-7-16,13 0 8 16,8 0 0-16,3 0 2 15,2-3 1-15,0-1-3 0,0 1-2 16,0 3 0-1,-2 0-25-15,-2 0-49 0,-2 0-132 16</inkml:trace>
  <inkml:trace contextRef="#ctx0" brushRef="#br0" timeOffset="146495.26">2842 4319 26 0,'0'0'255'0,"0"0"-206"16,0 0-29-16,0 0-10 16,0-104 28-16,0 68 0 15,0-4-4-15,-11 2-20 16,-9-6 5-16,-5 0-12 16,-3-2 3-16,-3 0-10 0,2 3 0 15,0 7 4-15,6 6-3 16,1 10-1-16,7 10 0 15,3 5 3-15,8 5 2 16,4 0-5-16,0 0-2 16,0 16 0-16,4 17-1 15,14 8 3-15,7 12-1 16,6 9 1-16,5 7 0 16,1 7 0-16,1 6 0 15,-5 1 1-15,-1 1-1 16,-3-12 0-16,-9-6 0 15,-4-10 2-15,-5-9-2 16,-7-8 0-16,-4-11 0 16,0-5 1-16,0-8 0 15,-13-3 6-15,-7-4 0 16,-5-6-4-16,-2-2 8 0,0 0-11 16,1 0 0-16,4-10 3 15,6-7-3-15,3 3 0 16,9-9-9-16,4-1-15 15,0-4-21-15,10-2-18 16,15-2-36-16,2-6-146 16</inkml:trace>
  <inkml:trace contextRef="#ctx0" brushRef="#br0" timeOffset="146802.71">3484 3980 286 0,'0'0'29'0,"0"0"-29"15,0 0-13-15,0 0 13 16,0 111 0-16,0-75 10 15,0 4 0-15,0-3 8 16,0 4 6-16,0-7-8 16,0-4 15-16,7-3-25 0,2-8-4 15,0-1 2-15,-3-6-4 16,1-2 0-16,-5-2-3 16,1-2-17-16,-3 2-74 15</inkml:trace>
  <inkml:trace contextRef="#ctx0" brushRef="#br0" timeOffset="147081.44">3306 4281 341 0,'0'0'82'0,"0"0"-82"16,0 0 16-16,0 0-15 15,0 0 0-15,0 0-1 16,109-39 8-16,-67 38-8 16,1-1-1-16,-1-2 1 15,-2 3-8-15,1 1-12 16,-4 0-66-16,-5 0-94 15</inkml:trace>
  <inkml:trace contextRef="#ctx0" brushRef="#br0" timeOffset="148128.59">4386 3871 286 0,'0'0'101'0,"0"0"-73"15,0 0-5-15,0 0 26 16,0 0-4-16,-40-101-8 15,30 97-18-15,-7 4 0 16,-4 0-19-16,-8 0 4 16,-4 13-4-16,-6 15 0 15,-1 9-1-15,2 3 1 16,5 2 0-16,8-1-1 16,9 1 1-16,10-7 0 15,6-2-6-15,0-7 4 16,0-2-2-16,20-6 4 15,5-4-2-15,1-2-1 16,5-6 2-16,0-2 1 0,-4-3-3 16,0-1 3-1,-7 0-3-15,-5 0-3 0,-3 0-3 16,-10 0 8-16,-2 0 0 16,0 0 1-16,0-1 2 15,-14-3-2-15,-5 0 0 16,-10 4-8-16,-2 0 2 15,-5 0 5-15,3 16-2 16,-4 8 3-16,6 8-2 16,0 7 2-16,2 0 0 15,3 5 0-15,4-2 1 16,8-2 1-16,5-1-2 16,7-7 0-16,2-4-2 15,0-6 2-15,4-4 0 0,15-2 0 16,0-6 1-16,3-2 2 15,5-4-3-15,5-2 0 16,-1-2-4-16,2 0-2 16,0 0-53-16,-1 0-87 15</inkml:trace>
  <inkml:trace contextRef="#ctx0" brushRef="#br0" timeOffset="154661.85">6104 3957 336 0,'0'0'20'16,"0"0"-10"-16,0 0 11 15,0 0-21-15,0 0 9 16,0 0 8-16,0 0-10 16,-15-31-5-16,15 29 0 15,0 2-1-15,0-3 27 16,0 3-15-16,0 0 2 16,0 0 5-16,-4 0-7 15,2 0-2-15,2 0 0 16,-4-1-7-16,4 1 20 15,-2 0-21-15,2 0-2 16,-2 0 3-16,2 0-4 16,0 0-1-16,0 0-5 15,0 12 6-15,4 13-4 16,13 4 4-16,-2 3 0 0,7 3 1 16,3-1-1-16,0 0 0 15,4-2 0-15,0-3 0 16,0-4 0-16,-3-5 0 15,-2-2-1-15,-1-6 1 16,-3-4 0-16,-5-4 0 16,1-4-2-16,-3 0 2 15,0-6 3-15,3-18-1 16,-1-6-1-16,-1-4 4 16,-3 0-4-16,1 2 0 15,-1 0-1-15,0 8 0 16,2 3-1-16,0 7 1 0,1 6-7 15,-1 5 4-15,1 3-5 16,3 0-1-16,0 16 2 16,2 14 7-16,-1 8-5 15,-3 3 5-15,-1 6 0 16,-7 3 1-16,-3-1-1 16,-4 1 2-16,0-2-2 15,0-1 0-15,-17-3 3 16,-6-1-3-16,-2-7 0 15,-1-6 5-15,-1-8-2 16,3-4 2-16,1-11-5 16,3 2 1-16,-2-9 0 15,0 0-1-15,-3 0-12 0,1 0-20 16,3-12-63 0,2-6-40-16</inkml:trace>
  <inkml:trace contextRef="#ctx0" brushRef="#br0" timeOffset="155861.26">6187 3523 113 0,'0'0'44'0,"0"0"-28"16,0 0-9-16,0 0 8 0,0 0 14 15,0 0-12 1,2-27-3-16,-2 24 18 16,2-1-17-16,-2 0-2 0,0 0 3 15,0 0-1-15,0 0 9 16,0 2 0-16,0 0-19 15,0 2 15-15,0 0-10 16,0 0 4-16,0 0 3 16,-8 0-11-16,-8 0-1 15,-6 10-5-15,-5 6 0 16,-4 4 2-16,0 3-2 16,-3-2 0-16,0-1 3 15,8 2-3-15,2-8 2 0,7-2-2 16,7-5 0-1,3-6-2-15,5 2 2 0,2-3-4 16,0 1 4-16,0-1 4 16,0 0-2-16,4 0-1 15,19-16 1-15,5-6 7 16,1 0-9-16,2-2 0 16,0 3 1-16,-4-2-1 15,-2 3 1-15,-5 2-1 16,0 2 0-16,0 4 0 15,-2 6 0-15,0 2-2 16,-2 4 1-16,-1 0 2 16,5 0-2-16,3 0 0 15,3 0 1-15,3 13 0 16,0 6 0-16,2-2 0 0,2-5 3 16,-2 3-3-16,1-7 1 15,-1 4-1-15,-2-4 0 16,-5-1-2-16,-1 2 2 15,-3-3-37-15,0 4-53 16,0-2-92-16</inkml:trace>
  <inkml:trace contextRef="#ctx0" brushRef="#br0" timeOffset="162895.47">6330 3712 107 0,'0'0'17'0,"0"0"-4"16,0 0 4-16,0-120-4 15,-3 97 26-15,-2 5 0 0,5 2-20 16,0 0 9-1,0 2-11-15,0 0 9 0,0 0-5 16,0 4-13-16,0 2 14 16,0 3-20-16,0 5 10 15,0 0 4-15,0 0-13 16,-2 0-1-16,-4 19-2 16,-1 13 1-16,-7 9 16 15,-1 12-17-15,-3 3 6 16,3 5 2-16,1-1-3 15,8-4-3-15,3-2-2 16,3-12 0-16,0-7 3 16,5-12-3-16,15-6-1 0,5-10 1 15,4-7 3-15,6 0-3 16,7-6 4-16,10-18 3 16,4-10-6-16,1-6-1 15,-1 1 0-15,-7 8 0 16,-11 5 0-16,-11 16 0 15,-9 8 0-15,-12 2-15 16,-1 12 9-16,-5 20-5 16,0 10 11-16,0 6 5 15,0 2-5-15,0-6 2 16,0-6-2-16,0-10 0 16,0-10-1-16,10-4 1 0,7-7-1 15,2-3-1 1,1-4 4-16,5 0-4 0,4-3 2 15,4-12 0-15,3-7 0 16,-1 0 1-16,-1 2-1 16,-3 4 3-16,-4 7-3 15,-7 4 0-15,-5 2-1 16,-1 3 1-16,1 0-4 16,4 0 4-16,1 3-1 15,2 11 1-15,0 2 2 16,3-1-2-16,-4-2 0 15,0 2 1-15,-1-2 0 16,3-1-1-16,-4-1 0 16,6 2-3-16,2-4-28 15,2 5-45-15,4-3-76 0</inkml:trace>
  <inkml:trace contextRef="#ctx0" brushRef="#br0" timeOffset="163894.29">8943 3806 423 0,'0'0'34'15,"0"0"-20"-15,0 0 6 16,0 0 3-16,0 0-20 16,0 0-3-16,-16 48 0 15,16 12 0-15,0 2 5 16,7-6-5-16,2-10 0 15,2-10 0-15,2-9 1 16,3-7 0-16,-3-6-1 16,3-8 2-16,-1-5 0 15,2-1-2-15,0 0 0 16,1-9 7-16,1-13-2 0,6-6-4 16,-2 1-2-16,-1 4 3 15,-2 7-4-15,0 5 2 16,-2 11-1-16,0 0-2 15,2 7 0-15,5 21 2 16,1 4 1-16,-4 6 0 16,1 3 1-16,-8 6-1 15,-6 3 0-15,-9 0 3 16,0 0-2-16,0-4 0 0,-22-3-1 16,-5-5 0-1,0-6 4-15,-2-7-4 0,2-6 0 16,6-9 5-16,0-6-4 15,6-4 1-15,1 0-2 16,3 0 1-16,2-10-8 16,7-13-17-16,2-2-75 15,0-6-28-15,7-7-167 16</inkml:trace>
  <inkml:trace contextRef="#ctx0" brushRef="#br0" timeOffset="164149.88">9852 3978 348 0,'0'0'83'15,"0"0"-83"-15,0 0-2 16,0 0 2-16,0 0 2 15,140-2-2-15,-91 2 2 16,1-2-2-16,-2-1 0 16,-7 2-14-16,-8-2-6 15,-9 3-38-15,-10 0-34 16,-14 0-70-16</inkml:trace>
  <inkml:trace contextRef="#ctx0" brushRef="#br0" timeOffset="164320.6">9890 4204 74 0,'0'0'299'0,"0"0"-283"16,0 0-16-16,0 0 0 15,0 0 2-15,0 0 11 16,102 19-10-16,-59-19 7 16,-1 0-10-16,7 0-7 15,0-6-25-15,2-2-82 16,1-3-126-16</inkml:trace>
  <inkml:trace contextRef="#ctx0" brushRef="#br0" timeOffset="164811.31">10669 3938 97 0,'0'0'366'0,"0"0"-358"16,0 0-8-16,0 0-5 15,0 0-1-15,0 0 6 16,16 94 7-16,-9-44-7 16,-1-4 0-16,6-3 2 15,1-11-2-15,5-8 1 0,-3-9-1 16,4-4 2-1,-2-7 9-15,1-4-10 0,0 0 2 16,2-6 5-16,4-14 2 16,5-4-9-16,3 2-1 15,-1 1 3-15,-2 10-3 16,-4 6 0-16,-4 5-3 16,2 0 1-16,-5 13 2 15,-1 11 0-15,-1 10-1 16,-9 4 1-16,-7 8 9 15,0 4-9-15,-5 0 1 16,-21 0 8-16,-6-1-7 0,-5-8 2 16,-1-5-4-16,2-9 2 15,0-10 0-15,7-6-2 16,5-11-6-16,0 0 2 16,3-4-42-16,6-17-73 15,3-12-96-15</inkml:trace>
  <inkml:trace contextRef="#ctx0" brushRef="#br0" timeOffset="165311.32">10795 3542 306 0,'0'0'38'0,"0"0"-22"16,0 0-16-16,0 0 0 15,0 0 11-15,-126 69-2 16,103-35 2-16,2 3-10 16,10-6 3-16,6-5-1 0,5-8-3 15,0-5 0 1,0-7 1-16,8-6 1 0,4 0-2 16,5 0 3-16,0-9 9 15,3-12 5-15,3-8-17 16,0 1 0-16,0 1 4 15,0 6-4-15,-6 6 0 16,1 4 0-16,-2 7 0 16,1 2-6-16,4 2 6 15,-2 0-5-15,2 12 3 16,1 8-4-16,3 6-10 16,1 5-24-16,3 0-22 15,2 4-76-15</inkml:trace>
  <inkml:trace contextRef="#ctx0" brushRef="#br0" timeOffset="165662.07">11668 3988 324 0,'0'0'76'0,"0"0"-76"15,0 0 0-15,0 0 8 16,0 0 11-16,71 126 5 15,-55-89-6-15,-3-2-14 16,-2 0 11-16,-2-5-15 16,-4-6 0-16,-1-4 3 15,-4-4-3-15,0-6-2 16,0-2-55-16,-13-8-127 16</inkml:trace>
  <inkml:trace contextRef="#ctx0" brushRef="#br0" timeOffset="165844.35">11490 4203 162 0,'0'0'283'0,"0"0"-283"16,0 0 8-16,0 0-8 15,0 0 9-15,0 0-9 16,164-18-3-16,-104 6-34 15,0 2-37-15,-4 0-48 16</inkml:trace>
  <inkml:trace contextRef="#ctx0" brushRef="#br0" timeOffset="166578.16">12522 3832 179 0,'0'0'58'16,"0"0"-24"-16,0 0 9 15,0 0 0-15,0 0 5 16,0 0-24-16,-52-44 0 16,30 44-2-16,-1 0-14 15,-1 8-3-15,-5 17-4 16,-2 6 1-16,-2 9 8 15,-1 2-9-15,8 0 6 16,3 0 9-16,10-6-13 0,8-2-2 16,5-5 0-1,0-5 1-15,9-4 1 0,11-4-3 16,4-1 0-16,5 0 0 16,3-5 2-16,-1-4-2 15,-2-4 0-15,-2-2 1 16,-3 0-4-16,-6 0 3 15,-2-4 0-15,-10-6 0 16,-4 0 1-16,-2 1-1 16,0 2 0-16,0 1 0 15,-13 2-4-15,-5 4 4 16,-4 0-4-16,-5 0 1 16,-1 6 3-16,-7 16-1 0,2 2 1 15,0 6 0-15,-1 5 1 16,3 9-1-16,0 5 0 15,4 2 3-15,6-2-3 16,5-5 0-16,13-7 1 16,3-9 0-16,3-2 7 15,21-8-8-15,5-3 0 16,9-7 5-16,0-5-5 16,-1-3 1-16,2 0-1 15,-6 0-2-15,-2-11-2 16,-4-2-55-16,-5-4-85 15</inkml:trace>
  <inkml:trace contextRef="#ctx0" brushRef="#br0" timeOffset="174177.78">10912 4289 227 0,'0'0'37'16,"0"0"-7"-16,0 0-25 16,0 0 9-16,0 0 10 15,0 0-5-15,0 0 3 16,5-54-12-16,2 46-10 16,4-4 18-16,0 0-2 15,-2 0 5-15,2-4 4 16,-2-2-9-16,5-8 1 15,1-9-7-15,1-7-7 16,-3-2 16-16,1-6-16 0,-8 0-2 16,-4 0 3-16,-2-3-2 15,0 3-2 1,-18 9 0-16,-11-2 1 0,-7 5-3 16,-1 6 2-16,-1 6 0 15,5 4 1-15,4 8 1 16,6 4-2-16,6 4-2 15,7 4 2-15,4 2-2 16,4 0 2-16,2 0-3 16,0 0-2-16,0 23 5 15,0 15 2-15,6 7-2 16,10 11 0-16,4 16 0 16,0 13 0-16,0 9 0 15,0 7 1-15,-2 1-1 16,-3 1 2-16,3 0-2 0,3-7 0 15,0-8 1-15,0-11-1 16,1-10 0-16,-4-10 1 16,-2-11 0-16,-5-8 0 15,-5-10-1-15,-2-6 0 16,-4-5 2-16,0-6-2 16,-8-2 0-16,-19-3 1 15,-7-3-1-15,-7-3 1 16,-7 0-1-16,2 0 0 15,-1-3 1-15,9-12-1 16,9-3 0-16,9-2 1 16,9-3-1-16,9 1-1 0,2-5-8 15,2 2-4-15,25-4 7 16,8 1-42-16,8 1-42 16,-1-2-116-16</inkml:trace>
  <inkml:trace contextRef="#ctx0" brushRef="#br0" timeOffset="189993.85">18641 1164 103 0,'0'0'15'0,"0"0"18"16,0 0-23-16,0 0-9 15,0 0 8-15,0 0 8 16,0 0 6-16,-66-68-1 16,53 63-13-16,-1 1 10 15,1-5-2-15,-1 1 2 16,1 2 12-16,0-3-26 16,-1 0 11-16,3 1 13 15,-2 0 0-15,0 1-4 16,-4 0 2-16,-2 2-2 15,-8-1 17-15,-6 6-27 0,-5 0-6 16,-5 23-6-16,1 26 2 16,-5 19-2-16,3 14-3 15,1 12 0-15,1 2 4 16,7 3-2-16,3-9-2 16,12-14 3-16,16-16-2 15,4-18-1-15,20-18-1 16,26-12 1-16,19-12 0 15,22-32 9-15,33-40 4 16,34-40-5-16,27-33-5 16,17-25 1-16,5-12-4 15,-8 2 0-15,-14 17 2 0,-19 30-2 16,-21 33 0 0,-29 42 0-16,-30 41 0 0,-22 19 0 15,-17 69-5-15,-14 38 5 16,-10 36 17-16,-7 29-15 15,-5 6 2-15,-3 0-2 16,5-15-2-16,13-28 2 16,24-36-2-16,33-33 0 15,33-36 10-15,30-32-10 16,36-36 5-16,34-58 1 16,31-46-3-16,11-41 0 15,-1-15-3-15,2-6 0 16,-10 14 5-16,-1 38-5 15,-7 46-2-15,-28 56 1 16,-28 48 1-16,-32 48-2 0,-24 42-1 16,-18 27 3-16,-12 11 8 15,1 19-7-15,-2 5-1 16,9 2 2-16,5-12-1 16,8-25-1-16,20-41-2 15,30-44 2-15,31-32 2 16,38-44 1-16,23-48-3 15,22-35 4-15,19-33-3 16,7-10 1-16,-1 15-2 16,-20 35 0-16,-31 50-2 15,-38 48 2-15,-36 22 0 16,-18 32 0-16,-14 26 1 0,-5 16-1 16,-5 14-1-16,-4 5 1 15,-9 9-2-15,-1 4 2 16,-1-1 0-16,-5-5 1 15,-5-11-1-15,1-12 2 16,2-15-2-16,7-20 0 16,17-28 14-16,29-14-11 15,29-52 0-15,34-36 4 16,14-22-4-16,-17-3 1 16,-28 21-4-16,-57 33 0 15,-57 42-2-15,-56 17 2 16,-33 59-12-16,-76 35 12 15,-51 37 7-15,-59 26-7 0,-41 25-33 16,-47 21-87-16,-34-8-209 16</inkml:trace>
  <inkml:trace contextRef="#ctx0" brushRef="#br0" timeOffset="191109.88">19188 4656 400 0,'0'0'24'16,"0"0"15"-16,0 0-25 15,0 0-7-15,-125 192-2 16,85-73 16-16,-3 9-11 15,3 6-1-15,7-3 15 16,8-13-16-16,14-14 2 16,11-29-2-16,18-34-7 0,42-30 11 15,29-17-4 1,29-62-5-16,25-47 19 0,20-39-20 16,11-26-2-16,-5-3 0 15,-11 7 1-15,-15 31 0 16,-25 41-1-16,-27 48 0 15,-24 50-6-15,-27 29 3 16,-22 61-4-16,-11 35 7 16,-7 21 4-16,0 7 2 15,0-4-6-15,0-5 0 16,22-6 4-16,9-18-4 16,11-22 0-16,12-33-2 15,17-37 2-15,23-22 11 0,24-52-9 16,23-55-1-1,14-43 6-15,8-25-7 0,-5 1 0 16,-13 21 0-16,-22 45 2 16,-21 42-6-16,-22 46 4 15,-23 20-8-15,-14 52 5 16,-18 23-11-16,-10 10 14 16,-8 2 3-16,-5-5-2 15,3-1 1-15,2 0-2 16,8-6 0-16,14-11 2 15,14-22-2-15,23-20 0 16,30-22 10-16,35-30-7 16,39-46 5-16,24-32-8 15,9-13 0-15,-14 1-2 0,-33 18 2 16,-34 31-8 0,-42 33 7-16,-30 32 1 0,-28 6-4 15,-15 43 9-15,-7 19-5 16,0 12 35-16,0 0-33 15,0-8 0-15,0-11 2 16,26-10 14-16,19-6-11 16,8-7-7-16,12-13 0 15,15-10 2-15,14-9-2 16,19-23-14-16,5-21-3 16,-2-7 17-16,-14 4-5 15,-15 5-3-15,-18 14-17 16,-17 12 24-16,-14 12-6 15,-18 4-8-15,-20 34-83 16,-9 12-253-16</inkml:trace>
  <inkml:trace contextRef="#ctx0" brushRef="#br0" timeOffset="103810.07">13448 7753 219 0,'0'0'15'0,"0"0"-7"0,0 0-6 15,0 0 6-15,0 0 11 16,0 0 19-16,0 0-7 16,-9-21-19-16,9 17 1 15,0 0-8-15,0-2-4 16,0 1 8-16,0 2-7 15,0-1 3-15,0-2 5 16,0 0-7-16,0 0 0 16,2-4 1-16,10-2-3 15,3-4 5-15,3-2-5 16,-1-1 3-16,4 3 7 16,-5 2-9-16,-1 5-1 0,1 1-1 15,-5 3 3-15,2 4-3 16,5-2 0-16,2 3 0 15,7-1 2-15,4-3-2 16,5 2 0-16,-1 2 0 16,1 0 0-16,-1 0 0 15,-1 0 0-15,-1 11 0 16,0 7 1-16,-4 3 0 16,0 1-1-16,-2 0 0 15,0-3 0-15,0 0 1 16,4-2-1-16,7-3 0 15,5-1 0-15,5-1 0 0,4-3 0 16,2-3 0-16,-2-2 0 16,-2-1 0-16,-4-3 0 15,-5 0 0-15,-10 0-3 16,-4-3 2-16,-8-5-25 16,-5-7-7-16,-5 1-23 15,-5 0-77-15</inkml:trace>
  <inkml:trace contextRef="#ctx0" brushRef="#br0" timeOffset="104542.46">15048 7277 439 0,'0'0'20'0,"0"0"-8"15,0 0-12-15,0 0 15 16,0 0-3-16,0 0-9 15,0 0 6-15,-49 134-1 16,60-60 5-16,-2 2-12 16,0-4-1-16,4-5 9 15,3-14-9-15,4-13 0 0,4-17 0 16,3-11 1 0,2-10 1-16,0-2 4 0,4-14-6 15,5-22 7-15,5-8-3 16,-3 2-4-16,2 5 0 15,-2 12 0-15,-4 11 0 16,-3 9 0-16,1 5 0 16,-1 11-2-16,2 25 4 15,4 10-2-15,-6 9 4 16,-1 11-2-16,-9-2 10 16,-9-2-11-16,-9-4 2 15,-5-2 8-15,0-8-8 0,-11-6 0 16,-18-4 0-1,-12-7-2-15,-10-1 6 0,-7-7-7 16,-4-6 0 0,2-7-2-16,6-6 2 0,10-4-21 15,5 0-23-15,16-10-47 16,11-11-80-16</inkml:trace>
  <inkml:trace contextRef="#ctx0" brushRef="#br0" timeOffset="125439.7">11973 6779 228 0,'0'0'23'0,"0"0"-25"0,0 0 4 16,0 0 0-16,0 0 29 16,0 0-14-16,0 0-8 15,0 0-9-15,-16-40 2 16,16 39 8-16,0-2 2 15,0 2 9-15,0 1 6 16,0 0-7-16,-2-3 14 16,-2 3-2-16,2 0-19 15,2 0 20-15,-3 0-27 16,3 0 0-16,-2 0 8 16,0 0-12-16,0 0-2 0,-2 8-1 15,-6 16 1 1,-3 10 7-16,1 9-7 0,-1-1 0 15,7-4 13 1,4-4-9-16,2-6 2 0,0-1-5 16,0-4 3-16,8-2 3 15,11-6-7-15,0 1 0 16,6-8 3-16,0 0-2 16,4-5-1-16,2-3 0 15,2 0 2-15,0-11 5 16,-4-9-7-16,-4-3 0 15,-8-4 4-15,-3-1-3 16,-5 0-1-16,-5 4 0 16,1 4 1-16,-3 7 1 0,0 2-2 15,-2 7 0-15,0 2 6 16,0 2-5-16,0 0-1 16,0 0 0-16,0 0 0 15,0 0-10-15,0 0 9 16,0 12 1-16,0 14 4 15,0 10-2-15,0 8 1 16,-4 5-3-16,-5 2 1 16,0 2 3-16,0 5-4 15,0-2 0-15,0-4 2 16,1-6 0-16,-2-8-2 16,2-6 0-16,-3-5 1 15,-7 0 13-15,-5-1-14 0,-8 1 0 16,-7-1 6-16,-4-2-6 15,-1-4 0-15,3-6 0 16,7-4 1-16,4-6-1 16,7-2 0-16,2-2-6 15,4 0 6-15,5 0-17 16,7-14-8-16,4-6-20 16,0-2-47-16,0-2 1 15,11-6-96-15</inkml:trace>
  <inkml:trace contextRef="#ctx0" brushRef="#br0" timeOffset="126024.61">12017 6673 267 0,'0'0'30'0,"0"0"-3"16,0 0-21-16,0 0 30 0,0 0 4 15,0 0-17-15,-2-7-2 16,-18 26-21-16,-2 9 0 16,-5 4 6-16,3 1-6 15,3-1 6-15,6-6-6 16,9-8 3-16,2-5 0 16,4-7-3-16,0-6 0 15,0 0-1-15,0 0 2 16,4-7-1-16,15-19 5 15,4-4 2-15,1-2-7 0,-3 3 0 16,-2 5-1 0,-5-2-2-16,1 5 3 0,-3-2-3 15,1 7 3 1,-7 5 0-16,1 2 3 0,-7 7-3 16,0 0 0-16,2 2 0 15,8 0 3-15,5 2 4 16,5 12 2-16,5 0-9 15,2 0 15-15,2-1-15 16,2 0 0-16,0-1-1 16,-3 0 1-16,-1 1-63 15,-13-7-151-15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59:58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21571 7092 86 0,'0'0'17'0,"0"0"-2"0,0 0-10 15,0 0 9-15,0 0 6 16,0 0-7-16,0 0-2 16,0 0-6-16,0 0-2 15,0 0 22-15,-11 0-17 16,11 0 4-16,-2 0 5 15,2 0-9-15,0 0 2 16,0 0-10-16,0 0 2 16,0 0 22-16,0 0-18 15,0 0 5-15,0 0 5 16,0 0-3-16,0 0-1 16,0 0-10-16,0 0-1 15,0 0 13-15,0 0-14 0,0 0 0 16,0 0 3-1,0 0-1-15,0 0 5 0,0-6-7 16,0-2 0-16,0-4 17 16,2-4-17-16,5 0 0 15,3 2 1-15,-2-3-1 16,3-4 2-16,3-1-2 16,-3 0 0-16,2 0 1 15,-2 0-1-15,2 0 0 16,3 0 1-16,-3 0-1 15,3 1 1-15,-3 2-1 16,-1 0 0-16,1-1 0 16,-2 2 0-16,1 0 0 15,-2-2 1-15,3 0 0 0,-1 0 0 16,1 2-1-16,-1 2 0 16,-1 0 2-16,-1-2-2 15,6-2 0-15,-3-3 0 16,3 2 1-16,0 1-1 15,-2 3 0-15,1-4 0 16,1 0 0-16,1 1 0 16,-1 1 0-16,1 1 0 15,-1 0 1-15,-1-2-1 16,2 1 0-16,1 0 0 16,-3-4 0-16,3 1 0 15,-1-2 0-15,-1 0 1 16,2 0-1-16,0-1 0 0,-5 6 0 15,3-3 0 1,-3 2 0-16,-1 2 0 0,1-1 0 16,-3 4 0-16,4-4 0 15,-1 0 0-15,3-4 0 16,2 0 0-16,2-6 1 16,0 1-1-16,0-4 0 15,5-2 0-15,-1 0 0 16,3-1 0-16,2-1 0 15,2 5 0-15,0 2 0 16,-1 4 0-16,-5-4 0 16,4 5 1-16,-2-3-1 0,2-2 0 15,-2-3 0 1,4-2 0-16,-2-2 0 0,0-7 0 16,3-6 0-16,-1-5 2 15,2-1 1-15,0 3 0 16,1 8-3-16,-1 2 0 15,-4 8 1-15,-2 3-1 16,-2 4 0-16,-3 3 1 16,-4 0-1-16,0-1 0 15,-3 0 0-15,3-7 0 16,0-2 4-16,2-6-4 16,0-1 0-16,3 1 2 15,0-2 1-15,2 2 2 0,0 2-5 16,-3 6 0-1,2 0 6-15,-3 3-6 0,1 1 0 16,1-2 1 0,-6 0 0-16,3 2 0 0,0 3-1 15,-4-5 0-15,2 1 1 16,-3-7-1-16,3 0 0 16,0-5 6-16,0 4-3 15,1 1 2-15,-1 1-5 16,3 3 0-16,-2 0 7 15,4-4-7-15,2 0 0 16,1-3 1-16,1 4 3 16,-1 3-1-16,1-1-3 15,4 1 0-15,0-4 1 0,1-1-1 16,1-2 0-16,-2 1 0 16,-2 2 2-16,-2 4 0 15,-2 3-2-15,-5 6 0 16,-3 0 6-16,-1 4-6 15,-3-1 0-15,3 2 2 16,0-3 2-16,0-1-2 16,3-3-2-16,6-4 0 15,-1 1 4-15,1 5-4 16,0-2 0-16,-4 3 6 16,4 2-3-16,-2 0-1 15,1-2-2-15,0 3 0 16,-3 2 4-16,-3 3-4 15,-1 1 0-15,-1 0-1 16,-1 1 2-16,1 0-1 0,-3 0 0 16,-4 4 0-16,0 0 1 15,-2 2-1-15,-3 0-1 16,-2 0 1-16,1 2 0 16,-3-1 2-16,2-1-2 15,2 1 0-15,4-8 1 16,0-1-1-16,3-4 0 15,3 0 1-15,-6 0-1 16,1 2 2-16,1 4-2 16,-8 3 0-16,0 2 2 0,0 4-2 15,-2 3 0 1,0-3-1-16,0 3 2 16,0 0-2-16,0 0 0 0,0 0 1 15,0 0-8-15,0 0 8 16,0-2-17-16,0 2-14 15,0 0-43-15,0 0-16 16,-8 0-87-16</inkml:trace>
  <inkml:trace contextRef="#ctx0" brushRef="#br0" timeOffset="11489.86">21066 4636 11 0,'0'0'30'0,"0"0"-20"15,0 0 5 1,0 0-9-16,0 0-3 0,0 0 4 15,0 0-4-15,0 0-2 16,0-13-1-16,0 13 0 16,0 0 7-16,-2 0-5 15,2 0 4-15,-5 0 3 16,1 0 3-16,4 0 40 16,-2 0-52-16,2 0 0 15,0 0 3-15,0 0-1 16,0 0 0-16,0 0 0 15,0 0 1-15,-2 0 0 0,2 0-2 16,0 0-1 0,0 0 4-16,0 0-4 0,0 0-2 15,0 0-1-15,0 0 3 16,0 0-1-16,0 0 1 16,0 0 0-16,0 0 1 15,0 0 2-15,0 0-3 16,0 0 4-16,0 0-2 15,0 0 0-15,0 0-2 16,0 0 0-16,0 0-2 16,0 0 2-16,0 0-2 15,0 0 2-15,0 0 0 16,0 0 0-16,0 0 0 16,0 0 0-16,0 0 3 15,0 0-2-15,0 0-1 0,0 0 1 16,0 0-1-16,0 0 0 15,0 0 0-15,0 0 0 16,0 0 10-16,0 0-9 16,0 0 7-16,0 0 9 15,0 0-2-15,0 0 0 16,0 0-13-16,0 0 0 16,0 0 1-16,0 0-3 15,0 0 0-15,0-1 1 16,0 1 1-16,0 0-2 15,0 0 0-15,0 0 0 16,0 0 2-16,0 0-2 0,0 0 0 16,0 0 2-1,0 0-1-15,0 0-1 0,0 0 0 16,0 0 0-16,0 0-2 16,0 0 2-16,0 0-1 15,0 0 1-15,0 0-2 16,0 0-3-16,0 0-21 15,0 0-20-15,11 0-31 16</inkml:trace>
  <inkml:trace contextRef="#ctx0" brushRef="#br0" timeOffset="16779.86">21230 4720 198 0,'0'0'8'16,"0"0"4"-16,0 0-11 15,0 0-1-15,0 0 7 16,0 0 12-16,0 0-3 16,0-17-16-16,0 17 1 15,0 0 4-15,0 0-4 16,0 0 6-16,0 0 9 16,0 0-2-16,0 0 2 15,0 0-14-15,0 0 2 16,0 13 2-16,-2 18 5 15,-2 13 5-15,2 6 2 16,-5 4-5-16,5 4-4 0,-2-2-5 16,4-4-3-1,0-2 9-15,0-8-10 0,0-9 0 16,0-6 4-16,0-11-3 16,0-7 1-16,0-8-2 15,0-1 0-15,0 0 8 16,0 0-7-16,0 0 4 15,0-10-5-15,0-8-3 16,0-2-13-16,0-2-7 16,0 2-25-16,2 2-36 0</inkml:trace>
  <inkml:trace contextRef="#ctx0" brushRef="#br0" timeOffset="17312.47">21516 4734 175 0,'0'0'36'0,"0"0"-19"16,0 0-1-16,0 0 11 15,0 0-19-15,0 0 15 16,-16-4-11-16,10 21-11 15,-3 10 8-15,0 9 15 16,2 7-8-16,1 2 6 16,1 2-11-16,1-6-2 15,2 2 1-15,2-5 1 0,0 2-4 16,0-4-7 0,0 0 3-16,0-2 5 0,0 1-8 15,0-1 0-15,-3-2 1 16,0-4 1-16,1-9-1 15,0-4-1-15,0-5 0 16,0-4-1-16,2-6 1 16,0 0-2-16,0 0-3 15,0-4-20-15,0-20-54 16,4-8-33-16,14-4-46 16</inkml:trace>
  <inkml:trace contextRef="#ctx0" brushRef="#br0" timeOffset="17625.8">21670 4764 168 0,'0'0'39'16,"0"0"-39"-16,0 0 1 16,0 0-1-16,0 0 10 15,0 0 13-15,0 33 18 16,0-3-14-16,0 2 7 16,-7 1-21-16,4 0-6 15,1-4-3-15,2 1-3 0,0-3 1 16,0 1-2-16,0-2-7 15,0 1-4-15,0 0-52 16,5-1-58-16</inkml:trace>
  <inkml:trace contextRef="#ctx0" brushRef="#br0" timeOffset="18045.65">21922 5598 167 0,'0'0'33'16,"0"0"-14"-16,0 0-9 16,0 0 14-16,0 0 11 15,-38-106-4-15,31 84-1 0,2-4-19 16,-1-1 1 0,1 0-1-16,3-2-3 0,0-3-3 15,2-4-5-15,0 0 1 16,0-1-1-16,0 2 0 15,0 5-1-15,0 3 1 16,2 4-5-16,3 4-6 16,-1 8-3-16,0 3-22 15,1 4-27-15,-3 4-97 16</inkml:trace>
  <inkml:trace contextRef="#ctx0" brushRef="#br0" timeOffset="18877.79">22207 6150 260 0,'0'0'13'15,"0"0"-13"-15,0 0-1 16,0 0 1-16,0 0 3 16,0 0 9-16,10 10 2 15,2 0-3-15,-1 0 1 16,1 0-1-16,-6-2-5 16,3 0 3-16,-1-3-9 15,0 4 0-15,-2-5 1 16,-1 2 0-16,-3-2-1 15,2-4-7-15,-2 0-14 16,0 0-30-16,5 0-72 0</inkml:trace>
  <inkml:trace contextRef="#ctx0" brushRef="#br0" timeOffset="19129.49">22207 6150 319 0,'68'-143'26'15,"-68"152"-26"-15,0 4-5 16,0 1 5-16,5 3 9 16,9-4-9-16,1 2 0 15,-1-3 3-15,1-3-3 0,-3-4-1 16,-4-3-5-16,1-1 3 15,-3-1-4-15,0 0-46 16,2 0-49-16</inkml:trace>
  <inkml:trace contextRef="#ctx0" brushRef="#br0" timeOffset="19320.34">22331 5941 346 0,'0'0'0'16,"0"0"0"-16,0 0 0 0,0 0-1 15,0 0 6-15,0 0-2 16,69 94-3-16,-44-83-22 16,0-5-70-16,-1-4-33 15</inkml:trace>
  <inkml:trace contextRef="#ctx0" brushRef="#br0" timeOffset="19596.75">22537 5952 374 0,'0'0'0'15,"0"0"-1"-15,0 0 1 16,0 0 5-16,0 0-3 16,0 0 6-16,93 100-4 15,-62-88 3-15,-2-3-7 16,-2 2 0-16,-1-7-2 16,-3 0 2-16,-3-4-16 15,0 0-22-15,-7 0-56 16,-4 0-32-16</inkml:trace>
  <inkml:trace contextRef="#ctx0" brushRef="#br0" timeOffset="19845.75">22624 5648 16 0,'0'0'329'16,"0"0"-319"-16,0 0-10 16,0 0 0-16,0 0 1 15,0 0-1-15,35 67 0 16,-6-46 7-16,5-2-7 16,-1-3 0-16,2-3 0 15,3-6 0-15,-2-1-8 0,0-5-54 16,-8 2-57-16</inkml:trace>
  <inkml:trace contextRef="#ctx0" brushRef="#br0" timeOffset="20096.59">22884 5338 382 0,'0'0'17'0,"0"0"-17"0,0 0-25 15,0 0 22-15,0 0 3 16,0 0-1-16,42 128 2 16,-22-102-1-16,1-4 0 15,-6-6-21-15,-6-2-45 16,0-4-38-16</inkml:trace>
  <inkml:trace contextRef="#ctx0" brushRef="#br0" timeOffset="20333.43">22726 4995 299 0,'0'0'75'16,"0"0"-75"-16,0 0-36 16,0 0 6-16,0 0 29 15,0 0 1-15,60 28 0 16,-18-10 0-16,3 0-5 16,-3-2 0-16,-4-5-10 15,-5 2-30-15,-6-1-40 16</inkml:trace>
  <inkml:trace contextRef="#ctx0" brushRef="#br0" timeOffset="20649.29">22283 5207 112 0,'0'0'122'0,"0"0"-112"15,79 116-9-15,-45-75-1 16,3-5 0-16,-2-8 2 15,-4-3-1-15,-5-8-1 16,-6-3-4-16,-7-4-3 16,-1-4-49-16,-10-2-107 15</inkml:trace>
  <inkml:trace contextRef="#ctx0" brushRef="#br0" timeOffset="20896.66">22408 5242 288 0,'0'0'47'0,"0"0"-47"0,0 0 0 16,55 124 3-16,-22-90-1 15,5 0 1-15,2-1 5 16,-2 0-8-16,0-7 4 15,-2-2-4-15,-7-6-5 16,-1-4 4-16,1-5-46 16,-4-9-28-16,4 0-111 15</inkml:trace>
  <inkml:trace contextRef="#ctx0" brushRef="#br0" timeOffset="21197.39">22967 4754 226 0,'0'0'132'0,"0"0"-132"16,0 0-9-16,0 0 9 0,0 0 0 16,127 78 1-1,-94-46 0-15,2 1-1 0,-3-3 0 16,-3-3-1-16,-5-4 1 16,-6-3-34-16,-4-4-55 15</inkml:trace>
  <inkml:trace contextRef="#ctx0" brushRef="#br0" timeOffset="21412.33">23062 4598 350 0,'0'0'0'0,"0"0"-14"16,0 0 12-16,0 0-4 16,111 105 1-16,-76-92-27 15,-2-5-72-15</inkml:trace>
  <inkml:trace contextRef="#ctx0" brushRef="#br0" timeOffset="21586.3">23395 4423 422 0,'0'0'0'0,"0"0"-41"15,0 0 10-15,0 0-111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0:27:42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20179 2329 391 0,'0'0'40'16,"0"0"-40"-16,0 0 5 16,0 0-2-16,0 0 27 0,0 0 20 15,0 0-29-15,0 0-6 16,-15-43-9-16,15 43 1 16,-2 0 19-16,2 0-17 15,0 0-5-15,-3 0 4 16,3 0-8-16,0 3-1 15,0 18 1-15,0 11 1 16,0 8 11-16,5 2-12 16,6 0 0-16,-3-6 0 15,6-4 0-15,3-2 0 16,2-6 0-16,-1-5 0 16,-1-3 0-16,-1-4 0 15,-3-5 0-15,-2-4-4 16,-1-3 4-16,-6 0-6 15,2 0 0-15,-1-13 6 0,1-6 10 16,-1-3-10-16,0 1 0 16,-3 5 0-16,2 6 0 15,-2 7-1-15,-2 3 0 16,3 0-18-16,1 11 13 16,10 21-2-16,-1 12 8 15,7 13 1-15,2 9 0 16,-2 8-1-16,0 6 0 15,-7 11 1-15,-1-1-1 16,-10 1 0-16,-2 2 0 16,0-9 1-16,-9-7-1 15,-15-10 0-15,-7-8 0 0,-8-7 1 16,-5-8 2-16,-3-6-3 16,0-9 0-16,0-6 5 15,3-10-4-15,1-12 1 16,3-1 3-16,5-4-3 15,2-20 5-15,6-3-7 16,4-8 0-16,8 2-3 16,6-6 3-16,9 1 0 15,0 2-9-15,0-1-14 16,20 1 13-16,7 5-44 16,4-1-27-16,9 4-32 15,9-2-86-15</inkml:trace>
  <inkml:trace contextRef="#ctx0" brushRef="#br0" timeOffset="323.97">21026 2773 544 0,'0'0'28'0,"0"0"-28"16,0 0-14-16,0 0 14 15,0 0 7-15,138-54-7 16,-91 43 3-16,-1 4-3 15,-1 2-3-15,-9 5 1 16,-7 0-14-16,-12 0-30 16,-3 0-50-16,-7 3-37 15,-7 9-39-15</inkml:trace>
  <inkml:trace contextRef="#ctx0" brushRef="#br0" timeOffset="515.52">21106 3006 449 0,'0'0'48'0,"0"0"-48"15,0 0-22-15,0 0 22 16,0 0 12-16,0 0-7 16,140 0-5-16,-79-7-1 15,-1-4-11-15,2-6-30 16,3 2-72-16,-1-3-198 15</inkml:trace>
  <inkml:trace contextRef="#ctx0" brushRef="#br0" timeOffset="1182.4">22476 2813 48 0,'0'0'461'16,"0"0"-457"-16,11-106 11 0,1 56-13 15,-3-6 26-15,-5 1 0 16,-4-1-5-16,0 0-14 16,0-1-9-16,-16-1 0 15,-6-5 9-15,-7 2-9 16,0 7 1-16,0 7 7 16,2 14-7-16,9 11 2 15,5 10-3-15,7 10 0 16,4 2 0-16,-3 0 0 15,3 20-7-15,2 23 7 16,0 13 0-16,0 13-1 16,2 12 1-16,20 5 0 0,9 8-4 15,4 9 4-15,8 5-1 16,4 1 1-16,0-2 0 16,-1-6-2-16,-7-7 2 15,-10-8 0-15,-14-5-1 16,-11-7 1-16,-4-10 0 15,0-8-1-15,-19-11 2 16,-14-6 2-16,-8-7-3 16,-10-10 0-16,-7-8 4 15,-6-8-4-15,-6-6 0 16,3 0 0-16,7-8 2 16,6-11 4-16,12-4-6 15,11-3 0-15,14-6 1 16,7-4-1-16,10-3-7 15,0-4 6-15,10-1-28 0,25-3-6 16,9 0-27-16,12-2-48 16,4-1-55-16</inkml:trace>
  <inkml:trace contextRef="#ctx0" brushRef="#br0" timeOffset="1518.94">23094 2176 319 0,'0'0'136'0,"0"0"-121"16,0 0-2-16,0 0 28 15,0 0-6-15,0 0-35 16,-23 36 4-16,19 19 2 16,-1 11-6-16,1 1 6 15,4-1 4-15,0 0-6 16,0-2 5-16,15 1-9 16,3-5 0-16,5-4-4 15,3-8 2-15,1-6-29 16,0-6-42-16,-1-7-64 0,3-12-38 15</inkml:trace>
  <inkml:trace contextRef="#ctx0" brushRef="#br0" timeOffset="1838.2">23666 2386 324 0,'0'0'198'0,"0"0"-198"16,0 0 1-16,0 0 29 0,0 0-8 15,0 0-14-15,-32 27-8 16,15 20 0-16,-10 6 6 16,-6 3-4-16,0-2-2 15,1-4 0-15,8-6 0 16,3-10 0-16,11-10 0 15,5-5-1-15,3-11-4 16,2-1-6-16,0-5-31 16,0-2-10-16,0 0-15 15,2-15-27-15,11-10-5 16,3-11-99-16</inkml:trace>
  <inkml:trace contextRef="#ctx0" brushRef="#br0" timeOffset="2023.65">23515 2552 315 0,'0'0'141'15,"0"0"-96"-15,0 0-1 0,0 0-24 16,0 0-12-16,0 0-8 16,15 11 0-16,1 10-1 15,4 3 1-15,4 3 0 16,1-4 2-16,0-2-2 16,-2-4-10-16,-2-5-15 15,-1-3-25-15,-9-5 4 16,-2-4-29-16,-2 0-19 15,2 0-55-15</inkml:trace>
  <inkml:trace contextRef="#ctx0" brushRef="#br0" timeOffset="2282.03">24081 1958 11 0,'0'0'429'16,"0"0"-421"-16,0 0-3 16,114 7 39-16,-75 37-26 15,-1 22 6-15,-5 18 8 16,-6 6-20-16,-11 7 12 16,-11-1-7-16,-5 0-14 15,-10 1 6-15,-18-5-9 16,-9-6-7-16,-2-10 2 0,-3-6-54 15,-10-6-109 1</inkml:trace>
  <inkml:trace contextRef="#ctx0" brushRef="#br0" timeOffset="3653.15">19551 1063 486 0,'0'0'33'0,"0"0"-33"16,0 0 0-16,0 0 0 16,0 0 0-16,0 0 13 15,-9 138-12-15,18-82-1 16,4-2 13-16,3-4-13 16,-1-8 0-16,1-7 1 15,-1-10 2-15,-1-8 2 16,-3-8-5-16,-5-2 0 15,-3-7 9-15,-1 0-6 16,1 0 15-16,1-20 10 16,5-17-8-16,-1-8-13 15,4-11-7-15,1-5 0 0,3-1-2 16,4 2 2-16,2 6-2 16,7 5-16-16,2 11-17 15,3 12-4-15,-3 14-7 16,-6 12-28-16,-4 0-20 15,-3 18-48-15</inkml:trace>
  <inkml:trace contextRef="#ctx0" brushRef="#br0" timeOffset="4105.33">20088 1199 244 0,'0'0'56'0,"0"0"-22"16,0 0-20-16,0 0 8 15,0 0 14-15,0 0-29 16,-119 45-7-16,106-1 6 16,5 4 0-16,0-4 7 15,8-4-13-15,0-8 1 16,0-8 6-16,3-8-7 15,8-9-1-15,-2-3-1 16,-3-4 2-16,2 0 15 16,-2-1-14-16,7-25 15 0,3-11-2 15,-1-8-12-15,4-8-1 16,-4 1-1-16,1 4 1 16,-3 9 1-16,-4 14-2 15,-4 12 0-15,-3 10-3 16,-2 3 3-16,2 0-5 15,2 22-6-15,3 6 11 16,4 6 3-16,2 0-3 16,0-2 3-16,1-4-8 15,5-2-2-15,-7-5-23 16,4-8-45-16,-3-3-8 16,-4-7-60-16</inkml:trace>
  <inkml:trace contextRef="#ctx0" brushRef="#br0" timeOffset="4415.6">20344 1261 246 0,'0'0'74'16,"0"0"-31"-16,0 0-38 15,0 0-5-15,0 0 13 16,0 0-4-16,7 38 17 16,-1-16-19-16,-1 1 0 15,1-6 3-15,-1-2-2 16,-2-3-7-16,-1-9 2 15,0 0-3-15,-2-3 10 16,2 0-9-16,0 0 22 16,0-21 23-16,1-8-31 15,3-10-10-15,-2-7-1 0,6 2 2 16,-1 2 7 0,-1 2-13-16,6 6 0 0,-1 1 0 15,3 9 0-15,-1 6-7 16,3 5-16-16,0 9-34 15,4 4-8-15,-1 0-46 16,2 0-65-16</inkml:trace>
  <inkml:trace contextRef="#ctx0" brushRef="#br0" timeOffset="6686.46">21133 1037 25 0,'0'0'226'15,"0"0"-195"-15,0 0 17 0,0 0-8 16,0 0 47-1,0 0-35-15,-40-95-23 0,26 95-6 16,-3 0-22-16,-10 2 1 16,-4 24 3-16,-3 6-5 15,1 11-2-15,4 4 2 16,6 5 1-16,1 0-1 16,7 1-1-16,6-7 1 15,5-3-2-15,4-16 2 16,0-6-3-16,0-12 2 15,8-5 1-15,5-4-5 16,1 0 5-16,6-4 0 16,2-24 8-16,5-14 2 15,2-10-10-15,2-10 3 0,0-8-2 16,-4-2-1-16,-2-3 0 16,-10 5 0-16,-2 6 1 15,-1 8-1-15,-6 10-2 16,1 15 1-16,-3 14 2 15,-4 10-2-15,0 7-10 16,0 5-11-16,0 23 18 16,0 12 4-16,0 8 2 15,0 5 1-15,2 8-3 16,3-1 2-16,2 0-2 16,4-5 0-16,5-10 0 15,1-9 0-15,3-9 0 16,1-10 0-16,-4-10 0 0,-1-7 2 15,1 0-2-15,0-6 0 16,0-20 14-16,1-10-14 16,-1-8 0-16,-3-5 0 15,-3 3 2-15,-7 2-4 16,-4 4 1-16,0 6 1 16,0 8 0-16,0 12 0 15,0 8-2-15,0 6 2 16,-2 0 2-16,-2 0-2 15,0 22-3-15,1 8 3 16,3 7 1-16,0 2-1 16,0 1 0-16,0-1-1 0,3 1 2 15,7-4-3-15,4-6 1 16,-1-4-14-16,3-10 3 16,-1-6-27-16,-1-8 19 15,-1-2-17-15,1 0-24 16,3-16 6-16,2-10-36 15,-2 0 17-15,1 2 58 16,-5 3 16-16,-1 10 39 16,-6 7 15-16,-1 4-23 15,-1 0-7-15,6 14-14 16,-2 11 5-16,3 10 14 16,3 5-9-16,-1 0-13 15,3 0 2-15,-3-2-3 16,-2-1 2-16,-2-6 0 15,-7-6-6-15,1-11 12 0,-3-8-13 16,0-6 0-16,0 0 40 16,0-13 11-16,0-12-31 15,-7-13-20-15,-7-11-1 16,3-5 8-16,-3-12-5 16,4-8-3-16,1-2 3 15,7 3-3-15,2 10 0 16,0 10-8-16,0 9 8 15,9 10-2-15,6 8 2 16,5 9 0-16,-4 10-1 16,-1 5 2-16,1 2-2 15,-3 2-1-15,0 18 2 0,-1 3-6 16,-6 8 2-16,-1-1 4 16,-5 2 3-16,0-1 0 15,0-2 2-15,-20-1-1 16,-4-2 0-16,-5-3 13 15,2-4-17-15,2-5 0 16,8 0 0-16,7-2-5 16,4-2-42-16,6 1-137 15</inkml:trace>
  <inkml:trace contextRef="#ctx0" brushRef="#br0" timeOffset="8293.86">24029 940 387 0,'0'0'0'16,"0"0"3"-16,-69 118 4 15,51-75-5-15,5-3 24 16,4 2 5-16,0-4-17 16,2 2 5-16,-1-2-19 15,-1-4 1-15,-1-2 11 16,0-6-12-16,1-4 0 16,2-3 1-16,-2-7-1 15,7-3 1-15,-3 1-1 16,3-3 0-16,2-1-7 0,0-2-11 15,0-1-51-15,0 0-66 16,9-3-64-16</inkml:trace>
  <inkml:trace contextRef="#ctx0" brushRef="#br0" timeOffset="8901.02">23911 276 176 0,'0'0'256'16,"0"0"-221"-16,0 0-35 16,0 0 28-16,0 0-11 15,0 0-14-15,-11 25-2 16,11 23 8-16,11 16 7 16,1 6-16-16,0-1 2 15,2-6 12-15,1-12-14 16,2-14 0-16,0-10 2 15,-3-13 0-15,-3-6 2 16,-1-8-4-16,0 0 0 16,1 0 26-16,5-26-4 15,3-12-8-15,2-14-9 0,5-7-2 16,6-3-3-16,3 3-2 16,3 9 2-16,-1 8-8 15,0 13-11-15,-4 11-24 16,3 9-41-16,-3 9-51 15,-2 5-77-15</inkml:trace>
  <inkml:trace contextRef="#ctx0" brushRef="#br0" timeOffset="9401.31">24735 583 373 0,'0'0'47'0,"0"0"-35"15,0 0 7-15,-35-104 12 16,26 98 3-16,0 6-21 16,-2 0 6-16,-2 8-19 15,-8 24-3-15,-3 20 3 16,1 9 1-16,8-1-1 15,7-4 0-15,5-12 0 16,3-6-3-16,0-8 3 16,0-10-5-16,7-8 4 0,4-6-1 15,0-6-1 1,2 0 0-16,6-2 3 0,0-25 6 16,6-15-6-16,2-8 0 15,-3-5 0-15,-4 1 1 16,0 7 1-16,-7 7-2 15,-3 16 0-15,-6 11 4 16,-4 8-3-16,0 5-1 16,0 0 0-16,2 5-2 15,5 18 1-15,3 8-1 16,6 3 2-16,3-2 6 16,0-4-6-16,6-2-3 15,2-8 0-15,0-4-18 0,-1-5-23 16,0-4-53-1,-1-5-21-15,-2 0-65 0</inkml:trace>
  <inkml:trace contextRef="#ctx0" brushRef="#br0" timeOffset="9748.84">25161 417 447 0,'0'0'16'15,"0"0"-12"-15,0 0-4 16,0 0-8-16,0 0 8 16,0 0 3-16,7 152 4 15,1-98-7-15,0-4 0 16,-2-10 7-16,-4-7-7 0,-2-10 0 16,2-12 2-16,-2-5-1 15,0-6 6-15,0 0 7 16,0-3 25-16,0-24 4 15,0-9-42-15,0-8 8 16,0-5-5-16,0 1-3 16,0 2 1-16,9 8-2 15,11 8-3-15,1 9-4 16,3 8-9-16,5 9-27 16,0 4-32-16,4 0-37 15,1 6-17-15</inkml:trace>
  <inkml:trace contextRef="#ctx0" brushRef="#br0" timeOffset="10267.2">26256 435 73 0,'0'0'494'15,"0"0"-475"-15,0 0-17 0,0 0 16 16,0 0-18-16,0 0 8 16,-23 57-6-16,29 2-2 15,7 3 0-15,3-4 1 16,5-9 0-16,0-11-1 16,2-7-3-16,0-6-2 15,-8-7 2-15,-1-12-46 16,-4-6-41-16,6-5-98 15</inkml:trace>
  <inkml:trace contextRef="#ctx0" brushRef="#br0" timeOffset="10433.35">26387 351 493 0,'0'0'35'15,"0"0"-33"-15,0 0 16 16,0 0 5-16,0 0-22 15,0 0-1-15,-21-9-46 16,35 9-28-16,10 3-66 16,12-3-61-16</inkml:trace>
  <inkml:trace contextRef="#ctx0" brushRef="#br0" timeOffset="10798.9">26605 396 253 0,'0'0'110'0,"0"0"-97"15,0 0 11 1,0 0 15-16,-14 113 12 0,14-80-36 16,0-2-6-16,0-1 0 15,5-6-7-15,2-6-2 16,1-5 0-16,-1-5 0 16,0-4 3-16,0-4-3 15,1 0 0-15,9 0 1 16,0-25-1-16,5-5 14 15,3-6-14-15,-3 2 0 16,-4 6-1-16,-5 10 1 16,-6 7 0-16,-5 6 1 0,-2 5-1 15,0 0 0-15,0 0-5 16,0 0 4-16,3 16-7 16,1 10 16-16,2 4-8 15,3 3 1-15,1 5-1 16,0-5 0-16,1 0-12 15,7-5-61-15,5-9-43 16,10-5-72-16</inkml:trace>
  <inkml:trace contextRef="#ctx0" brushRef="#br0" timeOffset="11549.74">27149 481 453 0,'0'0'25'0,"0"0"-23"16,0 0 22-16,0 0-11 16,0 0-11-16,0 0 1 15,-123 78-3-15,105-32 0 16,2 0 0-16,5 1 0 16,5-7 0-16,4-7-2 15,2-6 4-15,0-9-4 16,0-8 0-16,8-4 2 15,6-6-1-15,3 0 1 16,6-11 0-16,6-16 5 16,2-14 13-16,0-10-14 15,-2-7-4-15,0-11 0 0,-2-1 2 16,-1 4-2-16,-3 1 0 16,-3 10-1-16,-9 6 3 15,-5 12 1-15,0 6-3 16,-6 9 0-16,0 11 1 15,0 6-1-15,0 5-5 16,0 0 5-16,-3 0 0 16,-2 13 0-16,1 16 0 15,-5 9 0-15,1 9 2 16,-4 9-2-16,1 8 0 16,-1 8 0-16,4 4 2 15,6 1-2-15,2-10 0 16,0-8 0-16,6-13-3 15,17-8 3-15,3-7 0 16,1-4 0-16,7-11 1 0,1-10 2 16,3-6-3-16,5-5-5 15,-1-20 2-15,-7-13-3 16,-1-8-18-16,-10-8 6 16,-8 2 5-16,-9-1 13 15,-5 5-3-15,-2 4 3 16,0 2 19-16,0 11-16 15,-2 4-2-15,-8 11 3 16,4 8 1-16,1 6-5 16,3 2 0-16,-2 0 0 0,0 14-5 15,-1 16 5 1,-2 4 0-16,3 8 1 0,1 2 1 16,3 2-2-16,0-3 0 15,0-4 0-15,5-6-7 16,9-11 6-16,1-6-38 15,5-10-48-15,7-6 15 16,-2 0-41-16</inkml:trace>
  <inkml:trace contextRef="#ctx0" brushRef="#br0" timeOffset="11994.61">27837 720 274 0,'0'0'36'0,"0"0"-19"0,-4 143 15 15,4-86 6-15,0 11-8 16,0 5-26-16,6 1-2 16,-4-7 2-16,3-12-4 15,-3-16 0-15,0-14 1 16,0-13-1-16,-2-7 2 16,0-5 1-16,0-2 1 15,0-29 31-15,0-15-27 16,0-14-8-16,0-15 10 15,-4-12-8-15,-5-14-2 16,-4-11 0-16,2-9 0 16,2 12-5-16,9 14 8 15,0 25-3-15,2 22 11 16,18 14-3-16,2 7-8 0,5 12-1 16,2 5 1-16,2 7 8 15,-4 3-8-15,-2 3-4 16,-10 19 4-16,-3 10 0 15,-10 10 6-15,-2 6 12 16,-2 5-12-16,-23 0 20 16,-4-4-17-16,-2-5 4 15,2-9 1-15,0-6-7 16,6-10-4-16,8-4-3 16,3-7-8-16,8-4-10 15,4-4-111-15,0 0-224 16</inkml:trace>
  <inkml:trace contextRef="#ctx0" brushRef="#br0" timeOffset="22598.72">20233 4463 387 0,'0'0'94'16,"0"0"-83"-16,0 0-11 0,0 0 0 15,0 0 24 1,0 0 0-16,0 0-8 0,-38-54-3 15,38 54-6-15,0 0 5 16,-2 0-6-16,0 0-4 16,2 0 4-16,-2 25-1 15,-2 11-5-15,2 16 7 16,0 8-6-16,2 0 1 16,0-6-2-16,0-10 0 15,16-6-3-15,1-10 3 16,4-7-2-16,-5-10 2 15,1-4 0-15,-6-7 1 16,1 0-1-16,-2 0 0 16,2-13 3-16,3-10-3 15,4-8 0-15,-4 1-3 0,3 2 2 16,-1 6-1-16,-1 8-8 16,1 6 5-16,4 8-4 15,-1 0 8-15,7 4-5 16,-1 25 5-16,1 10-1 15,4 11 1-15,-4 8-2 16,-4 4 3-16,-3 4-1 16,-5-3 1-16,-9 3 0 15,-6 2 0-15,0-1 0 16,-2-8 1-16,-20-7-1 16,-4-8 0-16,-13-9 5 15,-3-6-5-15,-7-6 0 0,-4-13 4 16,-1-7-3-16,5-3 3 15,11-5-4-15,5-17 0 16,8-10-7 0,8-6 7-16,7-7-10 0,10-2-20 15,0-1-11-15,0 2-42 16,25 4-58-16,8-1-63 16</inkml:trace>
  <inkml:trace contextRef="#ctx0" brushRef="#br0" timeOffset="22865.77">21077 4478 481 0,'0'0'33'0,"0"0"-31"16,0 0 0-16,0 0-2 16,116-30 1-16,-73 23 2 15,3 2-3-15,1 3-2 16,0-3-5-16,-10 4-5 16,-1 1-41-16,-12 0-55 15,-5 0-32-15</inkml:trace>
  <inkml:trace contextRef="#ctx0" brushRef="#br0" timeOffset="23060.25">21170 4803 95 0,'0'0'346'0,"0"0"-332"15,0 0-12-15,0 0-4 16,0 0-2-16,0 0 4 15,45 17 22-15,-5-21-20 16,7-11-2-16,4-4-18 16,-2 3-82-16,5 3-38 15</inkml:trace>
  <inkml:trace contextRef="#ctx0" brushRef="#br0" timeOffset="23819.91">22650 3963 183 0,'0'0'250'16,"0"0"-206"-16,0 0-42 15,0 0 11-15,0 0 7 16,0 0-10-16,43-23 12 16,7 17-10-16,10-4-7 15,1 3 10-15,-6 3-15 16,-1 0 0-16,-10 4 1 15,-1 0-1-15,-12 0 0 16,-8 0-21-16,-10 0-23 16,-11 0-21-16,-2 0-79 15,0 4-10-15</inkml:trace>
  <inkml:trace contextRef="#ctx0" brushRef="#br0" timeOffset="24299.81">22508 4010 125 0,'0'0'322'0,"0"0"-318"16,0 0-4-16,0 0 0 16,0 0 8-16,0 0 24 15,108 0-25-15,-50-1-1 0,-2 1 1 16,-4 0-5-16,-8 0 2 15,-4 4-4-15,-6 9 0 16,-3 2 1-16,-5-2-1 16,-6 6-1-16,-9-4 0 15,-5 6-1-15,-6 5 2 16,0 2-1-16,-17 7 3 16,-20 13 11-16,-17 11-13 15,-6 5 0-15,-7 3 2 16,3 0-1-16,8-4 0 15,10-12-1-15,11-8 0 16,14-11 1-16,11-10-1 16,10-10-1-16,0-4 0 0,0-4-2 15,10-2 3 1,14-2 0-16,12 0 1 0,8 0 11 16,10-8-11-16,4-7-1 15,0 2 2-15,-5-1-1 16,-2 2-1-16,-9 1 0 15,-3 3-10-15,-10 2-3 16,-8 1-57-16,-2 5-94 16</inkml:trace>
  <inkml:trace contextRef="#ctx0" brushRef="#br0" timeOffset="24678.71">22616 5081 429 0,'0'0'99'0,"0"0"-99"15,0 0 0-15,0 0-3 16,0 0 6-16,0 0 2 16,8 70 5-16,7-49-9 15,3-4 2-15,1-3-3 16,0-1 0-16,-4-6-4 15,-1 1 4-15,-6-1-18 16,-1-6-35-16,-3-1-61 16,-1 0-18-16</inkml:trace>
  <inkml:trace contextRef="#ctx0" brushRef="#br0" timeOffset="24866.84">22722 4929 434 0,'-12'-6'95'16,"5"1"-95"-16,7 1 6 15,0 3-5-15,0-2-1 16,0 2-11-16,14 1-9 16,10 0-34-16,5 0-57 15,2 0-37-15</inkml:trace>
  <inkml:trace contextRef="#ctx0" brushRef="#br0" timeOffset="25076.75">22933 5067 396 0,'0'0'54'15,"0"0"-35"-15,0 0-19 16,0 0 4-16,0 0 4 15,0 0-3-15,98-38-3 16,-75 30-2-16,-4 0-1 16,-1 2-8-16,-2 2-4 15,-5 4-92-15,-4 0-31 16</inkml:trace>
  <inkml:trace contextRef="#ctx0" brushRef="#br0" timeOffset="25265.4">22988 5131 396 0,'0'0'47'15,"0"0"-43"-15,0 0-4 16,0 0 4-16,0 0 0 16,0 0-4-16,81-20-14 15,-54 12-53-15,0 0-40 16,2 2-79-16</inkml:trace>
  <inkml:trace contextRef="#ctx0" brushRef="#br0" timeOffset="25966.91">23449 4903 335 0,'0'0'142'0,"0"0"-121"16,0 0 0-16,0 0 39 16,0 0-39-16,0 0-17 15,-41-6-4-15,36 23 0 16,1 11-3-16,0 1 3 15,4-3 0-15,0 0 0 16,0-2 0-16,0-6 0 16,2 1 0-16,9-11 0 15,1 1 0-15,-2-7-7 16,-1-2 7-16,-1 0 7 16,4 0-6-16,-1-14-1 0,3-14 9 15,-1-8-8 1,-2 0-1-16,-4 0 0 0,-3 6 0 15,-4 8 1-15,0 6-1 16,0 5-1-16,-14 4 0 16,-10 4-15-16,-4 3 12 15,-9 0-31-15,0 0-21 16,1 13-10-16,3-1-116 16</inkml:trace>
  <inkml:trace contextRef="#ctx0" brushRef="#br0" timeOffset="29052.66">23337 5055 108 0,'0'0'178'16,"0"0"-115"-16,0 0-4 15,0 0-5-15,0 0 6 16,0 0-46-16,0-10-10 15,2-1 8-15,11-4-9 16,1-6 4-16,3 2 2 16,-1-6-7-16,1-2 24 15,-1-2-22-15,-3 2 6 16,-1-2 4-16,-1 1-7 16,-3 6 7-16,-3 2-9 15,-2 7-1-15,-1 5 16 0,-2 1-17 16,0 5 3-16,0 2 4 15,0 0-3-15,0 0 6 16,0 0-13-16,0 0 0 16,0 0 2-16,0 0-2 15,0 0-5-15,0 9 1 16,0 12 4-16,0 8 7 16,0 2-7-16,2 5 0 15,-2 0 3-15,0 2-2 16,0 5-1-16,0 0 3 15,0-6 0-15,0-5-2 16,0-7-1-16,0-6 0 16,0-1 0-16,0-4 0 0,0-3 0 15,0-6-1-15,0-3 3 16,0-2-4-16,0 0 2 16,0 0 0-16,0 0 3 15,0-2 1-15,0-11-4 16,0-8 4-16,0-6-3 15,0-9-2-15,0-1-1 16,-2-5 2-16,0 4-11 16,2 2 10-16,-3 6-1 15,3 3 2-15,-2 8 0 16,2 1 2-16,-3 1-2 16,-1 5 0-16,2 2 0 0,0 5 0 15,0 2 0-15,2 3 0 16,0 0 0-16,0 0 0 15,0 0-2-15,0 0 1 16,0 0-10-16,0 0 11 16,0 0 0-16,0 0-1 15,0 0 3-15,0 0-1 16,0 0-1-16,0 0 0 16,0 0-5-16,0 0 5 15,0 0-1-15,0 0 0 16,0 0 2-16,0 0-3 15,0 0 2-15,0 0 0 16,0 13-6-16,0 4 6 16,6 6-1-16,3 3 0 0,-2 1 2 15,0 5 1-15,-5 1-2 16,0-1 0-16,-2-2-1 16,0-2 1-16,0-2 0 15,0-4 0-15,0-1 1 16,0-8 0-16,0-7-1 15,0-4 0-15,0 0-2 16,0-2 2-16,0 0-3 16,0 0 2-16,0 0-1 15,0 0-1-15,0 0-7 16,-7 0 10-16,1 0-2 16,-8 0 2-16,3 0 0 15,-1 0 1-15,2 0 0 0,-1 0 1 16,3 0-2-16,4 0 0 15,2 0 0-15,2 0 0 16,0 0 0-16,0 0-1 16,0 0 3-16,0 0-6 15,0 0 2-15,0 0 2 16,6 0-2-16,13 0 4 16,5 0-1-16,3 0 6 15,-2 0-4-15,-3-4 1 16,-2 0-4-16,0 2 0 15,-9 0-3-15,-4 2 3 16,-5-3-19-16,-2 2-55 16,0-3-63-16</inkml:trace>
  <inkml:trace contextRef="#ctx0" brushRef="#br0" timeOffset="30049.33">22811 3529 157 0,'0'0'127'16,"0"0"-77"-16,0 0-24 16,0 0 44-16,0 0-17 15,0 0-13-15,-8-31-16 16,8 31-2-16,0 0-1 16,0 0-17-16,0 0-3 15,0 4 6-15,0 13-6 16,0 6 8-16,0 6-1 15,6 1-7-15,0 1 13 16,-2-4-14-16,1-1 0 16,-3-5 8-16,0-10-7 15,-2-2-1-15,2-8 0 0,-2-1 3 16,0 0 4-16,2 0-6 16,-2 0-1-16,0 0 28 15,6-14-18-15,0-10-7 16,5-6-3-16,7 0 0 15,6-4-3-15,1 4 3 16,1 7 0-16,-1 8 1 16,-10 7-1-16,-5 4-3 15,-6 4 2-15,-2 0-2 16,1 0-1-16,-1 12-2 16,0 6 6-16,-2 4 4 15,2-1-4-15,-2-2 0 0,0 1 0 16,2-2-1-1,0 3-1-15,6-2-37 0,0 3-13 16,10 6-30-16,4-6-156 16</inkml:trace>
  <inkml:trace contextRef="#ctx0" brushRef="#br0" timeOffset="31032.71">23728 4207 351 0,'0'0'112'15,"0"0"-64"-15,0 0-23 16,0 0 22-16,0 0-1 16,0 0-2-16,-11-61-15 15,9 61-29-15,0 0 1 0,0 0-5 16,-3 22 0-16,1 14 4 16,-1 13 2-16,0 7 1 15,5 0-2-15,0-4-1 16,0-8 0-16,0-9-2 15,10-9 2-15,3-9-2 16,-2-6 2-16,-2-7 0 16,-2-4-6-16,2 0 3 15,-1-6 3-15,8-26 3 16,-1-8-3-16,6-8-4 16,-5-1 3-16,-5 5 1 15,-1 1-6-15,-2 6 5 0,-2 11 1 16,-4 8-3-16,1 8 3 15,-3 10 0-15,0 0-5 16,0 0-13-16,0 14 8 16,0 16 4-16,0 9 6 15,4 2 5-15,5 3-5 16,2 0 0-16,4-1 0 16,6-6 2-16,-1-4-1 15,0-11-1-15,-4-6 0 16,-3-8 0-16,-5-8 1 15,4 0-1-15,-1 0 7 16,3-20 13-16,1-15 2 16,-1-4-22-16,-3-7 0 0,-3-1 7 15,-4 4-6 1,1 4-1-16,-2 5 0 0,-3 6 1 16,0 8-2-16,0 8 1 15,0 7-17-15,0 4 2 16,0 1-39-16,0 0-20 15,4 0-78-15,5 14-6 16</inkml:trace>
  <inkml:trace contextRef="#ctx0" brushRef="#br0" timeOffset="31488.07">24466 4557 487 0,'0'0'42'16,"0"0"-36"-16,0 0 32 15,0 0-20-15,0 0-12 16,0 0 9-16,11 77-11 15,-2-51 16-15,2-2-15 16,0-1-3-16,-2-4 8 16,2-1-10-16,-4-3-1 15,0-4 1-15,-1-3-9 16,-1-4-3-16,-3-4-32 16,0 0-32-16,3 0-49 15,4-21-105-15</inkml:trace>
  <inkml:trace contextRef="#ctx0" brushRef="#br0" timeOffset="31653.86">24528 4351 225 0,'0'0'288'0,"0"0"-278"16,0 0 28-16,0 0-2 15,0 0-22-15,0 0-14 16,-31-36-12-16,31 36-18 15,0 0-59-15,0 0-89 16</inkml:trace>
  <inkml:trace contextRef="#ctx0" brushRef="#br0" timeOffset="32125.31">25163 3954 293 0,'0'0'158'15,"0"0"-128"-15,0 0 8 16,0 0 28-16,0 0-30 16,0 0-20-16,-95 26-10 15,59 24-5-15,-5 12 26 16,-1 7-10-16,2 1-7 15,3 2 11-15,8-2-21 16,6-11 0-16,7-13-1 0,10-13 2 16,1-15-7-1,3-5 1-15,2-13-17 0,-2 0 4 16,2 0-16-16,0-25-1 16,0-8-48-16,0-15 4 15,0-4 1-15,0-7-29 16</inkml:trace>
  <inkml:trace contextRef="#ctx0" brushRef="#br0" timeOffset="32314.34">24798 4060 229 0,'0'0'109'0,"0"0"-45"15,0 0-34-15,0 0 8 16,0 0-18-16,0 0-19 0,27 24 17 16,-7 6-11-1,2 4 2-15,-2 4-9 0,0 1 0 16,-5-1 1-1,4-3-1-15,-4-1-6 0,1-7 1 16,1-4-19-16,-1-6-14 16,-1-5-60-16,1-4-61 15</inkml:trace>
  <inkml:trace contextRef="#ctx0" brushRef="#br0" timeOffset="32532.91">25257 4395 294 0,'0'0'122'0,"0"0"-113"0,0 0 16 15,0 103 8-15,0-73-7 16,0-2-10-16,6-5-15 16,4-2 5-16,1-7-6 15,-3-6 0-15,-1-2-6 16,0-6-9-16,0 0-31 15,-1 0-75-15,1-18-99 16</inkml:trace>
  <inkml:trace contextRef="#ctx0" brushRef="#br0" timeOffset="32698.64">25244 4221 462 0,'0'0'58'0,"0"0"-50"0,0 0 20 15,0 0-3-15,0 0-25 16,0 0-7-16,-8 4-41 16,16 12-16-16,5 2-177 15</inkml:trace>
  <inkml:trace contextRef="#ctx0" brushRef="#br0" timeOffset="33050.01">26146 4044 471 0,'0'0'90'15,"0"0"-90"-15,0 0 1 16,0 0 2-16,0 0 18 16,6 123-11-16,-3-81 7 15,-1-3-16-15,-2-2-1 0,0-5 0 16,0-7 2-16,0-4-6 15,0-5-4-15,0-4-34 16,0-4-48-16,-11-6-171 16</inkml:trace>
  <inkml:trace contextRef="#ctx0" brushRef="#br0" timeOffset="33236.04">25976 4221 532 0,'0'0'41'16,"0"0"-20"-16,0 0-2 16,0 0 3-16,0 0-22 0,0 0 3 15,74 0 1-15,-34 0-4 16,3 0-11-16,-3 0-31 16,0 0-59-16,-3 0-138 15</inkml:trace>
  <inkml:trace contextRef="#ctx0" brushRef="#br0" timeOffset="33931.16">26879 3920 540 0,'0'0'23'16,"0"0"-22"-16,0 0 11 15,0 0 29-15,0 0-23 16,0 0-18-16,-12 28 0 15,4 20 9-15,-1 9-8 16,5-1-1-16,4-2 0 0,0 0 2 16,0-4 7-1,0-4-9-15,11-10 0 0,5-3-1 16,-1-14 2-16,3-7-2 16,-1-8 1-16,-1-4 0 15,2-6 3-15,0-26-3 16,-3-8-15-16,-3-10 1 15,-6 0-9-15,-4 3 14 16,-2 6 4-16,0 11 5 16,0 12-2-16,0 6 2 15,0 12 0-15,2 0-3 16,3 0 3-16,1 12-8 16,6 13 6-16,1 8-1 15,3 7-2-15,-1-2 0 0,6-2 4 16,-1-6-3-16,4-7 4 15,-2-6 0-15,3-9-1 16,0-8 2-16,-4 0 5 16,2-8-6-16,-5-20 0 15,-1-8 22-15,-1-6-18 16,-1-2 6-16,-3 2 6 16,-3 6-6-16,-5 6 14 15,-2 3-11-15,-2 8-4 16,0 4-2-16,0 9-7 15,0 4-16-15,0 2-33 16,0 2-49-16,9 22-91 16,7 6-136-16</inkml:trace>
  <inkml:trace contextRef="#ctx0" brushRef="#br0" timeOffset="34248.97">27690 4319 498 0,'0'0'34'16,"0"0"-21"-16,0 0 4 16,0 0 8-16,0 0-13 15,0 0-12-15,-15 98 0 16,7-66 8-16,2-2-3 16,6-3 10-16,0-5-14 0,0-7-1 15,0-6 7-15,6-5-3 16,4-4-4-16,-1 0 7 15,3-13 8-15,0-16 22 16,-1-13-37-16,0-1 1 16,-6 0 4-16,-5 10-4 15,0 5-1-15,0 8 0 16,-12 10-8-16,-12 10 8 16,-10 0-31-16,-1 8-45 15,-16 18-134-15</inkml:trace>
  <inkml:trace contextRef="#ctx0" brushRef="#br0" timeOffset="61522.67">19845 14539 70 0,'0'0'44'16,"0"0"-26"-16,0 0-17 16,0 0 9-16,0 0 3 15,0 0 0-15,0 0 7 16,0 0-10-16,0 0 3 15,0 0 9-15,0-31-7 16,0 31 4-16,0 0 2 16,0 0-5-16,0 0 10 15,0 0-8-15,0-2 5 16,0-1 18-16,0-1-15 0,0 1 4 16,0 0-6-16,0-1-5 15,0 1 11-15,0-1-13 16,0 4-5-16,0 0 11 15,0 0-16-15,0 0 7 16,0 0-2-16,0 0-10 16,-3 0 10-16,1 0-12 15,2 2-2-15,-2 13 2 16,2 10 7-16,-2 9-3 16,0 5-2-16,2 0 0 15,0 2 1-15,0-6-3 16,0 1 0-16,2-5-1 0,12 1 1 15,-1-9 0-15,5 2-1 16,-3-5 2-16,3-6-1 16,-3-2 0-16,4-6 0 15,-4-4 0-15,-1 0 0 16,1-2-2-16,-1 0-3 16,1-10 5-16,-1-12 9 15,1-2-9-15,1-5 0 16,-3 0 0-16,-2-1 0 15,-2-5-3-15,-4 1 1 16,-1 0 1-16,-2 6-6 16,-2 6 6-16,0 8 1 15,0 7 0-15,0 3 0 16,0 4-2-16,0 0 1 16,0 0-1-16,0 0-2 15,0 4-11-15,2 21 7 0,7 5 8 16,3 1 2-16,3-2 0 15,3 2-2-15,1-3 1 16,6-2 1-16,-2 1-2 16,1-4 0-16,-2-5 0 15,-2-4 0-15,-1-2 0 16,-4-8-1-16,-1 2 2 16,-4-6 0-16,-3 0-1 15,-5 0-3-15,0 0 3 0,6-20 7 16,-4-9-4-1,2-5-3-15,1-4 1 16,-5 2 2-16,-2-4-3 0,0 4 0 16,0 1 0-16,0 6 0 15,0 8 0-15,0 2 0 16,-2 7 0-16,-2 0-4 16,1 8 4-16,-1 2-13 15,2 2 0-15,0 0-26 16,2 0-31-16,0 0-87 15,4 0-53-15</inkml:trace>
  <inkml:trace contextRef="#ctx0" brushRef="#br0" timeOffset="62664.52">21182 14580 143 0,'0'0'142'0,"0"0"-110"16,0 0-18-16,0 0 25 15,0 0 1-15,0 0-21 16,-54-50-3-16,46 48-12 0,-2 0 10 16,1 0 2-16,1 2 15 15,-3 0-4-15,-3 0-18 16,-6 0-5-16,0 6 7 15,-2 5-9-15,1 1 0 16,4 5 1-16,1-7-2 16,5 3 3-16,0 0-4 15,4 1 0-15,0 0 1 16,5 2-1-16,2 2 0 16,0-2-1-16,0 0 2 15,0 0-2-15,7-2 1 16,5 0 0-16,0 0 4 0,-1 0-4 15,3 3 0 1,-3-4 0-16,1 1 2 0,-1-1-2 16,-1-5 0-16,4 2-4 15,-1-6 2-15,5-3 2 16,2 2 0-16,0-3 0 16,3 0-1-16,1 0 0 15,-2 0-24-15,-4 0-8 16,-3-4 0-16,-5 0-34 15,-4 0-23-15,-1 4-31 16</inkml:trace>
  <inkml:trace contextRef="#ctx0" brushRef="#br0" timeOffset="62971.92">20848 14793 305 0,'0'0'48'16,"0"0"-42"-16,0 0 9 0,0 0 16 15,0 0-25-15,0 0 2 16,15-4-7-16,7 4-1 16,5-5 7-16,2 4-7 15,4-2 0-15,1 2-13 16,1-1-67-16,4 2-40 16</inkml:trace>
  <inkml:trace contextRef="#ctx0" brushRef="#br0" timeOffset="64815.73">21837 14028 252 0,'0'0'46'16,"0"0"-44"-16,0 0 6 15,0 0 29-15,0 0-10 16,0 0-18-16,-2-4-2 16,2 23-4-16,0-1 37 15,2 10-14-15,4 2-6 16,4 4-8-16,-2 4-4 16,-1 0 18-16,4-1-21 15,-4 6-3-15,0 0 11 16,-5 1-10-16,-2 1 2 15,0 3-4-15,0-3 2 0,0-3 7 16,-9-2-10-16,-7-4 0 16,-1-5 8-16,-1-6-6 15,-1-6 1-15,6-7-1 16,0 1 1-16,4-8 8 16,2-1-11-16,3-3 0 15,2-1 4-15,-2 0-4 16,1 0 0-16,-2 0 0 15,3 0 1-15,-2-5-6 16,4-8-3-16,-2-1 1 16,2 0 4-16,0 0-6 15,0 2 5-15,0 1 3 16,2 0 1-16,7 1 3 0,0 4-3 16,0 4 0-16,1-4 0 15,2 6 0-15,3 0-1 16,1 0 0-16,4 0 1 15,-2 8-1-15,0 12 1 16,-1 4-1-16,2 7 1 16,-4 4 0-16,-1 10 9 15,-6-1-7-15,-1 0 0 16,-3 0 10-16,1-6-12 16,0 0 0-16,1-4 8 15,1 0-8-15,-1-8 1 16,4-3-1-16,-2-3 0 0,1-7 0 15,1-1 0 1,-2-3-6-16,1-4-6 0,5 3-32 16,5-3-44-16,2-5-156 15</inkml:trace>
  <inkml:trace contextRef="#ctx0" brushRef="#br0" timeOffset="71661.91">22292 14343 61 0,'0'0'45'0,"0"0"-35"16,0 0-6-16,0 0 8 15,0 0 23-15,0 0-16 0,0 0-6 16,-5-20 13-16,3 18-16 15,2 0 6-15,-2-1 2 16,2 2-10-16,0-3 4 16,0 2-8-16,0 1 2 15,0-4 15-15,0 4-11 16,0-2 5-16,0 1 14 16,0-2 3-16,0 2 0 15,0 0-21-15,0 2 3 16,-3 0 16-16,1 0-13 15,-1 0-4-15,1 0-8 0,0 8-5 16,-2 14 17-16,-1 14-17 16,1 5 1-16,0-1 8 15,4 0-9-15,0-4 0 16,0-7 0-16,0 0 1 16,15-6 2-16,1-2-3 15,1-2 0-15,2-6 2 16,-4-3-2-16,3-2 0 15,-3 0 0-15,1-8 0 16,-1 0 0-16,-1 0 0 16,-1-4 0-16,1-14 6 15,-1-8-6-15,3-5 0 16,-5 0 0-16,-3-1 1 16,-1-1-2-16,-2 4 1 0,-3 2 0 15,3 8 0-15,-5 6 0 16,0 6 0-16,0 7-2 15,0 0-1-15,0 0 2 16,0 6-30-16,4 16 30 16,5 7 1-16,2 5 0 15,0-1 1-15,4-6-1 16,3 0 2-16,1-5 1 16,0-6-3-16,-1-1 0 15,-3-7 1-15,2 1-1 16,-7-9-1-16,0 0-1 15,-1 0 2-15,-3 0 8 0,0 0-7 16,4-17 0-16,-3-12 7 16,-1 4-8-16,-2-8 0 15,-1-1-1-15,-3-1 3 16,0-1-2-16,0 9 0 16,0 0 0-16,0 5-4 15,0 9 4-15,0 4-9 16,0 3-2-16,0 6-19 15,0 0-20-15,0 0-98 16,6 0-63-16</inkml:trace>
  <inkml:trace contextRef="#ctx0" brushRef="#br0" timeOffset="71985.36">23123 14641 20 0,'0'0'336'16,"0"0"-326"-16,0 0-9 15,0 0-1-15,0 0 12 0,0 0 13 16,22 71 1-1,-13-53-7-15,-3 4-2 0,-1-3-5 16,1-1-12-16,-1 0 1 16,0-7-1-16,-1 1 2 15,0-4-5-15,1-3-13 16,-3-5-35-16,-2 0 3 16,0 0-63-16,0 0-33 15</inkml:trace>
  <inkml:trace contextRef="#ctx0" brushRef="#br0" timeOffset="72149.98">23069 14477 387 0,'0'0'19'16,"0"0"-14"-16,0 0-5 15,0 0 1-15,0 0-3 16,0 0-65-16,-9-18-29 15,22 18-13-15</inkml:trace>
  <inkml:trace contextRef="#ctx0" brushRef="#br0" timeOffset="72649.74">23717 14397 247 0,'0'0'48'15,"0"0"-40"-15,0 0 30 16,0 0 0-16,0 0 5 16,0 0 0-16,-58-56-30 15,45 56-9-15,-3 0 14 0,-1 0-17 16,-8 17 0 0,0 4-1-16,1 5 2 0,0 1 10 15,6-1-12-15,2 2 0 16,7 2 7-16,5-6-6 15,2 2-1-15,2-1 0 16,0-6 1-16,0 4 2 16,13-6-3-16,3-5 0 15,4-2-3-15,-1-3 3 16,4-3-5-16,0-4 2 16,0 0 3-16,2 0 1 15,-2-11-1-15,-1-9-35 16,-7 1-25-16,-3-4-56 15,-3 4-52-15</inkml:trace>
  <inkml:trace contextRef="#ctx0" brushRef="#br0" timeOffset="72856.94">23492 14543 331 0,'0'0'58'0,"0"0"-51"15,0 0 4-15,0 0 1 16,0 0-4-16,0 0-8 16,20 4-2-16,-2-4 1 15,2 5 2-15,4-5 3 16,7 0-4-16,4 0-49 0,2 0-22 16,-1-5-63-1</inkml:trace>
  <inkml:trace contextRef="#ctx0" brushRef="#br0" timeOffset="73207.99">24087 14229 316 0,'0'0'30'0,"0"0"-19"16,0 0-9-16,0 0 2 16,0 0 19-16,42 114 16 15,-35-71-28-15,-2 1-1 16,-5 2-7-16,0-6 0 15,0 2 3-15,0-7-6 16,0-4-1-16,0-5-1 16,-2-14-19-16,-1-2-33 15,3-10-3-15,0 0 1 16,0 0-8-16</inkml:trace>
  <inkml:trace contextRef="#ctx0" brushRef="#br0" timeOffset="73512.05">24265 14171 323 0,'0'0'28'16,"0"0"-16"-16,0 0-1 15,0 0 15-15,0 0-4 0,0 0-10 16,88 62 16-1,-67-20-24-15,-3-1 0 0,-2 7 6 16,-3-4-8-16,0 1 4 16,-3-2-6-16,-6-3 1 15,1 0 1-15,-5-2-2 16,0-11-7-16,0 0-2 16,0-11-37-16,0-9-16 15,0-2-7-15,0-5-29 16,0 0 1-16</inkml:trace>
  <inkml:trace contextRef="#ctx0" brushRef="#br0" timeOffset="74214.58">24210 14071 155 0,'0'0'147'0,"0"0"-137"16,0 0-3-16,2-109-6 16,18 83 14-16,5 2-8 15,4 2-6-15,2 4 9 16,0 4-7-16,-2 6 6 0,-5 2 13 15,1 6 5-15,-3 0-16 16,-1 20 0-16,-4 7-2 16,1 10 16-16,-7 3-23 15,0 4-1-15,-6 1 6 16,-3 0-6-16,-2 0 5 16,0 1-5-16,-9 0-1 15,-11-6 21-15,-2-3-20 16,1 2-1-16,2-12 4 15,5-7-1-15,1-4-1 16,1-7-2-16,6 0 0 16,1-8 1-16,5-1-1 15,0 0 0-15,0 0 6 0,0 0-6 16,0 0 0-16,0 0-2 16,0-10-6-1,7-3 3-15,9-4 5 16,3 3 0-16,0 4 1 0,-1 5-1 15,3 1 0-15,0 1 0 16,6 3 0-16,0 0 1 16,-1 0-1-16,0 7-1 15,-3 8-2-15,-1 5 6 16,1 7-3-16,-6-2 0 16,1 6 2-16,-7-1 10 15,-2-6-12-15,-4 0 2 16,-1-5 6-16,-1-5-7 15,-1 3 0-15,-2-9-1 0,0 3 2 16,0-4-2-16,2-1 0 16,0 2-15-16,0-2-30 15,0-2-56-15,5 0-52 16</inkml:trace>
  <inkml:trace contextRef="#ctx0" brushRef="#br0" timeOffset="74566.95">25032 14253 447 0,'0'0'31'15,"0"0"-21"-15,0 0 26 16,0 0-3-16,0 0-31 0,0 0 6 15,-4-10-5-15,4 10-3 16,0 0-38-16,0 15-7 16,0 2-44-16,6 13-109 15</inkml:trace>
  <inkml:trace contextRef="#ctx0" brushRef="#br0" timeOffset="74751.84">25083 14600 114 0,'0'0'325'0,"0"0"-289"16,0 0-16-16,0 0 52 15,0 0-21-15,0 0-34 16,-13 4-7-16,13-4-10 16,0 0-9-16,0 0-9 0,2 0-43 15,9 0-21-15,-2 0-174 16</inkml:trace>
  <inkml:trace contextRef="#ctx0" brushRef="#br0" timeOffset="80203.42">25776 14151 320 0,'0'0'22'0,"0"0"-6"15,0 0-7-15,0 0 30 16,0 0 4-16,0 0-34 16,0 0-7-16,-4-16 9 15,4 16-6-15,0 0 8 16,0 0 2-16,-2 0-6 16,2 0 13-16,-3 0-22 15,3 14 2-15,0 14 13 16,0 6-11-16,0 7-1 15,0 0-3-15,5-1 2 16,3-4 0-16,3-6-2 0,3-3 0 16,1-10 1-16,1-1-1 15,-3-3 0-15,-1-9 0 16,1 0 1-16,-7-4-7 16,2 0 6-16,0 0 0 15,1 0 9-15,5-21-8 16,-1-2-1-16,0-11 0 15,1 0 0-15,-6 3-6 16,1-3 4-16,1 10 2 16,-6 6-4-16,-2 10 4 15,-2 7 0-15,0 1 0 0,0 0-6 16,0 0 3-16,0 0-12 16,0 12 15-16,0 5 6 15,0 5-6-15,4 0 0 16,10 2 0-16,2 0 1 15,4-1 1-15,1-4-2 16,4 2 0-16,2-11-1 16,0-3 1-16,-5-2-2 15,0-5 2-15,-6 0 0 16,-3 0 4-16,-1 0-4 16,-4-5 0-16,-1-12 10 15,-3-5-8-15,-4-2-2 16,0-2 0-16,0-1 1 15,-6-1-2-15,-5 0 1 0,1 5-11 16,4 4 8-16,-1-1-18 16,5 6-1-16,2 8-14 15,0 0-66-15,0 6-36 16</inkml:trace>
  <inkml:trace contextRef="#ctx0" brushRef="#br0" timeOffset="81517.77">25362 14021 323 0,'0'0'44'16,"0"0"-37"-16,0 0 8 15,0 0 25-15,0 0-21 16,0 0-15-16,31 1 13 16,-7 1 4-16,3-2-16 0,2 0 3 15,0 0 2 1,-2 0-8-16,-5 0 3 0,-4 0-5 16,-2 0-1-16,-8 3-2 15,-1 4-31-15,-7 3-43 16,0 7-25-16,0-1-62 15</inkml:trace>
  <inkml:trace contextRef="#ctx0" brushRef="#br0" timeOffset="81964.75">25311 14178 247 0,'0'0'116'0,"0"0"-116"0,0 0 0 16,0 0 8-16,0 0 17 16,0 0 2-16,51 21-14 15,-29-19-8-15,0 2 7 16,-1 2-12-16,-4 4 0 16,-1-2 12-16,-3 6-12 15,-7 2 3-15,2 6-2 16,-8 12 1-16,0 0 15 15,0 8-10-15,-5 3-4 16,-11-1 10-16,0 0-12 16,3-4 2-16,3-7 2 15,-2 3-5-15,3-9 8 0,1-1-8 16,0-4 0-16,4-3 7 16,2-10-7-16,2-1 0 15,0 0 0-15,0-2 2 16,0 2 0-16,0-3-2 15,9-2 0-15,2 0-6 16,4-3 6-16,8 0 0 16,1 0-1-16,3 0-6 15,4 0-16-15,3 0-59 16,8 0-107-16</inkml:trace>
  <inkml:trace contextRef="#ctx0" brushRef="#br0" timeOffset="82425.57">26531 14526 399 0,'0'0'53'16,"0"0"-53"-16,0 0-9 15,0 0 9-15,0 0 5 16,0 0 2-16,14 48 3 16,-8-31-2-16,1-2 0 15,0-3 3-15,-2-1-11 16,-1-4 0-16,0-2 3 15,-2 0-3-15,0-1-9 0,3-4-40 16,-5 0-55-16,2 0-63 16</inkml:trace>
  <inkml:trace contextRef="#ctx0" brushRef="#br0" timeOffset="82597.72">26531 14526 406 0,'-53'-135'37'0,"49"127"-27"16,4 4-7-16,0-2 3 15,0 2-6-15,0 0-25 0,2 0-67 16,13 4-16-16,5 0-129 16</inkml:trace>
  <inkml:trace contextRef="#ctx0" brushRef="#br0" timeOffset="83018.78">27060 14055 305 0,'0'0'40'0,"0"0"4"15,0 0 13-15,0 0-22 16,0 0-19-16,0 0-15 15,-27 47 17-15,11-4 18 16,-6 3-30-16,-2 2 1 16,3-2 7-16,-1 1-14 0,9-10 0 15,0-1 0 1,3-9 1-16,4-6-2 0,1-2 1 16,3-11-7-16,0-2 3 15,0-2-32-15,0-4-26 16,2 0-16-16,0 0-23 15</inkml:trace>
  <inkml:trace contextRef="#ctx0" brushRef="#br0" timeOffset="83279.28">26825 14195 218 0,'0'0'181'0,"0"0"-151"16,0 0-19-1,0 0 44-15,0 0-44 0,0 0-6 16,0-10-4-16,21 30 1 16,3 6 6-16,0 4 6 15,1 0-13-15,2 0 4 16,-5 1-5-16,0-1 0 16,-2-3 2-16,-1 1-2 15,-4-3-4-15,-1-1-23 16,1-2-29-16,-1-4-22 15,-4-3-33-15,8-3-95 16</inkml:trace>
  <inkml:trace contextRef="#ctx0" brushRef="#br0" timeOffset="83511.6">27343 14493 315 0,'0'0'48'0,"0"0"-35"16,0 0-9-16,0 0 28 16,0 0-8-16,0 0-15 15,0 73 4-15,0-56-13 16,0 0 0-16,0-3 2 16,6-4-2-16,3-1-1 15,-2-6-11-15,-3 0-41 16,1-2-20-16,-3-1-82 0</inkml:trace>
  <inkml:trace contextRef="#ctx0" brushRef="#br0" timeOffset="83701">27343 14493 394 0,'-77'-150'30'0,"77"144"-30"16,0 1-1-16,0 0 1 16,0 1-8-16,8 4-25 0,7 0-62 15,7 0-101-15</inkml:trace>
  <inkml:trace contextRef="#ctx0" brushRef="#br0" timeOffset="84783.91">27879 14043 319 0,'0'0'62'0,"0"0"-62"16,0 0 5-1,0 0 16-15,0 0-11 0,0 0-8 16,-2 35 35-16,2-8-12 16,2 3-3-16,5 0-3 15,2 0-13-15,0-4 9 16,-3 0-15-16,4-2 0 16,-8-2 2-16,2 0-2 15,-4 0-2-15,0-4-18 16,0 0-40-16,0-8-15 15,0 3-71-15,0-6-96 16</inkml:trace>
  <inkml:trace contextRef="#ctx0" brushRef="#br0" timeOffset="84990.21">27794 14316 235 0,'0'0'223'0,"0"0"-199"16,0 0-19-16,0 0 6 16,0 0 0-16,0 0-1 15,18-8-1-15,11 3-9 16,9-1 0-16,3 2-4 16,3 2 4-16,0-2-45 15,-1 2-126-15</inkml:trace>
  <inkml:trace contextRef="#ctx0" brushRef="#br0" timeOffset="86354.8">28434 14002 425 0,'0'0'20'16,"0"0"-16"-16,0 0-4 15,0 0 22-15,0 0-1 16,0 0-11-16,-87 107-7 15,80-61-2-15,3 0 17 16,4-6-18-16,0-2 0 16,0-6 6-16,11-4-5 0,5-6 3 15,4-1-4-15,0-7 0 16,2-2-3-16,3-5 3 16,0 0-2-16,-2-7 2 15,0 0 0-15,-3 0 0 16,0-13-4-16,-2-6-7 15,0-12 9-15,-1-5-24 16,2-4 5-16,-4-2 21 16,-3 4 0-16,-4 4 2 15,-3 8-2-15,-3 7 0 16,-2 10 20-16,0 8-6 16,0 1-4-16,0 0-2 15,0 7-6-15,-7 19 1 16,-5 8-3-16,4 7 0 15,3 1-1-15,5-4 1 0,0-1 0 16,0-3 0-16,11-8 1 16,8-2-1-16,1-7 0 15,-3-4 0-15,1-8-6 16,0-1 7-16,-2-4-1 16,-3 0 8-16,1-3-8 15,1-16 10-15,-1-7-10 16,-6-11 1-16,-1-1 2 15,-3 1-3-15,-4-1 0 16,0 1 5-16,0 3-4 16,0 5 2-16,0 6-3 15,-6 4 0-15,1 11-9 0,3 1-11 16,0 5-37-16,2 2-53 16,0 0-89-16</inkml:trace>
  <inkml:trace contextRef="#ctx0" brushRef="#br0" timeOffset="86797.76">29082 14390 262 0,'0'0'48'16,"0"0"-35"-16,0 0-3 16,0 0-6-16,0 0 22 15,0 0-21-15,-6 59 0 16,6-32 1-16,4-10-3 16,10 2 4-16,1-3-7 15,-1-4 3-15,-1-5-1 16,0-2-2-16,-1-4-3 15,-2-1 3-15,2 0 11 16,-5 0 2-16,1-7-12 16,-3-9 3-16,-3-2 5 0,-2-4-9 15,0 0 0-15,0 1 2 16,-11 4 1-16,-5 2 13 16,1 2 0-16,-3 7-3 15,2 0-1-15,2 3-12 16,2 3-4-16,3 0 1 15,-3 0-19-15,4 4 0 16,3 8-84-16,3 3-25 16</inkml:trace>
  <inkml:trace contextRef="#ctx0" brushRef="#br0" timeOffset="95365.86">29680 13870 249 0,'0'0'35'15,"0"0"21"-15,0 0-21 16,0 0-3-16,-16-102 19 16,11 86-7-16,3 0-17 0,2 6-4 15,-2 0-2 1,0 6-2-16,-2 4 16 0,-1 0-26 16,2 0-9-16,1 2 0 15,2 20 0-15,0 14 6 16,0 16-6-16,0 7 0 15,2-1 3-15,12 3-3 16,3-12 0-16,2-5 0 16,-3-8 1-16,1-6 0 15,-1-10-1-15,-3-2 0 16,1-12-1-16,-5-2 1 16,-3-2-1-16,-2-2 1 0,1 0 0 15,2 0-3-15,2-10 9 16,2-10-1-16,2-2 6 15,-2 0-10 1,-4 6-1-16,-1 6 0 0,-4 4 1 16,2 3-4-16,-4 3 1 15,2 0-19-15,4 20 10 16,3 19 2-16,-1 9 9 16,2 12 1-16,-4 8 2 15,1 9 1-15,2 6-4 16,2 6 0-16,2-3 1 15,1-4-1-15,-1-6 0 16,-2-5 2-16,-4-10-1 16,-2-8 2-16,-5-10-3 15,0-8 0-15,-9-3 1 0,-34 2-1 16,-17 0-22 0,-20 0-74-16,-5 7-51 0,-10-5-67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0:30:43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3531 15804 255 0,'0'0'60'0,"0"0"-40"16,0 0-6-16,0 0 23 15,0 0-8-15,0 0-10 16,0 0-12-16,-7-11 0 16,7 11 4-16,0 0-3 15,0 0 7-15,0 0 7 16,0 0-6-16,0 0 2 15,-2 0-5-15,2 0-1 16,-2 0 4-16,2 0-10 16,0 0-3-16,0 0-1 15,0 0-2-15,0 5-2 16,0 8 0-16,0 11 2 16,0 6 4-16,0 1-4 0,0 0-2 15,0-3 1 1,18 3 1-16,-1-5 0 0,6-4-4 15,1-2 2-15,1 0 1 16,2-7-3-16,0-4-2 16,-4-7 1-16,2-2 2 15,0 0-4-15,-5 0 0 16,-5-14 7-16,-2-4-1 16,-3 0 1-16,-6-8-6 15,-2 3 4-15,-2 0 0 0,0 1 1 16,0 4 0-1,-2-3 1-15,-4 11 1 0,1 1-1 16,2 9 0-16,3 0 3 16,0 0-3-16,0 0-2 15,0 9-6-15,0 22 8 16,12 10 4-16,3 16-4 16,6 7 0-16,3 11 2 15,-1 0-2-15,1 15 1 16,-2 5-1-16,-1 1 0 15,-6-2 1-15,-1-13-1 16,-4-5-1-16,-5-8 1 16,-5-6 0-16,0-4-3 0,0-9 3 15,-15-8 0 1,-8-2 22-16,-10-7-14 16,-3-10 1-16,-5-5 6 15,-1-8-8-15,3-7-2 0,0-2-1 16,6 0 7-16,1-18-9 15,7-1-2-15,4-5-7 16,5-6-10-16,12-6-14 16,4-8-21-16,4-10-57 15,25-8-83-15</inkml:trace>
  <inkml:trace contextRef="#ctx0" brushRef="#br0" timeOffset="355.94">4375 16142 458 0,'0'0'66'0,"0"0"-66"16,0 0-4 0,0 0 4-16,0 0 5 0,123-11-5 15,-72 11 1-15,-4 0 1 16,-4 0-2-16,-12 0 0 15,-5 0-3-15,-8 5-7 16,-9 5-27-16,-7-2-45 16,-2 2-65-16</inkml:trace>
  <inkml:trace contextRef="#ctx0" brushRef="#br0" timeOffset="529.76">4473 16387 295 0,'0'0'128'0,"0"0"-122"0,0 0 2 16,0 0-8-16,0 0 11 16,0 0 11-16,56 14-15 15,-20-14-5-15,11 0-2 16,6-13-66-16,2-7-115 16</inkml:trace>
  <inkml:trace contextRef="#ctx0" brushRef="#br0" timeOffset="1345.74">5433 15799 505 0,'0'0'8'0,"0"0"-7"16,0 0 3-16,0 0-3 15,0 0 3-15,-52 128 5 16,47-65-5-16,5-1-4 15,0 2 5-15,0-6-4 16,7-6-2-16,12-5 1 16,4-14 0-16,1-6 1 15,-1-8-1-15,1-6 0 0,-2-10-1 16,-1-3 1 0,1 0 0-16,2-21 2 0,1-14-2 15,-1-4-2 1,-3-3-23-16,-6 5 9 0,-7 3-4 15,0 3 2-15,-4 4 18 16,-2 5 0-16,-2 8 0 16,0 10 3-16,0 4 5 15,0 0-8-15,0 8 0 16,5 14 0-16,3 6 5 16,4 2-5-16,3-6 0 15,6 2-1-15,1 0 2 16,0-4-1-16,0-3 2 15,1-6-2-15,-6-5 2 0,-1-6-2 16,-3-2 0 0,1 0 7-16,-3-2 1 0,0-19 2 15,0-10 0-15,-2-5-5 16,0 4 2-16,-5-7-5 16,3 2 2-16,-4 3 1 15,-1 2-4-15,2 5 0 16,-2 8-1-16,0 2-2 15,3 8-10-15,4 1-48 16,-7 2-139-16</inkml:trace>
  <inkml:trace contextRef="#ctx0" brushRef="#br0" timeOffset="3345.53">6247 16262 335 0,'0'0'84'0,"0"0"-70"15,0 0-13-15,0 0-1 16,0 0 12-16,0 0 8 16,27 22 5-16,-21 0-16 15,-1 1 3-15,-3 0 4 16,-2 4-1-16,0-9-8 0,0-4-7 15,0-2 1 1,2-4 5-16,-2-2-6 0,0-6 2 16,2 0 0-16,0 0-2 15,-2 0 0-15,0 0 0 16,0 0 0-16,3 0 9 16,0-8-9-16,3-10 8 15,7-6-6-15,3-2-2 16,1 8 0-16,-3 8-2 15,-1 6 2-15,-4-1-2 16,3 5 0-16,-1 0-1 16,5 0 2-16,-1 19 0 15,1 3 1-15,-3 0 0 16,-5 0 0-16,4 0 2 16,-5 2-2-16,-3-2 1 0,0-8-2 15,1 1 2-15,-3 0-2 16,1-5 0-16,1 2-32 15,3-1-27-15,6-9-47 16,7-2-171-16</inkml:trace>
  <inkml:trace contextRef="#ctx0" brushRef="#br0" timeOffset="3829.03">7107 15877 462 0,'0'0'0'16,"0"0"8"-16,0 0-8 15,0 0 23-15,0 0-2 16,-72 145-13-16,44-88 3 15,-1-2-8-15,2 1-1 16,7-10 0-16,2 2-2 16,3-8 0-16,8-8 0 15,1-9-1-15,3-11 0 16,0-6-12-16,3-6-22 0,0 0-19 16,0-14 25-1,0-21-12-15,0-7-43 0,0-6 51 16,6-2 6-16,2 6 8 15,-1 11 19-15,-5 12 38 16,0 7 1-16,0 10 9 16,0 4-3-16,1 0-12 15,-1 0-23-15,3 0-7 16,1 14 10-16,5 4 8 16,1 0-14-16,3 4-5 15,3 0-2-15,2 6-2 16,4 2-5-16,-1-3-41 0,0-10-109 15</inkml:trace>
  <inkml:trace contextRef="#ctx0" brushRef="#br0" timeOffset="4230.72">7323 16280 378 0,'0'0'41'16,"0"0"-39"-16,0 0-2 16,0 0 6-16,0 0 13 15,-4 113-19-15,4-105 1 16,0 0 1-16,11-8 1 0,-3 0 3 16,4 0-1-16,-1 0 0 15,2 0 3-15,-1-8-3 16,-4-5-4-16,1 8 4 15,-7 1-3-15,1 4 7 16,-1 0 0-16,3-5-3 16,1 5-3-16,5-3-3 15,5 3 0-15,-3 0-1 16,5 0 2-16,0 12-1 16,0 10 1-16,-2 4 0 15,1 5 4-15,-1-2-4 16,-1 1-1-16,1-3 1 15,-3-8-1-15,0-3-12 0,1-1-41 16,-3-15-21-16,1 0-71 16</inkml:trace>
  <inkml:trace contextRef="#ctx0" brushRef="#br0" timeOffset="4451.55">8009 16092 429 0,'0'0'52'15,"0"0"-52"-15,0 0 3 16,0 0 20-16,0 0-10 0,0 0-10 16,45 82 2-1,-36-62-5-15,-2-2 0 0,-3 1 0 16,-4 2-13-16,0 0-55 15,0-4-58-15</inkml:trace>
  <inkml:trace contextRef="#ctx0" brushRef="#br0" timeOffset="4615.84">8005 16271 355 0,'0'0'125'0,"0"0"-121"0,0 0-1 15,0 0 7 1,0 0-10-16,0 0-2 0,62 5 2 16,-15-5-40-16,9 0-79 15</inkml:trace>
  <inkml:trace contextRef="#ctx0" brushRef="#br0" timeOffset="4828.97">8763 16437 285 0,'0'0'111'0,"0"0"-111"0,0 0 0 16,0 0 3 0,0 0-3-16,133-32-7 0,-91 18-64 15,3 2-43-15,-3 1 18 16,-4-1 39-16,-3 7 42 15</inkml:trace>
  <inkml:trace contextRef="#ctx0" brushRef="#br0" timeOffset="4945.2">9231 16356 7 0,'0'0'36'15,"0"0"9"-15,0 0-25 16,115 27 4-16,-84-27 13 16,0 0-19-16,3 0-17 15,0 0-1-15,-1 0-9 0,-2-4-25 16,3-4-42-16</inkml:trace>
  <inkml:trace contextRef="#ctx0" brushRef="#br0" timeOffset="5216.82">10081 16052 500 0,'0'0'43'0,"0"0"-43"16,0 0 2-16,0 0 11 16,0 0 8-16,47 142-12 15,-29-92-5-15,2-4-4 0,3 2 0 16,1-12-1-16,2-1-25 15,-1-11-44-15,-5-12-54 16,-15-12-231-16</inkml:trace>
  <inkml:trace contextRef="#ctx0" brushRef="#br0" timeOffset="5403.64">9937 16294 541 0,'0'0'48'16,"0"0"-43"-16,0 0-5 0,0 0 4 16,0 0 1-16,0 0 5 15,117 0-10-15,-63-4-6 16,4-6-22-16,-2-3-40 16,0-6-97-16</inkml:trace>
  <inkml:trace contextRef="#ctx0" brushRef="#br0" timeOffset="5980.91">10661 16040 500 0,'0'0'61'0,"0"0"-52"0,0 0 28 16,0 0 6-16,0 0-29 15,0 0-14-15,-3 26-1 16,1 10-1-16,0 4 4 16,2-1 1-16,0 3-3 15,0-7 0-15,11 1 0 16,7-6 1-16,3-6-1 16,0-4-1-16,4-9-4 15,0-3 2-15,1-8-10 0,1-4-3 16,-1-18-9-1,-1-10-12-15,-7 1 0 0,-5 0 13 16,-1-5 15-16,-4 9 9 16,-1-3-2-16,-3 6 2 15,1 10 8-15,-5 7 0 16,0 2 4-16,0 5 6 16,0 0-18-16,3 13 3 15,1 14-3-15,5 3 1 16,1 2 1-16,4-4-1 15,4-2 1-15,2-4-2 16,0-3 0-16,4-10 1 16,-1-5-1-16,1-4 0 15,-1 0 6-15,-6-5-2 16,4-18 7-16,-6-7 2 16,-1-6-9-16,-1 0 5 0,-9 0-5 15,-2 5 5-15,-2 6 2 16,0 0-8-1,0 12-3-15,0 1-4 0,0 6-13 16,0 4-11-16,0 2-30 16,0 0-86-16</inkml:trace>
  <inkml:trace contextRef="#ctx0" brushRef="#br0" timeOffset="6331.13">11396 16397 174 0,'0'0'308'16,"0"0"-308"-16,0 0 8 16,0 0 12-16,58-130 0 15,-33 99-7-15,-4 7-11 16,-2 8 1-16,-9 10 5 15,-4 2 5-15,-6 4-1 16,0 0-12-16,0 0 1 16,0 14 0-16,0 16 11 15,0 7 0-15,0 2-5 16,0 2-3-16,0 0 9 16,0-2-11-16,0-4-2 0,2-2 2 15,4-11-2-15,3 0-3 16,0-5-22-16,11-12-39 15,3-5-76-15</inkml:trace>
  <inkml:trace contextRef="#ctx0" brushRef="#br0" timeOffset="6722.65">12287 15842 638 0,'0'0'4'0,"0"0"3"16,0 0-7-16,0 0 20 15,-114 116-14-15,77-70-2 16,-7 2-4-16,-2 2-1 16,5-2 0-16,0-6-18 0,13-4-19 15,7-16-6-15,13-7 5 16,2-11 3-16,6-4-26 15,0-19-18-15,0-10-30 16,10-15 26-16,9 1 37 16</inkml:trace>
  <inkml:trace contextRef="#ctx0" brushRef="#br0" timeOffset="6852.09">11982 16034 147 0,'0'0'107'0,"0"0"-11"16,0 0-42-16,0 0-17 15,0 0-20-15,0 0 6 16,23 76 1-16,-4-50-16 15,6 2-4-15,4-2-4 16,-2 2-4-16,-1-2-41 0,-3-3-100 16</inkml:trace>
  <inkml:trace contextRef="#ctx0" brushRef="#br0" timeOffset="7080.3">12408 16244 360 0,'0'0'181'0,"0"0"-181"15,0 0 0-15,0 0 9 0,0 0 10 16,31 121-7 0,-22-85-5-16,-3 0-6 0,1 0 0 15,0-5-2-15,2-6-32 16,4-6-89-16,0-13-253 15</inkml:trace>
  <inkml:trace contextRef="#ctx0" brushRef="#br0" timeOffset="7355.56">13256 16034 542 0,'0'0'1'0,"0"0"4"15,0 0 16-15,0 0 12 16,0 126-6-16,0-96-24 15,0 6-2-15,-9-4-1 16,3-2-18-16,-3-7-42 16,2-10-157-16</inkml:trace>
  <inkml:trace contextRef="#ctx0" brushRef="#br0" timeOffset="7548.18">13042 16240 436 0,'0'0'125'0,"0"0"-119"16,0 0 23-16,0 0 22 16,0 0-32-16,0 0-5 15,25 0-8-15,22-9 9 16,13 1-15-16,3-7 0 16,1 1 0-16,-4 1-87 0,1-4-57 15,-11-5-273 1</inkml:trace>
  <inkml:trace contextRef="#ctx0" brushRef="#br0" timeOffset="8109.43">13787 15869 607 0,'0'0'36'0,"0"0"-32"15,0 0 4-15,0 0 30 16,0 0-33-16,0 0-2 16,-10 23-3-16,6 12 5 15,-4 6 6-15,-1 3-4 16,-1-2-5-16,6-3 2 16,4-1-4-16,0-9-4 0,14-10 4 15,19-8-20-15,11-7-2 16,8-4-11-16,4-8 6 15,-1-24-10-15,-6-6-44 16,-13-2 51-16,-14 1 30 16,-9 6 1-16,-9 6 19 15,0 13 16-15,-4 5 8 16,0 9-2-16,0 0-23 16,0 0-17-16,0 5 2 15,0 22-4-15,-10 3 0 0,4 6 0 16,3-4 1-1,3 4 0-15,0-6-1 0,15-6 0 16,10-2 2-16,0-10-2 16,0-6 0-16,-3-6 4 15,0 0 0-15,2-10 13 16,-1-17-4-16,4-8-3 16,-6-9 9-16,0 2-15 15,-5 2 3-15,-5 4-4 16,-1 5-2-16,-2 5-2 15,-2 12-2-15,-1 3-13 16,-3 11-10-16,0 0-55 16,0 0-71-16,-2 4-227 15</inkml:trace>
  <inkml:trace contextRef="#ctx0" brushRef="#br0" timeOffset="8447.52">14633 16137 452 0,'0'0'46'0,"0"0"-46"15,0 0 41-15,0 0 2 16,0 0-22-16,0 0 3 16,-66 125-6-16,55-93-3 15,6-2-1-15,5-7-3 16,0-5-5-16,7-4-6 0,15-10 0 15,7-4 8 1,7 0-5-16,0-12-1 0,-3-16 3 16,-4-4-5-16,-8-3-3 15,-4-1 1-15,-9 10 2 16,-8 2 7-16,0 8-3 16,0 6 1-16,-8 6-5 15,-17 4 0-15,-8 0-19 16,-14 4-72-16,-11 13-221 15</inkml:trace>
  <inkml:trace contextRef="#ctx0" brushRef="#br0" timeOffset="12912.13">22024 15762 622 0,'0'0'7'16,"0"0"-7"-16,0 0-11 16,-85 134 11-16,81-94 7 15,4 1 0-15,0-6-4 16,14-4 6-16,7-8-8 16,2-10-1-16,-3-5 5 15,-3-3-4-15,-3-5 4 0,1 0-5 16,4 0 4-16,-2-12 5 15,5-2-7-15,-1-4 0 16,1 4-1-16,-4-2 2 16,-2 2 1-16,-3 0 1 15,1-8-1-15,1 3 8 16,-2 1-9-16,0 5 3 16,-4 4 0-16,-5 5-2 15,-1 4-3-15,2 0-1 16,-1 0-6-16,9 18 6 15,1 17 0-15,-1 11 3 16,-2 12 1-16,-2 11-1 0,0 0 0 16,-3 2-3-1,3-8 0-15,3 0 1 16,-1-1-1-16,-1 0 0 0,0-4 0 16,-8-4 1-16,-2-4-1 15,0-2 0-15,-12-3 0 16,-13-1 2-16,-16-4-2 15,-5-8 4-15,-6-4 0 16,0-8-2-16,6-14 0 16,8-2-2-16,5-4 0 15,6 0-2-15,7 0 0 16,7 0-23-16,5 0-36 16,8-4-39-16,0-13-83 0</inkml:trace>
  <inkml:trace contextRef="#ctx0" brushRef="#br0" timeOffset="13176.73">23231 15996 654 0,'0'0'33'0,"0"0"-33"0,0 0-1 16,0 0-2-1,0 0 3-15,0 0 0 0,139-3 0 16,-89 6-1 0,2-1-4-16,-7-2-20 0,-9 0-44 15,-17 0-22-15,-9 0-94 16</inkml:trace>
  <inkml:trace contextRef="#ctx0" brushRef="#br0" timeOffset="13347.02">23138 16252 383 0,'0'0'132'0,"0"0"-118"16,0 0-6-1,0 0 18-15,0 0-7 0,116 59 1 16,-45-59-6-16,9 0-14 15,3 0 0-15,1 0-60 16,-8-9-177-16</inkml:trace>
  <inkml:trace contextRef="#ctx0" brushRef="#br0" timeOffset="14445.01">24625 15798 540 0,'0'0'33'0,"0"0"-30"16,0 0 39-16,0 0-2 16,0 0-22-16,0 0-16 15,-17 17-2-15,5 27 6 0,-5 10 1 16,9 1-5-16,1-1 7 15,5-2-8-15,2-6-1 16,0-6 2-16,7-6-1 16,10-5-2-16,5-16 1 15,5-1-1-15,2-12-2 16,5 0 1-16,1-18 2 16,1-18 0-16,-1-6-4 15,-8-4 0-15,-4 2-3 16,-10 4 0-16,-8 8 6 15,-3 10-5-15,-2 9 3 16,0 7 2-16,0 6 0 16,2 0-16-16,0 5-6 0,5 17 21 15,1 10 0-15,2-3 2 16,5 4 0-16,1-10 1 16,1 0-1-16,2-3 1 15,-4-6-1-15,1-4 0 16,-1-6 4-16,-1-4-4 15,1 0 0-15,1 0 8 16,1-28-4-16,4-6 1 16,-1-6-5-16,-3-4 0 15,-1 2 1-15,-5 2-1 16,-2 6 0-16,-5 1 1 16,-1 12-1-16,-3 2 0 15,0 9-4-15,0 7-13 0,0 3-27 16,0 0-39-16,2 5-116 15</inkml:trace>
  <inkml:trace contextRef="#ctx0" brushRef="#br0" timeOffset="14684.3">25654 16288 340 0,'0'0'247'0,"0"0"-237"15,0 0-8-15,0 0-2 16,0 0 5-16,-50 121 0 16,46-93-5-16,2 2 0 0,2-2-11 15,0-2-20-15,0-12-52 16,4-6-81-16</inkml:trace>
  <inkml:trace contextRef="#ctx0" brushRef="#br0" timeOffset="15045.26">26414 15793 578 0,'0'0'28'16,"0"0"-28"-16,0 0 0 15,0 0 27-15,-41 116-8 16,17-62-5-16,-5-4-4 16,0 3-9-16,-4-3 0 0,4-2-2 15,4-12 1 1,7-6-8-16,3-6-28 0,1-7-18 16,3-12-25-16,0-5-61 15,6 0-163-15</inkml:trace>
  <inkml:trace contextRef="#ctx0" brushRef="#br0" timeOffset="15261.23">26094 15892 420 0,'0'0'111'16,"0"0"-105"-16,0 0 0 0,0 0 12 15,0 0 11 1,0 0-1-16,65 112-12 0,-22-80-5 15,1-2-5-15,1-4 1 16,-5 2-7-16,-5-6-2 16,-3 4 1-16,-6-2-21 15,-3 2-82-15,-12-10-159 16</inkml:trace>
  <inkml:trace contextRef="#ctx0" brushRef="#br0" timeOffset="16279.94">27268 15754 619 0,'0'0'63'16,"0"0"-56"-16,0 0-6 16,0 0 4-16,0 0-4 15,0 0 30-15,0 107-9 16,0-59-7-16,0-8-7 15,6-3-8-15,2-7 0 16,1-3 0-16,0-4-3 16,-2-2 3-16,0-6-29 15,-5-3-27-15,-2-2-34 16,0-10-46-16,0 0-108 16</inkml:trace>
  <inkml:trace contextRef="#ctx0" brushRef="#br0" timeOffset="16477.78">27173 15972 495 0,'0'0'106'0,"0"0"-92"16,0 0-6-16,0 0 15 16,0 0-14-16,0 0 0 15,78 0-9-15,-34 0 0 16,-1 0-4-16,-1 8 4 15,-2 2-3-15,-7-4-15 16,-1 2-46-16,-8-8-53 0,-10 0-215 16</inkml:trace>
  <inkml:trace contextRef="#ctx0" brushRef="#br0" timeOffset="17113.66">28111 15623 618 0,'0'0'26'0,"0"0"-17"15,0 0 8-15,0 0 42 16,0 0-21-16,0 0-38 16,-4 10 2-16,2 40-2 15,-1 12 2-15,-2-1-2 16,3-2 2-16,2-11-2 16,0-3 0-16,0-10 0 15,4-12-3-15,10-5 2 16,-3-9-8-16,1-4-2 15,1-5-5-15,9-8 7 16,10-24-3-16,5-13-16 16,1-9-6-16,-7 0 6 15,-10 3 21-15,-11 9 7 0,-8 19 1 16,-2 11 11-16,0 12 11 16,0 0 2-16,0 0-22 15,0 22 0-15,0 14-3 16,-2 12 2-16,2 6-2 15,0-5 2-15,0-8-2 16,2-2 0-16,19-7 2 16,6-10-2-16,6-5 0 15,0-6 5-15,-1-7-1 16,-6-4 1-16,1 0-4 16,-2-10 5-16,-1-16 3 15,-4-6-7-15,-5-3-1 0,-1 4 1 16,-7 0-2-16,-1 7 1 15,-4 3-1-15,0 6-6 16,4 11-10-16,0 4-44 16,3 0-73-16,5 0-178 15</inkml:trace>
  <inkml:trace contextRef="#ctx0" brushRef="#br0" timeOffset="17429.66">28907 16120 514 0,'0'0'86'16,"0"0"-84"-16,0 0 9 15,0 0 29-15,0 0-23 16,-43 110-7-16,41-78-2 16,2-6-5-16,0-3-1 15,14-4-2-15,7-2 0 16,6-13 6-16,0-3-5 15,0-1-1-15,0-4 6 16,-3-20-4-16,-2-7-1 16,-2-8-1-16,-9-1-1 15,-9 3-1-15,-2 6 2 16,0 1 0-16,-21 10-1 16,-8 4 1-16,-7 6-4 15,-7 6-45-15,-7 4-125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0:31:48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13615 15743 93 0,'0'0'0'16,"0"0"-34"-16,0 0 0 15</inkml:trace>
  <inkml:trace contextRef="#ctx0" brushRef="#br0" timeOffset="1792.78">13615 15743 18 0,'-62'0'27'16,"60"0"-15"-16,2 0 12 0,0 0 14 15,-3 0 9-15,3-4-13 16,-2 0-1-16,2 4-7 16,0-4 8-16,0 4-17 15,0-4-3-15,0 0 4 16,0 4 6-16,0 0 6 15,0 0-5-15,0 0 4 16,0-2 11-16,0-1-17 16,0 1-10-16,-2-2-3 15,0 4-2-15,0-3 5 16,-2-1-7-16,0 0-4 16,2 2 7-16,2-2-7 0,-2 0-1 15,0-4 4 1,-2 2-4-16,-3-3 3 0,1 0-4 15,-4 1 0-15,1-2 9 16,-1 2-6-16,-4-2-3 16,1 2 7-16,1-1-1 15,-1 1-3-15,0 3-2 16,-1-1 1-16,-1-1 4 16,1 1-6-16,-3 3-3 15,-1-3 2-15,-5 2 1 16,-1 0-3-16,-7 4 6 15,0-5-3-15,-1 5 12 16,4 0-10-16,-1-4-1 0,6 4 3 16,3 0-2-1,0 0 2-15,2 0-4 0,-2 0 2 16,3 0 1-16,-4 0-3 16,-4 4 0-16,4 5 3 15,-2 1-3-15,1-1 2 16,5-1-2-16,-4 2 0 15,-1 3 2-15,2-3-2 16,-2 2 0-16,1 0 1 16,2 2 1-16,-4 4-2 15,-4-4 0-15,1 7 0 16,-4-2 0-16,4-1 0 0,1-1 0 16,3-2 1-1,2 2-1-15,3 0 0 0,-2-3 0 16,3 5 0-16,3-8 0 15,3 3 0-15,0 0-1 16,1 4 1-16,1-4 0 16,1 4 0-16,-2 0-2 15,2 0 2-15,1 2-1 16,-1-1 1-16,2-1 0 16,1 6-1-16,2-2 2 15,2 0-2-15,0 0-1 16,0-6 2-16,0 4-1 15,0-2 1-15,4 0 0 0,3 0 0 16,2-2 1 0,-3-2-2-16,3 0 1 0,1 3 0 15,0 0 1-15,3 1-1 16,1 0-1-16,-1 1 1 16,3-1 0-16,-3-5 0 15,3 4-1-15,-3-3 1 16,3-1 2-16,-3-4-2 15,1 1 0-15,1 0-1 16,1 2 2-16,4-3 0 16,0 4-1-16,1-5 0 15,0 2 2-15,0-3-2 16,1 4-2-16,0-7 2 16,-2 4 0-16,0-2 1 0,4-2-1 15,-1 0 0-15,1-4 0 16,3 0 0-16,0 5 0 15,0-5 5-15,-1 0-5 16,-1 1 2-16,-3-1-2 16,3 0 0-16,-3 0 0 15,-4 0 0-15,2 0 0 16,0 0 0-16,2 0 1 16,1-1-2-16,3-4-1 15,1-3 2-15,2-2 2 16,-3 6-2-16,1-5 0 15,-2 6 0-15,0-2 0 16,-5 0 0-16,-1-3 0 0,2 2 0 16,-4-2 0-16,1-1 0 15,3 0 0-15,-4-3 0 16,1 2 0-16,-3-4 0 16,1 0 0-16,-3 2 0 15,-3-2-5-15,1-1 5 16,-5 3 0-16,1 3 3 15,0-4-3-15,0 0 0 16,-1-2 0-16,3 2 0 16,-3 0-1-16,2 4 1 15,-2-4 0-15,-2 3 1 16,1-2-1-16,1 2 2 16,-4 7-2-16,4-8 1 15,-4 7-2-15,2-4 1 0,-2 0 0 16,3 2 0-16,-3-3 1 15,0 0-1-15,0 5 0 16,-2-6 0-16,2 2 0 16,2-1 0-16,0 3 0 15,-4-1 1-15,0-3-1 16,0 2 1-16,0 0-1 16,0-3 0-16,0 4 0 15,0 1 0-15,0-2 0 16,0 4 1-16,0-4 0 15,0 2-1-15,0-5 0 0,0 4 1 16,0-5-1 0,-4 2 0-16,-2-2-1 0,0 2 1 15,-3-4 0-15,-1 5 0 16,-1 0 0-16,1 1 0 16,-2-2 1-16,1 1-1 15,3-3 0-15,-2 6 2 16,-1-1-2-16,5 1 1 15,-1-3-1-15,-2 3 0 16,2-2 2-16,-2 0-2 16,1-1 0-16,-4 5 0 15,1-6 0-15,-3 1-2 0,1 5-1 16,0 4 3 0,2-4-4-16,0 4 4 0,-1-6-2 15,6 3 0-15,-3 2 2 16,3-3-19-16,6-3-47 15,0-4-83-15</inkml:trace>
  <inkml:trace contextRef="#ctx0" brushRef="#br0" timeOffset="3917.63">13185 14332 378 0,'0'0'20'0,"0"0"-10"16,0 0 6-16,0 0 20 16,0 0 1-16,0 0-6 15,-20-24-13-15,20 24-18 16,0 0-4-16,0 15 0 16,0 17 4-16,11 15 23 15,0 4-15-15,-2 8-6 16,0 3 4-16,-2-3-5 15,-3-1-1-15,1 3 2 16,-3-6 0-16,0-5 2 16,-2-12-4-16,3-6 0 0,-1-14 2 15,-2-9-2-15,0-8 0 16,0-1 3-16,0 0 0 16,0-16 18-16,0-18-18 15,-14-19 2-15,3-10-6 16,-2-8 1-16,8-6 0 15,3 2 0-15,2 2 0 16,0 10-4-16,9 6 4 16,7 9-1-16,6 12-2 15,2 11 2-15,1 8-1 0,-3 11 0 16,5 6-3 0,0 4 4-16,0 22-2 0,-1 12 0 15,-1 5 1-15,-9 4 2 16,-6 7-1-16,-10-4-2 15,0 5 6-15,-2-3-15 16,-20 0 7-16,-7-2 5 16,-5-8 10-16,-1-2-10 15,1-10-4-15,8-13 4 16,6-7 3-16,4-10 2 16,5 0-5-16,0-8-11 15,4-14 3-15,7-6-11 16,0-4 7-16,9-2 10 15,15 3 2-15,3 3-1 16,2 6 1-16,-4 9 0 0,-3-2 2 16,2 7-2-16,-3-2 0 15,1 3 0-15,-2 3 1 16,0 4 0-16,0 0-1 16,0 0 0-16,-4 8 2 15,-1 15-2-15,1 7 0 16,-5 4 0-16,3 4 3 15,-1 6 2-15,-2 1-5 16,5-4 0-16,1-5 3 16,5-8-3-16,5-3-2 15,-2-12 1-15,4-8 1 16,-2-5 0-16,2 0 0 0,-3-22 0 16,-4-10 4-1,-1-12-4-15,-4-6-3 0,-3 0 1 16,-5 3 1-16,-5 5-3 15,-4 4 4-15,0 6 0 16,0 9 1-16,0 8 0 16,0 7 1-16,0 8 3 15,0 0-3-15,0 0-2 16,0 4-12-16,0 20 12 16,10 8 3-16,7 2 1 15,5 2-4-15,5 0 1 16,7-6 1-16,-1-5-1 15,2-9-1-15,1-7 0 16,-1-4 5-16,-3-5-5 16,-8 0 0-16,-6-18 0 0,-7-10 1 15,-4-6 8-15,-7-3-9 16,0 1 0-16,0 4 2 16,-2 7-1-16,-14 4-1 15,0 5 0-15,3 8-2 16,7-3 2-16,1 10-22 15,3 1-65-15,2 0-101 16</inkml:trace>
  <inkml:trace contextRef="#ctx0" brushRef="#br0" timeOffset="4215.45">14406 14490 517 0,'0'0'14'0,"0"0"-10"16,0 0-2-16,0 0 13 15,0 0 4-15,0 0 5 16,-4 139-12-16,4-106-12 16,0-4 5-16,0-2 15 15,0-6-17-15,4-8 3 16,7 1-6-16,0-8 0 15,5-1 5-15,0-2-5 16,1-3-1-16,-1 0-12 16,-3 0-25-16,0-9-30 15,3-18-51-15,-7-3-138 0</inkml:trace>
  <inkml:trace contextRef="#ctx0" brushRef="#br0" timeOffset="4389.64">14286 14337 50 0,'0'0'437'16,"0"0"-399"-16,0 0-35 15,0 0 14-15,0 0-3 16,0 0-14-16,-33-104 0 0,57 87-14 16,2 6-73-1,1 5-41-15,-6 0-76 0</inkml:trace>
  <inkml:trace contextRef="#ctx0" brushRef="#br0" timeOffset="5774.65">14820 14502 242 0,'0'0'13'16,"0"0"24"-16,0 0 45 15,0 0-3-15,0 0-29 16,0 0-27-16,-2-34 6 16,-15 32-14-16,-1 2 1 15,-5 0-2-15,2 10 2 16,-8 13-13-16,0 12-3 0,2 5 0 16,4 6 2-16,3-2-2 15,9 0 0-15,9-4 0 16,2-5-2-16,0-7 0 15,8-9-3-15,15-6 5 16,0-9 4-16,6-4-3 16,-3-9 0-16,2-18 5 15,1-18-3-15,1-7 1 16,-4-8-4-16,1-5 0 16,-2-8 1-16,-5-7-1 15,-7-7-4-15,-8-3-1 16,-5-4-3-16,0 0-9 15,-7 9-1-15,-1 21 17 16,0 19-1-16,8 22 2 16,0 16 0-16,0 7 0 0,0 11 0 15,0 22-2-15,0 15-1 16,0 6 3-16,0 5 6 16,0 8-4-16,0-1-2 15,0 7 3-15,2-8-1 16,1-1-1-16,0-5-1 15,-1-9 0-15,0-6 2 16,2-10-2-16,5-15-1 16,-3-6 1-16,6-5 0 15,1-8 3-15,1 0-3 0,3 0 0 16,4 0 5 0,3-4-4-16,-4-6-1 0,-2 6 0 15,-3 4 2-15,-3 0-4 16,-1 0 0-16,-1 0 2 15,2 0-3-15,-1 6 3 16,5 12-2-16,-1 8 2 16,1 7 0-16,-1 2 2 15,-1-1-2-15,1-8 0 16,1-6 3-16,-1-3-3 16,2-13 0-16,-5-3 0 15,5-1 0-15,0-14 5 16,3-16-1-16,-3-9-4 15,-5-4 14-15,-10 3-14 16,-2 0 1-16,0 9 4 0,-6 4-1 16,-12 9 6-16,-3 4-10 15,-2 10 2-15,-2 4-7 16,-2 0-2-16,0 8-4 16,-2 20-19-16,2 6-44 15,6 7-44-15,2 4-103 16</inkml:trace>
  <inkml:trace contextRef="#ctx0" brushRef="#br0" timeOffset="6976.31">15768 13768 487 0,'0'0'0'0,"-7"110"0"15,7-36 0-15,13 8 1 16,14 3 4-16,2 1 11 15,-4 6-12-15,-6-3-2 16,-12-3-2-16,-7-17 0 16,0-10-3-16,-2-18 4 15,-12-10-1-15,4-13 0 16,5-14 3-16,-2-4 0 16,3 0-3-16,1-22-3 15,3-11 0-15,0-6-7 16,19-1 9-16,16 4 1 15,7 5 1-15,-1 10-1 16,1 8 0-16,0 13 0 0,1 3-2 16,5 24 2-16,4 6 0 15,-3 3 1-15,-7 2 0 16,-11 2-1-16,-20 4-3 16,-11 3 3-16,0-3 1 15,-21-4 0-15,-18-4 7 16,-7 0-5-16,-8-4-1 15,-2-6-1-15,1-9-1 16,6-13 0-16,9-4 2 16,11 0-2-16,13 0 0 15,7 0 1-15,9 0-1 16,0 0-7-16,0-3-19 0,13-1 24 16,12-6 2-1,6-8 4-15,4-8-3 0,6-7 7 16,-1-11-1-16,4-3 2 15,-1-9 0-15,1-5-5 16,1-8 10-16,-3-10-14 16,-4-11 0-16,-3-9 1 15,-10-5-1-15,-11-8-2 16,-14-12-8-16,0-3-12 16,-14 1-5-16,-19 14 3 15,-5 13 24-15,3 21 1 16,4 18 1-16,8 20 4 15,10 18 4-15,3 14 7 16,6 8-7-16,2 32 1 0,-2 26-11 16,4 24 5-16,0 10-1 15,2 15 0-15,18 5 1 16,2 6-3-16,-4 9 8 16,-9-1-10-16,-7 0 0 15,-2-3 2-15,0-11-2 16,-13-11 0-16,1-16 0 15,3-14 0-15,9-13-3 16,0-6 3-16,0-14-12 16,12-14-37-16,12-13-9 15,7-11 17-15,6-12-29 0,0-24-13 16,5-3-28 0</inkml:trace>
  <inkml:trace contextRef="#ctx0" brushRef="#br0" timeOffset="7756.63">16634 14516 238 0,'0'0'92'15,"0"0"-78"-15,0 0-14 16,0 0 20-16,0 0-6 16,-104 134 2-16,81-86 6 15,3 2-8-15,7-1-6 16,6-8 1-16,5-7-4 15,2-11 2-15,0-9-7 0,5-14 3 16,14 0 13-16,4 0-13 16,-3-22 7-16,-1-6-8 15,0-7 0-15,-6-9-2 16,5 3 0-16,-7-4 0 16,0 5-4-16,-4 8 4 15,-7 6-2-15,2 10 2 16,-2 10 0-16,0 6 8 15,0 0-8-15,0 6 0 16,0 14 3-16,0 4 0 16,0 2 4-16,0 1-3 15,0-4-4-15,6 4 8 16,4-10-8-16,1-4 0 0,2-4-3 16,3-4 7-1,-1-5-3-15,-1 0 3 0,3-5-2 16,-1-13 5-16,-1-8-7 15,-1-2 0-15,-1-2 0 16,-1 5 0-16,-3 0 0 16,-3 8-1-16,1 9 2 15,-3 3-3-15,1 5 2 16,2 0-5-16,-1 0 4 16,3 16-2-16,0 4 2 15,-2 1 0-15,1 6 2 16,-1-9 2-16,0-2-3 15,0-6 2-15,-3-6-4 0,3-2 2 16,-1-2 0 0,4 0 3-16,3-6 1 0,3-16 1 15,3-4-5-15,-1-2 0 16,0 2-3-16,-2 5 3 16,-3 2 0-16,-2 7-1 15,-6 6 2-15,1 6-1 16,-4 0 0-16,3 0-5 15,4 0 3-15,2 14 2 16,0 6 0-16,3 0 3 16,-3 3-3-16,-1-2 4 15,4-3-4-15,-1-3 0 0,3-2-4 16,5-1-1 0,-2-8-31-16,6-4-44 0,4 0-85 15</inkml:trace>
  <inkml:trace contextRef="#ctx0" brushRef="#br0" timeOffset="8290.67">17510 14377 367 0,'0'0'62'0,"0"0"-48"15,0 0 29-15,0 0-22 16,0 0-16-16,0 0 12 15,-132 76-7-15,111-33-7 0,0 1 2 16,3 2 0-16,5-5 12 16,9-6-17-16,4-7-4 15,0-6 4-15,10-12-2 16,17-2 0-16,7-8-2 16,1 0-11-16,3 0-4 15,3-18-27-15,-4-4-15 16,-1-8 27-16,-7-1-36 15,-7-1-34-15,-4 1 25 16,-11 4 79-16,-3 4 1 16,-4 4 69-16,0 12-6 15,0 3 12-15,0 4-20 16,0 0-37-16,0 13-14 0,0 12 16 16,3 4 13-16,3 2-26 15,3-1 0-15,5-5 2 16,1-6-10-16,5-3-4 15,5-7 4-15,2-8 4 16,-2-1 5-16,-2 0-9 16,-3-5 0-16,-7-16 8 15,1-4-8-15,-5-11 0 16,0 1 1-16,-5-1 2 16,-4 3 0-16,0 12-3 15,0 4 3-15,-17 11 5 16,-8 6-8-16,-6 0-3 0,-3 13-19 15,-3 11-110 1</inkml:trace>
  <inkml:trace contextRef="#ctx0" brushRef="#br0" timeOffset="18157.31">14105 16226 56 0,'0'0'72'15,"0"0"-24"-15,0 0-23 16,0 0-11-16,0 0-4 16,0 0 22-16,0 0-23 15,0 0-2-15,-10-8-5 0,10 8 1 16,0 0 3-16,-3 0-5 16,3 0-1-16,0 0 23 15,0 0-7-15,-3 0 2 16,3 0-3-16,0 0 7 15,0 0 2-15,0 0-10 16,0 0-1-16,0-4 13 16,0 0-16-16,0 2-6 15,0-6 1-15,0 4-4 16,0-2-1-16,0-3 0 16,8 1 0-16,0-1 0 15,3-1 0-15,1 2 0 16,-1-1 2-16,3 1-2 0,-6 3 2 15,3-5-2 1,-2 6 0-16,0 0 3 0,-2 4-3 16,-1-4 0-16,-1 4-1 15,2 0 1-15,-1 0 0 16,1 0-5-16,2 0 5 16,2 0-4-16,0 4 4 15,2 0 0-15,-1 6-1 16,-1-1 2-16,0-4-2 15,2 3 1-15,-2 4 0 16,3-2-1-16,-3 3 7 16,0 0-6-16,3 1 3 0,-2-4-3 15,5 2 0-15,-5-2 0 16,5-2 0-16,-4-2-1 16,3-2 1-16,-1 4 0 15,-1-3 0-15,1-1 2 16,1-4-1-16,-3 2-1 15,1-2 0-15,-1 0 5 16,-3 0-5-16,2 0 0 16,-1 0 0-16,0 0 0 15,3-2 1-15,-1-7-1 16,3-3 0-16,-6 6-2 16,-3-4 4-16,-2 7-2 15,-3 2 0-15,-2 1-10 16,0-4-28-16,0 4-35 15,0 0-104-15</inkml:trace>
  <inkml:trace contextRef="#ctx0" brushRef="#br0" timeOffset="19407.71">15427 15687 293 0,'0'0'52'0,"0"0"-31"0,0 0 0 16,0 0-6-1,0 0 2-15,0 0 15 0,0-10-11 16,0 10-13-16,0 0-8 16,0 0 2-16,0 2 8 15,0 18-9-15,0 8 12 16,0 11 11-16,0 10-4 15,0 11 5-15,-9 5-10 16,-11 3-6-16,-3-2 6 16,-4-4-15-16,0-4 1 15,4-8 3-15,2-6-3 16,1-8 1-16,5-4-2 16,-1-5 1-16,1-1 1 15,-4-2-2-15,2 2-1 16,-1-4 0-16,5-8 1 0,1-3 0 15,6-5-5-15,4-6-10 16,2 0 13-16,0 0-20 16,0 0 1-16,0-8 0 15,2-15-4-15,14-3-7 16,-1-11 5-16,3 2-3 16,-3-1 15-16,1 0-7 15,-3-4-19-15,-4-1-17 16,0 1-5-16,0-4-14 15,-5 0-44-15</inkml:trace>
  <inkml:trace contextRef="#ctx0" brushRef="#br0" timeOffset="19940.88">15273 15981 61 0,'0'0'49'0,"0"0"-10"0,0 0-23 15,38-108 7-15,-30 87 0 16,0 2 12-16,-2 2 29 16,-1 5-23-16,-3 1-12 15,0 7-11-15,-2-2-4 16,0 6-2-16,0 0-12 15,4 0 0-15,4 10 0 16,5 16 1-16,5 11 14 16,-1 12 17-16,6 0-20 15,3-4-5-15,8-1 2 16,3 0-5-16,8-2 17 16,2-7-21-16,0 1 1 15,-3-2 4-15,-4 3-5 16,-5-6 2-16,-3 1-2 15,-5 2 2-15,-7-9-2 0,-7-3 0 16,-6-4 0-16,-7-4 0 16,0-6 0-16,0-1 1 15,0-7-1-15,-5 0 1 16,-14 0 5-16,-4-11-6 16,-2-17-3-16,4-8 1 15,0-4 0-15,5-9 2 16,8 9-4-16,6 0 11 15,-1 1-11-15,3 2 4 16,0 1 0-16,0-4 1 0,0 0-1 16,7 0 0-1,1-4 0-15,4 7 1 0,-1-3-2 16,3 4 1-16,-1 6 0 16,1 6-1-16,-1 3 1 15,-2 6-2-15,-2 3 0 16,0 3-17-16,-3 3-3 15,3 3-34-15,3-2-6 16,-2 2-8-16,9 3-89 16</inkml:trace>
  <inkml:trace contextRef="#ctx0" brushRef="#br0" timeOffset="20443.07">16251 15574 222 0,'0'0'55'0,"0"0"-13"16,0 0-5-16,0 0-5 15,0 0-12-15,0 0 15 16,-53 5-16-16,44 17-11 15,-1 14 19-15,4 4-8 16,-1 10 0-16,3 2-7 16,0 6 2-16,4 3 3 15,0 4-9-15,0-6-4 16,0-2 6-16,11-5-10 16,9-9 0-16,2 1 0 15,2-10 0-15,1 2 0 16,-2-7-1-16,-6-3-3 15,-3-8-5-15,-1 0-18 0,-7-9-18 16,2 4-39-16,-4-9 10 16,0 0-60-16</inkml:trace>
  <inkml:trace contextRef="#ctx0" brushRef="#br0" timeOffset="20946.36">16565 15936 293 0,'0'0'53'0,"0"0"-26"15,0 0-14-15,0 0 6 16,0 0 3-16,0 0-22 15,0 4 2-15,0 19-1 16,-2 10 15-16,0 1 13 16,2-2-21-16,0-7-5 15,0-2 6-15,0-2-7 16,15-6 2-16,3-5-2 16,-3-2-2-16,2-4 2 15,-2-4-2-15,-1 0 0 16,-2 0 18-16,-3 0-13 15,5-16 0-15,-3-5-2 0,-2-8-2 16,-4-3 1-16,-5-1-2 16,0 4 0-16,0 2 4 15,-2 4-4-15,-15 5 0 16,2 5 1-16,-3-1 0 16,0 3 2-16,3 1-3 15,-1 5-1-15,3-1-6 16,0 4 7-16,5 0-11 15,2 2-4-15,2 0-17 16,4 0-7-16,0 0-40 16,0 0-14-16,0 0-31 0</inkml:trace>
  <inkml:trace contextRef="#ctx0" brushRef="#br0" timeOffset="21216.15">17093 16102 259 0,'0'0'55'15,"0"0"5"-15,0 0-45 16,13 116 6-16,-8-86-2 15,2-2-11-15,-3-2 0 0,5 1-8 16,-3-9-4-16,-3-4 2 16,2-4-10-16,-5-2-33 15,2 0-84-15,-2-7-102 16</inkml:trace>
  <inkml:trace contextRef="#ctx0" brushRef="#br0" timeOffset="21913.34">17654 15839 211 0,'0'0'156'0,"0"0"-132"16,0 0-19-16,0 0 13 16,0 0 17-16,0 0-28 15,-48 9-1-15,41 8 1 16,2 10 0-16,-1-4 10 0,4 8-7 15,2 0-8-15,0 0 8 16,0-5-10-16,0-4-1 16,0-2-1-16,4-4 2 15,2-6 0-15,2-2-3 16,-2-4-4-16,-1-4 0 16,-3 0-1-16,4 0 7 15,1-4 1-15,0-14 6 16,-2-4-6-16,-3-11-19 15,-2 4-7-15,0-3 19 16,0 2-9-16,-2-3 7 16,-12 7 8-16,3 0 1 0,0 8-1 15,1 4 1-15,4 1 0 16,2 12 1-16,4-3-1 16,0 4 0-16,0 0 0 15,0-5 0-15,0 5-2 16,0-2-10-16,4 0 12 15,12-1 11-15,3 2-10 16,2-4 6-16,4 1 4 16,1 4-3-16,0-8 4 15,1 2 0-15,-2 2-11 16,-5-5 12-16,0 3-13 16,-4 4 0-16,-5-7 1 15,-2 5-1-15,-2 0-6 16,-3 2-29-16,2-2-12 15,-1 4-65-15,-1-4-165 0</inkml:trace>
  <inkml:trace contextRef="#ctx0" brushRef="#br0" timeOffset="22325.21">17943 15383 280 0,'0'0'64'0,"0"0"-63"15,0 0 19-15,0 0 23 16,137 138 12-16,-92-71 2 16,-7 13-22-16,-11 6-21 15,-10-3-6-15,-10 3-2 16,-7-10 14-16,0-5-13 0,0-10-7 15,-5-2 3 1,-8-5-2-16,-3 0-1 0,3-5-20 16,2-5-84-1,-5-8-78-15</inkml:trace>
  <inkml:trace contextRef="#ctx0" brushRef="#br0" timeOffset="58107.93">16104 17183 194 0,'0'0'35'0,"0"0"-13"0,0 0-14 16,0 0-6-16,0 0 32 15,0 0 2-15,0 0-9 16,-4-18-9-16,4 18-5 16,0 0 1-16,0 0 5 15,0 0-7-15,0 0 14 16,0 0-21-16,0 0-1 15,0 0 5-15,-2 0-7 16,2 0 0-16,0 0-2 16,0 0 1-16,0 0-5 15,0 0 4-15,0 8 0 16,0 6 5-16,10 8 6 0,1 10-5 16,1 4-1-16,1 12-2 15,-1 6 14 1,-4 9-15-16,1 3 0 0,-5 6 9 15,1 0 0-15,2-1 6 16,-3 0-9-16,1 9 1 16,1 8 9-16,3 11-12 15,0 5-5-15,-2 3 7 16,-1-5-6-16,-1-12 0 16,-5-10-2-16,0-7 2 15,0-13 7-15,0-10-9 16,0-6 0-16,0-9 7 15,-3-8-7-15,-3-8 1 0,2-2-1 16,1-11 0-16,-1 2 0 16,2-4 0-16,0-4-8 15,-6 0-1-15,0 0-28 16,-3-8-56-16,-12-10-95 16</inkml:trace>
  <inkml:trace contextRef="#ctx0" brushRef="#br0" timeOffset="58690.01">14827 18852 299 0,'0'0'67'0,"0"0"-44"15,0 0-22-15,0 0 22 16,0 0-5-16,0 0 1 15,-26 0-16-15,30 0 0 16,11-1 9-16,8-2-4 0,8-6 11 16,7 3 9-16,11-2-19 15,11-5 6-15,14 0 1 16,15-1-9-16,13-13 9 16,18-4-14-16,17-5-1 15,14-4 8-15,10 0-8 16,1 2-1-16,0 2 0 15,-4-1 2-15,-1 6-1 16,-3 0-1-16,0-1 0 16,-6 5 2-16,-9 4-2 15,-10 6-1-15,-17 8 1 16,-14 5 0-16,-11 0-1 0,-16 0 1 16,-18-2 0-16,-13 6 1 15,-15-4-1-15,-10 0-2 16,-11 0 0-16,-4-7-15 15,0-2 4-15,-26-5-81 16,-21 2-61-16,-17 10-95 16</inkml:trace>
  <inkml:trace contextRef="#ctx0" brushRef="#br0" timeOffset="61009.8">14426 18691 307 0,'0'0'52'15,"0"0"-52"-15,0 0-3 16,0 0 0-16,0 0 3 0,0 0 5 16,31 3 7-1,-4-3-6-15,0 0 10 0,-3 0-12 16,-1 0 0-16,-4 0 20 15,2 0-14-15,1 0-1 16,0 0-5-16,3-7-4 16,1 3 10-16,1-4-5 15,5-6 3-15,3 0 5 16,3-5-10-16,2-3-3 16,2 0 6-16,6-4-5 15,0-2 8-15,4-2-9 16,-4 6 0-16,-1-2 3 15,-5 0-2-15,-6 4-1 0,-2 0 1 16,-3 0-1 0,-3-3 3-16,-3 4-3 0,2-5 0 15,-4 0 2-15,6-7-2 16,-3 1 0-16,1-1 1 16,2-4 0-16,-3 1 1 15,1 10-2-15,-2-2 0 16,-3 10 2-16,-4 0-2 15,-4 4 0-15,-4 2 1 16,-1 1 0-16,-2 0 4 16,0 5-5-16,-3-6 0 15,3 2 11-15,-1-7-10 0,2-1 1 16,0-3 3 0,3 1-1-16,1 0 3 0,-1 1-7 15,-1 1 0-15,0 8 3 16,1-2-3-16,-3 2 0 15,2 2 0-15,-4-2 0 16,3 1 3-16,0-4-3 16,0 3 0-16,0-6 0 15,0 3 1-15,2-2-1 16,-2 3 3-16,0-3 0 16,0 2 3-16,-2 1-6 15,-1-2 0-15,-2 3 4 16,3 0-4-16,-3 1 0 15,2-2 2-15,0-3-2 16,-2 6 1-16,3-4-1 16,-1 0 0-16,2-2 0 0,0 3 0 15,-1-2 0-15,-3 5-1 16,4 0 2-16,-4 1-1 16,-2 4 0-16,2 2 0 15,-4 2 0-15,3-4 0 16,-1 0 0-16,2-4 1 15,0 2-1-15,4 2 0 16,-4-3 0-16,5 1 0 16,1-3-2-16,2 1 2 15,3-6 0-15,-1 8 1 16,-3-1-1-16,-2-2 0 0,-3 3 0 16,-3 2 0-16,2 4-3 15,-3 0 3-15,0 0 0 16,2-4 0-16,3 4 0 15,4-4 1-15,5 0-1 16,-4 2 0-16,7 2-1 16,-3-4 1-16,-3 4-3 15,0 0 3-15,-2 0 0 16,-2 0 1-16,0 0-1 16,0 0 0-16,0 6 0 15,2 2 0-15,3 0 0 16,-1-2 1-16,1 6 0 15,3-2 0-15,-1 4-1 0,1-2 0 16,-1-1-2 0,-3 0 2-16,3-1 0 0,-3 2 1 15,1-1 0-15,1-4 0 16,-1 7-1-16,1-4 0 16,-4-2 0-16,1 4 0 15,-1-1-2-15,-1-2 2 16,2 4 0-16,1 0 1 15,1 2-1-15,1-3 0 16,-1 2 2-16,-1-1-2 16,1 0 0-16,-1-3 1 15,0 3-1-15,3-8 0 16,1 3 0-16,1 2 0 16,3 2 1-16,-2-6-1 0,2 5 0 15,-1-6 2-15,4 5-2 16,-2-6 0-16,1 4 0 15,1-2 0-15,-4 3 0 16,2-1 0-16,1 5 0 16,-4-3 0-16,2-2 1 15,-3 3-1-15,1-4 0 16,6 3 0-16,-4-2-1 16,5 2 1-16,-2-1 0 15,1-6 0-15,4 4 1 16,-2-4 0-16,2-3-1 15,2 4 0-15,0 0 2 16,0 0-2-16,0 1 0 0,-1-4 2 16,-4 3-2-16,6-4 0 15,-3 0 0-15,0 0 0 16,0 0 1-16,0 0-1 16,2 4 0-16,-4 1 2 15,-1-5-2-15,-4 6 0 16,-4-6 0-16,-3 3 0 15,6-3 0-15,-2 0 0 16,6 4 0-16,4-4 2 16,4 0-2-16,3 0 2 15,5 0-2-15,1 0 0 16,-3 0 1-16,2 0-1 0,-3 0 0 16,-5 0 1-16,-2 0 0 15,-2 0-1-15,-4 0 0 16,-2 0 0-16,-8 0 0 15,1 0 0-15,-1 0 0 16,-1 0 2-16,1 5-2 16,1-5 1-16,-1 4-1 15,1-4 0-15,-1 0 0 16,1 0 0-16,-3 0-2 16,2 0 2-16,2 0-13 15,-5 0-35-15,-2-4-115 16</inkml:trace>
  <inkml:trace contextRef="#ctx0" brushRef="#br0" timeOffset="185604.01">18508 387 138 0,'0'0'29'16,"0"0"-26"-16,0 0 10 15,0 0 31-15,0 0-5 16,0 0-5-16,0 0-4 16,0 0-20-16,-20-10 2 15,20 7 9-15,0 2-3 16,0 1-4-16,0 0-5 16,0 0 4-16,0 0 22 15,0 0-20-15,-2 0-2 16,2 0 1-16,0 0-7 15,0 12-3-15,0 20 5 16,0 16-3-16,0 14 12 16,6 10-16-16,4 12 1 0,-2 9 5 15,5 5-4-15,-3 4 7 16,1 6-11-16,-7 7 1 16,0-1 5-16,-4 0-6 15,0-5 0-15,0-5 3 16,0-6-3-16,-6-2 0 15,-17-1 0-15,-3-3 0 16,-3-4-1-16,5-3 1 16,5-12 0-16,11-7 0 15,3-13 0-15,5-13 0 16,0-3 0-16,0-12 0 16,0-5-2-16,3-5 2 0,3-6-1 15,0-3 1-15,0-2 1 16,-4-2 2-16,0 0-3 15,-2-2 0-15,0 0 1 16,0 0-1-16,0 0-5 16,-2 0-16-16,-18-2-45 15,-1-8-14-15,8-1 10 16,-1-5-34-16</inkml:trace>
  <inkml:trace contextRef="#ctx0" brushRef="#br0" timeOffset="186303.62">17652 2534 327 0,'0'0'47'16,"0"0"-43"-16,0 0-4 15,0 0 0-15,0 0 8 16,0 0 0-16,63 0 6 16,-20 0 5-16,7-2-8 15,10-4 7-15,7-4 8 16,3 1-7-16,3 3 0 15,2-1-17-15,10 7 1 0,15 0 9 16,16 0 3 0,13 14-3-16,10 4-2 0,-1-2-9 15,0 5 6-15,2-6-7 16,5-2 0-16,3-5 5 16,3-5-1-16,-1-1 0 15,-1-2-4-15,7 0 2 16,-2 4-1-16,-4 2-1 15,-2 4-2-15,-10 1 2 16,-4-1 0-16,-8-1 0 16,-5 0 0-16,-14-1 0 15,-11-4 0-15,-12-2 0 0,-6-2-1 16,-9 0 1-16,-6 0 0 16,-10-4-1-16,-9-5 1 15,-9 3 0 1,-12 0-6-16,-6 3 3 0,-11-4-29 15,-6 0-5-15,0-1-47 16,0-2-62-16</inkml:trace>
  <inkml:trace contextRef="#ctx0" brushRef="#br0" timeOffset="187114.45">18689 2041 505 0,'0'0'37'0,"0"0"-37"16,0 0-6-16,0 0-6 16,0 0 8-16,0 0-4 15,-19 18-12-15,36-10 12 16,2-2-17-16,-1 4-26 16,5 3-47-16</inkml:trace>
  <inkml:trace contextRef="#ctx0" brushRef="#br0" timeOffset="187304.16">18947 2440 430 0,'0'0'40'0,"0"0"-40"16,0 0 0-16,0 0 7 15,0 0-1-15,0 0-6 16,4 18-2-16,-2-18-47 15,4-18-4-15,-2-6 11 16,-2-8-97-16</inkml:trace>
  <inkml:trace contextRef="#ctx0" brushRef="#br0" timeOffset="187465.27">18860 2073 400 0,'0'0'52'0,"0"0"-45"15,0 0-6-15,0 0 14 16,0 0 5-16,0 0-20 16,-13-4-4-16,21 8-16 15,11 5-44-15,5 3-92 16</inkml:trace>
  <inkml:trace contextRef="#ctx0" brushRef="#br0" timeOffset="187653.22">19105 2363 170 0,'0'0'299'0,"0"0"-295"16,0 0 2-16,0 0-8 16,0 0 2-16,0 0-2 15,-4 17-21-15,8-17-48 16,5-9-50-16</inkml:trace>
  <inkml:trace contextRef="#ctx0" brushRef="#br0" timeOffset="187832.19">19025 2063 355 0,'0'0'55'0,"0"0"-43"16,0 0-10-16,0 0 19 15,0 0 14-15,0 0-18 16,-20-24-17-16,26 24-8 16,4 0-51-16,5 0-13 15,3 0-59-15</inkml:trace>
  <inkml:trace contextRef="#ctx0" brushRef="#br0" timeOffset="188040.27">19256 2294 151 0,'0'0'78'0,"0"0"-58"16,0 0 9-16,0 0 1 16,0 0-2-16,0 0-9 15,41 54 15-15,-41-54-25 16,0 0-8-16,0 0-2 15,0-10-57-15,-2-9-185 16</inkml:trace>
  <inkml:trace contextRef="#ctx0" brushRef="#br0" timeOffset="188242.94">19208 1908 415 0,'0'0'43'0,"0"0"-28"16,0 0 7-16,0 0 11 16,0 0-24-16,0 0-9 15,-16-7-1-15,22 7-53 16,6 7-11-16,5 8-4 16,4 6-79-16</inkml:trace>
  <inkml:trace contextRef="#ctx0" brushRef="#br0" timeOffset="188403.81">19441 2213 174 0,'0'0'104'0,"0"0"-27"15,0 0-30-15,0 0 13 16,0 0-20-16,0 0-11 16,29 49 4-16,-29-49-33 15,0-2-2-15,0-19-10 16,0-5-61-16,0-2-51 15</inkml:trace>
  <inkml:trace contextRef="#ctx0" brushRef="#br0" timeOffset="188577.05">19377 1648 524 0,'0'0'47'0,"0"0"-45"16,0 0 6-16,0 0 5 15,0 0-9-15,0 0-4 16,-27-8-24-16,43 20-75 16,13 10-13-16,7-2-160 15</inkml:trace>
  <inkml:trace contextRef="#ctx0" brushRef="#br0" timeOffset="188754.37">19709 2015 400 0,'0'0'55'0,"0"0"-43"16,0 0-4-16,0 0 18 15,0 0-11-15,0 0-8 16,0 31-7-16,0-31-23 16,2-5-96-16,-2-21-129 15</inkml:trace>
  <inkml:trace contextRef="#ctx0" brushRef="#br0" timeOffset="188905.39">19611 1680 578 0,'0'0'24'0,"0"0"-19"16,0 0 4-16,0 0-8 15,0 0-1-15,0 0-2 16,-37 4-55-1,60-4-112-15</inkml:trace>
  <inkml:trace contextRef="#ctx0" brushRef="#br0" timeOffset="189071.2">19780 1907 242 0,'0'0'283'16,"0"0"-266"-16,0 0-15 15,0 0-2-15,0 0 0 0,0 0 2 16,-13 14-2 0,13-30-87-16,9-15-119 0</inkml:trace>
  <inkml:trace contextRef="#ctx0" brushRef="#br0" timeOffset="189242.44">19858 1329 436 0,'0'0'62'0,"0"0"-50"16,0 0-4-16,0 0 13 15,0 0 12-15,0 0-33 0,-35-54-2 16,35 54-62-16,22 0-83 16,2 8-212-16</inkml:trace>
  <inkml:trace contextRef="#ctx0" brushRef="#br0" timeOffset="189420.98">20112 1677 431 0,'0'0'49'16,"0"0"-34"-16,0 0 3 16,0 0 21-16,0 0-14 15,0 0-11-15,110 103-11 16,-99-99-3-16,-3-4-17 15,8 0-34-15,-1-11-117 16</inkml:trace>
  <inkml:trace contextRef="#ctx0" brushRef="#br0" timeOffset="189589.74">20048 1196 565 0,'0'0'16'15,"0"0"-12"-15,0 0-4 16,0 0 5-16,0 0-5 16,0 0-7-16,15 48-28 15,28-17-84-15,7 1-103 16</inkml:trace>
  <inkml:trace contextRef="#ctx0" brushRef="#br0" timeOffset="189751">20444 1748 324 0,'0'0'143'0,"0"0"-140"15,0 0 10-15,0 0-7 16,0 0 5-16,0 0-6 16,18 68-5-16,-18-68-48 0,-11-8-162 15</inkml:trace>
  <inkml:trace contextRef="#ctx0" brushRef="#br0" timeOffset="189922.61">20025 1684 614 0,'0'0'8'15,"0"0"-2"-15,0 0 0 16,0 0-5-16,0 0-2 15,0 0 0-15,-29 12-70 16,23-10-142-16</inkml:trace>
  <inkml:trace contextRef="#ctx0" brushRef="#br0" timeOffset="190084.28">20025 1684 621 0,'-102'96'1'16,"100"-96"-1"-16,2 0-8 16,0-11 1-16,6-14-88 15,17-12-108-15</inkml:trace>
  <inkml:trace contextRef="#ctx0" brushRef="#br0" timeOffset="190264.53">20460 1185 407 0,'0'0'249'0,"0"0"-249"16,0 0-1-16,0 0-29 16,0 0 9-16,0 0-11 15,138 2-89-15,-75 10-122 16</inkml:trace>
  <inkml:trace contextRef="#ctx0" brushRef="#br0" timeOffset="190459.63">20676 1757 528 0,'0'0'27'0,"0"0"-26"16,0 0-2-16,0 0-11 16,-29-121-43-16,29 71-44 15,0-6-113-15</inkml:trace>
  <inkml:trace contextRef="#ctx0" brushRef="#br0" timeOffset="190631.79">20389 1002 526 0,'0'0'45'16,"0"0"-30"-16,0 0 0 15,0 0 8-15,0 0-22 16,0 0 3-16,18-4-8 16,11 17-18-16,8 13-88 15,3 1-116-15</inkml:trace>
  <inkml:trace contextRef="#ctx0" brushRef="#br0" timeOffset="190811.86">20892 1570 512 0,'0'0'71'15,"0"0"-71"-15,0 0 0 16,0 0 21-16,0 0-12 15,0 0-9-15,0-104-24 16,-5 54-119-16,-5-7-111 16</inkml:trace>
  <inkml:trace contextRef="#ctx0" brushRef="#br0" timeOffset="190999.72">20700 716 427 0,'0'0'108'16,"0"0"-95"-16,0 0-8 0,0 0-3 16,0 0-2-16,0 0 0 15,40 72-5-15,-3-28 5 16,5 1-78-16,0-2-6 16,-4-2 17-16,-4-8-40 15</inkml:trace>
  <inkml:trace contextRef="#ctx0" brushRef="#br0" timeOffset="191186.92">21130 994 598 0,'0'0'11'0,"0"0"-11"0,0 0 0 16,0 0-5-16,-77-120 5 15,72 90-28-15,5 2-82 16,0 6-124-16</inkml:trace>
  <inkml:trace contextRef="#ctx0" brushRef="#br0" timeOffset="191342.4">21130 688 440 0,'0'0'83'0,"0"0"-83"16,0 0-12-16,0 0 12 0,0 0-19 15,0 0-71-15,90-15-106 16</inkml:trace>
  <inkml:trace contextRef="#ctx0" brushRef="#br0" timeOffset="191506.65">21264 533 511 0,'0'0'12'16,"0"0"-12"-16,0 0-12 0,0 0-69 15,0 0-90-15</inkml:trace>
  <inkml:trace contextRef="#ctx0" brushRef="#br0" timeOffset="192620.03">18575 2463 323 0,'0'0'40'0,"0"0"-37"0,0 0 14 16,0 0 7 0,0 0 8-16,0 0-5 0,-2 0-21 15,10 0 6-15,6-9-1 16,-1 1 1-16,3 2 13 16,4-2-25-16,6-5 6 15,6-4 3-15,8-5 0 16,5-6 0-16,10-4-9 15,10-9 3-15,8-3 0 16,8-3-3-16,4-2 0 16,-1 4 0-16,-6 0 1 15,-3 7-1-15,-5 0 0 16,-1 4 0-16,-2-3 1 16,-3-1-1-16,1 1-1 0,1-2 1 15,2-1 0 1,-1 0 0-16,-5-2-2 0,-4 0 2 15,-3 1-2-15,3 0 2 16,0-2-1-16,4 3 1 16,-1-2 0-16,-3 5 1 15,-5 1-1-15,-2-3 0 16,-2 3-3-16,3 0 3 16,-8 2 0-16,1 2 2 15,-1 2-2-15,-4 4 0 16,3-2 0-16,-3 3 0 15,0 0 0-15,-4 3 0 16,0-5 0-16,-3 4 0 0,-4 0 1 16,-4 2 0-1,-2 0-1-15,0 2 0 0,2 0 3 16,4 3-3-16,6-2 0 16,5-2 6-16,7-2-6 15,2-2 3-15,2-1-3 16,-7 4 1-16,-7 1 2 15,-11 5-3-15,-12 5 0 16,-10 5 1-16,-4 2 0 16,0 2 3-16,0 1-4 15,0 0 3-15,0 0-7 16,0 0-11-16,-6 0-27 16,-1 0-45-16,-2 0-237 0</inkml:trace>
  <inkml:trace contextRef="#ctx0" brushRef="#br0" timeOffset="194236.63">24096 251 222 0,'0'0'31'16,"0"0"-9"-16,0 0 13 15,0 0 6-15,0 0-14 16,0 0 26-16,0 0-26 16,-5-9-2-16,5 9 6 15,0 0-16-15,0 0-4 16,0 6-4-16,0 26-7 15,0 23 35-15,0 18-26 16,0 21-1-16,0 15 7 16,0 7-6-16,0 3-1 0,0-1-6 15,0-5 0-15,0-1 10 16,0-5-12-16,7-2 3 16,2-8 11-16,-2-7-11 15,-3-8 0-15,-2-6 0 16,1-6-2-16,-3-8 7 15,0-1-8-15,0-5 0 16,0 0 5-16,0-2-5 16,-3-4 6-16,1-6 2 15,2-11-7-15,0-3 15 16,0-9-16-16,5-4 0 0,1-3 3 16,1-8-3-16,-2-2 0 15,-3-1 0-15,-2-3 1 16,2 0 1-16,-2 0-2 15,0 0 0-15,0 0-2 16,0 0 2-16,0 0-9 16,0 0-7-16,-6 0-24 15,-13 0 0-15,-5-6-29 16,-8 1-43-16,-1-5-87 16</inkml:trace>
  <inkml:trace contextRef="#ctx0" brushRef="#br0" timeOffset="194838.7">23363 2332 372 0,'0'0'31'16,"0"0"-22"-16,0 0-9 15,0 0 1-15,0 0 16 16,138-32 6-16,-69 15-7 16,18 4-3-16,13 0-11 15,7 4 14-15,10 3 4 16,0-1-18-16,11 5 0 16,1 2-2-16,6-1 2 15,4-4 4-15,3-5-3 16,7-4 4-16,7-1 14 15,4-7-20-15,8 4 5 16,1-3 0-16,-1 7-5 0,-4 4-1 16,-14 3 0-16,-19 7 0 15,-13 0 0-15,-16 0 0 16,-8 0 0-16,-9 3 0 16,-5-3 1-16,-9 2 0 15,-8-2-1-15,-10 0 0 16,-15 0 1-16,-13 0-1 15,-15-2 0-15,-7 2-1 16,-3-3 2-16,0 3 0 16,0-1-1-16,-13 0-36 15,-21 1-59-15,-13 0-39 16</inkml:trace>
  <inkml:trace contextRef="#ctx0" brushRef="#br0" timeOffset="195491.82">24654 1571 403 0,'0'0'113'0,"0"0"-96"15,0 0 1-15,0 0-4 0,0 0 0 16,0 0-5-16,-6 25-9 16,22-13 0-16,5 4-1 15,2 2-6-15,9 0 4 16,1 2-39-16,8 4-70 16,-1 6-26-16</inkml:trace>
  <inkml:trace contextRef="#ctx0" brushRef="#br0" timeOffset="195670.98">24970 1907 478 0,'0'0'37'0,"0"0"-22"16,0 0 7-16,0 0 15 0,0 0-14 16,0 0-23-1,-112-20-14-15,103 2-45 0,3-5-41 16,-2 4 35-16,4-1-23 15,-2 7-109-15</inkml:trace>
  <inkml:trace contextRef="#ctx0" brushRef="#br0" timeOffset="195834.06">24754 1730 305 0,'0'0'103'16,"0"0"-66"-16,0 0 1 15,0 0 7-15,0 0-12 16,0 0 4-16,-5-14-29 0,5 14-4 15,0 0-8 1,0 0 1-16,0 0-15 0,0 0-42 16,7 0-29-16,6 4-20 15,1 4-38-15</inkml:trace>
  <inkml:trace contextRef="#ctx0" brushRef="#br0" timeOffset="195987.25">24754 1730 160 0,'116'44'52'0,"-116"-44"-25"15,0 0 21-15,0 0 16 16,0 0-12-16,0 0-5 16,0 0-10-16,0 0-7 15,0-5-30-15,-3-12-7 0,-10-2-23 16,-2-4-53 0,-4 7-36-16</inkml:trace>
  <inkml:trace contextRef="#ctx0" brushRef="#br0" timeOffset="196163.46">24754 1552 400 0,'0'0'100'15,"0"0"-99"-15,0 0 13 16,0 0 22-16,0 0-6 16,0 0-20-16,0-4-7 15,8 4-6-15,8 0-5 16,-1 0-27-16,6 0-37 15,0 0-61-15,2 12-105 0</inkml:trace>
  <inkml:trace contextRef="#ctx0" brushRef="#br0" timeOffset="196320.01">24925 1663 284 0,'0'0'16'0,"0"0"-6"15,0 0 11-15,0 0 27 16,0 0 21-16,0 0-34 15,0 13-26-15,0-15-9 16,0-15-44-16,-7-4-40 16,-2-1-48-16</inkml:trace>
  <inkml:trace contextRef="#ctx0" brushRef="#br0" timeOffset="196527.13">24872 1420 337 0,'0'0'71'0,"0"0"-59"0,0 0-9 16,0 0 40-16,0 0-9 16,0 0-22-16,-14-4-8 15,14 5-3-15,9 18-1 16,4-2 0-16,8 4-2 16,0-1 2-16,4-2-53 15,-4-4-20-15,-4-1 11 16,1 0-47-16,-5-3-55 0</inkml:trace>
  <inkml:trace contextRef="#ctx0" brushRef="#br0" timeOffset="196703.13">25039 1634 104 0,'0'0'89'0,"0"0"-25"0,0 0 7 16,0 0-31-16,0 0 24 15,0 0-4-15,-25-18-30 16,16 12-2-16,7-2-7 15,-2-2-20-15,-1-2-1 16,0-2-7-16,-1-4-44 16,1-4-32-16,-1 4-32 15</inkml:trace>
  <inkml:trace contextRef="#ctx0" brushRef="#br0" timeOffset="196945.84">24789 1016 214 0,'0'0'211'0,"0"0"-178"15,0 0-32-15,0 0 20 16,0 0 15-16,0 0-36 16,2-9 0-16,19 9-6 15,6 1 6-15,-2 17-26 16,2 8 5-16,7 5-12 15,-3 0-5-15,4 1-12 0,6 3-6 16,-3 3 7-16,6 2-15 16,-1 6-73-16</inkml:trace>
  <inkml:trace contextRef="#ctx0" brushRef="#br0" timeOffset="197120.75">25308 1486 50 0,'0'0'89'16,"0"0"-40"-16,90 104-25 15,-67-78-12-15,-2-8-5 16,-3 2-6-16,-7-5 6 15,0-4 6-15,-6-3 26 16,-1-2 1-16,-4-6-13 16,0 2-2-16,0-2 21 15,0 0-18-15,0 0-1 16,0-12-27-16,-16-8-82 0,-7-6-101 16</inkml:trace>
  <inkml:trace contextRef="#ctx0" brushRef="#br0" timeOffset="197306.06">25009 1084 448 0,'0'0'14'0,"0"0"-14"16,0 0 0-16,0 0 0 0,0 0-12 15,0 0-8-15,32 12-52 16,-8 9-96-16</inkml:trace>
  <inkml:trace contextRef="#ctx0" brushRef="#br0" timeOffset="197501.04">25602 1477 278 0,'0'0'39'16,"0"0"0"-16,0 0-15 15,85 109-12-15,-67-91-6 0,-5-6 1 16,1-4-7-16,-3-6-18 16,0-2-47-16,-5 0-86 15</inkml:trace>
  <inkml:trace contextRef="#ctx0" brushRef="#br0" timeOffset="197673.72">25435 1181 523 0,'0'0'58'0,"0"0"-53"15,0 0 3-15,0 0-8 16,0 0 0-16,-122-74-3 15,113 58-6-15,9 6-118 0,0-5-97 16</inkml:trace>
  <inkml:trace contextRef="#ctx0" brushRef="#br0" timeOffset="197859.83">25377 821 531 0,'0'0'13'0,"0"0"-13"16,0 0-19-16,0 0 19 15,0 0 5-15,0 0-5 16,75 56-59-16,-21-25-57 16,11 1-79-16</inkml:trace>
  <inkml:trace contextRef="#ctx0" brushRef="#br0" timeOffset="198032.65">26144 1438 470 0,'0'0'40'16,"0"0"-33"-16,0 0 4 15,0 0 14-15,0 0-22 16,0 0-3-16,-89-44-81 0,49 9-49 15</inkml:trace>
  <inkml:trace contextRef="#ctx0" brushRef="#br0" timeOffset="198229.13">25063 481 455 0,'0'0'0'0,"0"0"-10"16,0 0 8-16,0 0 4 16,0 0 1-16,0 0-3 15,138-30-10-15,-105 60-45 0,4 8-36 16,5 4-197 0</inkml:trace>
  <inkml:trace contextRef="#ctx0" brushRef="#br0" timeOffset="198419.85">26416 1305 358 0,'0'0'0'16,"0"0"0"-16,0 0 5 15,0 0-5-15,0 0 0 0,0 0 0 16,77 78-36-1,-77-78-234-15</inkml:trace>
  <inkml:trace contextRef="#ctx0" brushRef="#br0" timeOffset="198632.75">25456 402 207 0,'0'0'319'0,"0"0"-310"15,0 0-6-15,0 0-3 16,0 0-7-16,0 0 2 16,-56-74-3-16,87 74-64 15,11 5-52-15,7 20-103 0</inkml:trace>
  <inkml:trace contextRef="#ctx0" brushRef="#br0" timeOffset="198821.17">26558 1055 297 0,'0'0'92'16,"0"0"-62"-16,120 94-27 0,-68-70-1 15,-8-3 7 1,-6-7-9-16,-12-1-1 0,-3-1-1 16,-5-4-114-16</inkml:trace>
  <inkml:trace contextRef="#ctx0" brushRef="#br0" timeOffset="199022.2">26346 848 446 0,'0'0'16'0,"-136"-106"-12"0,97 67 3 16,5-1 12-16,-4 4-14 15,2 8-5-15,-1 8-35 16,-8 12-111-16</inkml:trace>
  <inkml:trace contextRef="#ctx0" brushRef="#br0" timeOffset="199215.81">25938 509 279 0,'0'0'96'0,"0"0"-80"16,0 0-9-16,0 0-3 15,0 0 7-15,0 0 24 0,58 26-5 16,-26-15-18 0,11 4-9-16,5 1-3 0,8 3-9 15,8 6-61-15,-5-4-236 16</inkml:trace>
  <inkml:trace contextRef="#ctx0" brushRef="#br0" timeOffset="199389.9">26723 926 165 0,'0'0'292'0,"0"0"-292"15,0 0-91-15,-33-122-16 16</inkml:trace>
  <inkml:trace contextRef="#ctx0" brushRef="#br0" timeOffset="199602.4">26142 108 469 0,'0'0'34'0,"0"0"-34"16,0 0-21-16,0 0 21 16,0 0-6-16,0 0 1 15,160 34-63-15,-96 8-54 16</inkml:trace>
  <inkml:trace contextRef="#ctx0" brushRef="#br0" timeOffset="199757.77">27239 920 337 0,'0'0'12'0,"0"0"-5"16,0 0-6 0,0 0-1-16,0 0 0 0,0 0-2 15,-2 20-34-15</inkml:trace>
  <inkml:trace contextRef="#ctx0" brushRef="#br0" timeOffset="199937.65">26260 100 279 0,'0'0'252'0,"0"0"-250"15,0 0-2-15,0 0-3 0,0 0 1 16,0 0-56 0,-31 2-115-16</inkml:trace>
  <inkml:trace contextRef="#ctx0" brushRef="#br0" timeOffset="205149.95">24268 2091 75 0,'0'0'36'0,"0"0"-15"0,0 0-4 15,0 0-6-15,0 0 16 16,0 0 12-16,0 0-17 15,-16-22 7-15,13 22-4 16,1-2 3-16,0 2-5 16,2 0-13-16,0-2-10 15,0 2 19-15,0 0-19 16,0 0 4-16,0 0-1 16,0 0 0-16,0 0 7 15,0 0-10-15,0 0 1 16,0 0 7-16,0 0-8 15,0-4-3-15,0 2 3 0,4-5 4 16,10 0-1-16,6 0-3 16,7-4 0-16,2-1 1 15,2-2-1-15,7-2 0 16,-2 0 1-16,6-2-1 16,0-1 2-16,-1 1-2 15,1 0 0-15,1-1 0 16,-4-3 0-16,-1 1 0 15,0 1 0-15,-5 0 0 16,-4 4 0-16,-4 4 0 16,-5 1 0-16,0-2-2 15,2 1 2-15,1 1-5 16,1-6 4-16,0 1 1 16,1 0-1-16,2-2 1 15,0 0 0-15,2-3-2 0,4-2 2 16,0-1 0-1,3-3 0-15,1 2 2 0,-2 0-4 16,-2 2 2-16,-4 2 0 16,-3 3 0-16,1 3 0 15,0 1 0-15,0-1 0 16,2 1 0-16,2-2 0 16,4 1 0-16,5-4 0 15,-1-1-1-15,1-2 1 16,-3 2-2-16,-4-4 2 0,1 2 0 15,-5 0-2-15,-2-3 2 16,-3 5 0-16,1-1 0 16,-2 3 0-16,3 0 0 15,-2-3 0-15,5 0 0 16,0-1 1-16,7-5-1 16,9 0 0-16,6-4 1 15,9-3-1-15,0-1 0 16,-2-1 1-16,-4 3 0 15,-4 2-1-15,-5-2 0 16,-7 5 0-16,-7 3 0 16,-6 5 0-16,-5 6 0 15,-5 1 0-15,2-2 0 16,0-3 1-16,3 1-1 16,3-6 0-16,0 2 6 0,0 0-6 15,4-1 0-15,4-2 5 16,0 1-3-16,3 2 1 15,-3 3-3-15,-4 1 0 16,-5 4 0-16,-2 1 0 16,-2 2 0-16,2-2 1 15,-3 0-1-15,4-1 0 16,-6 2 0-16,-5 3 0 16,-4 1 2-16,-6 4-2 15,0 3-4-15,0-3-3 16,0 3-22-16,0 0-64 15</inkml:trace>
  <inkml:trace contextRef="#ctx0" brushRef="#br0" timeOffset="206164.22">24760 1746 281 0,'0'0'5'0,"0"0"10"16,0 0-2-16,0 0 1 15,0 0-1-15,0 0-8 16,-20-16-5-16,20 16-6 16,0-2 6-16,0 2-5 15,0 0 5-15,0 0 0 16,0 0 1-16,0 0 0 16,0 0-1-16,0 0 0 15,0 0-7-15,0 0-21 0,0 0-19 16,0 0-27-16,0 0-10 15,0 0 35-15</inkml:trace>
  <inkml:trace contextRef="#ctx0" brushRef="#br0" timeOffset="-72295.67">23646 3909 1 0,'0'0'80'16,"0"0"-57"-16,0 0-19 15,0 0-4-15,0 0 0 16,0 0 15-16,0 0-12 16,0 0 0-16,-12 0 3 15,12 0 4-15,0 0 27 16,0 0-8-16,0 0-3 15,0 0-1-15,-2 0-15 16,2 0 2-16,-2 0-2 16,2 0-6-16,0-3 5 0,0 3-9 15,0 0 0 1,0 0 10-16,0 0-8 0,0 0 0 16,0 0 0-16,0 0 5 15,0 0 14-15,0 0-15 16,0 0-6-16,0 0 9 15,0 0-9-15,0 0-6 16,0 0 6-16,12 0 3 16,3 0 8-16,3 0-11 15,2 0 0-15,2 0 1 16,1 0 0-16,1 0-2 16,0 0 0-16,3 0 1 15,-2 0 4-15,-3 0-4 16,-7 0 0-16,-5 0-7 15,-6 0 6-15,-2 0-13 0,-2 0-12 16,0 0-19-16,0 0-20 16,0 7-119-16</inkml:trace>
  <inkml:trace contextRef="#ctx0" brushRef="#br0" timeOffset="-71980.68">23515 4168 212 0,'0'0'20'0,"0"0"-20"16,0 0 0-16,0 0 10 15,0 0 1-15,146-9-2 16,-107-4 0-16,-6 2-8 16,1 0 2-16,-5 4-3 15,-4 0-8-15,-4 7-30 16,-3 0-137-16</inkml:trace>
  <inkml:trace contextRef="#ctx0" brushRef="#br0" timeOffset="-66928.91">24637 3988 136 0,'0'0'46'16,"0"0"-45"-16,0 0 12 15,0 0-13-15,0 0 18 16,0 0 17-16,0 0-16 16,3-18-9-16,-1 15 4 15,0 0 0-15,0-1 30 16,0-2-36-16,-2 2 1 0,6-2 5 15,-4 0-8-15,2-4 3 16,0-2-9-16,5-1 3 16,0-6 13-16,5-2-15 15,-2-6 0-15,2-7 9 16,-5-1-8-16,-5-3 5 16,-4-3-7-16,0-4 3 15,-15-6-1-15,-12 4-2 16,-4 0 0-16,2 8 4 15,2 7-4-15,5 7 0 16,5 5-2-16,-2 7 2 16,8 3 2-16,0 2-2 0,4 3 0 15,1 5 0 1,4 0 2-16,2 0 0 0,-3 0-2 16,1 0-2-16,-2 6-9 15,-3 23 11-15,0 13 0 16,5 19 1-16,0 18 0 15,2 13 0-15,0 6-1 16,0 1 0-16,13-7 4 16,9 2-4-16,1 0 0 15,4-3 3-15,0-1-2 16,-6-4-1-16,2-6 0 16,-9-3 0-16,-8-10 1 15,-6-8-1-15,0-9 0 0,0-8 1 16,-4-10-1-1,-12-10 1-15,-7-2-1 0,-8-9 1 16,-9-6 10-16,-9-2-11 16,-2-3 0-16,2-4 4 15,2-17-2-15,7-7 1 16,6-2-3-16,7-6 4 16,10-2 4-16,3-2-8 15,12-2-2-15,2 0-2 16,0 2 2-16,10 0-21 15,16 4-17-15,5 0-31 16,1 1 1-16,3 7-97 0</inkml:trace>
  <inkml:trace contextRef="#ctx0" brushRef="#br0" timeOffset="-66211.78">25086 3527 219 0,'0'0'18'16,"0"0"-7"-16,0 0-6 16,0 0 36-16,0 0 15 15,0 0-32-15,0-12 2 16,0 12-26-16,0 2 0 16,-10 20 7-16,-5 14-3 15,-1 15 1-15,-1 8 15 16,-2 9-7-16,4 2 9 15,-1 1-17-15,3 1-5 0,-1 3 16 16,6-3-15-16,4-6 1 16,4-9-2-16,0-7 2 15,12-7 1-15,11-7-3 16,2-3 0-16,2-8-2 16,-2-5 4-16,2-6-4 15,2-4-7-15,-2-10-13 16,-2 0-16-16,-3 0-69 15,-4-10-79-15</inkml:trace>
  <inkml:trace contextRef="#ctx0" brushRef="#br0" timeOffset="-65799.74">25564 3666 259 0,'0'0'137'0,"0"0"-131"16,0 0-6-16,-46 101 0 16,21-48 14-16,-4 5 2 15,2-2-2-15,1 0 9 16,1-2-23-16,8-7 4 16,3-6-4-16,5-5 3 15,0-3 0-15,5-9-3 16,-1-4 0-16,-2-6-6 15,3-6 6-15,0-4-18 16,2-4-20-16,-1 0-1 16,1-6-38-16,2-23-176 15</inkml:trace>
  <inkml:trace contextRef="#ctx0" brushRef="#br0" timeOffset="-65550.86">25306 3816 293 0,'0'0'52'0,"0"0"-49"15,0 0-5-15,0 0 4 16,0 0 9-16,0 0 8 16,46 134-9-16,-23-102 2 15,-3 0-12-15,0-4 0 0,0-2 4 16,-3-6-4-1,2-1 0-15,-3-8 0 0,-5-5-6 16,-1-3-4-16,2-3-69 16,-1 0-130-16</inkml:trace>
  <inkml:trace contextRef="#ctx0" brushRef="#br0" timeOffset="-65176.34">25876 3488 175 0,'0'0'89'16,"0"0"-72"-16,10 104-13 15,-4-41 13-15,3 3 11 16,-3 5 6-16,-1 1 8 16,0 0-25-16,-5-1-11 15,0-4 16-15,0-2-18 16,0-3-2-16,0-4-2 0,-16-4 2 15,-7-4-5-15,0-6-13 16,-4-8-12-16,6-7-51 16,1-16-180-16</inkml:trace>
  <inkml:trace contextRef="#ctx0" brushRef="#br0" timeOffset="-64662.19">26589 3810 320 0,'0'0'72'16,"0"0"-57"-16,0 0-15 16,0 0 0-16,0 0 3 15,0 0 34-15,-7 114-22 16,3-67-10-16,0 6 23 16,2-4-22-16,0-4 3 15,-1-2-5-15,3-8-2 16,0-2 1-16,0-14-3 15,0-2 0-15,0-7-4 16,0-6 4-16,-5-4-20 16,-1 0-24-16,-3-6-40 15,-4-21-106-15</inkml:trace>
  <inkml:trace contextRef="#ctx0" brushRef="#br0" timeOffset="-64480.48">26377 3980 306 0,'0'0'59'16,"0"0"-43"-16,0 0-15 16,0 0 5-16,0 0 9 15,0 0-8-15,50-10-3 16,-17 10 1-16,2 0-5 16,6 0-3-16,-1 0-1 15,2 0-12-15,1-3-53 16,-1 2-93-16</inkml:trace>
  <inkml:trace contextRef="#ctx0" brushRef="#br0" timeOffset="-63779.18">27574 3611 277 0,'0'0'66'0,"0"0"-44"16,0 0-12-16,0 0 36 15,0 0-2-15,0 0-25 16,2-88 21-16,-17 84-40 15,-10 4 1-15,-8 0 2 16,-15 6-2-16,-4 20-1 16,-8 12 0-16,-1 7 0 15,5 5 0-15,7-2 0 16,7 2 0-16,9-4 0 16,8-4 1-16,12-3-2 15,9-4 1-15,4-3 0 16,0-1-1-16,11-4 1 15,11-1 0-15,3-2 0 0,-1-5 1 16,2-5-1-16,1-7 0 16,0-4 0-16,-2-3-11 15,-6 0 11-15,-1 0 0 16,-7 0 4-16,-3-4-3 16,-6-5 5-16,-2-1-6 15,0-2 0-15,0-2 3 16,-2-1-3-16,-10 5 0 15,-5-1-2-15,-4 7 4 16,-6 4-4-16,-4 0 0 0,-6 13 2 16,-3 10 0-1,-3 6 0-15,3 0 0 0,5 6 2 16,6 1-2-16,8-4 1 16,10 0-1-16,9-3 0 15,2 3 1-15,0-5-1 16,20 0 0-16,6-4 3 15,10-5-1-15,5 0 1 16,3-3-3-16,1-4 0 16,1-2-10-16,2-7-17 15,2-2-80-15,0 0-123 16</inkml:trace>
  <inkml:trace contextRef="#ctx0" brushRef="#br0" timeOffset="-57762.87">25377 3083 148 0,'0'0'40'0,"0"0"-26"16,0 0 6-16,0 0 16 15,0 0-17-15,0 0 5 16,0 0-18-16,0-27-4 16,0 27 22-16,0-2-12 15,0-2 3-15,0 0-4 16,0 0-9-16,0 0 19 15,0-1-17-15,-4 1-2 16,-3-4 23-16,3 1-12 16,-3 0-8-16,0-1 0 0,1 3 4 15,-1-4 17 1,-2 3-26-16,0 0 0 0,3 3 5 16,-3-4-5-16,-5 1 0 15,-1 1 0-15,-1-2 1 16,-7 1-1-16,4 5 0 15,-4-2 0-15,-1 3-1 16,-1 0 1-16,-1 0 0 16,3 0 0-16,3 0 0 15,5 0 0-15,3 0 0 16,-1 0 0-16,1 3 1 16,-1-2-1-16,3 1 0 15,-2 1-1-15,-1-2 2 0,-3 3-1 16,1 0 0-1,-6 2 0-15,4 2-1 0,-1 2 1 16,-2-2 0-16,-2 1-1 16,-3-1 2-16,3 2-1 15,-1-2 0-15,2-1 0 16,-2 4 1-16,0-1-1 16,0-1 0-16,-4 5 0 15,0 3 1-15,0-1 0 16,2-1-1-16,3 0 0 15,0-3-1-15,4 0 1 16,3 1 0-16,-1 2 0 0,-4 1 1 16,-2 3-1-1,-1 2 0-15,1 1 0 0,0 1 1 16,2-3-1-16,-3 4 0 16,-1-1 0-16,-3 0 1 15,3 2 1-15,-1-2-2 16,5-2 0-16,5 0-2 15,1-3 2-15,3-1 0 16,2 6 0-16,2-2 0 16,-2 4 0-16,5 0 0 15,-2 0 0-15,1 3 0 16,-2 0 2-16,0-2-2 16,1 3 0-16,-3-4 0 15,-5 2 0-15,4 1 0 16,-1 0 0-16,1-5 0 15,6 0 0-15,0 0 0 16,1-2 0-16,1 2 0 0,2-2 0 16,0 6 0-16,0-2 0 15,0 6-2-15,0 0 2 16,0 2 0-16,0-3 0 16,0-2 2-16,0-4-2 15,0 0 0-15,0-3 0 16,0 2 0-16,0-3 0 15,11-2-3-15,-2 2 3 16,2-3 0-16,2 6 1 16,1-1-1-16,-1 3 0 15,1-6 2-15,-1 3-2 16,0-3 0-16,1-2 0 0,-1 1 0 16,1-3 0-16,1 1 0 15,3-4 0-15,-1 1 0 16,4 2 0-16,1-3 0 15,3 3 0-15,-1-2 0 16,3 1 2-16,0-2-2 16,2 0 0-16,2 0 1 15,-4 0-1-15,2 0 0 16,-5 1-1-16,0 0 4 16,3-1-3-16,0 1 0 15,2-6-2-15,2 0-3 16,-2-2 7-16,4 1-2 15,-1 0 0-15,-1-2 5 0,0 2-5 16,-4 0 0-16,0 1 0 16,-3-2 1-16,1 3-1 15,-1-4 0-15,0 1-1 16,1-1 2-16,0-3-2 16,4-1 1-16,0 0 0 15,0 0-2-15,-1 0 4 16,-1 0-2-16,-5 0 0 15,1 0 2-15,-4-1-2 16,2-6 0-16,-1 3 0 0,2-2 0 16,0-3 0-1,3 0 0-15,0-1-1 0,-1 0 3 16,0-1-5-16,-1 1-2 16,-3-3 5-16,2-1 10 15,0 0-10-15,-4 0 0 16,0 0-1-16,-7 2 3 15,0-2 4-15,0-2-6 16,1-2 0-16,1-2 3 16,5-3-3-16,-1 4 0 15,4-2-2-15,-1 2 4 16,-5 1-1-16,3 0-1 16,0 0 0-16,-2-3-1 15,1-1 1-15,-1 2 0 16,-5 2-1-16,1 0 3 0,-2 0-1 15,1 3-1-15,-1-4 0 16,1 2 1-16,-3 3-1 16,2-5 0-16,-2 2 0 15,3-2 1-15,-1-3-1 16,1 1 0-16,-1-1 0 16,2 3 0-16,1-2 0 15,1 1 0-15,1 0-1 16,-4 0 2-16,1 2-1 15,-4 0 0-15,-1-1 0 16,-1-2 1-16,0-1-1 16,-2 0 0-16,2-2 0 15,-3-4 4-15,-1 0 8 16,0 0-12-16,0-4 0 0,2 5 11 16,-2-2-11-16,4 1 0 15,-4 6 5-15,0-3-5 16,0 9 3-16,-2 2-3 15,0-2 0-15,0 2 4 16,0-3-2-16,0 5-2 16,0-5 1-16,0 1 0 15,0 0 7-15,0-4-8 16,0 3 0-16,-6 3 6 16,-2-3-6-16,-2-2 0 15,1 3 2-15,-1 1-2 0,-1 0 3 16,3 5-3-1,-1 0 0-15,-3 5 1 0,2-3-1 16,-4-1 0-16,3 1-2 16,0 2 4-16,-1-3 1 15,2 0-3-15,-1 0 0 16,-3-1 2-16,-1-1-2 16,-1 4 0-16,-2-2-2 15,-2 1 4-15,-2 4-1 16,-1-2-1-16,-3 1 0 15,-1-2 2-15,-2 3-2 16,2-2-1-16,5 0 1 0,-1 2 0 16,6-2 2-1,1 1-2-15,3 3 0 0,0-3 0 16,1 1 0-16,-1 3-1 16,-1 1 0-16,1 0 2 15,0 0-1-15,-3 0 0 16,2 0 0-16,-1 0-2 15,2 0 2-15,0 0 0 16,2 0 0-16,1 0 0 16,4 0 1-16,1 0-1 15,3 0-13-15,2 0 3 16,0 0-80-16,-4 0-99 16</inkml:trace>
  <inkml:trace contextRef="#ctx0" brushRef="#br0" timeOffset="-54311.54">27826 3313 227 0,'0'0'51'0,"0"0"-23"16,0 0-18-16,0 0-2 16,0 0 24-16,0 0-9 15,0 0-14-15,0-81 5 16,0 69-2-16,0 2-1 15,0 2 15-15,0 2-12 16,-3 2 16-16,-1 2-24 16,0-2 2-16,-5-2 6 0,-3 0-14 15,-1-4 2 1,-5 2-2-16,-4 0 1 0,0 0 6 16,-3 2-7-16,0-1 0 15,0 3 3-15,-4 2-3 16,-5 2 1-16,0 0-1 15,-6 0 0-15,-2 0-2 16,1 5 2-16,-3 3-2 16,2 0 2-16,7 0 2 15,-2 2-1-15,8-1-1 16,3-2 0-16,4 1-1 16,-1 4 1-16,3 1 0 15,-2 2 1-15,0 3-1 0,-3 3 0 16,0 0 0-1,2 4 0-15,-2 0 0 0,0 1 0 16,3 3 0-16,2-4 0 16,0 2 0-16,2 1 1 15,2-2-1-15,0 0 0 16,3-1-1-16,3 4 1 16,-4 5 0-16,5 2 1 15,-2 7-1-15,4 1 0 16,-2 0 0-16,1 0 0 15,-2 0 1-15,1 1-1 16,5-6 0-16,-2-1 0 0,1 0 1 16,-2 1-1-1,2-1 0-15,-1 0 0 0,2-4 0 16,-1 0 0-16,5-2 0 16,0 0 0-16,0 0 0 15,0 0 0-15,0 0-1 16,5 2 1-16,3-1 0 15,4-4 0-15,-3 1 0 16,2-3 0-16,0-1 1 16,2-6-2-16,0-2 0 15,3-2 1-15,-1-2-1 16,6-2 1-16,1-2 0 16,3 0 2-16,4-3 0 15,2-1-4-15,0-5 0 0,3-1 2 16,-1 1 7-16,0-1-7 15,1 0 0-15,1 0-3 16,1-1 9-16,5-9-6 16,-2-2 0-16,5-3 0 15,2 1-5-15,0-5 5 16,5-4 0-16,5-1 10 16,0-5-9-16,1-1-1 15,-1-5 0-15,-6 3 3 16,-6 1-5-16,-4 2 2 15,-6 1 0-15,-3-3 3 16,-4 2-3-16,-1-4 0 16,-4 0-1-16,1-3 3 0,-6 0 2 15,4-3-4 1,-3 4 0-16,-1 1 0 0,-1-1 0 16,-1 6 0-16,-1-2 0 15,-5 1 0-15,-1-2 2 16,0-5-2-16,-4-3 0 15,3-3 6-15,-7-5-5 16,0 1-1-16,0 3 8 16,0 8-5-16,-7 4 23 15,-9 10-23-15,1 1-3 16,-1 6 11-16,-1 1-10 16,-6 1-1-16,-2 4 0 15,-4 1 1-15,0 2-3 0,-2 0 2 16,0 6-14-1,2 0 7-15,4 0-28 0,4 0-19 16,2 10-90-16</inkml:trace>
  <inkml:trace contextRef="#ctx0" brushRef="#br0" timeOffset="136550.71">29142 2185 105 0,'0'0'98'0,"0"0"-94"16,0 0-3-16,0 0 18 15,0 0 12-15,0 0 9 16,0 0-18-16,0 0-7 15,-4-50 20-15,4 42-15 16,-2 2 15-16,0 2-10 16,0-2-7-16,-3 0 5 15,3 0-16-15,-5 1-5 16,0-1 20-16,-4 0-21 0,-3-5 0 16,-3 1 3-16,-7-2-2 15,-3 7 12-15,-7 0-14 16,1 5 0-16,0 0 7 15,1 0-7-15,1 20 0 16,-2 6 0-16,-3 8 1 16,3 4-3-16,6 4 2 15,5 3 0-15,11-1-5 16,3-3 5-16,8 0 0 16,0-1 0-16,0-6 1 15,14 0-1-15,7-5 0 16,0-4 0-16,4-5-6 15,0-2 6-15,-1-6-2 16,0-6-3-16,-3-2 5 16,-3-4-5-16,-5 0-5 0,-7 0-3 15,-4 0 13-15,-2 0 5 16,0-5-5-16,0-4-1 16,-15 5-5-16,-7 4 6 15,-7 0-1-15,-7 3 5 16,-4 16-1-16,0 8-3 15,4 2 0-15,5 6 2 16,6 1 0-16,8 0 7 16,6 1-9-16,6-1 0 15,5-5 6-15,0 0-4 0,2-4-2 16,21-3 2 0,3-2-2-16,8-6 4 0,6-3-4 15,5-3 0-15,1-6-1 16,3-4 1-16,5 0-16 15,6 0-69-15,5-21-70 16</inkml:trace>
  <inkml:trace contextRef="#ctx0" brushRef="#br0" timeOffset="137067.03">29428 2696 343 0,'0'0'20'16,"0"0"-18"-16,0 0 41 15,0 0 11-15,0 0-37 16,-22-123 1-16,22 96 3 15,4 1-16-15,9 2-4 16,-1 2 0-16,-1 5 2 16,2 0-6-16,3 1 10 15,6 0-4-15,5 0-1 16,4 1 0-16,0 4-2 0,1 5 0 16,-1 6 0-16,-8 0-6 15,4 0 6-15,-4 10-1 16,2 12-1-16,-1 2 4 15,-4 0-2-15,2 5 0 16,-1-2 0-16,-2 1 6 16,1 2-6-16,1 0 0 15,-6-4 0-15,1 1 2 16,1-3-2-16,-1-6 0 16,2-3 0-16,2-7-2 15,0-3 2-15,2-5-6 16,7 0-4-16,0-3-6 15,2-16-9-15,-2-5-42 0,0-2-35 16,-4-8-78 0</inkml:trace>
  <inkml:trace contextRef="#ctx0" brushRef="#br0" timeOffset="137867.66">30446 1845 254 0,'0'0'5'15,"0"0"-3"-15,0 0 14 16,0 0-4-16,0 0 9 16,69 132 22-16,-64-52-6 0,-5 16-15 15,0 15 4 1,-7 7 5-16,-22 13-7 0,-6 5-22 15,-1-6 1-15,2-11 4 16,5-23-6-16,7-17-1 16,2-14 4-16,5-15-3 15,1-17 11-15,7-12-12 16,5-15 0-16,2-3 1 16,0-3-1-16,0 0 0 15,0-15 0-15,15-19 2 16,6-12-2-16,-3-8-10 15,1 0-4-15,-3-5 3 16,-5-3-13-16,-2-8-5 0,0-8 25 16,-4-10 2-16,-3-7-5 15,0-3 7-15,0-4 0 16,5 2 0-16,2-2 2 16,4 4-2-16,3 17 2 15,-1 15-1-15,-2 24 3 16,-3 20 0-16,-6 11-4 15,-4 10 30-15,0 1-30 16,0 0-2-16,7 8-4 16,7 19 6-16,5 16 16 0,8 17-16 15,0 18 0 1,2 15 7-16,0 8-6 0,2 10 2 16,-2 2-3-1,0-6 3-15,-2-6-2 0,-1-15-1 16,-1-16 0-16,-3-14 1 15,1-13-1-15,-2-14 0 16,0-11 0-16,-5-9 1 16,-8-8 1-16,-3-1 0 15,-3-1-2-15,-2-29 47 16,0-21-40-16,-7-17-7 16,-24-20-3-16,-9-14 3 15,4-7 4-15,7 5-4 16,12 10 0-16,10 16 17 15,7 14-11-15,0 9 10 0,4 7-10 16,14 8-6 0,9 4 7-16,-1 6-7 0,1 3 0 15,7 4-6-15,-3 2-6 16,2 8-36-16,5 3-27 16,-5 2-101-16</inkml:trace>
  <inkml:trace contextRef="#ctx0" brushRef="#br0" timeOffset="138167.9">31303 1774 186 0,'0'0'159'0,"0"0"-122"16,0 0 10-16,0 0 2 15,0 0-41-15,0 0-3 16,-35 49 2-16,22 11-4 16,-1 15-1-16,1 16 17 15,2 8-15-15,4 1-1 16,5-8-3-16,2-11 1 16,0-4-1-16,4-9 0 15,12-7-4-15,9-9 1 16,2-10-31-16,4-14-40 15,2-8-25-15,1-12-85 16</inkml:trace>
  <inkml:trace contextRef="#ctx0" brushRef="#br0" timeOffset="138552.21">31604 2448 11 0,'0'0'316'16,"0"0"-300"-16,-4-134-3 15,6 87 13-15,12 4 14 16,-1-1-25-16,-2 2 3 0,3 3-18 16,-3 5 0-1,-3 7 14-15,0 6-13 0,-4 11 0 16,-4 8 1-16,0 2 0 15,0 0-4-15,0 0-1 16,0 18 3-16,0 14 9 16,2 8 2-16,0 4-3 15,3 2-2-15,-1-2-4 16,2-2 6-16,0-3-8 16,0-5 0-16,1-7 0 15,-1 0 0-15,6-5-2 16,1-4-15-16,3-8-25 15,1-4-35-15,4-2-26 16,-2-4-81-16</inkml:trace>
  <inkml:trace contextRef="#ctx0" brushRef="#br0" timeOffset="138723.64">31966 2419 232 0,'0'0'39'16,"0"0"-10"-16,0 0 20 15,0 0-26-15,0 0 8 16,4 115-7-16,-4-97-22 16,0-1-2-16,0-4 0 15,0-3-6-15,0-3-17 16,0-4-99-16</inkml:trace>
  <inkml:trace contextRef="#ctx0" brushRef="#br0" timeOffset="139250.49">32315 2096 36 0,'0'0'361'0,"0"0"-361"15,0 0-5-15,0 0 5 16,0 0 27-16,0 113-3 0,0-65-11 16,0-1-7-1,0-5 11-15,14-6-15 0,1-2 3 16,1-6 10-16,-1-3-13 16,1-8-1-16,2-5-1 15,-9-3 2-15,0-8-4 16,-5-1 2-16,3 0 0 15,-5-24 29-15,-2-10-27 16,0-10-2-16,0 1-6 16,-13-6 6-16,-5-1-5 15,-4 2 5-15,0 3 0 16,-1 9 5-16,6 8-3 0,5 4 2 16,8 6 1-16,4 4-5 15,0 2 6-15,4-2-4 16,21 2-2-16,2-2 9 15,6-2-8-15,7 2-1 16,-3 0 0-16,2 0 0 16,-4 0 0-16,1-2 0 15,-9 1-6-15,-5 0 4 16,-4 1-35-16,-2 2-43 16,-6-2-107-16</inkml:trace>
  <inkml:trace contextRef="#ctx0" brushRef="#br0" timeOffset="139486.57">33069 1463 324 0,'0'0'25'16,"0"0"31"-16,127 145-6 15,-85-59 0-15,-5 28-2 16,-14 33-24-16,-19 19-1 16,-4 11-23-16,-24 1 0 15,-10-17 9-15,-4-13-9 0,7-7-14 16,-2-19-78 0,-11-24-298-16</inkml:trace>
  <inkml:trace contextRef="#ctx0" brushRef="#br0" timeOffset="209158.82">14749 5657 35 0,'0'0'20'0,"0"0"-19"16,0 0 0-16,0 0 9 16,0 0 2-16,0 0 4 15,0 0 5-15,0 0 0 16,0 0 10-16,-4-62-18 16,0 55 7-16,2 5 14 15,-2-2-18-15,0 3-8 16,2 1-5-16,2-3 1 15,-2 3 3-15,2 0-7 16,0 0 0-16,0 0 8 16,0 0-7-16,0 0 11 15,0 0 1-15,0 0-6 0,0 0 15 16,0 0-22-16,0 0 4 16,0 0-2-16,0 0-2 15,0 0-1-15,0 0 1 16,0 0 0-16,0 0-4 15,0 0 4-15,0 0 0 16,0 0 1-16,0 0-1 16,4 0 0-16,8 0 0 15,1 0 2-15,3 0-2 16,-1 0 0-16,5 4 0 16,0 0 0-16,0 1 0 15,5-4 0-15,2 2 0 16,2-1 1-16,2-1-1 15,2-1 0-15,1 0 0 0,-1 0 0 16,3 0 0-16,-3 0 0 16,-2 0-1-16,2 0 3 15,-1 0-2-15,1 0 0 16,3 0 0-16,2 0 0 16,2 0 0-16,5 0 0 15,3 0-1-15,4 0 2 16,-1 0-1-16,-2 0 0 15,0 0 0-15,-4 0 1 16,0 0-1-16,-3 0 0 16,-5 0-1-16,-3 0 2 15,-5 5-2-15,-3-2 1 16,1 0 0-16,2 1 1 0,3-4-1 16,-1 0 0-16,2 0-1 15,3 0 2-15,-1 0 0 16,4 0-1-16,-4 0 0 15,1 0-1-15,-1 0 1 16,-4 0 0-16,1 0 0 16,-6 0 0-16,-1 0 0 15,-1 0 0-15,-2 0 0 16,5 0 0-16,2 0 0 16,0 0 0-16,5 0 0 15,1 0 1-15,8 0-2 0,3 0 1 16,10 0 0-16,2 0 1 15,2-3-1-15,1-4 0 16,-3 1-1-16,-6-3 2 16,2 3-2-16,-4 1 1 15,2-6 0-15,2 4 0 16,0-2 0-16,2 3 0 16,-4 4-1-16,2-2 2 15,2 4 0-15,0 0-1 16,0 0 0-16,-1 0 0 15,-1 0 0-15,-1 0 0 16,-2 0 0-16,0 0 1 16,-3 0 5-16,-4 0-6 15,1 0 0-15,-3 0 12 0,0 0-11 16,-4 0 0-16,0 0 4 16,-5 0-5-16,3 0 3 15,-1 0-3-15,8 0 0 16,-3 0 1-16,6 0-1 15,8 0 0-15,2 0 4 16,4 0-3-16,-6 0 8 16,-3 0-9-16,-6 0 0 15,-5 0 6-15,-1 0-6 16,2 0 0-16,-5 0 2 16,1 0-2-16,3 0 0 15,1 0 0-15,5 0 0 0,1-6 0 16,4 0 0-1,-2-2 0-15,3 4 0 0,-4 0 0 16,2 3 0-16,-2 1 0 16,4 0 0-16,-1 0 0 15,0 0 0-15,1 0 0 16,-5 0 0-16,-3 0 0 16,2 0 1-16,-1 0-1 15,2 0 0-15,-2 0 0 16,-3 0 0-16,-5 0 0 15,-2 0-1-15,-2 0 2 16,0 0-1-16,3 0 0 16,4 0 0-16,1 0-1 0,-2 0 1 15,-1 0 0-15,0 0 0 16,-7 0 1-16,-6 0-1 16,-12 0 0-16,-8 0 0 15,-5 0-3-15,0 0 5 16,0 0-2-16,0 0 4 15,0 0-1-15,2 1 0 16,-2-1-3-16,2 0 0 16,2 0 10-16,1 0-6 15,-1 0-1-15,-2 0 3 16,-2 0-5-16,0 0 6 16,0 0-7-16,0 0 0 0,0 0-7 15,0 0-1 1,-4 0-50-16,0 0-9 0,1 0-118 15</inkml:trace>
  <inkml:trace contextRef="#ctx0" brushRef="#br0" timeOffset="-161431.47">3083 3717 7 0,'0'0'296'0,"0"0"-279"16,0 0-16-16,0 0 8 15,0 0 32-15,0 0 4 16,0 0 1-16,0 0-25 16,0 0-3-16,-62-74 4 15,60 69-2-15,-3 2 2 0,3 3 4 16,-2 0-6-16,4 0 6 16,-6 0-21-16,6 0-2 15,0 0 1-15,0 0-4 16,0 3-3-16,0 18-4 15,0 8 7-15,4 9 5 16,6 0-5-16,5-2 0 16,2 0 0-16,1-8 0 15,1-4 0-15,4-8-1 16,-1-4 1-16,0-4-4 16,0-6 4-16,-6-2-10 15,0 0 8-15,-6 0-2 16,0-12 2-16,-1-6 0 0,-7-2 2 15,-2 3-5-15,0 0 5 16,0 4-1-16,0 5 1 16,0 4 0-16,0 4 0 15,0 0-3-15,0 0-13 16,0 3 14-16,0 17-11 16,6 10 13-16,8 6 4 15,1 6-2-15,4 2-1 16,-4 1-1-16,1 0 0 15,-6-3 1-15,0-3 0 16,-8-6-1-16,-2-2 4 16,0-7 1-16,0 0 8 15,-18-4-5-15,-5-2-2 16,-6 1 9-16,-4-5-14 0,2-3-1 16,0-5 9-16,2-6-5 15,2 0-3-15,7 0-1 16,4 0 0-16,8 0-6 15,3-10-14-15,5-7-28 16,0 0-37-16,9-7-107 16</inkml:trace>
  <inkml:trace contextRef="#ctx0" brushRef="#br0" timeOffset="-161110.4">3596 3823 49 0,'0'0'433'16,"0"0"-412"-16,0 0-21 15,0 0 0-15,0 0 3 16,0 0 19-16,11-9-22 15,3 9 0-15,3 0 7 16,1 0-6-16,-1 0 0 16,-1-2-1-16,-1 0 0 15,-3 2-5-15,-5 0-8 0,-3 0-26 16,-4 0-38-16,0 6 4 16,0 6 30-16,-2 2-11 15,-19 7-53-15</inkml:trace>
  <inkml:trace contextRef="#ctx0" brushRef="#br0" timeOffset="-160948.82">3596 3823 117 0,'-25'147'94'0,"19"-139"-23"16,4-2-32-16,2-2 15 15,0 0-16-15,0 2-14 16,0-1-9-16,2 1-5 16,13-1 4-16,1-1-10 15,1-2-4-15,6 1 3 0,-1-3-3 16,5 0-20-16,0 0-73 15,-6 0-152-15</inkml:trace>
  <inkml:trace contextRef="#ctx0" brushRef="#br0" timeOffset="-159697.31">4159 3727 424 0,'0'0'0'0,"0"0"3"16,0 0-3-16,0 0 14 0,0 0 3 15,0 0-17 1,7-84 9-16,4 75-9 0,0 1 0 16,-4 5 8-16,-3 1 1 15,-2 2 5-15,-2 0-14 16,2 0 2-16,2 0-5 15,0 14 6-15,0 8-3 16,0-2 11-16,-1 5 6 16,-3 0-8-16,0 0-7 15,0 5 0-15,0 4 16 16,-13 0-16-16,-6 2 1 16,-3 4 5-16,0-2-5 15,4-1 4-15,0-4-7 16,5-4 3-16,4-5 3 0,0-2-5 15,2-4-1-15,3-3 5 16,0-3-5-16,1-3 1 16,3-4-1-16,0-2 0 15,0-3-4-15,0 2 4 16,0-2-3-16,0 0 2 16,0 0-1-16,7 0-6 15,7 0-16-15,3 0-7 16,6 0-3-16,-1-12-50 15,2-1-75-15</inkml:trace>
  <inkml:trace contextRef="#ctx0" brushRef="#br0" timeOffset="-159285.45">4676 3613 419 0,'0'0'50'16,"0"0"-39"-16,0 0 9 16,0 0 11-16,0 0-22 15,0 0-9-15,-76 116 5 16,47-66 1-16,0 0 2 16,3-3-6-16,1-6-2 15,5 1 9-15,5-9-9 16,3-7 0-16,6-3-1 15,1-13 0-15,5-2-2 16,-2-7-22-16,0-1-37 16,2 0 4-16,0-3-43 0,0-22-170 15</inkml:trace>
  <inkml:trace contextRef="#ctx0" brushRef="#br0" timeOffset="-159103.45">4425 3792 370 0,'0'0'61'0,"0"0"-51"16,0 0 12-16,0 0 17 16,0 0-39-16,0 0-2 15,6 10 2-15,11 8 2 16,2 4 2-16,1 3-4 16,0 2-5-16,0-1-1 0,-2-2-57 15,-1-5-26 1,4-2-40-16</inkml:trace>
  <inkml:trace contextRef="#ctx0" brushRef="#br0" timeOffset="-158895.44">4787 3980 348 0,'0'0'49'0,"0"0"-42"16,0 0 3-16,0 0 14 15,0 0-2-15,8 115-16 16,-6-92 3-16,0 0-9 16,0-3-2-16,-2-4 2 15,2-2-6-15,3-4-32 0,1-4-75 16,1-6-67-16</inkml:trace>
  <inkml:trace contextRef="#ctx0" brushRef="#br0" timeOffset="-158632.43">5077 3792 260 0,'0'0'232'0,"0"0"-220"15,0 0-12-15,0 0-4 16,0 0 4-16,0 0 4 15,13 88 3-15,-8-54-7 16,0-2 0-16,-3-4 2 16,2-6-2-16,-1-4-1 15,-3-6-23-15,2-4-45 16,-2-4-58-16,0-4-51 16</inkml:trace>
  <inkml:trace contextRef="#ctx0" brushRef="#br0" timeOffset="-158448.49">5051 3894 463 0,'0'0'12'16,"0"0"-12"-16,0 0 0 15,0 0 5-15,0 0-5 16,0 0-8-16,80-34-23 15,-54 33-89-15,3-2-52 16</inkml:trace>
  <inkml:trace contextRef="#ctx0" brushRef="#br0" timeOffset="-157674.73">5618 3561 7 0,'0'0'376'0,"0"0"-339"15,0 0-20-15,0 0 22 16,0 0-3-16,0 0-9 16,-4-10-15-16,-5 38-8 0,-7 14 0 15,-3 8 19-15,-4 2 9 16,1 1-6-16,2-6-18 16,4-3-7-16,1-7 5 15,3-7-6-15,6-5 0 16,4-8-2-16,0-7 2 15,-1-2-5-15,3-4-32 16,-2-4-30-16,2 0-29 16,-4-6-59-16</inkml:trace>
  <inkml:trace contextRef="#ctx0" brushRef="#br0" timeOffset="-157464.5">5420 3746 69 0,'0'0'410'0,"0"0"-382"16,0 0-18-16,0 0-9 16,0 0 3-16,0 0 15 15,44 38-12-15,-17-16-3 16,0 4-4-16,-2 1 0 16,0-4-5-16,-4-1 3 15,0 0-32-15,-5-6-41 16,-1 1-49-16,-3-9-21 15</inkml:trace>
  <inkml:trace contextRef="#ctx0" brushRef="#br0" timeOffset="-157147.42">5743 3936 239 0,'0'0'132'0,"0"0"-78"0,0 0-19 15,0 0 2-15,0 0-16 16,0 0-14-16,56-58-7 15,-42 58 0-15,-6 0 3 16,1 0-3-16,-2 0 0 16,-2 6 4-16,-3 6 6 15,-2 5 7-15,0 4-14 16,0 8-2-16,0 4 18 16,-7 3-19-16,-4 2 4 15,2-5 1-15,3-4-2 0,1-7-3 16,5-1 0-16,0-7 0 15,0 0-3-15,0-4 3 16,2-4-8-16,14-2-13 16,6-4-27-16,3 0-16 15,1-6-106-15</inkml:trace>
  <inkml:trace contextRef="#ctx0" brushRef="#br0" timeOffset="-156873.15">6299 3639 399 0,'0'0'129'0,"0"0"-125"15,0 0-4-15,0 0 0 16,0 0 7-16,0 0 21 15,15 117-28-15,-13-81 3 16,-2-5 8-16,4 0-4 16,-2-5-6-16,1-3-1 15,2-5 0-15,-3-3-6 16,-2-5-12-16,0-2-37 16,0-2-42-16,0-6-107 0</inkml:trace>
  <inkml:trace contextRef="#ctx0" brushRef="#br0" timeOffset="-156596.74">6129 3864 287 0,'0'0'73'0,"0"0"-63"15,0 0 22-15,0 0-2 0,0 0-3 16,0 0-10-16,87 0-14 16,-47 0-3-16,3 0 0 15,1 0-8-15,0 0-1 16,-1 0-129-16</inkml:trace>
  <inkml:trace contextRef="#ctx0" brushRef="#br0" timeOffset="-155217.58">6748 3627 271 0,'0'0'167'16,"0"0"-162"-16,0 0-2 16,0 0 22-16,0 0 15 15,0 0-28-15,2-70-12 16,14 58 12-16,2 1-9 16,2 0 2-16,-3 3 13 15,4 4-7-15,-5 4-1 16,-1 0-10-16,-1 0 0 15,-3 4 3-15,-5 12-3 16,-4 8 0-16,-2 3 5 16,0 4-4-16,-6-1 10 0,-12-4-11 15,0-2 0 1,0-1 7-16,5-5-6 0,1-6-1 16,6-5 1-16,4-4 0 15,0-3-1-15,2 0 0 16,0 0 0-16,0 0-8 15,0 0 7-15,6 0-8 16,10 0 9-16,1 0 1 16,4 0 0-16,1 0-1 15,3 0 0-15,-1 4-1 16,0 9 1-16,-1 7-1 16,-5 1-1-16,-3-1 2 0,-6 6 0 15,-5-2 0 1,-4 1 0-16,0-2 10 0,0-1-6 15,-19-5 9-15,-6 0 5 16,-2-2 1-16,0-5 4 16,8-5-5-16,-1-3-9 15,4-2 17-15,5 0-21 16,2 0-1-16,5 0-2 16,2 0-2-16,2 0-2 15,0 0-37-15,0 0-41 16,0 0-38-16,0 0-248 15</inkml:trace>
  <inkml:trace contextRef="#ctx0" brushRef="#br0" timeOffset="-152479.7">3941 2619 136 0,'0'0'158'0,"0"0"-139"15,0 0 4-15,0 0 22 16,0 0 20-16,0 0-22 16,0-18-22-16,0 18-1 15,0 0-4-15,0 0-5 16,-2 0 14-16,0 0-19 16,0 0 2-16,-5 12-4 15,-9 7 3-15,-7 12-2 16,-6 8-5-16,0 3 0 15,0-1 4-15,1-1-4 16,4 0 0-16,1-6 0 16,8-7 0-16,3-8 0 0,6-5-2 15,4-3-2-15,-1-5-2 16,3-5-16-16,0-1-20 16,0 0-3-16,0 0-10 15,0-10-44-15,7-9-69 16</inkml:trace>
  <inkml:trace contextRef="#ctx0" brushRef="#br0" timeOffset="-151896.47">3897 2577 264 0,'0'0'41'15,"0"0"-37"-15,0 0 2 16,0 0 32-16,0 0 17 16,0 0-27-16,-3-3-18 15,-10 20 7-15,-8 2-15 16,-2 6 2-16,0-3 7 16,1 2-1-16,-1-1 1 15,4-2-11-15,5-2 0 16,3-11 2-16,7-1-2 15,1-5-2-15,3-2 2 16,0 0 0-16,0 0-1 16,0 0-4-16,0 0-6 15,0 0 11-15,7-9 3 0,11-5-3 16,2-5 1 0,-2-1-2-16,-1 2 1 0,-3 4-1 15,-3-1 1-15,3 5 2 16,-4 3-2-16,1 0 0 15,-1 2 0-15,-6 3 1 16,3-2-1-16,-1 1 0 16,1 3 0-16,0 0 1 15,2 0-1-15,-1 0 0 16,4 7 3-16,-3 9 1 16,-1 1 10-16,3 2-8 15,-1-1 2-15,-4-2 5 0,1-2-12 16,-3-2-1-16,0 0 1 15,-1-5 0-15,0 4-1 16,-1-3 0-16,0 0 0 16,0 2-4-16,2 0-16 15,3-2-87-15,-5-6-166 16</inkml:trace>
  <inkml:trace contextRef="#ctx0" brushRef="#br0" timeOffset="-150861.38">4207 2927 123 0,'0'0'76'0,"0"0"-73"15,0 0 6-15,0 0 32 16,0 0-11-16,0 0-7 16,0 2 0-16,-4-2 0 15,4 0 16-15,-2 0-6 16,2 0-1-16,0 0 8 16,0 0-12-16,0 0 0 15,0 0-6-15,0-2-8 0,0-9 9 16,8-7-21-16,2-3-2 15,7-1 6-15,-2-1-5 16,-2 0-2-16,-2 2 1 16,-2 0 0-16,-3 3 3 15,2 0-3-15,-4 4 0 16,-2 1 1-16,1 8-1 16,-3 1 0-16,0 4 0 15,0 0 2-15,0 0 1 16,0 0-3-16,0 0 0 15,0 0 0-15,0 0 0 16,0 0-4-16,0 0 3 16,0 1 1-16,10 10-4 15,2 5 4-15,-1 2 0 0,2 4 4 16,-6 4-3-16,2 4 4 16,-5 2 2-16,0 0-4 15,1-3 13-15,1-6-14 16,0-2-2-16,-2-7 11 15,0-2-11-15,1-6 0 16,-5-2 0-16,4-4 2 16,-4 0-1-16,0 0-1 15,2 0 0-15,-2 0 2 16,0 0-2-16,0 0-1 16,0 0-18-16,2 0-44 0,6 0-54 15,-6 0-230-15</inkml:trace>
  <inkml:trace contextRef="#ctx0" brushRef="#br0" timeOffset="-147964.82">4436 4407 349 0,'0'0'59'16,"0"0"-57"0,0 0 11-16,0 0 27 15,0 0-12-15,0 0-2 0,0 0-24 16,-3-4 3-16,3 4 16 16,0 0-10-16,0 0-3 15,0 0-8-15,0 6 4 16,0 11 6-16,0 5-8 15,0 2-1-15,7 0 9 16,5 0-10-16,3-2 3 16,3-3-3-16,1-2 0 15,4-3 2-15,-3-4-2 16,2-2 0-16,-2-2 2 16,1-5-2-16,-6-1-2 15,1 0 1-15,-8 0 1 0,3 0-4 16,-1-1 0-16,-6-6-4 15,3-4 7-15,-3 1-3 16,0 1 2-16,-2 3 2 16,-2 6 0-16,0 0-5 15,0 0 5-15,0 0-15 16,0 6 13-16,8 13 2 16,-2 6 2-16,1 5-2 15,1-3 1-15,-3 2 2 16,0-4-3-16,-3 0 0 15,-2-4 7-15,0-3-5 16,0-2 4-16,0-6-1 16,-7-2-1-16,-4-4 19 0,-2-2-22 15,-3 1 1-15,-1-3 4 16,1 0-6-16,3 0 0 16,1-5-1-16,5-3-20 15,5 0 6-15,2-1-37 16,0 2-39-16,0 0-56 15</inkml:trace>
  <inkml:trace contextRef="#ctx0" brushRef="#br0" timeOffset="-147274.41">5209 4520 247 0,'0'0'70'16,"0"0"-63"-16,0 0 40 16,0 0 7-16,0 0-19 15,0 0-7-15,-49 50 7 16,33-22-11-16,1 0 6 16,-1 0-15-16,-2-2-8 15,3-2 6-15,4 0-12 16,-1-5 1-16,3-6-2 15,5-3 1-15,0-8-5 16,4 0 2-16,0-2-30 16,0 0-5-16,0 0-23 0,0-4-25 15,4-13-51 1,15-6-93-16</inkml:trace>
  <inkml:trace contextRef="#ctx0" brushRef="#br0" timeOffset="-146778.07">5285 4385 294 0,'0'0'55'0,"0"0"-44"16,0 0 17-16,0 0 27 0,0 0-23 15,0 0-26 1,-56 8-6-16,31 16 0 0,1 2 19 15,-1-3-8-15,3-1-2 16,4-3 0-16,7-4-9 16,5-3 0-16,3-7 0 15,3-2-1-15,0-3-4 16,0 0-1-16,0 0-6 16,0 0 4-16,9 0 8 15,9-19 4-15,4 2-4 16,1-5 0-16,-2 1-4 15,-3 7 2-15,-1 1 2 16,-7 5 0-16,-1 1 2 16,1 5-2-16,-4 0 3 15,0 2-2-15,-1 0 12 0,1 0-10 16,2 0 8-16,2 12 13 16,3 4-7-16,4 2 1 15,-2 1 1-15,1-2-9 16,-3 0 9-16,-4-4-19 15,4 0 0-15,0-3 5 16,-3-5-5-16,3 4 0 16,-7-3-5-16,4 0-29 15,-2 0-8-15,-8 2-115 16</inkml:trace>
  <inkml:trace contextRef="#ctx0" brushRef="#br0" timeOffset="-142781.52">5853 4534 128 0,'0'0'141'16,"0"0"-107"-16,0 0-23 0,0 0 47 15,0 0-22 1,0 0-3-16,-27-36-4 0,25 31-10 15,-1 4-6-15,3-3-1 16,-2 1 2-16,2 2 8 16,0-1-15-16,0-2-2 15,0 2 3-15,0-4-7 16,0 2-1-16,0-3 0 16,9 0 2-16,0 0-1 15,2 3-1-15,0 2 0 16,-1 2 1-16,-4 0 0 15,3 0-2-15,-1 0 0 16,2 4 1-16,-1 9 0 16,-1-2 0-16,-1 1 0 15,-2 1 0-15,-1-2 0 0,1 3 1 16,-5 3-1-16,0 1 1 16,0 2 10-16,0 4-11 15,0 0 2-15,-7 2 4 16,-9 0-3-16,1 2 1 15,1-6-4-15,5-4 2 16,3-4 1-16,2-2-3 16,-2-2 0-16,2 0 0 15,0-2 2-15,-1-1-2 16,5-5-2-16,0-1 2 16,0-1-3-16,0 0 3 15,0 0 0-15,0 0 0 0,0 0 0 16,0 0-1-16,0 0-1 15,0 0 2-15,0 0-3 16,0 0 3-16,3 0-2 16,5 0 2-16,2 0 1 15,1 0 3-15,2 0-4 16,3 0 0-16,-1 0 0 16,1 0 0-16,2 0 0 15,-3-1 2-15,-2-4-1 16,3 1 2-16,-5 1-3 15,-1-2 0-15,-2 3-3 16,-1 0 3-16,-1 2-8 0,-2 0-26 16,2 0-30-16,-2 0-51 15,-4 0-102-15</inkml:trace>
  <inkml:trace contextRef="#ctx0" brushRef="#br0" timeOffset="-119915.29">3264 544 231 0,'0'0'35'16,"0"0"-8"-16,0 0-17 15,0 0 10-15,0 0 12 16,0 0-9-16,0 0-9 15,0 0-9-15,-3-21-2 16,3 21 9-16,0 0-11 16,0 0 0-16,0 0 1 15,0 0 1-15,0 0-1 16,0 0-2-16,0 0 0 16,0 0 8-16,-2 0-7 15,2 0 5-15,0 0 4 0,0 0 1 16,0 0 4-16,0 0-5 15,-2 0-6-15,2 0 5 16,0 0-9-16,0 0 0 16,0 12-2-16,0 5 2 15,0 8 2-15,7-1-2 16,3-4 0-16,4-2 0 16,-1-2 0-16,-1-5 0 15,1-1-2-15,-2-3 2 16,1-1-1-16,-2-1-4 15,1-4-1-15,-3-1 5 16,0 0 1-16,-1 0 0 0,1 0 1 16,0-6 4-1,-4-3-2-15,-2-5-3 0,0 1 0 16,-2 2 1-16,0-5-1 16,0 3-4-16,0 1 4 15,0 5 0-15,0 2 1 16,0 4-1-16,0-1 0 15,0 2-4-15,0 0 1 16,0 0-6-16,0 0 3 16,0 13 6-16,0 7 0 15,11 6 0-15,1 5 0 16,3 3 1-16,3 2-1 16,0 1 0-16,4 7 1 15,-4 0-1-15,-3 5 0 0,-3-3 0 16,-5 1 0-16,-3-5 1 15,-4-5-1-15,0-2 0 16,0-7 0-16,0-4 2 16,-14-4 4-16,-5-4-6 15,-6 0 1-15,-4-2 8 16,-2-7-8-16,-3 0 0 16,1-7 2-16,2 0-1 15,4 0 5-15,4-2-7 16,6-9 0-16,3 3-2 15,6-1 2-15,5 1-5 0,3-2-4 16,0-2-19 0,0-2-28-16,0-4-32 0,18 0-139 15</inkml:trace>
  <inkml:trace contextRef="#ctx0" brushRef="#br0" timeOffset="-119517.1">3885 648 382 0,'0'0'52'0,"0"0"-43"16,0 0-3-16,0 0-2 15,0 0-2-15,0 0-2 16,31-3 1-16,-8 3 2 15,4 0-2-15,2 0 4 16,0 0-1-16,0 0-4 0,-3-1 0 16,-6-1-2-16,-6 2-5 15,-8 0-57-15,-6 0-52 16,0 0-45-16</inkml:trace>
  <inkml:trace contextRef="#ctx0" brushRef="#br0" timeOffset="-119315.36">3912 871 324 0,'0'0'29'0,"0"0"-27"16,0 0-2-16,0 0 2 15,0 0 23-15,0 0-18 0,58 56-6 16,-43-56-1-16,5 0-2 15,1 0-56-15,-4-1-205 16</inkml:trace>
  <inkml:trace contextRef="#ctx0" brushRef="#br0" timeOffset="-118199.2">4672 502 284 0,'0'0'58'16,"0"0"-19"-16,0 0-29 15,0 0 22-15,0 0 20 16,0 0-38-16,-4-13-11 16,-8 25 6-16,-3 12-7 15,-1 7-2-15,-1 12 0 16,-2 3 0-16,6 1 1 15,-1-3-1-15,8-6 0 0,6-4 1 16,0-6-1 0,0 0 0-16,0-6 0 0,13-1 0 15,3-9-4 1,-1-7 3-16,5-3 1 0,-1-2 1 16,0 0 7-16,2-9-1 15,-4-16-3-15,3-4-2 16,-2-2 4-16,-7-3-6 15,-4 5 0-15,-3-2 2 16,-4 1-1-16,0 2 1 16,0-3-2-16,0 5 0 15,-4-2 4-15,-7 4-4 16,0 2 0-16,-3 0 0 16,3 4 0-16,2 4-1 15,-2 4-13-15,2 6-11 16,1 4-10-16,-2 0-35 0,-1 0-35 15,-3 14-82-15</inkml:trace>
  <inkml:trace contextRef="#ctx0" brushRef="#br0" timeOffset="-117965.97">4847 252 316 0,'0'0'91'16,"0"0"-73"-16,0 0-18 15,0 0-11-15,0 0 11 16,0 0 3-16,27 65 5 16,-19-35-8-16,-2-4 0 15,1-3-3-15,-3 0-2 16,0-7-42-16,-4 7-70 15</inkml:trace>
  <inkml:trace contextRef="#ctx0" brushRef="#br0" timeOffset="-116681.5">5088 411 152 0,'0'0'61'0,"0"0"-6"15,0 0-9-15,0 0-11 16,0 0-21-16,0 0-7 16,0-10 6-16,0 8 7 15,0 2-1-15,0 0 0 16,0 0 2-16,0 0 8 15,0 0-17-15,0-3-8 0,2 2-1 16,8-3-1 0,3 0 16-16,5-2-10 0,-1-2-6 15,2 2 3-15,-2 3-5 16,-1 3 0-16,-3 0-1 16,3 0 1-16,-3 5 0 15,3 7-3-15,-3 3 3 16,1 3-1-16,-6 3 3 15,1 0-2-15,0 4 3 16,0 3-2-16,-2 8 4 16,-3 5-5-16,0 3 0 15,-1-3 4-15,-3 1-4 16,0-7 0-16,2-7 2 16,0-6-2-16,1-8 0 0,-1-5 0 15,0 0 0-15,1-7-4 16,-1-2 4-16,-2 1-31 15,0-1-41-15,0 0-3 16,-5 0-104-16</inkml:trace>
  <inkml:trace contextRef="#ctx0" brushRef="#br0" timeOffset="-116457.58">5184 688 336 0,'0'0'44'16,"0"0"-33"-16,0 0-11 16,0 0 0-16,0 0 1 15,0 0-1-15,93 1 0 16,-64-7-26-16,-4 0-41 15,0 0-133-15</inkml:trace>
  <inkml:trace contextRef="#ctx0" brushRef="#br0" timeOffset="-115366.46">5710 492 330 0,'0'0'67'15,"0"0"-67"-15,0 0 0 16,0 0 2-16,11 109-2 16,-8-62 0-16,3-1 4 0,0 2-3 15,4-2 3-15,-3-1-4 16,-3-1 2-16,-2-1 7 15,0-6-8-15,-2-10-1 16,0-6 2-16,0-12 0 16,0-4 1-16,0-5-1 15,0 0 19-15,0 0 40 16,0-18-24-16,0-17-35 16,-6-5-2-16,-8-6 5 15,3-4-5-15,-2-6-3 16,3-2 3-16,8 0-1 15,2 9 2-15,0 11-1 0,0 11 0 16,0 4 9 0,12-2-11-16,7 6 2 0,4 0 0 15,0 7-3-15,-2 10-15 16,4 2-22-16,-5 0-67 16,-5 1-66-16</inkml:trace>
  <inkml:trace contextRef="#ctx0" brushRef="#br0" timeOffset="-114950.36">5728 810 391 0,'0'0'50'15,"0"0"-50"-15,0 0-14 0,0 0 12 16,0 0 4-16,0 0 5 15,56-12-4-15,-34-4-3 16,2 4-8-16,-4 0-19 16,1 3-5-16,-2-1 0 15,-3 4-13-15,-1 0-30 16,-1 0-11-16,-5 2 77 16,-3-1 9-16,1 3 5 15,-4 0 14-15,-1 2 14 16,-2 0-4-16,0 0-6 15,0 0 6-15,0 2-9 16,5 12 16-16,-1 6-9 0,2 0-11 16,1-2 11-16,5 0-9 15,-2 1-1-15,1-5 0 16,3 1-8-16,-3-3-5 16,1-2-4-16,1-3 0 15,-5 0-3-15,2-5-6 16,-4-2-35-16,-4 0-47 15,-2 0-209-15</inkml:trace>
  <inkml:trace contextRef="#ctx0" brushRef="#br0" timeOffset="-114766.03">5950 525 479 0,'0'0'33'15,"0"0"-22"-15,0 0-1 16,0 0-4-16,0 0-6 16,0 0-30-16,17-12-36 15,0 12-7-15,1 14-62 16</inkml:trace>
  <inkml:trace contextRef="#ctx0" brushRef="#br0" timeOffset="-114431.23">6191 623 179 0,'0'0'54'16,"0"0"10"-16,0 0-12 15,0 0-15-15,0 0-16 16,0 0-15-16,31-31-5 15,-14 31 1-15,2 16 2 16,6 6 16-16,2 11 7 16,-5 14-1-16,-7 7-8 15,-8 8-9-15,-7 2 3 16,0-2-1-16,0-7-9 16,-5-10 11-16,-8-9-13 15,-1-10 3-15,4-7-1 0,-3-8 0 16,-3-6 2-1,-5-5-4-15,-2 0-4 0,-4-16-30 16,-2-18-91-16,2-10-69 16</inkml:trace>
  <inkml:trace contextRef="#ctx0" brushRef="#br0" timeOffset="-114264.63">6216 314 412 0,'0'0'97'16,"0"0"-92"-16,0 0 6 0,0 0 3 16,0 0 6-16,0 0-20 15,2-19-14-15,11 21-94 16,3 15 1-16</inkml:trace>
  <inkml:trace contextRef="#ctx0" brushRef="#br0" timeOffset="-113914.8">6490 581 324 0,'0'0'124'0,"0"0"-124"0,0 0-7 16,0 0 5-1,0 0 2-15,-18 114-1 16,20-92 1-16,14-3 0 0,1-7-4 15,-1-2 6-15,0-4-2 16,-3-4 1-16,-4-2 0 16,-2 0 8-16,-3 0-3 15,-2-22 3-15,6-12-1 16,-4-10-8-16,-2-9 0 16,0 1 2-16,-2 2-1 15,0 12 4-15,0 10-4 16,0 16 12-16,-8 8 18 15,-6 4-23-15,3 0-4 0,-3 0-4 16,-1 15-15 0,2 10-25-16,-3 2-42 0,9 4-55 15</inkml:trace>
  <inkml:trace contextRef="#ctx0" brushRef="#br0" timeOffset="-113673.62">7074 345 449 0,'0'0'2'0,"0"0"-1"16,0 0 2-16,0 0-2 15,35 130-1-15,-35-99 6 16,0 1-6-16,0-5 0 15,0-4 3-15,-2-6-3 16,-10-1-13-16,2-6-50 16,-3-2-81-16</inkml:trace>
  <inkml:trace contextRef="#ctx0" brushRef="#br0" timeOffset="-113499.38">7031 527 367 0,'0'0'104'16,"0"0"-92"-16,0 0-12 0,0 0-1 16,0 0-1-16,0 0-30 15,58 11 31-15,-18-11-17 16,5 0-38-16,1 0-45 16,1-3-158-16</inkml:trace>
  <inkml:trace contextRef="#ctx0" brushRef="#br0" timeOffset="-113164.86">7513 455 275 0,'0'0'99'0,"0"0"-77"16,0 0-22-16,0 0 4 0,0 0-2 16,0 0 3-1,8 104 11-15,-8-67-12 16,0 0-2-16,2-4 2 0,6-7-3 15,-4-6 4-15,3-5-5 16,-3-4 0-16,0-7-3 16,3-4 4-16,2 0-1 15,0-10 16-15,4-19-4 16,-1-11-6-16,-6-4-6 16,-6-4 0-16,0-4 7 15,0 2-5-15,0 4-2 16,0 8 15-16,-8 14 16 15,-6 14-17-15,-6 10-14 0,2 0-5 16,0 0 3 0,0 5-40-16,2 8-37 0,1 3-58 15</inkml:trace>
  <inkml:trace contextRef="#ctx0" brushRef="#br0" timeOffset="-112955.52">7766 69 218 0,'0'0'277'0,"0"0"-271"16,0 0-6-16,0 0-13 0,0 0 13 15,0 0 0-15,12 112-1 16,-12-65-47-16,0-2-26 15,0-5-44-15</inkml:trace>
  <inkml:trace contextRef="#ctx0" brushRef="#br0" timeOffset="-112461.63">7840 377 465 0,'0'0'57'16,"0"0"-55"-16,0 0 19 15,0 0-20-15,0 0 0 16,0 0 4-16,127-110-5 16,-98 94 0-16,-7 9-1 15,-12 7 2-15,-8 0-2 16,2 11-4-16,-4 7 5 15,0 4-1-15,0 6 1 16,-4 5 0-16,-10 6 1 16,-3-1-1-16,-4-2 0 15,3-6-1-15,7-8 1 16,5-8 1-16,6-7-1 0,0-3-2 16,0 1-2-1,8-5-10-15,13 0 11 0,8 0 3 16,2-2 0-16,0-9 5 15,0 2-5-15,-8 9 0 16,-8 0-2-16,-9 9 2 16,-6 9-3-16,0 1-1 15,0 0 4-15,0-2 11 16,0 5-11-16,-8 0 2 16,-3 0-2-16,-3-5 4 15,5-3-4-15,3-5-22 16,-2 1-58-16,8-5-14 15,0-5-67-15</inkml:trace>
  <inkml:trace contextRef="#ctx0" brushRef="#br0" timeOffset="-111982.83">8417 202 427 0,'0'0'73'15,"0"0"-73"-15,0 0-29 16,0 0 29-16,43 111 0 16,-30-47 0-16,3 4 10 15,3-11-9-15,6-13 0 16,0-9 17-16,-3-5-10 16,-5-8-5-16,-5-6-3 15,-5-7 0-15,-3-9 7 16,-2 0-4-16,2 0 28 15,5-31 30-15,5-13-27 16,1-16-29-16,6-7-5 16,-3 6 0-16,-7 11 1 0,-5 18-1 15,-4 16-1-15,0 6-1 16,-2 6-16-16,2 4-37 16,4 0-43-16,0 12-38 15,-1 13-82-15</inkml:trace>
  <inkml:trace contextRef="#ctx0" brushRef="#br0" timeOffset="-111549.37">8886 417 381 0,'0'0'15'0,"0"0"-1"16,0 0 27-16,0 0 0 15,0 0-23-15,0 0-18 16,-43 29 0-16,30 14-1 16,-3 7 1-16,3 0 0 15,6-8-2-15,2-11 2 16,5-7-1-16,0-11-2 16,0-6-7-16,7-5 8 15,6-2-14-15,5-2 16 16,2-22 13-16,0-9-13 15,1-3-17-15,-4-2-3 0,-3-4 20 16,-3 1 5 0,-3-2-3-16,2 7-2 0,-4 6 4 15,-1 14 7-15,-5 16 13 16,0 0-12-16,0 10-12 16,0 9 0-16,0 4 0 15,6 2 0-15,8 2 0 16,-5 7 0-16,-5 0-14 15,0 2-49-15,1-3-11 16,-1-8-16-16,8 0-103 16</inkml:trace>
  <inkml:trace contextRef="#ctx0" brushRef="#br0" timeOffset="-111133.11">9241 421 316 0,'0'0'103'0,"0"0"-101"0,0 0-2 16,0 0 0-16,0 0 0 15,0 0 4-15,0 117-4 16,0-86 0-16,0-4 2 16,0 0-2-16,0-6 0 15,0-7 2-15,0-9-2 16,0-2 0-16,0-3 1 15,0 0 0-15,0-4 38 16,0-20-12-16,11-9-15 0,5-7-12 16,7-4-3-1,1-2 1-15,2 0-19 0,-1 6 21 16,-4 14-5-16,-9 14 5 16,-3 12 0-16,-1 0 2 15,-4 13-2-15,0 10-3 16,-2 4 3-16,3 8 3 15,-3-1 17-15,0 4-19 16,0 2 7-16,-2-6 2 16,0-2-6-16,0-4-2 15,0-7-2-15,0-9-5 16,0-8-10-16,0-4-99 0,0 0-221 16</inkml:trace>
  <inkml:trace contextRef="#ctx0" brushRef="#br0" timeOffset="-110951.59">9562 186 305 0,'0'0'268'0,"0"0"-247"16,0 0-9-16,0 0-1 15,0 0-11-15,0 0-11 16,0-12-36-16,5 30 17 15,-1 13-83-15,-4 2-65 0</inkml:trace>
  <inkml:trace contextRef="#ctx0" brushRef="#br0" timeOffset="-110549.48">9651 356 344 0,'0'0'118'0,"0"0"-110"16,0 0 14-16,0 0-17 15,0 0-5-15,0 0 9 16,16 71-8-16,-18-15 7 16,-25 12-3-16,-4-2 0 15,6-7 8-15,12-18-11 16,11-10 0-16,2-10 0 0,0-10-2 16,7-8 0-16,13-3 2 15,6 0 0-15,7-25 12 16,10-13-14-16,-3-12-1 15,-7-5-8-15,-4-4-8 16,-8-1 4-16,-4 3 6 16,-5 7 7-16,-4 16 3 15,-8 20-2-15,0 14-1 16,0 4 5-16,-4 15-5 16,-2 4 1-16,6-2-1 15,0 10 1-15,-3 3 1 16,3-1-2-16,0 3 0 15,0-9 0-15,0-2 0 16,11-6-10-16,10-11-79 0,0-8 3 16</inkml:trace>
  <inkml:trace contextRef="#ctx0" brushRef="#br0" timeOffset="-109692.75">10139 10 225 0,'0'0'257'0,"0"0"-253"15,0 0 1-15,0 0-5 16,0 0 20-16,0 0-6 0,0 94-13 16,0-35 1-1,0-3 10-15,0-6-10 0,0-6 12 16,0-5-5-16,0-4-5 15,0-8-1-15,0-6-3 16,0-10 0-16,0-6 0 16,0-5 0-16,7 0-5 15,7 0 5-15,10 0 2 16,7-14 4-16,3-2-6 16,1 6 0-16,-1 10-6 15,-10 0 6-15,-1 26-29 16,-4 6 15-16,-3 1 4 15,2 3 9-15,-7-7 0 16,-6-2 1-16,-5-4-2 16,0 2 2-16,-12-4 0 0,-14 4 5 15,-3-1 1 1,-7 2 2-16,-2-6-8 0,5-4 0 16,8-10 2-16,14-6 0 15,11 0-2-15,0 0 0 16,0-11-2-16,0 4-2 15,0 7-10-15,0 0-11 16,0 0 2-16,11 0 15 16,9 0 8-16,5-6 0 15,4-1 0-15,0 0 1 16,0-5-1-16,2-2 0 16,0-3 8-16,3-5-3 0,-1-2 10 15,0-6-3-15,-1-4-5 16,-3 1 1-16,0-4-8 15,0-3 0-15,-2-2 1 16,-4 0-1-16,-2 5 0 16,-11 12 1-16,-7 5 0 15,-3 12 4-15,0 0-5 16,-3 6 2-16,-5-1 5 16,-3 2-7-16,1 1 3 15,-7 0-1-15,-3 4 0 16,-7 20-2-16,-4 6 0 15,4 4 0-15,3 4 1 16,-3 4 3-16,0 1-4 0,1-5 6 16,3-11 0-16,12-9 1 15,11-6-7-15,0-8 1 16,0 0 0-16,0-4-1 16,5 0-1-16,-1 0 0 15,0 0-1-15,1 0-6 16,2 2-26-16,-1 0-17 15,-1-2 8-15,-5 2-33 16,0 2-117-16</inkml:trace>
  <inkml:trace contextRef="#ctx0" brushRef="#br0" timeOffset="-109131.66">10451 713 186 0,'0'0'48'16,"0"0"-45"-16,0 0 11 16,0 0 52-16,0 0-34 15,0 0-22-15,47-7 14 16,-26-10-1-16,-4 1 7 16,1-2-4-16,2-4 1 15,2-3-5-15,1-6-11 16,4-4-4-16,-4-2 1 15,4-5-8-15,-2-2 0 16,2 2 2-16,-3-4-2 16,-1 2 2-16,-8-1-2 0,-6 5 0 15,-5 1 1-15,1 2-1 16,-5 1 0-16,2 2 1 16,1 9-1-16,-3 10 3 15,0 9-2-15,0 6 4 16,0 0 28-16,0 0-26 15,-12 0-5-15,-10 0 5 16,-5 23-5-16,-6 21-3 16,-2 10 1-16,3 5 0 15,6-2 0-15,5-3 0 16,3 6 0-16,-2 4 8 16,-2 5-2-16,-3 0 2 0,6-6-8 15,5-16 0 1,10-10 5-16,4-14-5 0,0-3-1 15,4-4 0-15,14-8 1 16,2 1-4-16,6-6-4 16,10-3-1-16,9 0 7 15,7-18-34-15,2-11-13 16,0-1-10-16,-9-5-19 16,-9 3-33-16</inkml:trace>
  <inkml:trace contextRef="#ctx0" brushRef="#br0" timeOffset="-108682.51">10830 663 392 0,'0'0'84'0,"0"0"-82"15,0 0 2-15,0 0 18 16,0 0-8-16,0 0 5 16,69-15 6-16,-40-6-24 15,-2 2 4-15,0-1-1 16,-3-3-3-16,0 0-1 0,-3-8-1 16,-4 3-18-16,-3 0 1 15,-7 6-49-15,-5 3 39 16,-2 7 22-16,0 1-4 15,-7 3-1-15,-17 6 1 16,-8 2 10-16,-1 0 13 16,-5 20 5-16,1 16 23 15,-2 10 8-15,1 6-21 16,3 8 6-16,2-2-16 16,4-5 0-16,10-11 1 15,13-13-14-15,6-6-1 16,2-11-4-16,29-10-2 15,16-2 2-15,16-12-2 0,12-21-41 16,8-4-153 0</inkml:trace>
  <inkml:trace contextRef="#ctx0" brushRef="#br0" timeOffset="-105239.67">4750 242 380 0,'0'0'18'0,"0"0"-5"16,0 0-13-1,0 0 0-15,0 0 2 16,0 0-2-16,-92 116 0 16,90-100 4-16,0-3-4 0,0-4 0 15,2 0 0-15,-3-3 0 16,1 0 3-16,2-4-3 15,0 0 0-15,0-2 2 16,0 0 3-16,0 0-3 16,0 0 15-16,0 0-1 15,0 0 8-15,0-2-24 16,0 0 2-16,0-1 0 16,0 3-2-16,0 0 0 15,0 0 1-15,0 0 0 16,0 0-2-16,0 0-3 15,0 0 4-15,0 0-6 16,0 0 6-16,0 0-3 16,0 0 3-16,0 0 0 0,0 0 1 15,0 0-1-15,0 0-6 16,0 0 0-16,0 0-34 16,0 0-24-16,0 0-71 15</inkml:trace>
  <inkml:trace contextRef="#ctx0" brushRef="#br0" timeOffset="-102680.1">4779 267 160 0,'0'0'78'0,"0"0"-47"16,0 0 2-16,0 0 2 15,0 0-26-15,0 0 9 16,0-48 1-16,0 48 9 16,0 0 6-16,-5 9-28 0,-15 39 3 15,-14 34-2-15,-10 29 4 16,-3 15 11-16,-1-1-11 15,5-13 6 1,12-17 11-16,9-17-23 0,12-26-4 16,10-25 1-16,0-16-2 15,8-11 1-15,11 0 3 16,8-43 5-16,6-26 10 16,7-26-19-16,-5-11 0 15,-14 6 0-15,-19 6 0 16,-2 8-3-16,-4 7-16 15,-19 8 1-15,-10 21 13 16,-15 26-3-16,-24 24 5 0,-24 35 2 16,-19 39-1-1,-8 22 1-15,-5 9-3 0,15-7 4 16,13-14-1-16,20-21 1 16,22-14 0-16,22-12 0 15,18-14 1-15,9-7-1 16,5-5 0-16,4-4 0 15,-2-3-2-15,0-1 2 16,2-2-2-16,0-1 2 16,0 0 0-16,0 0 0 15,0 0 0-15,0 0 0 16,0-4 8-16,4-12-4 16,5-6-1-16,-1-3 0 15,-2-4 1-15,-6 4 3 0,0 0-7 16,-10 3 3-16,-11 8 4 15,-2 8-5-15,0 6-1 16,-1 4 0-16,0 26 0 16,-1 7 0-16,7 4-1 15,12-3 0-15,6-10-5 16,10-8-5-16,38-13-4 16,18-7 14-16,24-17 3 15,21-29 1-15,18-10-4 16,15-12 0-16,28-2 4 15,11-7-3-15,13 2-1 0,5 8 0 16,-18 13 0 0,-17 20-1-16,-21 20 1 0,-26 14 0 15,-24 4 0-15,-10 25 0 16,-14 10-1-16,-2 5 1 16,0-2 0-16,5 3 0 15,15 0 0-15,16-3 0 16,11-2 1-16,13-5-1 15,4-11 0-15,2-6-1 16,0-10 2-16,-2-8-2 16,-10 0 1-16,-11-8 0 15,-14-22-2-15,-11-8 2 0,-7-14-9 16,-11-7-18 0,-9 0-20-16,-16 0 17 0,-19 14 4 15,-11 12 26-15,-12 13 1 16,-2 18-1-16,0 2-5 15,0 16-37-15,0 20 42 16,0 8 0-16,0 2 0 16,0-6 0-16,22-7-5 15,9-11 2-15,10-10 3 16,5-11 6-16,10-1 7 16,2 0 5-16,9-20-12 15,-1-10 5-15,5-7-1 16,8-3-9-16,1-3-1 15,6-3 0-15,6 4 2 16,1 8 1-16,2 12-3 0,-5 11 0 16,5 9 1-16,-7 2-1 15,-3 0 0-15,-11 0 0 16,-12 25 1-16,-7 7 5 16,3 1-1-16,7-2 15 15,3-12 5-15,0-6-25 16,-5-9 5-16,-10-2-1 15,-6 2-1-15,-5-4-1 16,-1 0-1-16,3 0-1 16,9-2 11-16,-1-2-9 15,-1 4 1-15,-14 0-2 16,-10 0-1-16,-4 0 3 0,-5 4-3 16,3 0 0-16,4-4 0 15,6 0 1-15,3 0-1 16,3-20 1-16,8 0 0 15,0-6-1-15,0 2 0 16,-10 12 0-16,-6 6 0 16,0 6 0-16,5 0 0 15,10 0 0-15,12 4 0 16,6 10 0-16,2 6-1 16,-1 0 1-16,-3 1 0 15,-8 2 0-15,-13-3 0 16,-7 1 0-16,-14 2 0 15,-5 1 0-15,-11 4-3 0,-2 7-12 16,-15 9-67 0,-33-2-281-16</inkml:trace>
  <inkml:trace contextRef="#ctx0" brushRef="#br0" timeOffset="-98098.04">5739 2595 350 0,'0'0'44'16,"0"0"-42"-16,0 0 12 15,0 0 27-15,0 0-19 16,0 0-17-16,0 0-5 15,0 29 8-15,0 5 3 16,0 4-7-16,0 11 6 16,0 1 4-16,4-1-11 15,1-2 1-15,-3-5 1 16,3-5-2-16,-5-8 2 0,2-5-5 16,-2-5 0-1,0-7 3-15,0-9-3 0,0 0 3 16,0-3-1-16,0 0 1 15,0 0 8-15,0 0 3 16,-4-12-13-16,-6-4-2 16,3 1 3-16,3 4 0 15,2 4 4-15,0 6-5 16,2-1 1-16,-2 2-2 16,2 0 0-16,0 0-2 15,0 0 2-15,0 0-1 16,0 0 1-16,0 0-3 15,0 0 3-15,0 0-7 0,0 0 1 16,0 0 3-16,0 0-12 16,0 0 2-16,0 0 7 15,0 0-1-15,0 0 0 16,0 0-20-16,0 0-27 16,0 0 18-16,0 0-6 15,-2 0-7-15,2 0-27 16,0 0-150-16</inkml:trace>
  <inkml:trace contextRef="#ctx0" brushRef="#br0" timeOffset="-97490.14">5721 2645 4 0,'0'0'8'0,"0"0"-7"15,0 0-1-15,0 0-2 16,0 0 2-16,0 0 5 16,0-6 3-16,0 6-8 15,0-2 1-15,0 2 8 16,-2 0-4-16,2 0 0 16,0-2-5-16,0 2-5 15,0-3-9-15</inkml:trace>
  <inkml:trace contextRef="#ctx0" brushRef="#br0" timeOffset="-95899.16">5721 2645 62 0,'-2'-26'24'0,"2"26"-11"0,0 0 14 15,0 0 1-15,0 0-19 16,0 0-9-16,0 0 0 16,0 0-5-16,0 0 1 15,0 0-11-15,0 0 1 16,0 0 14-16,0 0-6 15,0 0 6-15,0-2 6 16,0-2 21-16,0 1 16 16,0 0-5-16,0-2 1 15,0 2 1-15,0-1-28 16,0 1-9-16,0 2 4 16,0-2-5-16,0 3 2 0,0 0-4 15,0 0 0-15,0 0 2 16,0 0 0-16,0 0 6 15,0-1 13-15,0-2 6 16,0 0 5-16,0 0-21 16,0 2-3-16,-2-3 17 15,2 4-8-15,-2-3-8 16,2 2 0-16,0 1-5 16,0 0-2-16,0 0-2 15,0 0-1-15,0 0 0 16,0 0-5-16,0 0 2 15,0 0 4-15,0 0 0 16,0 0 2-16,0 0-2 0,0 0 0 16,0 0-2-16,0 0 2 15,0 0-1-15,0 0 0 16,0 0-2-16,0 0 1 16,0 0-3-16,0 0 4 15,0 0 0-15,0 0 1 16,0 0 0-16,0 0 0 15,0 0 1-15,0 0-1 16,0 0 0-16,0 0-1 16,0 0 0-16,0 0-2 15,0 0-1-15,0 0 4 16,0 0 0-16,0 0-1 0,0 0 1 16,0 0 0-1,0 0 1-15,0 0 0 0,0 0-1 16,0 0 0-16,0 0 0 15,0 0-1-15,0 0 1 16,0 0 0-16,0 0 0 16,0 0 0-16,0 0-1 15,0 0 1-15,0 0 0 16,0 0 0-16,0 0 0 16,0 0 0-16,0 0-1 15,0 0 1-15,0 0 0 16,0 0 0-16,0 0 1 15,0 0-1-15,0 0 0 16,0 0 0-16,0 0 0 16,0 0 1-16,0 0-1 0,0 0 0 15,0 0 0-15,0 0 5 16,0 0-4-16,0 0 1 16,0 0 7-16,0 0-7 15,0 0 1-15,0 0 1 16,0 0-4-16,0 0 3 15,0 0-3-15,0 0 0 16,0 0 2-16,0 0-2 16,0 0-1-16,0 0 1 15,0 0-1-15,0 0 0 0,0 0 1 16,0 0 0 0,0 0 0-16,0 0 1 15,0 0 0-15,0 0-1 16,0 0 1-16,0 0 0 0,0 0-1 15,0 0 0-15,0 0 1 16,0 0-1-16,0 0 0 16,0 0-1-16,0 0 2 15,0 0-3-15,0 0 2 16,0 0 0-16,0 0-1 16,0 0 1-16,0 0 0 15,0 0-1-15,0 0 1 16,0 0-2-16,0 0 2 15,0 0 0-15,0 0 1 16,0 0-1-16,0 0 0 0,0 0 0 16,0 0 1-1,0 0 1-15,0 0-2 0,0 0 0 16,0 0 3-16,0 0-2 16,0 0 3-16,0 0-3 15,0 0 4-15,-8 1 6 16,0 6-10-16,-3 0-1 15,-1 1 2-15,6 1-2 16,-1-3 0-16,5 0 0 16,0 0 0-16,2 2-1 15,0 4-1-15,0 1 2 16,0 6-4-16,0 4 5 0,0 2-2 16,13 2 1-1,3 4-3-15,1 3 3 0,2 0 0 16,0 3 0-16,-3 0 0 15,2 1 0-15,-7-1 0 16,0-4 0-16,-7 0 0 16,1-10 0-16,-5 0 0 15,0-8 0-15,0-2-1 16,0-1 3-16,0-4-2 16,-13-2 3-16,-5 0-3 15,-2-2 2-15,-3-3-2 16,1 2 0-16,0-1 0 15,0-1 1-15,1-1-1 0,4 0 0 16,5 0-3 0,6 0-14-16,1 0-33 0,3 0-20 15,2-11-16-15,0-7-72 16</inkml:trace>
  <inkml:trace contextRef="#ctx0" brushRef="#br0" timeOffset="-93762.77">5971 2685 334 0,'0'0'8'16,"0"0"8"-16,0 0 8 15,0 0-6-15,0 0-1 16,-125 38-13-16,105-6-2 15,5 4-1-15,1 6 0 16,7 2-2-16,7 0 1 16,0-3-1-16,0-11 0 15,5-10-8-15,13-11 2 16,1-4 5-16,4-5 4 16,-1 0-1-16,1-20-1 15,-4-10 0-15,2-7-11 16,-8-3-7-16,-6 4 11 15,-5 2-1-15,-2 10 8 16,0 13 4-16,0 5 11 0,0 6-7 16,0 0 5-16,-2 1-4 15,-1 17-9-15,3 4-4 16,0 4 2-16,3-2 1 16,12 2-6-16,3-4 5 15,2-4-2-15,-4-6 3 16,-1-6 1-16,1-3 1 15,-1-3 1-15,3-3 8 16,3-21 5-16,3-8-2 16,2-12 4-16,6-12-11 15,1-7 12-15,-2-8-2 16,-4-3-8-16,-4 3 0 0,-11 6-8 16,-2 4 1-1,-10 9 3-15,0 9-4 0,0 12 1 16,0 15 3-16,-7 12 1 15,-4 4 6-15,0 8-3 16,-7 28-2-16,1 16-4 16,-4 16-2-16,7 8 0 15,8 2-1-15,6-1 1 16,0-9-1-16,0-6 1 16,16-11-3-16,5-12 0 15,2-9 2-15,0-10-5 16,-1-8 2-16,-3-7 4 15,2-5 0-15,-4 0 0 16,1-11 0-16,-2-11-3 16,0-6-11-16,2-10-5 0,-1-7-2 15,1 0 9-15,-3 9 10 16,-3 8 1-16,-5 10 1 16,-1 9 2-16,-4 5-2 15,0 4 0-15,5 0-3 16,2 17 0-16,2 11 3 15,3 8 1-15,-3 2 2 16,0-2 3-16,-2-1-6 16,0-8 0-16,0-4 0 15,-1-8 0-15,0-7 0 0,-2-8 0 16,-4 0-6-16,3 0 6 16,-1 0 4-16,8-19 3 15,9-18-7-15,4-7 1 16,4 2-1-16,-2 6 0 15,-10 16 0-15,-5 9 1 16,-6 10-1-16,-1 1-1 16,-3 0-5-16,2 18 6 15,1 3 0-15,2 6 5 16,-1-1-4-16,5 0 2 16,1-5-3-16,-1-2-1 15,0-5 1-15,2-5-3 16,-2-6 1-16,1 0-1 15,1-3 3-15,3 0 5 16,-1-12-5-16,3-13-4 16,0-5 0-16,2-2-26 0,3 0 15 15,-6 4 8-15,1 6 7 16,-5 8 1-16,-1 2-1 16,-8 7 2-16,3 5-2 15,-5 0 0-15,2 0-2 16,3 0-2-16,-3 9 4 15,5 8 1-15,-2 6 0 16,-1 3 3-16,-1-2-1 16,-3 0-1-16,1-4 2 15,-3-4 4-15,2-6-6 16,2-4-2-16,1-6 0 16,-1 0-7-16,3 0 6 0,2 0 1 15,4-6 12-15,5-12-12 16,2-4-1-16,-2-1 0 15,-3 4-5-15,-1 5 6 16,-5 4-1-16,-3 6 2 16,-2 4-1-16,-1 0 0 15,2 0 0-15,-1 11 2 16,3 14 9-16,-3 3 2 16,5 2-6-16,0-2-5 15,2-2 3-15,5-3-5 16,-1-8 0-16,-2-3-2 15,1-6-1-15,-5-3 3 16,-1-3 3-16,2 0-3 16,-4-3 9-16,1-13-6 0,-3-6-1 15,-4-3 2-15,0-2 1 16,0-1-2-16,-8-3 10 16,-11 10-6-16,0-2 4 15,-1 9-5-15,-3 3 5 16,6 5 0-16,-4 6-2 15,4 0-5-15,1 0-4 16,3 0 0-16,3 8-15 16,6 4-13-16,4-4-22 15,0 0-1-15,0-2 0 0,7-4 5 16,11-2 20 0,4 0-2-16,1 0-12 0,3 0-19 15,-1-4 35-15,1-2 18 16,1 6 6-16,2 0 28 15,0 2 18-15,0 16-13 16,-2 3 7-16,-1 0-17 16,-3 1 0-16,-1 0-5 15,-5 0-15-15,0 2 9 16,-9 1-1-16,-6 0-2 16,-2 1 12-16,0-2-9 15,-4-4-11-15,-9-5 9 16,7-7-8-16,0-8-1 15,2 0-1-15,2 0-1 16,2-11-25-16,-2-1-10 0,2 1 6 16,0-3 27-1,4 0 0-15,14-3 3 0,-3 3 3 16,4 1 3-16,1-4 14 16,1 2-12-16,0-3 2 15,1-5-5-15,-2 1 0 16,2-4-2-16,-6-2-3 15,-5 0 1-15,-2 2 1 16,-9 0-2-16,0 2-2 16,0 2 1-16,-11 2-8 15,-3 2 8-15,3 4 1 16,3 5-3-16,1 8 3 0,2 1 0 16,1 0 1-16,-1 17 9 15,3 10-10-15,0 7 5 16,2 4 0-16,0-4 0 15,0-6 6-15,0 0-11 16,11-3 1-16,3-2-1 16,-3 4 0-16,-1-3 0 15,2-3-5-15,-1-1-28 16,-1-2-24-16,0-10-154 16</inkml:trace>
  <inkml:trace contextRef="#ctx0" brushRef="#br0" timeOffset="-93199.51">8090 2731 307 0,'0'0'1'15,"0"0"-1"-15,0 0 0 16,0 0 27-16,0 0 29 15,0 0-35-15,31 130 10 16,-24-86 12-16,-1 3 1 0,-2-1-18 16,-4-2-3-16,0-3-4 15,0-1-16-15,-21 1 3 16,-8-3 2-16,-12 0-7 16,-1-5 1-16,-3-10-2 15,5-10-3-15,9-13 1 16,6 0-21-16,10-29-45 15,11-11-41-15,4-6-29 16</inkml:trace>
  <inkml:trace contextRef="#ctx0" brushRef="#br0" timeOffset="-92999.22">8128 2541 389 0,'0'0'44'0,"0"0"-43"15,0 0 1-15,0 0-2 16,0 0-7-16,0 0-50 16,-3-4-6-16,3 9-33 15</inkml:trace>
  <inkml:trace contextRef="#ctx0" brushRef="#br0" timeOffset="-92632.18">8254 2767 214 0,'0'0'20'0,"0"0"17"15,0 0-8-15,23 110 4 16,-14-82-14-16,-1-1-8 15,4-7-3-15,-1-5 10 16,0-5-4-16,-2-8 4 16,0-2-14-16,-1 0 7 15,2 0 16-15,-1-3-1 0,1-21-13 16,0-11-10-16,-1-5-1 16,-5-2-4-16,-4 3 0 15,0 10 2-15,0 7-1 16,0 8 2-16,-9 6 2 15,0 6 13-15,2 2-9 16,1 0 4-16,2 0-11 16,-3 0-4-16,0 12-2 15,0 6-20-15,3-2-35 16,4 2-15-16,0-4-39 16</inkml:trace>
  <inkml:trace contextRef="#ctx0" brushRef="#br0" timeOffset="-92289.19">8865 2667 405 0,'0'0'86'16,"0"0"-76"-16,0 0 4 15,0 0 3-15,121-15-4 16,-88 15-8-16,-2 0-5 15,-2 0 0-15,-2 0 0 16,-8 0-11-16,-3 0-27 16,-11 0-52-16,-5 6-50 15</inkml:trace>
  <inkml:trace contextRef="#ctx0" brushRef="#br0" timeOffset="-92112.34">8927 2825 128 0,'0'0'329'0,"0"0"-313"16,0 0-5-16,0 0 27 15,0 0-13-15,0 0 2 16,114 36-22-16,-78-36-2 16,2 0-3-16,1 0-41 15,-3-4-140-15</inkml:trace>
  <inkml:trace contextRef="#ctx0" brushRef="#br0" timeOffset="-89188.71">9690 2457 70 0,'0'0'35'0,"0"0"-34"15,0 0 4-15,0 0 16 16,0 0 4-16,0 0 2 16,0-5 0-16,0 3-9 15,0 0 0-15,0 2-5 16,0 0-4-16,0 0-6 15,0 0-3-15,0 0 5 16,0 0-4-16,0 0 3 16,0-2 11-16,0 0 4 15,0 2 6-15,0 0 7 16,0 0 8-16,0 0 5 0,0 0-12 16,0 0-11-1,0 0-7-15,0 0-13 0,2 0-2 16,2 14 0-16,1 16 3 15,3 5 19-15,-4 6-14 16,2 2-1-16,-4 2 2 16,-2 4-5-16,0-4 0 15,0-2-1-15,0-7-1 16,0-6 3-16,0-9-5 16,0-9 0-16,0-6 1 15,0-2-1-15,0-3 0 16,0-1 0-16,0 0-3 15,0 0 0-15,0 0-28 0,0 0-37 16,0 0-69 0</inkml:trace>
  <inkml:trace contextRef="#ctx0" brushRef="#br0" timeOffset="-88673.03">10062 2537 228 0,'0'0'121'0,"0"0"-79"15,0 0-28-15,0 0 27 16,0 0-20-16,0 0-12 16,-58 23-8-16,39 4 2 15,4 5 5-15,1 0-7 16,10 2 3-16,2 0 4 16,2-2-7-16,0-4 1 15,2-5-2-15,14-4-6 16,4-7 6-16,0-7 0 15,7-5 4-15,-2 0 1 16,0 0-1-16,2-17-2 0,-6-3-1 16,-8-6-1-16,-4 0 0 15,-9-4-3-15,0 2 3 16,0 0 1-16,-6 4-1 16,-10 6 0-16,-3 1 1 15,7 4 1-15,-5 3-1 16,5 2-1-16,1 1-3 15,-1 4-9-15,6 0-17 16,1 3 2-16,5 0-36 16,0 0-32-16,0 0-5 15</inkml:trace>
  <inkml:trace contextRef="#ctx0" brushRef="#br0" timeOffset="-88216.37">10516 2563 313 0,'0'0'23'16,"0"0"0"-16,0 0 21 15,0 0 8-15,0 0-32 16,0 0-17-16,-78-22 1 15,67 44-4-15,0 3 0 0,2 4 0 16,2 0 0-16,5 4 0 16,2-8 0-16,0-2-3 15,5-6 3-15,12-4-4 16,3-3 4-16,-2-6 0 16,0-2 0-16,0-2 5 15,-1 0-4-15,-3-8-1 16,-1-11 7-16,-1-4-6 15,-6-5-1-15,-1-4 0 16,-5 0 0-16,0 2 0 16,0 3 0-16,-9 5 0 15,-5 7 4-15,1 2-4 16,-3 8-1-16,5 0 0 16,-3 5-2-16,4 0 2 0,-1 0-16 15,-1 16-42 1,6 2-14-16,6 4-38 0</inkml:trace>
  <inkml:trace contextRef="#ctx0" brushRef="#br0" timeOffset="-86780.59">11124 2498 219 0,'0'0'61'0,"0"0"-50"16,0 0 20-16,0 0 13 15,0 0 7-15,0 0-18 16,12-92-6-16,-20 84-6 15,-7 2-6-15,-7 6 5 16,-3 0-15-16,-4 4-3 16,0 16-2-16,1 4 1 15,-1 7-1-15,4 8 0 16,5 8 0-16,3-2 0 0,5-1-3 16,10-8-2-16,2-14 0 15,4-13 0-15,21-9-1 16,1 0 3-16,-1 0 3 15,4-2 1-15,-2-15 0 16,4-8-1-16,-5-5 0 16,-1-2-2-16,-3 2 2 15,-7 5 0-15,-3 7-1 16,-5 7 1-16,-1 8 0 16,1 3-1-16,0 0-7 15,4 6 4-15,5 19-3 16,1 6 7-16,8 14 2 15,2 3-2-15,-2 2 0 0,-6 4 0 16,-7 2 0-16,-12-2 5 16,0-4-5-16,-10-6 0 15,-11-7 4-15,-4-9-4 16,-6-5 6-16,2-4-2 16,-3-7-1-16,3-8 6 15,0-4-7-15,3 0 6 16,3 0 3-16,6-14-7 15,3-2-4-15,3 0 0 16,7 2-10-16,2 0-21 16,2-2-27-16,0-1-13 15,10-5-26-15,13-2-187 16</inkml:trace>
  <inkml:trace contextRef="#ctx0" brushRef="#br0" timeOffset="-86523.49">11604 2723 280 0,'0'0'14'0,"0"0"-9"16,0 0 4-1,37 140 25-15,-33-96-12 16,-1 2-14-16,-3-3-8 0,2-7 0 16,4-11-1-1,2-12-10-15,0-10-34 0,-3-3-80 16</inkml:trace>
  <inkml:trace contextRef="#ctx0" brushRef="#br0" timeOffset="-85597.36">11490 2913 216 0,'0'0'183'15,"0"0"-177"-15,0 0-6 16,0 0 0-16,0 0 2 0,0 0 2 16,104-18-4-16,-59 5 0 15,-5-4-9-15,-9 5 4 16,-8 5 4-16,-11 6 1 15,-4 1 1-15,-4 0-1 16,-2 0-6-16,1 14 5 16,-1 6 1-16,-2 2 6 15,0 4-3-15,4 3-3 16,-2-3 4-16,5-5-4 16,2-1 0-16,0-5 2 15,2-3-1-15,-2-2-1 16,2-4 0-16,0-3-2 15,-2-3 2-15,0 0 1 16,-5 0 5-16,-1-9 3 16,-3-7-6-16,0-2 1 0,0-2-2 15,-3 2 0-15,-12-3-1 16,-3 2-1-16,-4 3 0 16,4 1 5-16,4 3-4 15,4 2-1-15,5 3-1 16,5 1-3-16,0 1 1 15,0 4-10-15,0 1 10 16,0 0 2-16,2 0 0 16,5 0-1-16,4 0 2 15,0 1 0-15,-2 7-3 0,4 1 3 16,-1 0 0-16,1 4 3 16,1 0-3-16,-4-1 0 15,1 3-2-15,-1-4 2 16,-2 1 9-16,1-2-9 15,1-3 0-15,-4-5 0 16,5-2 4-16,5 0-2 16,1-2 4-16,2-17-6 15,-2-1 0-15,1-5-2 16,-5-2-10-16,1 4 10 16,-6 6 0-16,-1 5 2 15,-2 8 0-15,-3 4 1 16,-2 0-2-16,3 2-4 15,1 16 3-15,0 1 2 0,3 2 4 16,-1 2-4-16,-1-3 0 16,2-1 0-16,-3-2 2 15,3-9-2-15,1-2-5 16,2-6 5-16,-1 0-2 16,-1 0 2-16,4-4 0 15,1-12 0-15,1-4-1 16,-1-1-37-16,-2 1 20 15,2 2 17-15,-2 3-1 16,-4 4-6-16,0 7 6 16,-5 4 2-16,-2 0 3 15,3 0-2-15,-1 3-1 16,2 10 18-16,0 5-5 0,1 7-7 16,-3-4-2-16,2-1-4 15,6-5 0-15,0-7-35 16,7-5-236-16</inkml:trace>
  <inkml:trace contextRef="#ctx0" brushRef="#br0" timeOffset="-84719.1">12952 2424 425 0,'0'0'33'16,"0"0"-32"-16,0 0 7 16,0 0 8-16,0 0 2 15,33 124-14-15,-22-94-3 16,-3-1 4-16,2-5-5 16,-3-3 0-16,-5-2-2 15,-2-1 0-15,0-3-43 16,0-2-53-16,-12-3-171 0</inkml:trace>
  <inkml:trace contextRef="#ctx0" brushRef="#br0" timeOffset="-84517.16">12867 2661 457 0,'0'0'67'0,"0"0"-67"15,0 0 0-15,0 0 11 16,0 0 10-16,0 0-16 16,156 0-5-16,-108 0 0 15,4 0-2-15,-3 0-46 16,2 8-117-16</inkml:trace>
  <inkml:trace contextRef="#ctx0" brushRef="#br0" timeOffset="-78582.6">13762 2458 333 0,'0'0'35'16,"0"0"-30"-16,0 0 4 0,0 0 9 16,0 0 18-16,0 0-7 15,0 0-27-15,5-45 0 16,3 36 7-16,2 1 1 15,3-2 0-15,7 1-2 16,-2 1-4-16,2-1 6 16,-5 5-10-16,1 0 3 15,-3 4 2-15,-1 0-3 16,-1 0-1-16,-3 0-1 16,0 8 0-16,-6 9 2 15,0 6 0-15,-2 3 3 16,0 6 1-16,-14 4 1 0,-5 4-2 15,-2-1-2 1,1-2-3-16,5-5 9 0,1-3-9 16,5-5 0-16,5-6 2 15,2-4-1-15,2-2-1 16,0-5-1-16,0-1-3 16,8-1-2-16,8-3-23 15,6 0-1-15,3 0-28 16,2-2-29-16,-3 0-122 15</inkml:trace>
  <inkml:trace contextRef="#ctx0" brushRef="#br0" timeOffset="-78166.37">14184 2469 320 0,'0'0'26'0,"0"0"-21"15,0 0 10-15,0 0 15 16,0 0-20-16,0 0-4 16,-27 15-4-16,15 11-1 15,6 2 3-15,1 0-1 16,3 2-2-16,2 1 3 16,0-1-4-16,2-5-2 15,17-3 2-15,-2-5 0 16,3-5-1-16,2-7-2 15,0-5 3-15,1 0 12 0,0 0-9 16,-2-21 2-16,2-7 0 16,-3-7-3-16,-5-9 1 15,-3-6-2-15,-3 0-1 16,-7 0 10-16,-2 9-9 16,0 6 8-16,-5 7 7 15,-11 8 11-15,-3 5-14 16,-6 10-13-16,-2 5 3 15,-6 0-3-15,0 8-3 16,-3 12-19-16,3 5-28 16,6-2-20-16,9-1-63 15</inkml:trace>
  <inkml:trace contextRef="#ctx0" brushRef="#br0" timeOffset="-77482.74">14654 2573 177 0,'0'0'76'0,"0"0"-36"0,0 0-13 16,0 0-17-16,0 0-5 15,-123 22 3-15,103 4-8 16,2 2 0-16,0 5 3 16,3-2 6-16,8-5 0 15,7-10-6-15,0-12-2 16,0-4 13-16,16 0-6 15,-3 0 0-15,-2-4 18 16,2-7-9-16,0-6-9 16,3-2-7-16,-3 0 0 15,1 5 1-15,-5 2 0 0,-3 1-2 16,4 5 0-16,-4 2 0 16,1 4-2-16,2 0 1 15,-2 0-2-15,2 0 0 16,1 9 5-16,4 9-2 15,6 2 0 1,-4 6 0-16,3 4 2 0,0 2-2 16,-7 4-4-16,0 2 4 15,-10 5 1-15,-2-4 1 16,0 1 4-16,0-3-5 16,-18-3 2-16,-3-2-3 15,-2-6 0-15,-4-5 11 16,0-4-10-16,0-7 8 15,3-4 0-15,0-4-1 0,-3-2 8 16,2 0-6-16,3 0-7 16,5-4 6-16,1-8-8 15,5 0-2-15,-1 1-2 16,5 0-7-16,3 1-29 16,4 0-22-16,0-2-24 15,2-4-86-15</inkml:trace>
  <inkml:trace contextRef="#ctx0" brushRef="#br0" timeOffset="-76362.24">14984 2348 341 0,'0'0'26'0,"0"0"-26"15,0 0 20-15,0 0 7 16,0 0-7-16,0 0-15 16,0-16-4-16,0 16-1 15,0 0 0-15,0 0 0 16,0 0 0-16,0 0 6 16,0 0-6-16,0 0 11 15,0 0 12-15,0 0 1 16,0 0-5-16,0 0-9 15,0 0-2-15,0 0 9 0,0 0-13 16,0 0 1-16,0 0-4 16,0 0-1-16,0 16 0 15,6 10 1-15,5 8 1 16,3 15 5-16,-3 4-5 16,4 10-1-16,1 1 1 15,-5-2 2-15,3-2 0 16,-10-6-4-16,5-12 0 15,-5-8 3-15,0-11-3 16,-2-9 0-16,4-5 0 16,-4-6 0-16,2-3 0 15,-4 0 0-15,0 0 0 16,0-15 12-16,-9-10-12 0,-9-10 1 16,-6-9-1-1,-3-8-1-15,0-8-1 0,3-6-3 16,4-1-11-16,9 7 15 15,7 6-2-15,4 13 2 16,0 8 0-16,0 5 1 16,8 3-2-16,12-1 1 15,6 2-2-15,6 1 0 16,-1-2 0-16,-2 10-4 16,-2 2 2-16,-5 9 5 15,-4 4 0-15,-2 0-3 16,-6 17-3-16,-5 7 6 0,-5 2 0 15,0 2 0 1,0-2 1-16,-13 0 6 0,-8-5-4 16,-2 0 1-16,-4-3-2 15,-2-4 2-15,4 0-4 16,2-2 0-16,11-4 0 16,3-3-12-16,9-2-86 15,0 0-50-15</inkml:trace>
  <inkml:trace contextRef="#ctx0" brushRef="#br0" timeOffset="-75898.96">15171 2460 275 0,'0'0'28'0,"0"0"-25"15,0 0-3-15,0 0 14 16,0 0 7-16,0 0-13 16,98 0-1-16,-71 0 12 15,2-6 6-15,-6-6-10 16,-2 0-9-16,-5 1-3 16,-8-4 0-16,1-1-3 15,-7-2 0-15,0 0 0 16,-2-5-6-16,0 6-3 15,-4 1 2-15,-11 2-6 0,-1 6 2 16,1 4 11-16,1 4 1 16,1 0 7-16,-3 7-8 15,3 14 0-15,-1 5 1 16,3 0 0-16,9 1 4 16,2 2-3-16,0-3 4 15,0 0 13-15,9 0 4 16,2 3-15-16,-4-4-3 15,1 0-5-15,1-10 0 16,5-5-3-16,-1-2-7 16,1-3-5-16,-3-2-18 15,-3-3 0-15,2 0-19 16,-1 0-92-16</inkml:trace>
  <inkml:trace contextRef="#ctx0" brushRef="#br0" timeOffset="-75068.82">15612 2406 335 0,'0'0'23'0,"0"0"-3"16,0 0 13-16,0 0 4 15,0 0-17-15,0 0-19 16,2-4 0-16,6 29 19 15,-1 12 2-15,3 6-11 0,-4 4-8 16,-2 6 0-16,-2 1-1 16,-2 4 2-16,0-4-4 15,0-4 0-15,-8-12 0 16,-1-10 2-16,7-10-2 16,2-9 0-16,0-9 1 15,0 0-1-15,0 0 1 16,0-11 0-16,0-9 0 15,0 0 4-15,0-4-5 16,-5-4 0-16,-10 3-1 16,-4-4-2-16,4 1-10 15,1 4-6-15,6 6 15 16,6 10 1-16,-1 6 3 0,1 2 0 16,0 0-1-16,2 0-4 15,0 0-12-15,0 0-7 16,0 2-7-16,0 4-16 15,0 2 5-15,0-2-41 16,-2 0-81-16</inkml:trace>
  <inkml:trace contextRef="#ctx0" brushRef="#br0" timeOffset="-74181.8">15509 2324 139 0,'0'0'121'0,"0"0"-110"15,0 0 9-15,0 0 8 16,0 0 3-16,0 0-1 16,11-68-4-16,-13 65 17 15,-9 3-23-15,-3 0-5 16,1 0-12-16,-7 3-3 15,-2 17 2-15,-3 4-1 0,3 8-1 16,2 5 0 0,5 4 0-16,5 6-1 0,2 0 1 15,3-3-1-15,5-11 0 16,2-12-7-16,23-10 6 16,2-5-2-16,-3-2 6 15,-4-4-2-15,0 0 0 16,-2 0-2-16,4-13 2 15,3-10-2-15,0-6 2 16,-4-5 0-16,2 0 0 16,-10 1 4-16,-4 0-4 15,-6 7 0-15,-3-1 3 16,0 4-2-16,0 1 1 0,0-2-2 16,-19 1 2-16,-8 1-2 15,-4 3 0-15,-4 5-2 16,-3 10 0-16,5 4 1 15,-1 1 0-15,1 17 0 16,4 7 1-16,2 0 0 16,2 5 0-16,8-1-3 15,5 3 2-15,6 1-8 16,6-6 1-16,0-1-9 16,0-4 1-16,9 3 1 15,9-6-22-15,1-3-30 16,2-6 12-16,1-8 38 15,1-2 14-15,-4 0 2 16,-3 0-1-16,-3-14-47 0</inkml:trace>
  <inkml:trace contextRef="#ctx0" brushRef="#br0" timeOffset="-73800.51">15622 2316 220 0,'0'0'64'0,"0"0"-41"0,0 0 7 16,0 0 9 0,0 0 1-16,0 0-23 0,0 3 8 15,0 10 9-15,0 7-7 16,3 4-14-16,6 2-8 15,4 2-5-15,3 2 6 16,-3 4-5-16,0 4-1 16,-3 0 2-16,-6-4-2 15,3-6 4-15,-3-9-4 16,5-12 2-16,2-7-6 16,4 0-1-16,1 0 5 15,-3-6-2-15,1-4 2 0,-3-4-26 16,-2-4-36-1,-2-4-3-15,-7-2-17 0,0-3-42 16,0-2-33-16</inkml:trace>
  <inkml:trace contextRef="#ctx0" brushRef="#br0" timeOffset="-73416.64">15832 2360 54 0,'0'0'141'0,"0"0"-68"16,0 0-19-16,0 0-3 15,0 0 0-15,0 0 2 16,56-96-23-16,-56 96-17 15,6 0-3-15,1 7-8 16,5 20 27-16,-2 4-13 16,3 9-7-16,-1-3-3 0,-3 1-6 15,3-4 2 1,-8-2 2-16,-2-1-4 0,-2-8 0 16,2-10 0-1,3-13-1-15,5 0 1 0,2-3 0 16,-1-11 1-16,2-8 11 15,7-9-12-15,1-12-4 16,3 0 4-16,-6 6-6 16,-8 9 5-16,0 10 0 15,-8 7 1-15,2 10 1 16,-4 1-1-16,3 0-3 16,3 6 1-16,0 14 2 15,6 4 9-15,1 2-2 16,5-4-3-16,0-2 7 15,0-1-9-15,-5-2-2 16,-6-3 0-16,-4 2 0 0,-3 0-21 16,-3-1-73-16,-28 1-210 15</inkml:trace>
  <inkml:trace contextRef="#ctx0" brushRef="#br0" timeOffset="-72849.56">15562 2805 297 0,'0'0'71'0,"0"0"-64"15,0 0 8-15,0 0 40 16,0 0 1-16,0 0-25 15,27-28-11-15,-27 28-3 0,-6 4-10 16,-13 11-7-16,0 8 1 16,-1-1 1-16,7-4-2 15,5-6 0-15,8-7-1 16,0-5-1-16,0 0 0 16,14 0 0-16,1 0 2 15,3 0 4-15,7 0-4 16,4 0 0-16,0-7 1 15,-7 3-1-15,-6 4 0 16,-3 0-1-16,-4 0-1 16,-2 0 0-16,-3 2-2 15,-2 10 0-15,1 3 4 16,-3 0 1-16,0-1 1 0,0 2-2 16,-13 1-21-16,-8 0-23 15,-4-1-66-15,-1-3-92 16</inkml:trace>
  <inkml:trace contextRef="#ctx0" brushRef="#br0" timeOffset="-62797.68">11619 2360 43 0,'0'0'70'15,"0"0"-41"-15,0 0-11 16,0 0 18-16,0 0-8 16,0 0-7-16,0 0 9 15,0-22-8-15,0 17 8 16,0 4-11-16,0 1 1 16,0 0 8-16,0 0-9 15,0 0 1-15,0 0 9 16,0 0-10-16,0 0-3 15,0 6-16-15,-7 25 6 16,-11 19 4-16,-13 13 0 0,-7 9 4 16,3 1 0-16,3-11-6 15,8-10 8-15,6-8-15 16,4-10-1-16,6-8 6 16,1-6-5-16,5-8 1 15,0-6-2-15,2-4 1 16,0-2-1-16,0 0 0 15,0 0 0-15,0 0-3 16,-2 0-13-16,-1-14-41 16,-2-4-96-16,3-2-134 15</inkml:trace>
  <inkml:trace contextRef="#ctx0" brushRef="#br0" timeOffset="-62508.87">11276 2388 364 0,'0'0'50'0,"0"0"-48"16,0 0 1-16,0 0 10 15,0 0 28-15,76 120-3 16,-43-76-14-16,5 0-7 15,0-1 7-15,-1-7-10 0,-3-3-9 16,-5-3-5-16,-3-9 3 16,-3-1-1-16,-3-4-2 15,-2-4-3-15,-2-2-22 16,-8 2-80-16,-1-9-142 16</inkml:trace>
  <inkml:trace contextRef="#ctx0" brushRef="#br0" timeOffset="-60898.42">16657 2085 350 0,'0'0'64'15,"0"0"-47"-15,0 0-16 16,0 0 3-16,0 0 49 16,-83 142-19-16,54-92-15 15,-2 2 11-15,0-4-20 16,2-4 3-16,7-5-2 15,2-5-7-15,6-8-4 16,3-8 0-16,2-4 1 16,3-8-8-16,-8-1-6 15,-3-5-50-15,-6 0-83 0,5-6-210 16</inkml:trace>
  <inkml:trace contextRef="#ctx0" brushRef="#br0" timeOffset="-60673.43">16295 2304 381 0,'0'0'75'15,"0"0"-53"-15,0 0-14 16,0 0 3-16,0 0-7 16,0 0 10-16,42 73 3 15,-21-46-16-15,1 1 1 16,-1-2 1-16,0 0-3 0,-2 0-1 15,-2-4-8-15,-1 0-54 16,-7-3 11-16,-5-5-18 16,-2 1-78-16</inkml:trace>
  <inkml:trace contextRef="#ctx0" brushRef="#br0" timeOffset="-60098.55">16576 2759 224 0,'0'0'112'0,"0"0"-112"15,0 0 5-15,0 117-2 16,2-86-3-16,6 10 0 16,-8 0 1-16,0 3 0 15,0-1 1-15,-3-5-1 16,-6-8 2-16,2-8 16 16,3-11-10-16,4-4 9 15,0-7-6-15,0 0-8 0,0 0 5 16,0 0 24-1,0-14-24-15,0-8-6 0,0-7-3 16,0-8-9-16,0-7-13 16,0-5 0-16,-4-1 5 15,2 2-11-15,2 2 26 16,0 8-1-16,0 10 3 16,0 6 0-16,6 4 3 15,3 2 16-15,5 0-17 16,1 4 7-16,1 4-8 15,-3 2 5-15,0 6-6 16,1 0 0-16,-1 0 0 16,-4 4 0-16,-2 10-3 15,-7 0 1-15,0 2 2 16,0 0-1-16,0-2 1 0,-5-2-12 16,-11-2-17-1,-1 0 6-15,1-2-26 0,-4-2-88 16</inkml:trace>
  <inkml:trace contextRef="#ctx0" brushRef="#br0" timeOffset="-59808.38">16628 2838 5 0,'0'0'107'16,"0"0"-70"-16,0 0 15 16,0 0-24-16,0 0-18 15,0 0-1-15,131 0-8 16,-104 0 5-16,2 0 13 16,-5 0 4-16,-1 0-7 15,-4 0 1-15,-2 0-6 16,-7 0-6-16,-3 0-5 15,-3 0-5-15,-2-3-15 16,4 1-41-16,0 1-61 16</inkml:trace>
  <inkml:trace contextRef="#ctx0" brushRef="#br0" timeOffset="-59666.03">16958 2832 41 0,'0'0'71'16,"0"0"-25"-16,0 0-31 0,0 0-9 15,0 0-5-15,0 0 0 16,81 0-1-16,-60 0-1 15,-1 0 0-15,-2 0 1 16,-2 0-3-16,-1 0 2 16,1 0-3-16,-8 0-16 15</inkml:trace>
  <inkml:trace contextRef="#ctx0" brushRef="#br0" timeOffset="-59526.1">17236 2859 141 0,'0'0'30'0,"0"0"-26"15,0 0-4-15,0 0-23 16</inkml:trace>
  <inkml:trace contextRef="#ctx0" brushRef="#br0" timeOffset="-10584.46">19314 12589 108 0,'0'0'31'0,"0"0"-18"16,0 0-2-16,0 0 5 16,0 0-15-16,0 0 0 15,0 0 2-15,0 0-3 16,-8-14 2-16,6 11 2 16,2 3-4-16,0 0 2 0,0 0-2 15,0 0-15 1,0 0-7-16,0 0-21 0,0 0-52 15</inkml:trace>
  <inkml:trace contextRef="#ctx0" brushRef="#br0" timeOffset="-7867.33">19281 12521 31 0,'0'0'42'16,"0"0"-29"-16,0 0-4 16,0 0 1-16,0 0 15 15,0 0 15-15,0-13-11 16,0 12-1-16,0-2 2 15,0 2-13-15,0 1-7 16,0-2-10-16,0 2 0 16,0 0-4-16,0 0 2 15,0 0-12-15,0 0-6 16,0 0-2-16,0 0 14 16,0 0-13-16,0 0-4 15,0 0 17-15,0 0-2 0,0 0-8 16,0 0-21-16,0 0 3 15,0 0 26-15,0 0 4 16,0 0 6-16,0 0 9 16,0 0 5-16,0-3 0 15,0 3-10-15,0 0-4 16,0 0 9-16,0 0-7 16,0 0 2-16,0 0 21 15,0 0 4-15,0-1 7 16,0-2-3-16,0 2 1 15,0-2-1-15,0 2-14 16,0-2-1-16,0 3 16 16,0 0-18-16,0-2-1 0,0 2-8 15,0 0-7-15,0 0 9 16,0 0-9-16,0 0 0 16,0 0 12-16,0-1-10 15,0 1 4-15,0 0 3 16,0 0-2-16,0 0 3 15,0 0-10-15,0 0 0 16,0 0 11-16,0 0-7 16,0 0 3-16,0 0 2 15,0 0-2-15,0 0 11 16,0 0-16-16,0 0-1 16,0 0 12-16,0 0-13 0,0 3 0 15,0 12 0 1,0 5 0-16,0 7 5 0,0 2-5 15,0-3 0-15,9 2 4 16,3-4-4-16,0 0 0 16,2-6 0-16,1 0 1 15,2-2-1-15,-2-4 0 16,3-3 0-16,-1-5 0 16,-1-4 0-16,2 0-1 15,0 0 1-15,-3 0 0 16,-1-17 5-16,-6-3-5 15,-1 2 0-15,-5-2 2 16,-2 3-2-16,0 0 0 0,0 1-1 16,-2 6 1-1,-5 3 1-15,1 0-1 16,4 7 0-16,0 0-6 16,2 0 6-16,0 0-1 0,0 8-3 15,0 16 4-15,10 9 1 16,6 6-1-16,4 9 0 15,0 2 1-15,3 2 0 16,-4 3-1-16,-3-3 0 16,-3 0 2-16,-3-6 2 15,-8-2-4-15,-2-1 0 16,0-6 10-16,0 1-5 16,-12-4 4-16,-7-3 1 15,-6-2-3-15,-2-4 14 0,-2-7-20 16,0-6 0-1,-4-6 7-15,2-6-7 0,4 0-1 16,2-6 0-16,6-16-1 16,3 0-5-16,7-2 4 15,3-2-13-15,6-3 5 16,0 0-18-16,0-3-30 16,15-1-49-16,9 6 5 15</inkml:trace>
  <inkml:trace contextRef="#ctx0" brushRef="#br0" timeOffset="-7614.09">19854 12722 388 0,'0'0'79'15,"0"0"-78"-15,0 0-1 16,0 0 0-16,0 0 9 16,0 0-9-16,136 0 0 15,-109 0 6-15,-1 0-6 16,-8 0 0-16,-4 0 0 16,-8 0-26-16,-4 0-37 0,-2 3-49 15</inkml:trace>
  <inkml:trace contextRef="#ctx0" brushRef="#br0" timeOffset="-7433.17">19905 12902 396 0,'0'0'80'0,"0"0"-80"15,0 0 0-15,0 0 15 16,0 0-1-16,0 0-3 15,147 39-11-15,-102-39-10 16,4-9-37-16,-2-1-68 16</inkml:trace>
  <inkml:trace contextRef="#ctx0" brushRef="#br0" timeOffset="-5699.3">20596 12659 286 0,'0'0'69'0,"0"0"-48"16,0 0-17-16,0 0 14 15,0 0 13-15,0 0-14 16,-6-44-15-16,6 36 0 16,0 0-1-16,0 2 7 0,4-3-1 15,2 2-4 1,3-1 15-16,3 0-16 0,3 0 1 15,1-2 3-15,3 4-2 16,6 3 3-16,0 3-7 16,2 0 0-16,4 0 9 15,-4 10-9-15,-1 11 2 16,-8 1 0-16,-7 5-2 16,-6 2 7-16,-5 0-7 15,0 0 0-15,-23-1 6 16,-6-1-6-16,0-4 0 15,0 0 0-15,2-10 1 16,7-3-4-16,7-3-2 16,7-7 5-16,6 0-10 15,0 0 10-15,0 0-6 0,0 0-8 16,0 0-18-16,2 0 31 16,13 0-4-16,3-3 5 15,2 2-1-15,0 1 1 16,2 0-1-16,1 0 1 15,-4 9 2-15,0 7 3 16,-6 4-5-16,-8 4 0 16,-5 5 13-16,0-2-12 15,-3 2 6-15,-15-3 0 16,-2-8 1-16,1-3-3 0,0-6-5 16,3-1 0-1,1-6 5-15,-1-2-5 0,-1 0-4 16,-1 0-21-1,5 0-38-15,4-2-46 0,7-6-164 16</inkml:trace>
  <inkml:trace contextRef="#ctx0" brushRef="#br0" timeOffset="-5264.43">21108 12651 386 0,'0'0'14'0,"0"0"-11"16,0 0-2-16,-36 108-1 16,36-76 26-16,0 0-18 15,0-2-6-15,0-1 3 16,10-5-4-16,3-7 1 15,0-4-2-15,3-8 0 16,-1-2 2-16,3-3-2 16,0 0 0-16,4-8 10 15,-4-14-3-15,0-9-7 16,-5 0 0-16,-4-6 0 16,-5 3 3-16,-4 0-3 0,0 3-1 15,0 8 0 1,-15 1 1-16,-3 6 5 0,-1 4-5 15,0 4 0-15,1 6 6 16,3 2-6-16,-3 0-4 16,5 0-1-16,-3 12-8 15,3 1-28-15,4 0-41 16,7-3-33-16</inkml:trace>
  <inkml:trace contextRef="#ctx0" brushRef="#br0" timeOffset="-4873.53">21748 12569 284 0,'0'0'154'15,"0"0"-141"-15,0 0-11 0,0 0-2 16,0 0 0-16,-119 89 20 15,98-64-17-15,2-3-2 16,1-2 0-16,5-6-1 16,3-1 0-16,2-6-2 15,2 0-23-15,3-4-5 16,1-3-34-16,2 0 0 16,0 0-30-16,0 0-36 15</inkml:trace>
  <inkml:trace contextRef="#ctx0" brushRef="#br0" timeOffset="-4684.48">21529 12664 105 0,'0'0'156'0,"0"0"-104"0,0 0-12 15,0 0 19 1,0 0-34-16,0 0-9 0,0-9-10 16,5 20 1-16,9 2 0 15,-2 1-7-15,5 1 0 16,0-4-5-16,3 1 5 15,3 0-28-15,-2-6-23 16,4 1-40-16,2-4-56 16</inkml:trace>
  <inkml:trace contextRef="#ctx0" brushRef="#br0" timeOffset="-4050.55">22030 12601 247 0,'0'0'77'15,"0"0"-65"-15,0 0 10 16,0 0 33-16,0 0-1 16,0 0-17-16,8-23-22 15,-8 23-9-15,-8 0 13 16,-7 15-19-16,-3 3 0 15,-1 4 2-15,0 4-2 16,4 0 6-16,1 3-6 16,4-4 0-16,5 1-1 15,5-4 1-15,0-3 0 0,0-4 0 16,13 0 1 0,10-5 2-16,4-6-3 0,4-2 0 15,0-2-4-15,-2 0 4 16,-3-5-3-16,-1-14 3 15,-5-10 0-15,-3-4-1 16,-1-2-7-16,-5-9 8 16,-1-4-4-16,-6-4 4 15,0-8 0-15,-2-5-2 16,1 6 1-16,3 0 0 16,4 12-4-16,-4 10 5 15,1 7 2-15,-3 9-2 0,0 9 0 16,-2 9 1-16,-2 0-1 15,0 3 0-15,0 0-4 16,0 0 4-16,0 21-1 16,0 11 3-16,0 10-2 15,0 11 3-15,0 2-1 16,0 8 3-16,0-1-5 16,0-4 0-16,0-4 1 15,0-8-1-15,10-4-1 16,5-9 1-16,3-12-5 15,4-5-7-15,7-6-39 16,2-6-37-16,0-4 2 16,4 0-136-16</inkml:trace>
  <inkml:trace contextRef="#ctx0" brushRef="#br0" timeOffset="-3666.06">22632 12603 70 0,'0'0'340'16,"0"0"-321"-16,0 0-19 16,0 0 0-16,0 0 8 15,0 0 3-15,-80 105-2 16,71-74-9-16,3 1 0 16,1-6 0-16,5-5 0 0,0-10 0 15,0-3 0 1,0-6 1-16,0-2-2 0,9 0-1 15,4 0 2-15,1-16 13 16,-1-1-12-16,1-4-1 16,-8 2 4-16,1 5-1 15,-5 3 3-15,2 3-5 16,-2 4 3-16,-2 4 16 16,2 0-20-16,2 0-4 15,2 2 4-15,5 14 9 16,3 3-3-16,-1 4-6 15,0-1 0-15,3-1 0 16,1-3 0-16,1-7-31 16,5-4-46-16,4-6-17 15,2-1-117-15</inkml:trace>
  <inkml:trace contextRef="#ctx0" brushRef="#br0" timeOffset="-3066.21">22928 12611 407 0,'0'0'62'0,"0"0"-48"15,0 0 14-15,0 0-22 16,0 0-6-16,0 0 0 16,0 16 0-16,23 6 2 15,-1 0-2-15,3 0 3 0,2 0-3 16,-6 0 0-1,2-1 2-15,-7-1-2 0,-7-1 0 16,-3 2 2-16,-6 2 0 16,0 1 1-16,-6-2-3 15,-17-3 0-15,0-3 2 16,2-4-2-16,3-6-3 16,5-5 3-16,5-1 0 15,4 0 0-15,4 0 0 16,0 0 0-16,0 0-5 15,2-5 3-15,16-8 2 16,7-2 2-16,2-3-2 16,4-3 0-16,2-2 0 0,1-4 0 15,-1-1-7 1,-4-5 5-16,-2-4-11 0,-5-1-17 16,-8 2-4-16,-6 4 18 15,-6 4 9-15,-2 3 7 16,0 7 3-16,0 2-1 15,0 4 9-15,-2 8 15 16,-4 4-4-16,-1 0 4 16,-2 4-21-16,0 21-3 15,0 9 14-15,1 5-9 16,5 2 7-16,0-1 0 16,3-4-5-16,0-3-1 0,0-6-8 15,10-7 0 1,9-2 0-16,6-1 0 0,2-7-7 15,0-1-24-15,4-1-52 16,-4-2-77-16</inkml:trace>
  <inkml:trace contextRef="#ctx0" brushRef="#br0" timeOffset="-2514.1">23935 12551 414 0,'0'0'63'16,"0"0"-47"-16,0 0-6 16,0 0 2-16,0 0 8 15,0 0-14-15,21 30 6 16,-6-10 4-16,-1 1-5 15,-1 2 4-15,-1-2-14 16,-2-2 3-16,-1-3-1 16,-3-6-3-16,-2 1-5 0,-4-4-14 15,0 1-35 1,0 0-55-16,-23-6-184 0</inkml:trace>
  <inkml:trace contextRef="#ctx0" brushRef="#br0" timeOffset="-2317.8">23825 12689 427 0,'0'0'128'0,"0"0"-127"16,0 0 8-16,0 0-6 0,0 0 1 15,0 0-4-15,166 6-7 16,-114-6-29-16,-4 0-60 15,-5 0-42-15</inkml:trace>
  <inkml:trace contextRef="#ctx0" brushRef="#br0" timeOffset="453.08">24669 12497 180 0,'0'0'53'0,"0"0"-17"15,0 0-11-15,0 0 5 0,0 0 5 16,0 0-11-16,8-39-7 16,-8 35-7-16,0 0-7 15,5-3 27-15,0-2-17 16,4-1-9-16,1 0 5 15,2 0 0-15,-1 2-1 16,4 2-3-16,1 0-5 16,-1 0 16-16,3 2-16 15,1 4 2-15,-4 0 1 16,1 0 0-16,-3 7 0 16,1 8-3-16,-6 7 2 15,-3 3 13-15,-5 4-14 16,0 6 2-16,-5 1 2 15,-19-1 2-15,-5 2 7 0,-3 1-10 16,1-4-2-16,2-2 10 16,4-6-12-16,4-5 0 15,7-4 4-15,5-3-3 16,7-2-1-16,2-2 0 16,0-1 0-16,0 0 1 15,2 1-1-15,11-1 0 16,3-4 1-16,2-1-1 15,2-4 0-15,3 0 0 16,-2 0-8-16,2 0 8 16,6 0-66-16,-2-7-106 0</inkml:trace>
  <inkml:trace contextRef="#ctx0" brushRef="#br0" timeOffset="1487.09">25359 12466 330 0,'0'0'85'0,"0"0"-68"16,0 0-15-16,0 0 7 0,0 0 10 15,0 0-4 1,-96 117 15-16,77-84-28 0,3 0 5 15,1-5 8-15,1-2-7 16,3-7-6-16,-1 2-2 16,6-6 0-16,-3-4-6 15,3-5-1-15,-1-2-40 16,2-4-28-16,3 0-56 16</inkml:trace>
  <inkml:trace contextRef="#ctx0" brushRef="#br0" timeOffset="1669.49">25145 12583 280 0,'0'0'130'15,"0"0"-127"-15,0 0 0 0,0 0 22 16,0 0 4-16,0 0-16 16,72 56-13-16,-49-37 6 15,-2-5-13-15,2 3 4 16,4-5-51-16,2 1-56 15,4-5-82-15</inkml:trace>
  <inkml:trace contextRef="#ctx0" brushRef="#br0" timeOffset="2682.01">25707 12697 423 0,'0'0'55'16,"0"0"-43"-16,0 0 30 16,0 0-26-16,0 0-5 15,0 0 2-15,-105-18-13 16,86 38-1-16,-2 3-1 16,-1 4 2-16,4 2-1 15,4-5 1-15,8-3 0 16,4-1-4-16,2-4 4 15,0-2 0-15,0-5-5 16,16-4-7-16,3-5 6 16,10 0-4-16,5-4 2 0,-1-18 5 15,2-7-13-15,2-10 3 16,-6-7 0-16,-2-2 0 16,-7-2 8-16,-6-2 0 15,-5-2 5-15,-9-5 3 16,0 6-3-16,-2 0 1 15,0 12 2-15,2 12 1 16,0 11 25-16,-2 12-22 16,0 6-2-16,0 0 10 15,0 0-15-15,0 22 1 16,0 16-2-16,0 12 4 16,0 9 4-16,-4 0-7 0,2 1 0 15,2-5 4-15,0-7-4 16,2-7 0-16,16-5 0 15,5-10 2-15,-2-7-2 16,4-10 0-16,2-4 0 16,-5-5-3-16,0 0 3 15,-2-3 0-15,-4-18-4 16,-5-5-5-16,-2-2 4 16,-7-2-19-16,-2 2 20 15,0 6 1-15,0 4 6 16,-9 4-3-16,1 8 8 15,0 5-1-15,2 1 12 0,1 0-19 16,-1 8 0 0,-3 19 0-16,2 5 0 15,3 3 0-15,4 1 0 16,0-5 0-16,0-3-1 0,16-2 1 16,1-7 0-16,1-7-5 15,5-7 5-15,-4-5-7 16,2 0 0-16,-3 0 5 15,-7-21-6-15,-5-3 3 16,-2-8-25-16,-4 0 23 16,0-3 3-16,0 5 3 15,5 3 1-15,2 8 0 16,4 5 2-16,7 3-2 16,6 5 0-16,5 3 0 15,10 3 1-15,3 0 1 0,4 0 2 16,-1 14-4-16,-3 6 12 15,-9 4-8-15,-6 0 4 16,-9 0 11-16,-9 3-5 16,-7-6-2-16,-2 3 2 15,-4-2-7-15,-21 0 18 16,-6-4-21-16,0-1-4 16,2-7 7-16,4-5-7 15,8-2 0-15,1-3-10 16,7 0-24-16,5 0-13 15,4-4-47-15,0-10-25 16</inkml:trace>
  <inkml:trace contextRef="#ctx0" brushRef="#br0" timeOffset="3121.65">26567 12693 286 0,'0'0'65'0,"0"0"-64"16,0 0 53-16,0 0-19 15,0 0-11-15,92 135 8 16,-77-94-22-16,-4-1-2 16,-6-3 0-16,-5-7-3 15,0-9 9-15,0-6-13 16,0-9 1-16,0-6 25 16,-8 0-5-16,-4 0-3 0,-7-22-18 15,-2-10 2 1,-2-13-5-16,5-9 2 0,1-5 0 15,3-10-6-15,7 1 6 16,7 8-7-16,0 8-3 16,21 11 3-16,6 11 7 15,2 8-6-15,-4 11 6 16,2 4 1-16,-4 7-1 16,-7 0-2-16,-1 4-1 15,-6 21 3-15,-7 7 1 16,-2 4-1-16,0 2 0 15,-15-3 11-15,-8-2-10 16,-4-7 5-16,4-4-3 16,-2-4-2-16,2-4 2 0,8-2-3 15,3-1-5-15,6-4 3 16,6-2-57-16,0-4-53 16,9-1-27-16</inkml:trace>
  <inkml:trace contextRef="#ctx0" brushRef="#br0" timeOffset="3534.22">26930 12595 1 0,'0'0'364'0,"0"0"-300"0,0 0-42 16,0 0 13-1,0 0-4-15,0 0-28 0,-94 21 0 16,77 8 11-16,3 1-13 15,3-2 0-15,7-2 6 16,2-3-2-16,2-9 2 16,0-1-7-16,0-5 0 15,0-4-1-15,4-2 1 16,7-2-6-16,1 0 6 16,3-6 0-16,3-16 10 15,-1-4-10-15,-1-2 0 16,-3 2 1-16,-1 5 0 15,-1 4-1-15,-5 9 4 16,-6 4 2-16,2 4 15 0,-2 0-21 16,8 0 3-16,3 8 2 15,2 8-5-15,5 0 2 16,-3 0-2 0,5 2 0-16,-1-2-2 0,0 0-33 15,-1-5-19-15,-3-4-7 16,1-2-32-16,0-4-22 15</inkml:trace>
  <inkml:trace contextRef="#ctx0" brushRef="#br0" timeOffset="3817.1">27303 12609 372 0,'0'0'80'15,"0"0"-42"1,0 0 0-16,0 0-5 0,0 0-8 15,0 0-8-15,-97-34-4 16,73 43-13-16,0 16 0 16,-1 7 8-16,2 2-8 15,4 0 7-15,3 2-7 16,3 2 2-16,9-2-1 16,0-3-1-16,4-3 0 15,0-6-5-15,17-8 5 16,7-8-6-16,7-6-6 15,5-2-12-15,-1-2 8 16,-1-19-46-16,-1 2-35 16,-8-6-28-16</inkml:trace>
  <inkml:trace contextRef="#ctx0" brushRef="#br0" timeOffset="4599.42">27331 12228 319 0,'0'0'160'0,"0"0"-146"0,0 0-14 16,0 0 30-1,0 0-7-15,0 0 19 0,58 128-23 16,-40-70-14-1,-7 6 15-15,-2-3-18 0,-2-1-2 16,-5-6 10-16,7-10-10 16,-3-10 0-16,8-12-1 15,1-10 2-15,1-8-5 16,2-4 2-16,0 0-9 16,0-11 11-16,1-22 0 15,4-11-7-15,4-2-17 16,2-2-17-16,-2 8 21 15,-8 5 1-15,-1 12 6 16,-3 5 11-16,-5 9 3 0,-3 8-1 16,-7 1 0-1,2 0 2-15,0 20 20 0,0 7-4 16,0 9-9-16,-2 1 25 16,0-2-31-16,2 0 1 15,3-5-1-15,4-6-2 16,2-7 1-16,4-4-2 15,3-7 0-15,3-6-4 16,4 0 4-16,0 0-4 16,0-19-1-16,0-4-7 15,-3-1 8-15,-4-2-9 16,-4 8 13-16,-6 3 0 16,-4 8 1-16,-1 3-1 0,-3 4 5 15,0 0 1-15,0 0 2 16,4 0-8-16,3 9 0 15,6 5 9-15,0 5-8 16,3-1-1-16,5-4 2 16,-4 0-1-16,6-4 2 15,-3-5-3-15,2-4 0 16,2-1 2-16,-1 0-2 16,-4-12 0-16,-1-10 3 15,-7-2-3-15,-9 1 4 16,-2 6-4-16,0 1 0 15,-10 4 28-15,-11 4-13 0,0 4-11 16,-4 2-3 0,2 2 0-16,2 0-2 0,-4 0-21 15,13 8-64 1,-3 10-122-16</inkml:trace>
  <inkml:trace contextRef="#ctx0" brushRef="#br0" timeOffset="11348.53">29238 13708 445 0,'0'0'27'16,"0"0"-22"-16,0 0 34 15,0 0 17-15,0 0-31 16,0 0-12-16,0 0-11 16,-35-5-2-16,32 22 6 0,1 7 11 15,2 2-8-15,0 6 8 16,0 5-12-16,0 4 4 15,0 1-2-15,5-2-5 16,9-5-2-16,3-8-3 16,5-7 3-16,5-3 2 15,-2-12-1-15,-1 0-1 16,-4-5 2-16,-2 0-1 16,-1 0-1-16,-3-19 0 15,2-3 0-15,-5 3-1 16,-2-2 1-16,-5 5 0 15,-2 6 1-15,1 3-1 16,-1 4 0-16,6 3-2 0,4 0-9 16,5 10 9-16,2 15 1 15,-1 8 1-15,1 6 1 16,-3 1-1-16,2 2 1 16,-4-4-1-16,-6-3 0 15,-6-4 1-15,-2-3-1 16,0-4 0-16,-22-2 0 15,-18-2 7-15,-6-3-2 16,-10-6-5-16,2-3-3 16,8-8-4-16,5 0-31 15,16 0-29-15,14-4-94 16</inkml:trace>
  <inkml:trace contextRef="#ctx0" brushRef="#br0" timeOffset="11809.32">30002 14078 520 0,'0'0'51'16,"0"0"-51"-16,0 0-2 15,0 0 2-15,0 0 6 0,0 0-5 16,123-17 1 0,-54 17 6-16,3-6-7 0,-8-1-1 15,-8 3 1-15,-14 3 0 16,-8-3-1-16,-16-1-6 15,-12-1-48-15,-6-6-61 16,0-6-220-16</inkml:trace>
  <inkml:trace contextRef="#ctx0" brushRef="#br0" timeOffset="12047.43">30372 13884 259 0,'0'0'158'15,"0"0"-156"-15,0 0 0 16,0 0 7-16,0 0-6 15,0 0 1-15,123-16 6 16,-85 32-9-16,-4 4-1 0,-13 4 3 16,-7 2 19-16,-5 3 7 15,-9-1-3-15,0-2 2 16,0-2 4-16,-4-7-17 16,-8-4 2-16,-1-3-9 15,-2-2-3-15,-3 2-5 16,-5-8-10-16,4 1-52 15,0-3-63-15,6 0-203 16</inkml:trace>
  <inkml:trace contextRef="#ctx0" brushRef="#br0" timeOffset="12548.34">31132 13690 559 0,'0'0'15'0,"0"0"-14"16,0 0 12-16,0 0-6 15,0 0 7-15,0 0 1 16,-8 82-14-16,8-44 6 15,0-2-6-15,0-4 1 0,0-6 2 16,4-3-4 0,7-10 1-16,-2-5-1 0,0-4 0 15,4-4 2-15,5 0-1 16,4 0 1-16,5-11-2 16,-3 4 0-16,-1 3-1 15,-8 4-2-15,-1 0 1 16,-3 0-2-16,0 18 3 15,0 11-2-15,-2 6 3 16,-3 5 0-16,-3 5 1 16,-3-1-1-16,0-4 0 15,0 0 3-15,-13-3 2 16,-10-6 1-16,-2-5 1 16,2-4-3-16,-2-7 2 0,2-8-6 15,6-5-6-15,3-2-18 16,10 0-41-16,4-14-78 15,0-18-134-15</inkml:trace>
  <inkml:trace contextRef="#ctx0" brushRef="#br0" timeOffset="12777.38">31708 13906 139 0,'0'0'284'16,"0"0"-276"-16,0 0 30 0,0 0 21 16,0 0-17-1,0 0-25-15,31 116-5 0,-25-95-9 16,-1-2-2-16,1-4-1 16,-2-3 0-16,-2-4-15 15,-2-3-32-15,0-5-95 16,0 0-237-16</inkml:trace>
  <inkml:trace contextRef="#ctx0" brushRef="#br0" timeOffset="12930.86">31600 14043 437 0,'0'0'23'0,"0"0"-23"0,0 0 0 16,0 0 3-16,0 0 3 15,114-4-6-15,-54-19-104 16</inkml:trace>
  <inkml:trace contextRef="#ctx0" brushRef="#br0" timeOffset="13415.33">32093 13784 489 0,'0'0'23'16,"0"0"-12"-16,0 0 27 0,0 0-9 15,0 0-22-15,135-70-3 16,-110 65-4-16,-11 5 0 16,-6 0-2-16,-8 0 2 15,0 5 0-15,-10 17 18 16,-22 4-1-16,-4 3-10 15,0 4-4-15,7-5-3 16,12-3 3-16,5-8-3 16,8-3-2-16,4-4 0 15,0-1-4-15,0-3 5 16,20-5-1-16,7-1 2 16,4 0 3-16,-2 0-3 0,-2 0 0 15,-5 0 1-15,-2 7-1 16,-1 2 1-16,-7-1-1 15,-1 2 0-15,-5 0 0 16,-6 6 0-16,0 5 0 16,-10 3 7-16,-19 2 3 15,-4 0-1-15,-3 2-5 16,7-6-3-16,4-4 2 16,10-8-3-16,7-2-6 15,2-8-19-15,6 0-30 16,6-11-65-16,33-20-122 15</inkml:trace>
  <inkml:trace contextRef="#ctx0" brushRef="#br0" timeOffset="13753.42">32578 13878 374 0,'0'0'124'16,"0"0"-121"-16,0 0 3 15,0 0 33-15,0 0 6 16,0 0-22-16,16 88-9 16,-9-64-3-16,2 1-4 15,4-1 3-15,3-6-3 16,5-4 6-16,2-7-12 0,6-5 4 16,4-2 0-1,5-2-2-15,0-21 1 0,0-8-4 16,-9 0 0-16,-6 0 0 15,-13-1 0-15,-10 6 0 16,0 2 1-16,0 8 0 16,-10-2 1-16,-13 8 3 15,-6 4-4-15,-2 6-1 16,-7 0 0-16,-3 0-10 16,2 9-34-16,3 4-77 15</inkml:trace>
  <inkml:trace contextRef="#ctx0" brushRef="#br0" timeOffset="24782.43">21845 13056 238 0,'0'0'16'0,"0"0"7"0,0 0-5 16,0 0 2-1,0 0 11-15,0 0-14 0,0 0-9 16,0-28 0-16,0 28-6 16,0 0-2-16,0 0 7 15,0 0-5-15,0 0 7 16,0 0-9-16,0 0 9 16,0 0 22-16,0 0-12 15,0 0-7-15,0 0-5 16,0 0-7-16,-2 5 10 15,2 8-8-15,-2 9 0 16,0 4 9-16,-2 8-10 16,-1 6 0-16,1 4 5 15,-3 6-4-15,2 0 6 16,1-1-8-16,0-7 0 16,-1-8 6-16,3-6-4 0,2-8-2 15,-2-2 0-15,0-2 1 16,2-6 1-16,-2-4-2 15,2 0 0-15,0-1 0 16,0-2 0-16,0 1 0 16,0-4 0-16,2 5 1 15,6-4 7-15,3-1-8 16,3 5 0-16,1-4 12 16,8 3-11-16,4-4-1 15,10 0 2-15,13 0-1 16,8 0 4-16,11 0-5 15,4 0 0-15,7 0 4 16,5 0-2-16,1 0-2 0,4 0 0 16,-6 0 2-16,1 0-1 15,-9 0-1-15,-10 0 0 16,-8 0 1-16,-8 0-1 16,-8 0 0-16,1 0-1 15,-6 0 2-15,-1 0 4 16,-7 0-3-16,-2 0-2 15,-3 0 9-15,-2 0-9 16,1 0 0-16,1 0 0 16,-1 0 1-16,1 0 1 15,2 0-2-15,-5 0 0 0,1 0 1 16,-2 0-1-16,-2 0 0 16,5 0-2-16,-4 0 4 15,4 0-2-15,1 0 0 16,-2 0 0-16,-2 0 1 15,-4 0-1-15,-3 0-1 16,-2 0 1-16,-3 0 0 16,-4 0 0-16,0 2 0 15,-2-2 0-15,-2 0 0 16,0 0 0-16,0 0 0 16,0 0 0-16,2 0 0 15,1 0 0-15,1 0 0 16,0 0 0-16,4 0 1 15,-4 0-1-15,0 0 0 0,-4 0 0 16,2 0 0 0,-2 0 4-16,0-6-4 0,3-10 0 15,-3 0 3-15,2-2-3 16,-2 0 0-16,0-4 0 16,0-2 2-16,0 0-2 15,0-2 0-15,0 0 0 16,0-4 0-16,0-3 0 15,0 1 0-15,0 3 0 16,0 0 1-16,-5 5 0 16,1 0-1-16,0 4 0 15,-4 5 7-15,4 0-6 16,-2 5 2-16,1 0 6 16,1 3-7-16,0 4 9 0,2-1-11 15,2 4 0-15,0 0 5 16,0 0-5-16,0 0 0 15,0 0-2-15,0 0 4 16,0 0-3-16,-3 0 1 16,3 0 0-16,0 0 2 15,0 0-2-15,0 0-1 16,-3 0 1-16,1 0-2 16,-2 0-3-16,-3 0-2 15,1 0-22-15,-8 1 6 16,-3 10-57-16,-2 1-64 15</inkml:trace>
  <inkml:trace contextRef="#ctx0" brushRef="#br0" timeOffset="30835.26">21170 12398 335 0,'0'0'17'0,"0"0"-12"15,0 0 14-15,0 0 30 16,0 0-9-16,0 0 8 15,0 0-33-15,-44-80-13 0,38 70 13 16,-1 2 2-16,-2 2 3 16,0-2-8-16,0 2-8 15,-3 2 15-15,0 0-19 16,-5 0 0-16,2 2 10 16,-1 2-10-16,-1-2 2 15,-1 2-2-15,3 0 0 16,-4 0 7-16,-3-2-7 15,0 0 0-15,-5 2 2 16,-2 0 1-16,0 0 2 16,-4 0-5-16,0 0 0 15,4 4 8-15,0 6-7 0,2 2-1 16,2 2 8-16,0 4-8 16,2 1 2-16,-2 2-2 15,0 4 0-15,1-4 1 16,-1 3-1-16,3 1 0 15,2 3 0-15,-3-2 1 16,4 1 3-16,-1 0-4 16,1 3 0-16,2 0 1 15,-1 2-1-15,5 0 0 16,1 2 0-16,3-1 0 16,1-2 0-16,4-3 0 15,1-3 0-15,3-5-3 16,0-3 3-16,0 4 0 15,9-1 0-15,4 2 1 16,3-2 0-16,1 2-1 0,6-3 0 16,-1 4 0-16,3-3 0 15,4 0 0-15,2-2 1 16,3 1-1-16,3-2 0 16,1 2 0-16,3-6 0 15,-1-3-3-15,-1 0 3 16,4-4 0-16,-3-1 3 15,4-4-3-15,-1-1 0 16,1 0 0-16,-2 0 0 16,-3 0 1-16,1 0-1 0,-5 0 0 15,-4-7-1-15,-2-4 5 16,-2-1-8-16,0 0 2 16,0-4 2-16,0-2 7 15,2 0-7-15,-3-4 0 16,1 1 3-16,-1 0-3 15,-1-3 1-15,-2 0-1 16,-4 2 0-16,-3-2 1 16,-5 4-1-16,1-3 0 15,-1 1 1-15,-3-2 0 16,1 1 0-16,-2-4-1 16,-2 5 0-16,-3-2 0 15,-2 2 0-15,0 2 0 16,0-2 1-16,0 0 1 15,-16-2-4-15,-2 0 2 0,0-2 0 16,1-2 2-16,-1 3-2 16,7 0 0-16,-1 0 2 15,-1 5-1-15,2 2-1 16,-5 0 0-16,-4 2-1 16,1 1-4-16,-6 5 5 15,0-1 0-15,0 5 2 16,0 2-2-16,-2 2 0 15,0 0-2-15,2 2-12 16,3 0 1-16,4 0-49 0,6 0-39 16,0 0-150-1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0:47:01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15061 1538 231 0,'0'0'64'0,"0"0"-64"15,0 0-130-15</inkml:trace>
  <inkml:trace contextRef="#ctx0" brushRef="#br0" timeOffset="1100.2">15061 1538 31 0,'23'-2'207'0,"-21"-1"-146"16,-2 3-29-16,0-1-5 16,0 1 11-16,0-2 2 15,2 2-9-15,-2-3-3 16,4 3 1-16,-4-1 6 15,3-1-8-15,-1-1-2 16,-2 3-1-16,0 0-12 0,0 0-1 16,0 0-3-1,0 0-7-15,0 11 1 0,4 9-1 16,14 10-1-16,9 4 5 16,-2 7-4-16,-10 2-1 15,-9 3 1-15,-6 0 0 16,0-5 2-16,0-7-3 15,0-7 0-15,0-13 1 16,5-3-1-16,2-7-1 16,-7-4 1-16,2 0 0 15,0 0 0-15,3-18 2 16,3-16-2-16,6-17 3 16,6-9-3-16,9-4-1 15,2-2 1-15,2 6-1 16,-2 9 0-16,-2 12-1 0,-2 15 0 15,-2 12 0-15,-2 9 1 16,-4 1 0-16,1 2 1 16,-1 0-2-16,-2 2 0 15,3 19 0-15,0 6 2 16,0 5 2-16,1 3-1 16,-6-3-1-16,-6 0 0 15,-2-4 0-15,-5 0 1 16,0-6-1-16,-2-6 0 15,2-9 1-15,0-2-1 16,-2-5 0-16,2 0 0 0,-2 0 0 16,3 0-1-16,-1 0 0 15,7-6-2-15,2-16 1 16,10-7 2-16,4-4-7 16,4-3-4-16,3 2 0 15,-1 1 8-15,-6 6-7 16,-3 7 8-16,-7 10 0 15,-7 10 2-15,-6 0 0 16,-2 0-2-16,0 7 2 16,0 4-3-16,8 3 3 15,11 5 0-15,2 8 0 16,2 2 0-16,-7 7 0 16,-7-1 0-16,-3-3 1 15,-2 1 0-15,3-8-1 0,5-3 0 16,-2-5 0-1,6-6 0-15,0-4-1 0,0-6-1 16,3-1 2-16,4 0-1 16,1-19 1-16,5-7 0 15,0-3 1-15,-2-3-1 16,-5 0-3-16,-6 0 0 16,-8 0-2-16,-1 3 4 15,0 4-1-15,0 0 2 16,-1 10 1-16,-4 8 0 15,-2 7-1-15,0 0 1 16,0 4 1-16,0 12-4 16,0 4 4-16,0 12 2 0,0 10 6 15,7-5-7-15,3-3 2 16,0-5-1-16,5-6-3 16,2-2 1-16,1-8-2 15,1-3 0-15,-3-7 0 16,4-3 0-16,0 0-8 15,0-25-23-15,0-12-63 16,0-8-62-16</inkml:trace>
  <inkml:trace contextRef="#ctx0" brushRef="#br0" timeOffset="1243.07">16401 1355 413 0,'0'0'47'0,"0"0"-35"16,0 0 18-16,0 0-2 0,0 0-10 15,0 0-18-15,-29-11-7 16,35 11-32-16,3 0-34 16,7 0-10-16,1 0-103 15</inkml:trace>
  <inkml:trace contextRef="#ctx0" brushRef="#br0" timeOffset="1669.33">16614 1401 216 0,'0'0'23'16,"0"0"12"0,0 0 22-16,0 0-21 0,53 126 18 15,-39-84-13-15,-3-1-14 16,-4 3 7-16,-3-2-20 16,1-4-6-16,-3-6 5 15,3-10-10-15,-3-8-2 16,0-6-1-16,-2-5 1 15,0-3 3-15,0 0-4 16,2-8 4-16,0-21-3 16,3-9-1-16,6-6-3 15,9-4-19-15,9 2-1 16,2 2 10-16,2 8 9 16,-8 8 8-16,-9 18-6 15,-9 10 3-15,-7 0-1 0,0 7 0 16,4 3 0-1,2 1 0-15,3 5 1 0,3 12 11 16,-6 12 8-16,-4 4 4 16,1 0-8-16,-1-6-1 15,2-6-7-15,4-8-4 16,2-2-4-16,13-7-3 16,1-8 2-16,14-7-28 15,13 0-100-15</inkml:trace>
  <inkml:trace contextRef="#ctx0" brushRef="#br0" timeOffset="2484.86">18383 988 437 0,'0'0'68'15,"0"0"-54"-15,0 0-4 0,0 0 19 16,0 0 8-1,0 0-23-15,-10 54-8 0,-11-13-1 16,-10 25 2-16,-7 14 5 16,0 8-4-16,-2-4-1 15,7-8 4-15,6-7-11 16,14-9-1-16,13-9 1 16,0-12-3-16,19-5 2 15,18-9-2-15,2-14 2 16,8-7-3-16,6-4 0 15,3-1 3-15,0-26-33 16,-5-5-26-16,-10-7-38 0,-8 2-86 16</inkml:trace>
  <inkml:trace contextRef="#ctx0" brushRef="#br0" timeOffset="2708.12">18250 1456 439 0,'0'0'83'15,"0"0"-83"-15,0 0-15 16,0 0 15-16,0 0 2 16,0 0 3-16,80 47-5 15,-35-47-1-15,1 0-5 16,1-15-12-16,-9-10-57 0,-11-2-6 15,-14-4-219-15</inkml:trace>
  <inkml:trace contextRef="#ctx0" brushRef="#br0" timeOffset="2918.12">18236 1155 424 0,'0'0'39'16,"0"0"-30"-16,0 0 9 15,0 0 16-15,0 0-13 16,0 0-20-16,18-3 5 16,11 3 3-16,11 0-9 0,10 0-2 15,7 0-6-15,8 0-25 16,0 0-49-16,-1 0-18 16,-1 0-107-16</inkml:trace>
  <inkml:trace contextRef="#ctx0" brushRef="#br0" timeOffset="3218.66">19161 964 394 0,'0'0'68'16,"0"0"-60"-16,0 0 13 15,0 0 8-15,0 0-7 16,0 0 6-16,-129 127-17 16,95-49-2-16,-5 16 7 15,-4 2-1-15,9-6-3 16,12-13-12-16,20-11 3 16,2-6-4-16,4-8 1 15,21-4-4-15,4-8-2 16,4-8-17-16,10-11-33 15,7-15-40-15,13-6-23 16,7-2-67-16</inkml:trace>
  <inkml:trace contextRef="#ctx0" brushRef="#br0" timeOffset="3771.89">19375 1299 445 0,'0'0'50'16,"0"0"-44"-16,0 0 17 16,0 0 4-16,0 0-6 15,0 0-19-15,-15 30-2 16,15-1 0-16,0 14 8 16,0 4-8-16,0-3 5 15,0-6-1-15,8-10-3 16,9-3 1-16,4-2-2 0,-3-5 0 15,2-8-5-15,0-4 5 16,0-6-4-16,0 0 0 16,2-4 4-16,3-24 9 15,0-6-9-15,2-7-16 16,-8 4 15-16,-5 4-10 16,-8 6 11-16,-3 11 1 15,-3 12 1-15,0 4 6 16,0 0-5-16,0 0-3 15,-3 10 0-15,3-3-7 16,0 12 7-16,0 5 1 16,5 8 1-16,5 4-2 0,2-3 0 15,3-4 0-15,1-9 2 16,2-6-1-16,-2-4-1 16,-3-6 2-16,3-4 2 15,-3 0 5-15,5-8 3 16,-1-19-5-16,4-10 2 15,-1-7-8-15,-3-5-1 16,-3 4 0-16,-7 2-1 16,-7 13-7-16,0 12-14 15,0 6-7-15,-19 7-18 16,4-2-63-16,1 3-61 16</inkml:trace>
  <inkml:trace contextRef="#ctx0" brushRef="#br0" timeOffset="4052.83">20054 942 221 0,'0'0'147'0,"0"0"-132"15,0 0 31-15,150 46 7 16,-113 11-23-16,1 12-4 0,-4 13 1 16,-12 5-14-1,-6-1 0-15,-12-3-10 0,-4-5-2 16,-29-4 0-16,-20-8-1 16,-6-8-31-16,-1-10-82 15,2-17-244-15</inkml:trace>
  <inkml:trace contextRef="#ctx0" brushRef="#br0" timeOffset="5100.93">15032 2675 370 0,'0'0'42'0,"0"0"-24"16,0 0 19-16,0 0 16 15,0 0-21-15,0 0-6 16,-118-36-15-16,91 36-4 15,3 0 1-15,4 0 8 16,2 0-14-16,3 0 0 16,1 6 1-16,1 3-3 15,6 0 0-15,3 1-3 16,4 4-1-16,0 3 3 16,0 8-1-16,2 5 1 15,13 0 0-15,8-2 2 16,6-4-1-16,8-2 0 0,3-2 0 15,-3-2 2-15,-11 4-2 16,-10 0 0-16,-8-1 0 16,-8-2 2-16,0-5 1 15,0-1-3-15,-8-5 1 16,-13-2 8-16,2-3-9 16,-8-3 2-16,2 0 0 15,1 0-2-15,6 0 0 16,2 0-4-16,8-3-22 15,-1-3-9-15,-1 0-48 16,6-1-42-16,2 3-111 16</inkml:trace>
  <inkml:trace contextRef="#ctx0" brushRef="#br0" timeOffset="5551.84">15179 2735 3 0,'0'0'305'15,"0"0"-289"-15,0 0 0 16,0 0 40-16,0 0 8 16,0 0-18-16,3-36-35 15,-22 36-5-15,-2 5 0 16,-6 29-5-16,0 5-1 16,-2 7 6-16,4-2-2 15,12-6-2-15,9-5-2 0,4-5 0 16,0-5-1-1,15-5 1-15,1-4 0 0,-1-8-1 16,1-6 0-16,0 0 1 16,4-6 0-16,1-21 2 15,2-11 4-15,-3-11-6 16,1-1-1-16,-4-2 1 16,-1 8 1-16,-5 12 2 15,-7 16-2-15,-4 14-1 16,0 2 18-16,0 0-6 15,0 4-3-15,0 2-9 16,0 2-2-16,5 2 2 0,6 8 0 16,2 6 0-16,0 4 1 15,1-2-1-15,3-2-1 16,4-7-4-16,4-2-30 16,-5-1-34-16,-1-2-53 15,0-3-52-15</inkml:trace>
  <inkml:trace contextRef="#ctx0" brushRef="#br0" timeOffset="6162.78">15874 2601 415 0,'0'0'56'15,"0"0"-50"-15,0 0 0 16,0 0 20-16,0 0-10 16,0 0-6-16,-26 86-5 15,21-40 10-15,1 0-13 16,4-4 2-16,0-10-3 15,0-6-1-15,7-7 2 16,8-5-2-16,3-7 0 16,0-3 0-16,2-4 0 0,-3 0-1 15,-1-6 1-15,-1-17 12 16,-1-8-10-16,1-7-2 16,-3 1-8-16,-3 0 8 15,-5 9-7-15,-4 7 7 16,0 18 0-16,0 3 0 15,0 0 0-15,0 5-6 16,-2 8 1-16,2-1 2 16,0 5 5-16,0 10-2 15,14 1 2-15,-1 0-2 16,5-4 1-16,-1-8-1 16,4-6 0-16,-8-4 3 15,-2-3-3-15,-4-3 0 0,-5 0 3 16,0 0 1-16,0-17 16 15,-2-9-14-15,0-8-5 16,0 0 4-16,0 2-5 16,0 10 0-16,0 12-1 15,0 8-6-15,0 2-12 16,0 0-33-16,0 0-66 16,0 0 50-16,5 2-43 15</inkml:trace>
  <inkml:trace contextRef="#ctx0" brushRef="#br0" timeOffset="6526.12">16619 2599 344 0,'0'0'48'16,"0"0"-26"-16,0 0 14 15,0 0 14-15,0 0-25 16,0 0-22-16,-89 8 1 16,68 20-4-16,-1 4 0 15,0 2 7-15,6 3-3 0,5-8 1 16,9 3-5-16,2-6 2 15,0-5-6-15,7-2 4 16,13-7 0-16,2-1-1 16,2-8-1-16,1-3 2 15,0 0-5-15,-4 0-40 16,0-18-23-16,-5-2-71 16</inkml:trace>
  <inkml:trace contextRef="#ctx0" brushRef="#br0" timeOffset="6734.76">16491 2738 310 0,'0'0'86'0,"0"0"-86"16,0 0 4-16,0 0-2 15,0 0 12-15,0 0-7 16,60 29-6-16,-37-23 0 15,4-4-1-15,2-2-14 16,0 0-57-16,-2 0-89 16</inkml:trace>
  <inkml:trace contextRef="#ctx0" brushRef="#br0" timeOffset="7514.17">17378 2510 320 0,'0'0'139'0,"0"0"-103"15,0 0-28-15,0 0 9 16,0 0 3-16,0 0 13 16,23 47-8-16,-15-12-8 15,-6 8-9-15,-2 1 1 16,0-6-1-16,3-11-6 15,4-10-1-15,-3-1-1 16,-1-8 0-16,-3-2-2 16,0-3-16-16,0-3-33 15,-5 0-26-15,-13 0-68 16,1-13-148-16</inkml:trace>
  <inkml:trace contextRef="#ctx0" brushRef="#br0" timeOffset="7701.78">17338 2689 374 0,'0'0'41'0,"0"0"-40"0,0 0 20 15,0 0 11-15,0 0 1 16,0 0-25-16,69 5-8 16,-42-4 3-16,0-1-3 15,-2 0-6-15,-4 0-39 16,2 0-50-16,-9-4-57 15</inkml:trace>
  <inkml:trace contextRef="#ctx0" brushRef="#br0" timeOffset="8397.96">17599 2478 252 0,'0'0'86'0,"0"0"-50"0,0 0-13 16,0 0 1 0,0 0 6-16,0 0 1 15,0 16 3-15,13 6-5 0,-2 10 2 16,-6 8-5-16,-3 0-7 15,-2 1-4-15,3-11-8 16,1-8-6-16,1-4 0 16,-1-8-1-16,2-4-3 15,-4-4-5-15,1-2-52 16,-3 0-52-16,0 0-19 16</inkml:trace>
  <inkml:trace contextRef="#ctx0" brushRef="#br0" timeOffset="9085.2">17559 2189 303 0,'0'0'27'0,"0"0"2"16,0 0-2-16,0 0 18 15,-138-20-3-15,103 20-15 16,-6 0-4-16,1 7-11 16,-2 8-7-16,-3 14 1 0,1 11-1 15,-6 4 5-15,4 0-1 16,5 0 0-16,10-6 0 15,9 2-5-15,6 4 1 16,10 5-2-16,4 5-2 16,2 4 10-16,0 2-5 15,11-4-6-15,9-3 3 16,11-6-3-16,0-5 0 16,7-5-2-16,4-5 2 15,1-7 0-15,3 0 0 16,4-8 0-16,3-7 0 15,4-1 0-15,2-5 0 16,-1-4 0-16,-5 0 0 16,-1 0-1-16,-8-6 0 0,-6-11 1 15,-3-8 10-15,-6-2-9 16,-4-5 2-16,-5-5-3 16,0-4 1-16,-4-3 1 15,-1-4-2-15,-1-2 0 16,-1-2 3-16,-6 2-2 15,-7 8 1-15,0 5-1 16,-14 10 0-16,-15-2 8 16,-2-1-7-16,-2-2-2 15,-3-4 3-15,3 4-3 16,0 5 0-16,-1 10 0 0,3 7 0 16,2 10-2-16,-2 0 2 15,2 0-10-15,0 0-14 16,0 14-24-1,-7 4-44-15,1 2-60 0</inkml:trace>
  <inkml:trace contextRef="#ctx0" brushRef="#br0" timeOffset="13152.17">18947 816 39 0,'0'0'131'0,"0"0"-130"16,0 0 67-16,0 0-30 15,0 0 15-15,0 0-28 16,0 0-10-16,-76-74 18 15,65 65-11-15,-2 0 2 0,-5 1-13 16,2-2-8 0,-4-2 34-16,1 0-28 0,-2 0 10 15,1-3-2-15,5 8-17 16,-1-2 3-16,1 1 1 16,1-2-4-16,-4 0 6 15,-2 0-6-15,-5 3 0 16,-2 2 7-16,-4 2-7 15,-2 0 0-15,-7 3 0 16,0 0 4-16,-3 0-3 16,1 0-1-16,3 0 0 15,-4 0 1-15,3 3-1 16,0 10 0-16,4 9 0 16,0 5 0-16,-2 7 0 0,1 4 0 15,-3 4 0-15,1-2 0 16,2 0 0-1,5-2 0-15,3-4-1 0,3 4 2 16,-1 4-1-16,-5 5 0 16,-3 4 0-16,-7 6 0 15,2-1 0-15,2 0 0 16,6-4-1-16,11-2 2 16,7 0-2-16,10-1 1 15,4 1-3-15,0-2-2 16,22 0 4-16,9 1 1 15,7-2 1-15,2 4-1 16,3-4 6-16,1 3-6 16,-1-1 0-16,3-1-1 0,4-1 1 15,0-2 0-15,4-1-4 16,2 1 6-16,2-2-2 16,4 0 0-16,0-2 3 15,7 0-2-15,8-6-1 16,7 1 0-16,3-7-1 15,6-3 1-15,-1-4-1 16,-1-2 1-16,2-4 0 16,1 0-2-16,0-4 2 15,-5-3 0-15,-6-5 0 16,-4-1 0-16,-5-3-1 16,-3 0 1-16,-6 0 0 15,-5-2 0-15,0-9 0 0,-2-8 0 16,2-1 0-16,-2-4 1 15,3-5 2-15,-1-2-3 16,0-1 0-16,0-5 0 16,1 5 0-16,-4-4 0 15,-2-1 0-15,-1-3 1 16,-8-1-2-16,-5 1 1 16,-5 0 0-16,-7 2 1 15,0-4-1-15,-2 2 0 16,0-1 0-16,-2-1 0 15,2 4 0-15,-4-2 0 16,-3 2 0-16,-5 2 1 16,-3 0-1-16,-8 6 0 0,-4-2 0 15,0 1 1-15,0 2 2 16,0-5-3-16,-14-3 0 16,2 2 0-16,0-3 1 15,-1-1-1-15,0 3 0 16,-1 4 1-16,-1 2-2 15,-6 0 1-15,1 1 0 16,-1 2 0-16,-4-3 0 16,-2-2-1-16,-6-3-1 15,-3 2 2-15,-5-4-2 16,-5 5 2-16,3-2 0 16,-5 5 1-16,0-4-1 0,2-1 0 15,-3 4-1 1,2 0 2-16,4 2 1 0,1 2-2 15,5 2 0-15,-1 2 0 16,4 2 1-16,6 3-1 16,-1 4 0-16,-2-4 2 15,-1 1-3-15,-4-1 1 16,-6 2 0-16,-2 0-1 16,-6 3 1-16,-1-1 0 15,-2-1 0-15,-1-1 1 16,1 2 1-16,-1 1-2 15,1 4 0-15,2 6 0 16,1 0 0-16,2 2-1 0,3 0-1 16,3 0 4-16,0 6-2 15,-3 8 0-15,-7 2 0 16,-5 8-1-16,-11 2 1 16,-1 2 0-16,-4 1 0 15,5-7 0-15,9-7-2 16,12-1 2-16,16-6 0 15,8-4-2-15,15 1 2 16,4-4-9-16,-1 4-17 16,1 1-12-16,-4 1 19 15,2 4-9-15,-3 0-27 16,-1 10-27-16,-7-7-229 16</inkml:trace>
  <inkml:trace contextRef="#ctx0" brushRef="#br0" timeOffset="41443.01">20066 9747 277 0,'0'0'22'15,"0"0"-14"-15,0 0-1 16,0 0 21-16,0 0-3 15,0 0 2-15,0 0-23 16,-8-26-3-16,6 24 10 0,2 2 0 16,0 0 1-16,0 0 0 15,0-1-4-15,0 1 9 16,0 0-6-16,0 0-3 16,0 0 10-16,0 0-5 15,0 0 4-15,0 0-3 16,0 0-4-16,-2 0 5 15,0 0-10-15,0 0-1 16,2 0 5-16,-4 0-8 16,-5 3 1-16,-1 11 0 15,0 7 0-15,1 1-1 16,1 1-1-16,2 5 0 16,4 0 0-16,2 2 0 0,0 1 0 15,0-3 0-15,0 0 0 16,12-2-2-16,3-2 2 15,3-2 0-15,-3-2-1 16,3-2 1-16,-5-2-2 16,1-4 1-16,-5-2 1 15,-5-6-1-15,0-2 1 16,-4-2-4-16,0 0 2 16,0 0 0-16,0 0 1 15,0 0 1-15,0-8 0 16,0-8-3-16,0 5 0 15,0-2-8-15,-6 5 10 0,4 4-3 16,-3 0 4 0,5 4 0-16,0 0 0 0,-2 0-2 15,0 0 2-15,-3 0-4 16,-2 4 1-16,-1 15 3 16,-3-5 0-16,-1 7 0 15,4 1 1-15,1 2 0 16,3 4-1-16,-2 1 0 15,4-1 1-15,2 1-1 16,0 4 0-16,0 3 0 16,0 2 1-16,5 4 2 15,4 2-3-15,0 0 0 0,-3 2 0 16,-4 1 1 0,-2-6-1-16,0-2 0 0,0-5 0 15,0-7 2-15,0-2-2 16,0-9 0-16,0-4 4 15,0-4-3-15,-4 0-1 16,-4-2 2-16,-3 0-2 16,1 0 4-16,-1 0-4 15,1-1 0-15,0 2-1 16,3-1 1-16,3 0 0 16,2 0-1-16,0 0-2 15,0 1-4-15,0-2-74 16,-4 0-42-16,4-4-217 15</inkml:trace>
  <inkml:trace contextRef="#ctx0" brushRef="#br0" timeOffset="42836.44">20415 9982 25 0,'0'0'107'15,"0"0"-68"-15,0 0-14 0,0 0 14 16,0 0 12-16,0 0-22 16,-4 0-9-16,4-2-3 15,-2 0-1-15,2 2 3 16,0-2-10-16,-2 2-3 16,2 0 12-16,-2 0-6 15,2 0 4-15,-4 0-4 16,4 0-5-16,0 0 4 15,-2 0-11-15,2 0 0 16,-2 12 8-16,2 12-7 16,0 7 1-16,0 4 4 15,0 7 2-15,0 2 13 16,0 4-12-16,0-2-1 0,0-3 7 16,0-3-13-1,0-6 1-15,0-4-2 0,0-3 0 16,0-6 3-16,0-6-4 15,0-8 0-15,0-3 2 16,0-4-1-16,0 0 1 16,0 0 6-16,0 0 10 15,-4-14-5-15,-7-6-13 16,2-6 0-16,2-4-7 16,3-2 7-16,2-1-7 15,2-7 7-15,0 0-3 16,6-4 3-16,14 0 0 15,5-2-3-15,2 2 2 16,-1 0 1-16,3 4-3 0,0 7 2 16,0 0 2-16,-2 7-5 15,0 5 3-15,-5 8 1 16,-5 4 0-16,0 5 0 16,-2 4-1-16,-4 0 1 15,0 8 0-15,0 19 2 16,-6 4-2-16,-5 11 0 15,0 7 5-15,0 5-4 16,-18-2-1-16,-5-2 1 16,-3-3 0-16,0-7 3 15,-1-8-4-15,2-4 1 0,5-7 6 16,2-8-7 0,7-5 0-16,2-2 0 0,5-2 1 15,-1-4 1-15,3 0-2 16,2 0-8-16,0 0-17 15,0 0-72-15,0 2-38 16</inkml:trace>
  <inkml:trace contextRef="#ctx0" brushRef="#br0" timeOffset="43864.35">20835 10269 186 0,'0'0'22'0,"0"0"-22"16,0 0 19-16,0 0 16 16,0 0-4-16,0 0 3 15,4-11-11-15,-4 10 8 16,0 1 7-16,0 0-2 15,0 0-4-15,0 0-16 0,0 0-10 16,0 0 3-16,0 0-7 16,-4 10 3-16,-4 10-2 15,0 6-2-15,3 4 2 16,1 2-3-16,2 0 0 16,2-4 6-16,0-4-5 15,0-4-1-15,0-2 0 16,11-3 1-16,-3-3-2 15,2-5 0-15,-4-1-7 16,-1-4-9-16,-3-2-36 16,-2 0-58-16,0 0-170 15</inkml:trace>
  <inkml:trace contextRef="#ctx0" brushRef="#br0" timeOffset="44168.31">20879 10060 406 0,'0'0'39'0,"0"0"-33"15,0 0-6-15,0 0 0 16,0 0-1-16,0 0 1 16,0 6-44-16,0 12-61 15</inkml:trace>
  <inkml:trace contextRef="#ctx0" brushRef="#br0" timeOffset="52783.21">19861 9593 0 0,'0'0'18'0,"0"0"-14"0,0 0 2 15,0 0 33-15,0 0 17 16,0 0-24-16,0 0-6 16,-7-14 4-16,7 11-12 15,-2 3 2-15,2-1 5 16,-2 0-11-16,2 1 6 16,0 0-13-16,0 0-2 15,0 0 3-15,0 0-6 16,0 0-2-16,0 0 0 15,0 0 0-15,0 0 5 16,0 0-4-16,0 0 9 16,-3 0 3-16,3 0-6 15,-2 0 0-15,2 0 0 16,-5 2-6-16,1 10 16 16,0 3-13-16,-1 3-3 0,-1 2 8 15,-2 1 1-15,-2 2 0 16,-3-3-1-16,-1 0-5 15,1 0 9-15,-1-3-11 16,3 0 1-16,2 0 6 16,4-6-6-16,1 0-1 15,4-4-2-15,-2 0 1 16,2-3 0-16,0-3-1 16,0 4 0-16,0-1 2 15,-5 0-2-15,3 2 1 16,-2 0-1-16,0 0 0 15,-1-5 1-15,5 2-1 0,0-1 0 16,0-2 0-16,0 0 1 16,0 0-1-16,-2 0 0 15,-1 0-4-15,-1 0-8 16,-5 0-62-16,0 0-46 16</inkml:trace>
  <inkml:trace contextRef="#ctx0" brushRef="#br0" timeOffset="53383.97">19611 9669 208 0,'0'0'70'0,"0"0"-47"16,0 0-22-16,0 0 5 16,0 0 2-16,0 0 4 15,17 0 1-15,-7 0-4 16,-3 0-3-16,-1 2-4 16,-2 2 3-16,1 2-1 15,-3-2-3-15,3 0 10 16,-3 2-11-16,3 0 0 15,-1 0 2-15,2 2-1 16,1 1 3-16,2 0-1 16,2 1-2-16,0 0 7 15,1 0-7-15,3 2 5 16,1 0 1-16,-1 2-4 16,5 0 5-16,-1 3-2 0,-2 1-6 15,1-3 10-15,-5 3-9 16,1-1 0-16,-5-4 5 15,-3-4-6-15,1-3 1 16,-7-4-1-16,0 0 0 16,0-2 2-16,0 2-2 15,0 4-44-15,0 0-53 16</inkml:trace>
  <inkml:trace contextRef="#ctx0" brushRef="#br0" timeOffset="181025.58">18930 9571 135 0,'0'0'54'0,"0"0"-35"15,0 0-9-15,0 0 4 16,0 0-2-16,0 0 3 15,0 0-2-15,0 0-1 16,-6-8 4-16,4 8 4 16,2 0 2-16,-2 0-18 15,2 0-1-15,0 0 7 16,0 0-6-16,0 0 0 16,0 0-3-16,0 0 1 15,0 0 2-15,2 0-4 16,8 0 0-16,3 0 2 15,1 0 0-15,-2 0-2 16,5 0 1-16,-2 0 0 0,-2 0-2 16,1 0 4-16,-4 0-3 15,0 0 15-15,-4-2-12 16,-3 0 2-16,-1 2 0 16,-2-2-3-16,0 2 6 15,0 0-6-15,0-2 0 16,0 0 5-16,0-2-7 15,0 2 1-15,0-2-1 16,-2 2 1-16,-7 2-3 16,-1 0 1-16,0 0 1 15,-4 0 0-15,1 2 0 16,-6 10 0-16,4 4 1 0,1-2 0 16,1 0 1-1,5 2-2-15,1-5 0 0,2-2 0 16,3-1 0-16,2-2 0 15,0-2 0-15,0 0 2 16,0 1-1-16,0-4-1 16,0 1 0-16,0-2-1 15,0 0 1-15,0 0-2 16,0 0 0-16,0 0 2 16,0 0 0-16,4 0 7 15,6 0-6-15,-2 0 5 16,3 0-6-16,3 0 0 15,1 0 0-15,6 0 1 0,1 0-1 16,-2 0 0 0,2 6 0-16,-6 4-1 0,-1 0 2 15,1 0-1 1,-5 1 0-16,-2-2 0 0,-3 1 3 16,0 1-1-16,-6-2-2 15,0 2 10-15,0-4-7 16,-3 2 2-16,-8-4 1 15,-2 1-4-15,1-2 4 16,1-1-6-16,0-3 0 16,2 0 0-16,2 0 0 15,3 0-2-15,4 0-9 16,0 0-21-16,-2 0-20 16,2 0-102-16</inkml:trace>
  <inkml:trace contextRef="#ctx0" brushRef="#br0" timeOffset="184044.06">19065 10509 20 0,'0'0'73'0,"0"0"-40"16,0 0-11-16,0 0-3 16,0 0 0-16,0 0 7 15,0 0-14-15,-9-6-4 16,9 6-1-16,0 0 0 16,0 0 0-16,0 0-7 15,0 0 0-15,0 0 6 16,0 0-4-16,0 0 4 15,0 0-1-15,0 0 2 0,0 0-2 16,0 0-2-16,0 0-1 16,0 0 14-16,0 0-8 15,0 0 0-15,0 0 5 16,0 0 1-16,0 0 10 16,0 0-10-16,0 0-6 15,0 0 3-15,9 0 6 16,2-2-3-16,3 2-4 15,-1 0-8-15,1-2 0 16,-4 2-2-16,1 0 0 16,1 0 1-16,-3 0-1 15,1 0-2-15,0 0 0 0,1 0-16 16,0 0-8 0,2 0-39-16,0 0-24 0,1 0-106 15</inkml:trace>
  <inkml:trace contextRef="#ctx0" brushRef="#br0" timeOffset="184782.88">19397 10309 254 0,'0'0'33'15,"0"0"-25"-15,0 0 10 16,0 0 14-16,0 0-20 16,0 0-6-16,-8-12-3 15,8 12-3-15,0 0 2 16,0 0 0-16,8 10-1 0,9 2 15 16,2 6-11-16,1 4-1 15,0 1 4-15,0 8 1 16,-2 1-2-16,-5 2-3 15,0 6-1-15,-5 0 7 16,-6 1-9-16,0-4 0 16,-2 0 5-16,0-8-5 15,0-2 2-15,-14-7-3 16,1-6 1-16,-3-6 2 16,1-2-3-16,-1-6-1 15,1 0 1-15,-1 0-2 16,3-2-1-16,4-12-5 0,7-4-4 15,2-2 6-15,0-4 5 16,0-2 1-16,8 1 0 16,5-5 2-16,1 3-1 15,1-3-1-15,-1-1 0 16,-5 1 1-16,2-2-1 16,-4 2 0-16,0 0 3 15,-5 3-1-15,-2 6 3 16,0 3-2-16,0 1-3 15,0 6 11-15,0 3-11 16,-7 4 2-16,-2 2 4 16,-2 2-4-16,-2 0-2 15,-1 2-3-15,-1 8-9 16,-1 3-9-16,5-2-27 16,1-1-23-16,6 2-42 0</inkml:trace>
  <inkml:trace contextRef="#ctx0" brushRef="#br0" timeOffset="186395.49">20941 9128 200 0,'0'0'38'0,"0"0"-19"16,0 0-12-16,0 0 21 16,0 0-17-16,0 0 0 15,4-38-1-15,5 34-10 16,1-3 4-16,-2 2 16 15,-1 0-3-15,-1 4-4 16,2 1-11-16,-4 0 6 16,3 0 4-16,1 0-6 0,2 0 2 15,-2 0-6 1,-1 6-1-16,1-1 6 0,-2 2-7 16,-4 3 0-16,-2 0 12 15,0 2-9-15,0 0 1 16,0-2 5-16,-10 1-8 15,0 4 8-15,-1-1-9 16,-1-2 0-16,6-3 6 16,1-3-6-16,3-1 0 15,2-1 0-15,0-2 1 16,0 0-1-16,0 0 0 0,0 0 0 16,0 0-1-16,0-2 1 15,0 0-2-15,0 0 1 16,0 0-2-16,0 0 1 15,0 0 1-15,7 0 1 16,-1 0 1-16,4 0-1 16,-2 0-1-16,1 0-6 15,-1 0-24-15,4 0-32 16,1 0-124-16</inkml:trace>
  <inkml:trace contextRef="#ctx0" brushRef="#br0" timeOffset="187652.11">21810 8632 226 0,'0'0'88'0,"0"0"-78"16,0 0-3-16,0 0 3 16,0 0 8-16,0 0-13 15,25-41 4-15,-15 34 0 16,2 1-8-16,-3 2 18 15,-3 0-1-15,-1 2-11 16,-3 2 4-16,-2 0-4 16,0 0-4-16,0 0 4 15,0 2-5-15,0 15 11 16,0 0-11-16,0 1 5 0,0 1 0 16,0-3-7-16,-2-2 0 15,-1-3 3-15,1 0-3 16,2-5 0-16,0-2 0 15,0 0-1-15,0 0-1 16,0-2-4-16,10-2 6 16,1 0 1-16,2 0 0 15,-2 0 0-15,-2 0-1 16,-3 0 1-16,-3 0-1 16,-1 0 0-16,-2 4-2 15,0-3-1-15,0 7 3 16,0 3 0-16,0 1 10 15,-2 4-10-15,-9-5 6 0,2 1-6 16,0-1 0 0,2-3 0-16,3-2 0 0,4-4-2 15,-2 0-11-15,-1-2-28 16,3 2-19-16,0-2-106 16</inkml:trace>
  <inkml:trace contextRef="#ctx0" brushRef="#br0" timeOffset="188798.61">22928 8591 232 0,'0'0'25'16,"0"0"-13"-16,0 0-2 16,0 0 25-16,0 0-4 15,0 0-17-15,-2 0 6 16,2 0-2-16,0-4 16 16,0-3-2-16,0-1-20 0,0 0-4 15,2 0-7-15,6-4 2 16,-2-2 3-16,0 0-6 15,1-1 0-15,0 7 2 16,-4-1-2-16,1 5 0 16,-2-2 0-16,0 4 0 15,0-2-2-15,-2 2 2 16,0 2-1-16,0 0 0 16,0 0 1-16,2 0-1 15,-2 0-3-15,3 0 4 16,-1 6 11-16,0 6-8 15,0 4-1-15,3 2 1 16,-2-2 1-16,1 1-2 0,-2 2-2 16,0-5 0-1,0 1 3-15,3-8-3 0,-1 1 0 16,0 0-1-16,2-6 1 16,-4 0-26-16,4 3-63 15,-4-4-246-15</inkml:trace>
  <inkml:trace contextRef="#ctx0" brushRef="#br0" timeOffset="190556.15">23804 8826 200 0,'0'0'13'0,"0"0"-11"15,0 0 1-15,0 0 12 16,0 0 1-16,0 0-7 16,0 0-7-16,0 0 26 15,0 0 4-15,0 0-3 16,0 0-14-16,0 0-5 0,0 0 7 16,0 0-11-1,0 0-6-15,0 0 5 0,0 0-5 16,0 0 0-16,5 0 0 15,5 0 1-15,4 0 7 16,1 0-3-16,-1 0-5 16,1 0 17-16,-3 0-14 15,1 0 2-15,-2 0-1 16,1 0-3-16,-4-1-1 16,1 0 0-16,-2-2-21 15,-4 1-32-15,-1 2-85 16</inkml:trace>
  <inkml:trace contextRef="#ctx0" brushRef="#br0" timeOffset="191065.12">24058 8644 247 0,'0'0'45'0,"0"0"-37"0,0 0-6 16,0 0 34-16,0 0-19 15,0 0-9-15,14-7-6 16,-5 7 0-16,1 0 19 15,4 0-3-15,-5 0-8 16,2 0-1-16,-4 7-1 16,-3 7 8-16,-4 4-2 15,0 9-7-15,0-1 4 16,0 2-9-16,-16 2-1 16,3-4 8-16,2-1-5 15,2-4-4-15,5-5 4 16,2 0-4-16,2-2 2 15,0-4-2-15,0 1 0 0,0-2 1 16,0-1-1-16,0 0 0 16,0-2 0-16,0-1 0 15,0-4 0-15,0 2-4 16,0 0-5-16,0-3 7 16,4 0-1-16,7 0-6 15,3 0-41-15,1 0-56 16</inkml:trace>
  <inkml:trace contextRef="#ctx0" brushRef="#br0" timeOffset="192428.23">24980 8406 78 0,'0'0'96'16,"0"0"-81"-16,0 0-6 15,0 0-9-15,0 0 9 16,0 0 9-16,-4-2-5 15,4 2-5-15,0 0 6 16,-2 0 13-16,0 0 5 16,2 0-20-16,0 0-1 15,0 0 7-15,0 0-3 16,0 0 1-16,0 0-9 16,0 0-6-16,0 0 3 0,0 0-4 15,0 0 0-15,2-4 2 16,11-2 25-16,3 2-4 15,-1 2-10-15,-3 2-11 16,-3 0 3-16,-1 0-5 16,2 0 0-16,-2 0 2 15,1 0-2-15,5 0 0 16,-5 0 0-16,1 0-10 16,-3 0-20-16,-4 0-21 15,-1 6-57-15,-2 4-83 16</inkml:trace>
  <inkml:trace contextRef="#ctx0" brushRef="#br0" timeOffset="193247.92">25286 8251 288 0,'0'0'29'0,"0"0"-15"15,0 0-9-15,0 0 15 16,0 0-6-16,0 0-9 16,8-44 1-16,-3 40 2 15,2 2-1-15,0 2 12 16,-1 0-13-16,-2 0-6 16,1 0 8-16,-3 0-6 0,1 10 8 15,-3 14 7-15,0 7-7 16,0 3-3-16,0 4-3 15,-5 0-4-15,-6-1 8 16,0-6-8-16,4-5 1 16,0-6-1-16,3-6 1 15,0-2 0-15,-1 0-1 16,3 0 0-16,0-2 2 16,0-2-1-16,2-2-1 15,0-2 0-15,0 0 0 16,0-4-2-16,0 2 1 15,0 0-3-15,0-2 2 0,2 0-1 16,7 0-13 0,1 0-26-16,7 0-23 0,-2-2-72 15</inkml:trace>
  <inkml:trace contextRef="#ctx0" brushRef="#br0" timeOffset="195316.13">26034 7192 171 0,'0'0'64'0,"0"0"-41"15,0 0-6-15,0 0 24 16,0 0 1-16,0 0-27 16,-24-24-6-16,17 24-8 15,0 0 3-15,-5 0-2 16,0 0 0-16,1 0 6 15,0 0 0-15,4 3-5 16,0 1 4-16,1-2-1 16,4 2-5-16,-3-3 4 15,5-1-5-15,0 3 0 16,0-2 0-16,0 1 0 0,0 4 0 16,0 0 0-16,0 3 3 15,9-1 2-15,4 0-3 16,1 2-2-16,3 2 13 15,1 4-13-15,-2 2 4 16,2 0-2-16,-4 2-1 16,-1-1 6-16,-5 0-7 15,0 2 0-15,-6-6 6 16,-2 3-6-16,0 0 0 16,0 0 3-16,0-2-2 15,0-1 3-15,-8-4-4 16,-2-1 0-16,1-6 6 0,-1-1-5 15,2-3 0-15,6 0 1 16,-5 0-2-16,3 0 7 16,-1-3-7-16,0-12-4 15,5-1 1-15,0-7 3 16,0 2-2-16,0-6 2 16,0 0 2-16,8-2 1 15,0 1-3-15,-1-3 0 16,-1 2 2-16,-2-1-2 15,0 3 0-15,-4 5 0 16,0 4 0-16,0 7 0 16,0 4 0-16,0 3 0 15,0 2 12-15,-6 2-12 16,-2 0 3-16,-3 0-2 16,1 0-1-16,-1 2 0 0,1 9-2 15,0-1-28-15,4 8-27 16,6-1-139-16</inkml:trace>
  <inkml:trace contextRef="#ctx0" brushRef="#br0" timeOffset="196471.14">26801 7832 75 0,'0'0'145'0,"0"0"-124"15,0 0 2-15,0 0-3 16,0 0 2-16,0 0 5 16,27-14-12-16,-25 14-4 15,0 0 0-15,-2 0-3 16,0 0 12-16,0 0-13 0,0 0-2 16,0 0-1-16,0 0-1 15,4 0-3-15,4 0-1 16,2 0-7-16,1 0 7 15,3 0-39-15,-1 0-56 16,-1 0-175-16</inkml:trace>
  <inkml:trace contextRef="#ctx0" brushRef="#br0" timeOffset="196829.82">27031 7753 215 0,'0'0'46'0,"0"0"-33"16,0 0 30-16,0 0 7 16,0 0-28-16,0 0-8 15,19-47-12-15,-19 45 7 16,2 2 11-16,-2 0-15 15,0 0-3-15,6 0 3 16,-4 0 0-16,2 7 11 16,-4 8-8-16,4 2-7 15,-4 0 10-15,0 3-9 16,0 0 1-16,0 0 0 16,0 1-3-16,0-4 0 0,0-1 0 15,0-4-6-15,0-4-6 16,0-3-33-16,0-1-19 15,3 0-95-15</inkml:trace>
  <inkml:trace contextRef="#ctx0" brushRef="#br0" timeOffset="197418.91">27975 7561 310 0,'0'0'72'0,"0"0"-51"15,0 0-7-15,0 0 31 16,0 0-12-16,0 0-17 0,36-8-9 15,-23 8-2 1,2 0 3-16,-1 0 13 0,-5 0-17 16,-5 0-4-16,-2 0 1 15,-2 0-1-15,0 0-2 16,0 0-33-16,6 0-39 16,7 0-16-16,5 0-140 15</inkml:trace>
  <inkml:trace contextRef="#ctx0" brushRef="#br0" timeOffset="197714.27">28265 7459 186 0,'0'0'102'15,"0"0"-68"-15,0 0 2 16,0 0 6-16,0 0-18 15,0 0-7-15,11-62 4 16,-11 62-13-16,0 0 2 16,0 0-4-16,0 6-6 15,0 16 16-15,2 5-7 16,0-1-4-16,-2 2 9 16,0-1-13-16,0 0-1 15,0-1 4-15,0-2-4 16,0-2 0-16,-2 0-4 15,-9 0-91-15,-1-4-219 0</inkml:trace>
  <inkml:trace contextRef="#ctx0" brushRef="#br0" timeOffset="208262.19">22427 1151 214 0,'0'0'68'0,"0"0"-56"0,0 0 10 15,0 0 22-15,0 0 3 16,0 0-8-16,0 0-15 15,0 0-3-15,0-16-5 16,0 16-4-16,0 0 11 16,0 0-17-16,0 0 2 15,0 0 1-15,0 0-1 16,0 0 1-16,0 0-6 16,0-2-3-16,0-4 10 15,0-7-8-15,2-2 0 16,10-10 0-16,3-1-1 0,-1-3 0 15,-1-6-1-15,0-1 0 16,-1-5 1-16,-4-3-1 16,1-7 0-16,-7-1 2 15,3-2-2-15,-5 3 0 16,0 9 0-16,0 6 0 16,0 11 1-16,0 8-1 15,0 5 0-15,0 6 0 16,0 4 2-16,0 0-1 15,0 2-1-15,0 0-1 16,0 0-5-16,0 14-2 16,0 22 8-16,5 16 4 15,-1 9 4-15,0 9 1 0,-2 3-9 16,3-4 3-16,-3 1 5 16,0-5-8-16,3-7 0 15,-5-8 1-15,5-10 0 16,-3-10 1-16,-2-8-2 15,2-6 0-15,-2-6 0 16,0-4 0-16,0-2-3 16,0 0 0-16,0-4-32 15,0 2-37-15,0 4-35 16,0-4-77-16</inkml:trace>
  <inkml:trace contextRef="#ctx0" brushRef="#br0" timeOffset="208947.73">21939 1604 328 0,'0'0'28'16,"0"0"-21"-16,0 0-2 15,0 0 29-15,0 0 10 16,0 0-25-16,-4 0-9 16,4 0-6-16,0 0-2 15,0 0 8-15,11 0 6 0,9 0 1 16,9 0 5-16,6 0-22 15,13-4 7-15,10 2 1 16,8 0-1-16,10 0 0 16,4 0-7-16,-1 0 0 15,-4 0 1-15,-2 0-1 16,-1 2 0-16,-3 0 0 16,-2-3 0-16,-7 2 1 15,-7 1-1-15,-8 0 0 16,-8 0 0-16,-6 0 0 15,-8 0 0-15,-7 0 0 0,-9 0 0 16,-3 1 0 0,-4-1 0-16,0 0 0 15,0 0 1-15,0 0-1 16,0 0 0-16,0 0 0 0,0 0 0 16,0-1-7-16,-7-11-32 15,-1-2-16-15,0 4-19 16,6 0-78-16</inkml:trace>
  <inkml:trace contextRef="#ctx0" brushRef="#br0" timeOffset="-197294.89">22221 2182 133 0,'0'0'32'16,"0"0"-32"-16,0 0 6 15,0 0 18-15,0 0 5 16,0 0 19-16,0 0-12 16,0 0 15-16,-12 57-5 15,12-47-24-15,0-2-3 0,0 1-6 16,-2 2-6-16,-3 1 4 15,3 9-9-15,-4 7 2 16,-4 5 8-16,-3 9 4 16,-1-5-7-16,-1-1-4 15,6-2-4-15,5-8 5 16,4-3-6-16,0-5-1 16,0-3 0-16,0 0 1 15,0-8-2-15,0 0-14 16,0-3-23-16,2-2-43 15,5-2-96-15</inkml:trace>
  <inkml:trace contextRef="#ctx0" brushRef="#br0" timeOffset="-196828.49">22550 2352 312 0,'0'0'52'15,"0"0"-51"1,0 0 2-16,0 0 1 0,0 0 14 15,0 0 8-15,-61 136-17 16,57-98-5-16,4-1-4 16,0-5 3-16,0-4 2 15,11-6-5-15,5-9 0 16,4-4-1-16,4-7 1 16,3-2 0-16,6-2 0 15,4-23 15-15,-6-7-6 16,-5-4-9-16,-8-6 0 15,-7-2 6-15,-11-4-5 0,0-2 0 16,0 4-1-16,-20 6 0 16,-2 12-2-1,-1 12 4-15,2 8-2 0,2 4 0 16,3 4 0-16,3 0-30 16,7 16-52-16,0 9-79 15</inkml:trace>
  <inkml:trace contextRef="#ctx0" brushRef="#br0" timeOffset="-196099.69">23809 644 145 0,'0'0'39'0,"0"0"-21"16,0 0 42-16,0 0-16 16,0 0 0-16,-105 118 2 15,83-60-13-15,-5 8 5 16,2 9-7-16,4 9 0 16,-2 10-12-16,0 11-2 15,1 6-1-15,0 4 0 16,2-2 3-16,5-2-8 15,3-7-6-15,8-7 1 0,2-11-6 16,2-6 0 0,0-9-2-16,0-1-2 15,10-8-26-15,15-6-34 0,6-6-42 16,7-18-118-16</inkml:trace>
  <inkml:trace contextRef="#ctx0" brushRef="#br0" timeOffset="-192298.86">11157 8791 195 0,'0'0'18'0,"0"0"2"15,0 0 1-15,0 0 5 16,0 0 2-16,0 0 1 16,0 0-18-16,-6-47-2 15,6 41 2-15,0 0 2 0,0 0 18 16,0 5-10-16,0-3-4 15,0 4 2-15,0 0-7 16,0 0-2-16,0 0-9 16,0 0 4-16,0 0-5 15,0 17 1-15,0 10 4 16,0 5 4-16,0 3-6 16,0 9 1-16,0 5 5 15,4 1-7-15,-4-1 11 16,0-4-12-16,0-2-1 15,0-9 7-15,0-6-7 0,2-3 1 16,-2-11-1 0,0 1 0-16,3-5 1 15,-3 1-1-15,0-9 0 0,2 1-1 16,-2-1 1-16,0-2-6 16,0 0-9-16,0 0-28 15,0 0 2-15,0 0-24 16,0-7-71-16,0-6-85 15</inkml:trace>
  <inkml:trace contextRef="#ctx0" brushRef="#br0" timeOffset="-191960.81">11053 9069 238 0,'0'0'60'0,"0"0"-37"15,0 0-17-15,0 0-2 16,0 0 22-16,0 0 7 16,4 63-20-16,12-39-2 15,0-2 6-15,2 0-2 16,-3-2-3-16,-1-2-8 16,-1-5-4-16,-2-2 6 15,-2-5-6-15,-2-2 0 16,-5-4 4-16,2 0-4 15,5 0 9-15,0-10 21 16,6-12-24-16,2-8 1 0,-7 2-7 16,1 0 0-16,-6 6 1 15,-2 3-1-15,-3 7-8 16,0 4-26-16,0 8-51 16,0-1-119-16</inkml:trace>
  <inkml:trace contextRef="#ctx0" brushRef="#br0" timeOffset="-190866.5">10690 8082 227 0,'0'0'31'16,"0"0"-23"-16,0 0 11 16,0 0 19-16,0 113-4 15,2-69-17-15,2 2-4 16,-4 5-2-16,0-1-1 15,0-4 6-15,-2-4-7 16,-11-9-4-16,4-10 6 16,2-6-10-16,3-15 1 15,1-2 5-15,3-12 10 16,0-31-11-16,0-9-6 16,0-7-2-16,5-5-2 15,7 2 0-15,-2 2-3 0,1 4 1 16,5 6 6-16,-1 6-2 15,4 4 2-15,3 8-2 16,-2 4-1-16,2 9 3 16,1 8 0-16,-6 11-1 15,1 0 0-15,-3 0 0 16,-3 19-3-16,-6 8 4 16,-6 4 0-16,0 4 1 15,0 1-1-15,-4-2 0 16,-12-4 0-16,-1-4 3 15,-1-5-3-15,2-2 0 16,3-7-1-16,2-3 1 0,2-7 0 16,4-1 0-1,1-1 1-15,1 0-2 0,1 0-10 16,0 0-2-16,2 0 12 16,0 0-1-16,0 0-3 15,0 0 1-15,0 0 2 16,2 0-1-16,12 7 3 15,3 2 0-15,2 1 4 16,0 1-3-16,4-1-1 16,-1-2 0-16,3-3 0 15,4-1-1-15,-3-4 1 16,-2 0 0-16,1 0 1 16,-4 0-1-16,-4-9 0 0,-3-5 1 15,-3-4 0 1,-3-2-2-16,-4-3 1 0,-4 0-14 15,0 4 3-15,0 1-1 16,0 4 8-16,-10 2 2 16,-3 6-5-16,1 4 7 15,1 2-4-15,0 0 4 16,-3 6 1-16,4 12-1 16,-2 2 0-16,3 5 3 15,3 0-3-15,6 1 3 16,0-2-3-16,0 1 0 15,0-2 6-15,6-2-5 0,3-1-2 16,3-4 1 0,-2-2-19-16,4-4-52 15,-1-2-68-15</inkml:trace>
  <inkml:trace contextRef="#ctx0" brushRef="#br0" timeOffset="-190182.85">11200 8175 258 0,'0'0'3'0,"0"0"-2"16,0 0 3-16,0 0 8 15,0 0 16-15,0 0-18 0,-29 97-5 16,29-80 9-16,0-3-9 15,0-4 3-15,5-1-8 16,1-7 2-16,3-2-3 16,0 0 3-16,0-2 2 15,4-14 9-15,1-7-13 16,-1 2 0-16,-1-3 0 16,-4 4 0-16,1 1-2 15,-7 9 2-15,-2 4 0 16,0 6 2-16,0 0 0 15,0 0 3-15,0 0-5 16,0 10 3-16,0 6 5 0,0 1-8 16,10-1 0-1,0-5 2-15,1-1-2 0,1-4 0 16,-1-1 0-16,-1-5 0 16,2 0 3-16,-1 0 8 15,5-21-6-15,-3-3 5 16,3-4-10-16,-1-5 2 15,1-4-2-15,-1-8 1 16,-6 2-4-16,-2-3 3 16,-7-2 0-16,0 2-4 15,-3-4 3-15,-20 1-5 16,0 6 5-16,3 12 1 16,7 11 0-16,4 13 0 15,4 4-5-15,3 3 5 16,-1 3-4-16,1 22 4 0,0 8 2 15,0 12 3-15,0 3 14 16,2 2-3-16,0 0 3 16,0 1 6-16,2-3-7 15,16-4-2-15,2-6-8 16,2-4-4-16,5 0 0 16,0-4-4-16,0-1-3 15,2-6-1-15,-3-7-69 16,3-7-56-16</inkml:trace>
  <inkml:trace contextRef="#ctx0" brushRef="#br0" timeOffset="-186682.83">13023 7782 324 0,'0'0'3'0,"0"0"0"15,0 0-2-15,0 0 4 16,0 0 10-16,0 0-1 16,0 0 0-16,-14 50 1 15,14-22-5-15,0 6 22 16,0 4-11-16,0 6-7 16,0 6 7-16,0 5-10 15,0 3-3-15,0 2-3 16,0 3-4-16,0-1 7 15,0 0-8-15,0-6 0 16,0-8 3-16,0-6-3 0,0-8 0 16,0-7 0-16,0-10 0 15,0-5 0-15,0-6 0 16,0-3-9-16,0-3 5 16,0 0-24-16,0 0-3 15,0 0-21-15,-9-7-71 16,-4-4-84-16</inkml:trace>
  <inkml:trace contextRef="#ctx0" brushRef="#br0" timeOffset="-186396.83">12907 8507 129 0,'0'0'105'15,"0"0"-86"-15,0 0 19 0,0 0 1 16,0 0-6-16,0 0-14 15,49 73 6 1,-36-53-13-16,-4 2-7 0,0 2 7 16,-2 2-7-16,-3-4 6 15,-2-5-7-15,2-6-4 16,1-8 9-16,0-3-7 16,2 0 10-16,3-12 16 15,9-19-15-15,2-10-5 16,2-6-8-16,-5 3 0 15,-5 1-2-15,-11 8-19 0,-2 7-46 16,0 4-91-16</inkml:trace>
  <inkml:trace contextRef="#ctx0" brushRef="#br0" timeOffset="-185700.47">12152 7114 405 0,'0'0'20'0,"0"0"-16"16,0 0-6-16,0 0 4 15,0 0 1-15,8 143 17 16,-1-91-10-16,2 2 0 0,-2-2-6 16,-5-8-2-16,0-6 15 15,0-11-14-15,-2-12 0 16,0-4-2-16,0-9-1 16,0-2 5-16,0 0-2 15,0-10 7-15,0-21-5 16,0-6-5-16,0-12 1 15,-4-9-4-15,2-2-7 16,2 0 3-16,0 5-6 16,4 10 4-16,16 11 8 15,4 9-1-15,-3 11 0 16,1 10 1-16,-4 4 2 16,0 0-3-16,-3 18 1 15,-5 8 1-15,-4 2-3 16,-6 7 6-16,0 1-2 0,-10 2 5 15,-13-1-2-15,-6-1 10 16,0-9-12-16,0-4-1 16,4-11 6-16,7-3-7 15,5-5 0-15,4-4 0 16,7 0-4-16,2 0-15 16,0-2-44-16,0-9-52 15,13 3-65-15</inkml:trace>
  <inkml:trace contextRef="#ctx0" brushRef="#br0" timeOffset="-185183.54">12432 7263 246 0,'0'0'15'16,"0"0"1"-16,0 0 5 15,29 123-2-15,-24-87 14 16,1-3-19-16,-6 0-10 15,0-5 3-15,0-5-7 16,0-5 1-16,0-8 10 16,0-3-9-16,0-7 5 15,0 0-1-15,-4 0-5 16,0-17 0-16,1 2-1 16,3-2-8-16,0 3 8 15,0 2-5-15,18-2 5 0,2 3 0 16,1-2 5-16,2-1 1 15,4-2-6-15,-2 0 0 16,0 0 2-16,-4-4-2 16,-3 2 0-16,-5-2 0 15,-3 0 0-15,-6-2-2 16,-4 0-3-16,0 3 2 16,0 3 0-16,-6 3 2 15,-8 6-1-15,1 2 2 16,-1 5 2-16,3 0 0 15,0 0-2-15,0 8 0 16,4 11 2-16,3 6 0 16,2 1-2-16,2 0 4 0,0-2-4 15,0 0 4-15,0-4-4 16,8 0 0-16,8-1-4 16,2-8-5-16,4-1-30 15,3-6-49-15,2-4-62 16</inkml:trace>
  <inkml:trace contextRef="#ctx0" brushRef="#br0" timeOffset="-184499.94">12882 7222 279 0,'0'0'23'0,"0"0"-10"15,0 0 15-15,0 0-15 16,0 0 2-16,0 0-4 16,-94 73-1-16,90-40-3 15,4-2-7-15,0-4 0 16,0-2 1-16,0-8 2 16,14-6-3-16,-1-3 0 15,2-8 1-15,1 0-1 16,2 0 6-16,0-14-6 15,0-12 3-15,-1-6-3 0,-3-8-3 16,-1 0 0 0,-1-4-2-16,-6-4 2 15,-1-1-8-15,-3-2-2 0,-2 2 12 16,0 4-1-16,0 3 2 16,0 11 0-16,0 6 0 15,-5 12 7-15,3 5-7 16,0 8 0-16,0 0-1 15,2 2 3-15,0 19-2 16,0 8 8-16,0 5 2 16,0 6 9-16,0 0-7 15,2 4-3-15,5 3 10 16,-1-3-13-16,3-2-2 16,2-6-2-16,-2-6-2 15,7-5 7-15,-5-13-7 0,0-3 0 16,5-9 6-16,-3 0-5 15,1 0 5-15,5-20 2 16,1-2-5-16,-1-4-6 16,-4 7 1-16,-4 5-15 15,-6 6 16-15,-1 8-4 16,-2 0-5-16,-2 0 0 16,2 17 10-16,3 1 23 15,-1-1-23-15,7 4 1 16,1-6 13-16,3-4-13 15,-4-4 0-15,2-4-1 16,4-3-5-16,-7 0 2 0,3-3-66 16,-3-11-67-16</inkml:trace>
  <inkml:trace contextRef="#ctx0" brushRef="#br0" timeOffset="-184355.91">13145 7022 352 0,'0'0'37'0,"0"0"-37"16,0 0-7-16,0 0 6 15,0 0-6-15,0 0-15 16,31 28-115-16</inkml:trace>
  <inkml:trace contextRef="#ctx0" brushRef="#br0" timeOffset="-184048.92">13513 7147 135 0,'0'0'86'15,"0"0"-61"-15,0 0-10 16,0 0 16-16,0 0-2 15,0 0-4-15,-110 97-4 16,93-58-8-16,3 2-3 16,10-8 7-16,4-5-7 15,0-6 2-15,4-7-8 0,14-8-3 16,0-3 6-16,4-4-7 16,-1 0 2-16,-2-8-2 15,-1-14-11-15,-3-7-19 16,-1-13-44-16,-5-2-65 15</inkml:trace>
  <inkml:trace contextRef="#ctx0" brushRef="#br0" timeOffset="-183313.37">13459 6663 212 0,'0'0'104'0,"0"0"-100"0,0 0 6 15,0 0 1-15,0 0 11 16,27 139 3-16,-14-82-10 16,-3 4-2-16,-2 7 12 15,-1-2-4-15,-3-6 7 16,6-10-16-16,3-7-2 16,3-17 3-16,-1-6-10 15,-2-10-3-15,-1-6 0 16,-2-4 1-16,2 0 2 15,5-4 2-15,2-18-5 16,0-4-2-16,4-3-26 0,-3 3-22 16,-3 7 4-1,-5 0 38-15,-3 10 7 0,-3 5 1 16,-2-1 0-16,4 5-2 16,-4 0 4-16,0 0 1 15,5 6 2-15,-2 8 1 16,2 3 10-16,0 1-9 15,-3 0-3-15,1-1 4 16,-3 0-6-16,1-3 4 16,0-3-6-16,1-3 1 15,3-1 4-15,3-5-5 16,0-2 0-16,7 0 3 16,-2 0-3-16,3-11-1 15,1-2-17-15,-2-1-2 16,-3 3 10-16,-3 4 3 0,-6 2 7 15,-5 5 1-15,-2 0-1 16,0 0 0-16,0 0-1 16,0 0 1-16,0 0 11 15,0 7-9-15,0 3-2 16,0 2 11-16,12 0-9 16,5-1 1-16,5-4 2 15,3 0-5-15,0-2 5 16,-4-5-5-16,0 0 1 15,-8 0-3-15,-4-5 2 0,-4-12-3 16,-5-6-5 0,0 2 2-16,0-1 4 15,-14 4 0-15,-4 5 2 0,-2 4 10 16,-3 5 3-16,0 4-10 16,-2 0-3-16,5 0-7 15,2 4-9-15,0 10-191 16</inkml:trace>
  <inkml:trace contextRef="#ctx0" brushRef="#br0" timeOffset="-165383.52">24185 1191 181 0,'0'0'19'16,"0"0"-11"-16,0 0-4 0,0 0 10 15,0 0 12-15,0 0-14 16,0 0-3-16,-31-22-2 16,31 17 4-16,-2 4 15 15,-1-1-2-15,-1 2-7 16,2 0 6-16,-2 0-13 16,1 0 5-16,-1-3 4 15,1 3-11-15,1 0 7 16,2 0-11-16,0 0 1 15,0 0 6-15,0-1-11 16,0-4 0-16,0 5-2 16,0-1 2-16,14-1 10 0,6-1-9 15,8 2 0-15,3 0 8 16,-2-2-9-16,0 3 0 16,-4 0 0-16,-4 0 1 15,-6 0-1-15,-6 0 0 16,-2 0 0-16,-5 0-5 15,-2 0-2-15,0 4-16 16,0 0 4-16,-11-2 14 16,-14-1-10-16,-4-1-25 15,0 0-11-15,2 0 40 16,5 0 9-16,3 0 2 16,0 0 0-16,4 0 2 15,-1 0-2-15,3 5 0 16,-1 11 0-16,1 6 10 15,1 4-1-15,4 4 13 0,-1 4-3 16,0 0-8-16,0 5 10 16,0 1-9-16,-1-2-3 15,-6 0 12-15,3-2-16 16,-1-7 1-16,1-2 2 16,5-10 2-16,2-4-4 15,4-7-6-15,2-4 0 16,-3-2 2-16,3 0-1 15,0 0-1-15,0 0 2 16,0 0-1-16,0 0-2 16,0-2-1-16,7-6 2 15,7-4 8-15,5 0-8 0,4-2 0 16,6 0 0 0,2-1 0-16,0 7-1 0,3-3 1 15,-3 6 0-15,-2 5-3 16,0 0 3-16,-5 11-2 15,-1 13-4-15,-8 7 5 16,-3-2-7-16,-10 5 6 16,-2-2 2-16,0 0 7 15,-10-4-6-15,-14-1 3 16,2-5 1-16,0-7-3 16,-3-2 12-16,6-7-14 15,-2 0 1-15,1-6 1 16,5 0-2-16,3 0 0 0,1 0-3 15,5-8-17 1,1-6-9-16,5 1-44 0,0-1-48 16</inkml:trace>
  <inkml:trace contextRef="#ctx0" brushRef="#br0" timeOffset="-164733.08">24656 739 330 0,'0'0'16'15,"0"0"-7"-15,0 0-1 0,0 0 29 16,0 0-3-16,0 0-19 16,17-37-13-16,-1 37 2 15,-3 0-2-15,1 0 3 16,-1 0-5-16,-2 4 0 16,-2 14 0-16,-2 6 0 15,-5 4 0-15,-2 2 7 16,0 4-5-16,0 0 15 15,-2 2-16-15,-14-6 2 16,1 0 11-16,-2-2-11 16,2-3 6-16,1-6-3 15,4-4-4-15,3-9 7 0,5 0-9 16,2-5 0 0,0 3 3-16,0 3-2 0,0-4-1 15,0 4 0-15,0-6-1 16,7-1-1-16,5 0 3 15,2 0-1-15,4 0 8 16,4 0-8-16,1 0 0 16,-1-4-13-16,-2 0-44 15,-2 1-32-15,-1-1-132 16</inkml:trace>
  <inkml:trace contextRef="#ctx0" brushRef="#br0" timeOffset="-164363.91">25090 1223 376 0,'0'0'27'0,"0"0"-26"16,0 0 1-16,0 115-2 15,0-80 9-15,0 1 5 16,0-1-10-16,0-5 1 15,0-5-5-15,0-3 0 16,2-5 0-16,0-5 0 16,-2-4 0-16,0-2-17 15,0-1-33-15,0-4-67 16</inkml:trace>
  <inkml:trace contextRef="#ctx0" brushRef="#br0" timeOffset="-164138.52">24994 1444 445 0,'0'0'34'0,"0"0"-34"15,0 0-7-15,0 0 7 16,0 0 7-16,0 0-7 15,55 0-1-15,-26-6-11 16,3 1-55-16,-3-1-10 16,2 0-42-16</inkml:trace>
  <inkml:trace contextRef="#ctx0" brushRef="#br0" timeOffset="-163762.98">25641 964 379 0,'0'0'17'0,"0"0"-17"0,0 0 7 16,0 0 1-16,0 0 18 16,-66 132 9-16,51-67-19 15,-3 9-3-15,0 2 2 16,2 4-1-16,6-5 0 16,5-8-14-16,5-4 1 15,0-13 1-15,0-4-2 16,15-8 0-16,8-8-2 15,6-6-8-15,4-12-28 16,3-7-18-16,-1-5-12 16,2 0-48-16</inkml:trace>
  <inkml:trace contextRef="#ctx0" brushRef="#br0" timeOffset="-163556.41">25825 1449 365 0,'0'0'95'0,"0"0"-88"15,0 0-7-15,0 0 0 16,0 0-2-16,0 0 5 16,22-5-8-16,3 5 5 15,4 0-65-15,4 0-21 0,0-3-43 16,7-2-54-1</inkml:trace>
  <inkml:trace contextRef="#ctx0" brushRef="#br0" timeOffset="-163014.35">26264 1227 285 0,'0'0'10'0,"0"0"10"15,0 0 30-15,0 0-12 16,0 0 2-16,0 0-24 16,-31-38-16-16,31 38-8 15,0 19 8-15,0 8 6 0,2 7-6 16,13 2 1-16,3 4 9 16,3-2-9-16,0 0 5 15,0 0-2-15,-6-5-4 16,-1-6 4-16,-10-7-4 15,-2-3 0-15,-2-4 4 16,0-6-4-16,0-3 0 16,-15-4 6-16,-5 0 5 15,-3 0-8-15,-1-9-3 16,2-6 0-16,6-3 2 16,3-1-2-16,7-4-4 15,0 1 3-15,6-3 1 16,0-3 0-16,0-2 3 15,0-3-3-15,16-6 7 16,5-5-6-16,-2 0-1 0,2 4 0 16,-6 6 1-16,-6 5 1 15,-2 6-2-15,-7 2 0 16,0 6 7-16,0 3-7 16,0 0 0-16,-5 4-1 15,-4 4 0-15,-2 4 0 16,0 0-11-16,-5 0-8 15,1 0 8-15,-1 5-35 16,3 8-6-16,3-1-32 16,8-1-71-16</inkml:trace>
  <inkml:trace contextRef="#ctx0" brushRef="#br0" timeOffset="-162713.87">26596 890 328 0,'0'0'7'0,"0"0"1"16,0 0 21-16,105 124-5 15,-87-65 23-15,-7 5-13 16,-9 4-9-16,-2 2-15 15,0-1-7-15,-16-8 2 16,-8-4-2-16,2-13-2 0,-1-11-2 16,6-8-2-16,7-12-12 15,4-7 13-15,3-6-22 16,3 0-14-16,0-3-11 16,0-15-167-16</inkml:trace>
  <inkml:trace contextRef="#ctx0" brushRef="#br0" timeOffset="-162316.93">26842 525 247 0,'0'0'113'16,"0"0"-99"-16,0 0-10 16,0 0 14-16,0 0 26 15,0 0-15-15,86-67-16 16,-77 67-8-16,0 3-4 16,-5 19 2-16,0 6 8 15,-4 6 5-15,0 7 1 16,0 4-13-16,-10 0 2 0,-11 0 7 15,2 3-10-15,-2-13 12 16,5-6-15 0,3-4 1-16,9-9 3 0,2-6-4 15,2 0 0-15,0-4 0 16,0-2-1-16,0-4 0 16,2 0-22-16,15 0-19 15,6 0-4-15,4 0-73 16</inkml:trace>
  <inkml:trace contextRef="#ctx0" brushRef="#br0" timeOffset="-162033.77">27280 1008 306 0,'0'0'47'0,"0"0"-14"15,0 0-20-15,-12 115 17 16,12-81 11-16,0 0-23 16,0-4-16-16,0 0 5 15,0-6-7-15,0-3-2 16,0-2-4-16,0-2-25 15,0-5-38-15,6-3-80 0</inkml:trace>
  <inkml:trace contextRef="#ctx0" brushRef="#br0" timeOffset="-161832.5">27166 1207 364 0,'0'0'17'16,"0"0"-6"-16,0 0-1 15,0 0 10-15,0 0-1 0,129 1-19 16,-84 2-7 0,-1-1-27-16,4 0-115 0</inkml:trace>
  <inkml:trace contextRef="#ctx0" brushRef="#br0" timeOffset="-160832.22">28053 1127 267 0,'0'0'17'16,"0"0"-4"-16,0 0-12 15,0 0 1-15,0 0 11 16,0 0-7-16,127-50-2 15,-107 47-3-15,-7 3 2 16,-4 0 3-16,-4 7-4 16,-5 14 5-16,0 8 14 15,0 3-8-15,0 1-2 16,-9 4 4-16,-6-1-4 16,-4 0 12-16,2 3-8 15,-5-1-3-15,1-3 13 16,-4 0-7-16,6-7-4 0,5-5-3 15,6-5-10-15,5-6 6 16,3-3-7-16,0-1 0 16,3-4-2-16,13 0 4 15,7-4-8-15,4 0 4 16,7 0-28-16,6-10-41 16,0-12-65-16</inkml:trace>
  <inkml:trace contextRef="#ctx0" brushRef="#br0" timeOffset="-160398.59">28583 658 416 0,'0'0'40'15,"0"0"-38"-15,0 0 2 16,0 0 21-16,0 0-11 16,0 0-5-16,0-27-8 15,0 27 0-15,7 2-1 0,2 14 0 16,0 6-2-1,-3 2 1-15,-3 7 2 0,-1 1 0 16,-2 2 10 0,0 1-7-16,0 1 1 0,0-3-3 15,0-5 0-15,-5-2 8 16,5-7-10-16,-2-5 0 16,2-3 3-16,0-4-3 15,0-3 0-15,0-2 0 16,0-2-1-16,0 0-2 15,9 0-13-15,7 0-7 16,7 0-34-16,6 0-85 16</inkml:trace>
  <inkml:trace contextRef="#ctx0" brushRef="#br0" timeOffset="-160125.6">29020 1233 359 0,'0'0'12'15,"0"0"-3"-15,0 0 0 16,0 0 16-16,0 0-9 0,-2 108-9 15,-1-91-1-15,3-4-6 16,0-2-4-16,0-4-18 16,0 2-38-16,0-4-121 15</inkml:trace>
  <inkml:trace contextRef="#ctx0" brushRef="#br0" timeOffset="-159916.58">28931 1391 407 0,'0'0'46'0,"0"0"-37"16,0 0-2-16,0 0 12 16,0 0-10-16,0 0-3 15,47 0 1-15,-16 0-7 16,5-5-34-16,-1-4-50 15,8 3-56-15</inkml:trace>
  <inkml:trace contextRef="#ctx0" brushRef="#br0" timeOffset="-159272.15">29662 963 323 0,'0'0'98'15,"0"0"-94"-15,0 0 10 0,0 0-3 16,0 0-1-16,0 0-7 16,20-46 1-16,-3 46-4 15,-1 7 0-15,-1 9 2 16,-1 5 4-16,-11 2 1 15,-3 4 2-15,0 3-5 16,-11 2 16-16,-16 0-17 16,-4 0-2-16,2-8 6 15,4-2-5-15,11-9-1 16,5-2-1-16,7-7 0 16,2 0-6-16,0-2 6 15,0 2-14-15,9 0 0 16,11 0 14-16,5 2 0 0,0 0 0 15,-6 2 2-15,-3 4-1 16,-5 2-1-16,-2 0 0 16,-2 4-1-16,-3 2 2 15,-4 2-1-15,0 5 0 16,-8-2 2-16,-21 4 14 16,-8-1-10-16,2-6-4 15,1-4 4-15,10-4-5 16,4-7 1-16,4-5-2 15,8-2-9-15,3 0-17 16,5 0-56-16,0-2-36 16</inkml:trace>
  <inkml:trace contextRef="#ctx0" brushRef="#br0" timeOffset="-158815.95">30029 552 378 0,'0'0'10'0,"0"0"-10"0,0 0 8 16,0 0 9-16,0 0-1 16,0 0-5-16,94-56-3 15,-80 56-6-15,-8 0 0 16,-1 10 2-16,-5 9 0 16,0 5 3-16,0 4 13 15,-14 6-7-15,-10 0-2 16,-3 4-8-16,0 3 13 15,2-3-13-15,5-2 2 16,7-7 3-16,5-2 1 16,1-7-3-16,7-4-6 15,0-6 2-15,0-2 0 0,0-3-2 16,4-1-1-16,14-2 1 16,2-2-3-16,9 0-20 15,2 0-55-15,3 0-83 16</inkml:trace>
  <inkml:trace contextRef="#ctx0" brushRef="#br0" timeOffset="-158513.31">30466 1238 420 0,'0'0'10'0,"0"0"-4"16,0 0 8-16,-27 108 12 15,18-78-12-15,3-5-2 16,-3 0-12-16,2-6 0 15,3-2-1-15,-3-3-11 16,5-4-29-16,0-2-47 16,2-4-125-16</inkml:trace>
  <inkml:trace contextRef="#ctx0" brushRef="#br0" timeOffset="-158315.97">30301 1388 249 0,'0'0'216'16,"0"0"-191"-16,0 0-20 15,0 0-5-15,0 0 15 16,0 0-12-16,32 0 2 16,-6 0-5-16,3-6-11 15,-2 0-63-15,-1 1-59 16</inkml:trace>
  <inkml:trace contextRef="#ctx0" brushRef="#br0" timeOffset="-157833.47">30881 1355 383 0,'0'0'20'0,"0"0"-11"16,0 0-2-16,0 0 30 0,0 0-21 15,19-126-6-15,-9 98-6 16,-4-2-3-16,1 0 0 15,-5 0-1-15,2 2 0 16,-2 6 2-16,1 6-2 16,2 5 0-16,-3 7 1 15,0 4 0-15,-2 0-1 16,0 0-1-16,0 11-7 16,0 17 8-16,0 10 9 15,0 6 6-15,0 6-2 16,0 4-1-16,0 4 3 0,-9 0-7 15,2-2-8-15,1-7 6 16,3-9-6-16,3-8 0 16,0-9 0-16,0-4 0 15,0-7-4-15,9-8-24 16,3-2-42-16,-1-2-15 16,4 0-123-16</inkml:trace>
  <inkml:trace contextRef="#ctx0" brushRef="#br0" timeOffset="-157398.72">31190 783 405 0,'0'0'15'0,"0"0"-11"16,0 0 20-16,0 0-4 16,0 0 5-16,0 0-11 15,78-44-12-15,-64 44 1 16,-8 0-3-16,1 13 0 15,-7 5 10-15,0 4-10 0,0 6 8 16,0 2 7 0,-15 4-1-16,-6-1-4 0,-1-6-5 15,7-1 2-15,5-4 11 16,6-3-14-16,4-7 0 16,0-2 3-16,0-5-6 15,0-1-1-15,0-1 0 16,4 0 0-16,10-3 2 15,1 0-2-15,5 0-42 16,5 0-64-16,-2 0-226 16</inkml:trace>
  <inkml:trace contextRef="#ctx0" brushRef="#br0" timeOffset="-157022.66">31743 1221 436 0,'0'0'62'15,"0"0"-62"-15,0 0 0 16,0 0 2-16,0 0 16 16,-10 125 1-16,4-85-16 15,0-3-1-15,-3-4 0 16,1-3-2-16,0-6-1 15,1-7-1-15,1 0-28 16,2-7-60-16,-4-2-71 16</inkml:trace>
  <inkml:trace contextRef="#ctx0" brushRef="#br0" timeOffset="-156818.39">31513 1436 320 0,'0'0'173'0,"0"0"-169"16,0 0-1-16,0 0 4 15,0 0 3-15,0 0 2 16,49 12-9-16,-19-8-3 16,1-3 0-16,2-1-23 15,5 0-46-15,-5 0-98 16</inkml:trace>
  <inkml:trace contextRef="#ctx0" brushRef="#br0" timeOffset="-156398.22">32286 1057 358 0,'0'0'33'0,"0"0"-33"16,0 0 38-16,0 0 10 16,-113 120 3-16,88-62-16 15,7 6-15-15,3 4 3 16,-1 3-13-16,5-6-7 16,3 2 10-16,5-10-13 15,0-4 0-15,3-12-1 16,0-7-2-16,0-11-10 0,10-7-39 15,3-3-39-15,3-12-39 16,3-1-175-16</inkml:trace>
  <inkml:trace contextRef="#ctx0" brushRef="#br0" timeOffset="-156176.62">32257 1524 535 0,'0'0'18'0,"0"0"-4"0,0 0-9 15,0 0 2 1,0 0-1-16,0 0 3 0,76 0-9 16,-51 0 0-16,-6 0-5 15,2 0-33-15,1 0-75 16,-2-4-129-16</inkml:trace>
  <inkml:trace contextRef="#ctx0" brushRef="#br0" timeOffset="-155817.48">32556 1273 402 0,'0'0'43'15,"0"0"-11"-15,0 0-25 16,0 0 4-16,0 0 10 0,0 0-11 16,69-68-6-16,-57 65-4 15,-6 3 0-15,-2 0 0 16,-4 0 3-16,0 17-3 16,0 5 9-16,0 8 0 15,-8 0 16-15,-15 7-14 16,-4 1-10-16,0-1 15 15,1 3-16-15,4-5 0 16,6-4 5-16,5-11-5 16,9-3 1-16,0-2-1 15,2-4 0-15,0 1-7 0,2-6-2 16,17 0-24 0,2-4 10-16,1-2-38 0,5 0-53 15,-7 0-130-15</inkml:trace>
  <inkml:trace contextRef="#ctx0" brushRef="#br0" timeOffset="-155499.46">32886 1034 286 0,'0'0'116'0,"0"0"-114"16,0 0 1-16,0 0 1 16,0 0 18-16,0 0 37 15,120 124-28-15,-102-75-19 16,-2 1 6-16,-3-2 6 16,-4 0-5-16,-7 2-11 15,-2-4-6-15,0-1 11 16,-18 0-9-16,-11-4-4 15,-6-5 0-15,1 0-5 16,7-14-19-16,9-6-38 16,12-8-12-16,1-8-17 0,5 0-101 15</inkml:trace>
  <inkml:trace contextRef="#ctx0" brushRef="#br0" timeOffset="-155116">33182 727 165 0,'0'0'316'16,"0"0"-305"-1,0 0-3-15,0 0-1 0,0 0 6 16,0 0-3 0,87-65 7-16,-69 65-13 0,-3 0 3 15,-3 15-1-15,-8 7 5 16,-4 6 2-16,0 7-6 16,0 3 1-16,-16 2 12 15,-1 0-15-15,-1-6 6 16,7-4-5-16,2-4-3 15,6-2 0-15,3-2-3 16,0-4 0-16,3 0-5 0,17-4 1 16,6-3-16-1,6-4-29-15,-3-7-136 0</inkml:trace>
  <inkml:trace contextRef="#ctx0" brushRef="#br0" timeOffset="-153816.15">24970 2614 273 0,'0'0'127'0,"0"0"-102"15,0 0-21-15,0 0 26 16,0 0 1-16,0 0-4 16,0-7-21-16,0 7-3 15,0 16-3-15,0 12 4 16,0 3 21-16,0 6-7 15,0-1-11-15,0-2 3 16,0 0-10-16,0 0 0 16,0-3 4-16,0-6-4 15,0 0 0-15,0-7 0 16,0-3-5-16,0-3-1 16,0-3-44-16,0-3-26 15,0-5-18-15,0-1-93 16</inkml:trace>
  <inkml:trace contextRef="#ctx0" brushRef="#br0" timeOffset="-153571.25">24762 2861 364 0,'0'0'7'16,"0"0"3"-16,0 0-1 16,0 0 14-16,0 0 9 15,0 0-15-15,94-6-14 0,-63 2 0 16,0 2-3 0,2-2-5-16,3 3-10 0,3-4-55 15,-2 4-134-15</inkml:trace>
  <inkml:trace contextRef="#ctx0" brushRef="#br0" timeOffset="-152782.83">25734 2645 467 0,'0'0'22'15,"0"0"2"-15,0 0-21 16,0 0 11-16,0 0 11 16,0 0-5-16,-5-72-12 15,19 65-8-15,3 1 0 16,3 6-1-16,3 0 1 16,-6 0 0-16,-3 13 0 15,-5 2-1-15,-9 5-1 16,0 4 2-16,0 2 0 15,-21 1 8-15,-2 1-6 16,-2-6-1-16,5-5-1 16,7-4 1-16,6-9-1 0,7 0 0 15,0-4-4-15,0 0 2 16,0 0-11-16,7 0-6 16,12 4 18-16,4 2 2 15,3 2 4-15,-1 3-5 16,0 6 0-16,-1 2 1 15,-6 2-1-15,-2 3-3 16,-5 0 0-16,-7 2 3 0,-4 0 3 16,0 0-3-1,-4-4 0-15,-17 0 6 0,-3-5-4 16,-2-6 2-16,-3 1-2 16,2-10-1-16,4 0 1 15,3-2-2-15,3 0-9 16,3-2-13-16,5-12-55 15,5 1-25-15,4-2-94 16</inkml:trace>
  <inkml:trace contextRef="#ctx0" brushRef="#br0" timeOffset="-152347.17">26166 2316 491 0,'0'0'35'0,"0"0"-32"16,0 0-3-16,0 0-4 15,0 0 4-15,0 0 6 16,102-56-6-16,-77 56 0 15,2 2 0-15,-5 12 1 16,-2 2 7-16,-7-1-8 16,-6 7 0-16,-2-1 6 15,-5 0-1-15,0 6 5 16,-5-4 0-16,-11 6-6 0,-1-5 2 16,-3-2-4-16,4-2 1 15,5-4 5-15,4-6-8 16,5-4 0-16,2-2 0 15,0-2 0-15,0 2-3 16,7 1 0-16,13-2-4 16,4 1 5-16,5-1-9 15,4 1-27-15,4-3-27 16,-2-1-37-16,7 4-103 16</inkml:trace>
  <inkml:trace contextRef="#ctx0" brushRef="#br0" timeOffset="-152041.86">26915 2851 322 0,'0'0'19'0,"0"0"-5"15,0 0 4-15,-9 120 8 0,9-84 9 16,-2 1-19 0,0-4-13-16,2-6 2 0,0-5-4 15,0-6-1-15,0-4 0 16,0-6-18-16,0-3-33 15,0-3-94-15</inkml:trace>
  <inkml:trace contextRef="#ctx0" brushRef="#br0" timeOffset="-151840.53">26770 2988 157 0,'0'0'373'0,"0"0"-373"16,0 0 2-16,0 0-2 16,0 0 4-16,0 0-4 15,134-26 3-15,-94 20-3 16,-1-1-15-16,-5-1-73 16,-1 5-62-16</inkml:trace>
  <inkml:trace contextRef="#ctx0" brushRef="#br0" timeOffset="-151316.64">27594 2817 252 0,'0'0'199'0,"0"0"-171"0,0 0-21 16,0 0 14-1,25-102 18-15,-19 74-20 16,1-1-6-16,-3 2-11 16,4 4-1-16,-4 6 3 0,-2 4-4 15,0 8 0-15,-2 2 6 16,0 3-6-16,0 0-8 16,0 11 1-16,0 18 7 15,0 10 13-15,0 7-13 16,0 5 3-16,4-1 14 15,1 3-10-15,-1-4-3 16,-2-8 1-16,4-4-3 0,-2-10 2 16,0-4-4-1,1-7 0-15,-1-6-4 0,2-6 4 16,-1-3-17 0,-2-1-20-16,3 0-29 0,1 0-41 15,6-9-98-15</inkml:trace>
  <inkml:trace contextRef="#ctx0" brushRef="#br0" timeOffset="-150930.84">27968 2304 411 0,'0'0'16'16,"0"0"-12"-16,0 0 1 15,0 0 21-15,0 0-5 16,0 0-9-16,85-48-9 16,-85 58 4-16,0 12-1 15,0 6 12-15,0 2 5 16,-4 4-8-16,-12 0-6 15,-1-2 1-15,0-2-5 16,5-4 15-16,0-5-17 16,5-6-1-16,5-5 7 15,2-4-9-15,0 0-1 16,0-2 0-16,2 1 1 0,14 0-2 16,6-1 2-16,5 2-19 15,6-2-22-15,8 0-40 16,3 3-44-16</inkml:trace>
  <inkml:trace contextRef="#ctx0" brushRef="#br0" timeOffset="-150631.87">28650 2845 421 0,'0'0'47'0,"0"0"-38"15,0 0-8-15,-2 121 1 16,2-88-2-16,0 0 2 15,0-1-1-15,0-2-1 16,0-8-10-16,0 0-11 16,0-8-35-16,0-3-68 15</inkml:trace>
  <inkml:trace contextRef="#ctx0" brushRef="#br0" timeOffset="-150433.46">28490 3006 477 0,'0'0'21'16,"0"0"-5"-16,0 0-16 16,0 0 6-16,0 0-6 15,149-12-1-15,-99 7-95 16,-4 1-82-16</inkml:trace>
  <inkml:trace contextRef="#ctx0" brushRef="#br0" timeOffset="-150038.17">29419 2588 214 0,'0'0'248'16,"0"0"-248"-16,0 0 0 16,0 0 10-16,-123 111 38 15,92-55-22-15,9 4-11 16,4 2-2-16,7 0-9 16,11-7-3-16,0-3-1 15,0-10 0-15,18-7-6 16,6-2-6-16,3-13-54 0,7-8-33 15,3-6-91-15</inkml:trace>
  <inkml:trace contextRef="#ctx0" brushRef="#br0" timeOffset="-149836.56">29570 2971 509 0,'0'0'35'16,"0"0"-35"-16,0 0 0 16,0 0 18-16,0 0-18 15,0 0 0-15,89-1 3 0,-51 1-3 16,3 0-19-16,-3-3-57 16,-1-1-64-16</inkml:trace>
  <inkml:trace contextRef="#ctx0" brushRef="#br0" timeOffset="-149465.93">30090 2704 427 0,'0'0'26'0,"0"0"-19"15,0 0-4-15,0 0 2 16,0 0 10-16,0 0-12 16,102-40 1-16,-93 40-1 15,-9 0-3-15,0 13 4 16,0 6 1-16,-2 10 16 16,-23 3 2-16,-4 6-8 15,-2 5-2-15,2 1 1 16,7-3-8-16,7-2-4 15,7-7-2-15,8-6 0 16,0-7-1-16,2-4 1 16,14-3-12-16,7-8-10 0,-2-3-9 15,6-1-28 1,2 0-39-16,-2-2-155 0</inkml:trace>
  <inkml:trace contextRef="#ctx0" brushRef="#br0" timeOffset="-149192.03">30528 2541 427 0,'0'0'29'0,"0"0"-26"15,0 0-3-15,0 0 20 0,94 113-1 16,-72-60 18-1,-3 5 4-15,-11 2-21 0,-8 0-7 16,0-4 2-16,-16-1-2 16,-13-5-11-16,-2-10-2 15,5-7-1-15,8-14-1 16,9-11-5-16,7-6-12 16,2-2-23-16,0 0-9 15,0-14-63-15,4-12-177 16</inkml:trace>
  <inkml:trace contextRef="#ctx0" brushRef="#br0" timeOffset="-148748.64">30827 2292 440 0,'0'0'27'16,"0"0"-21"-16,0 0 22 15,0 0 1-15,0 0 22 16,0 0-30-16,69-76-12 16,-69 76-3-16,0 0-5 15,0 0-1-15,2 0-2 0,0 16 2 16,4 12 3-16,-6 1-3 15,0 6 8-15,0 1 1 16,-8-2 1-16,-5-1-6 16,-5-2-3-16,7-3 2 15,0-7 4-15,6-5-7 16,5-5 0-16,0-3-1 16,0-2 2-16,2-2-1 15,12-2 0-15,3-2 0 16,4 0 11-16,-1 0-11 15,5 0 0-15,-6 0 4 16,2-2-4-16,-8-6-19 16,-4 5-37-16,-2-1-33 0,-7 1-156 15</inkml:trace>
  <inkml:trace contextRef="#ctx0" brushRef="#br0" timeOffset="-147406.02">25086 2752 251 0,'0'0'0'16,"0"0"-7"-16,0 0-30 15,0 0 32-15,115-125 5 16,-88 93 5-16,0 1 1 0,-7 8-6 15,-9 2-5-15,-9 11-65 16</inkml:trace>
  <inkml:trace contextRef="#ctx0" brushRef="#br0" timeOffset="-146333.86">25051 2519 284 0,'0'0'37'16,"0"0"-14"-16,0 0-12 15,0 0 30-15,0 0 16 16,0 0-15-16,-97 29-33 16,32 24-1-16,-18 15-2 15,-10 9 11-15,-1 4-15 0,8-7 3 16,12-13 6-16,28-16 0 16,19-16 0-16,25-13-11 15,2-11 0-15,44-5 1 16,34-19 10-16,33-31-1 15,32-29-5-15,17-17-4 16,10-13 0-16,-1-3-1 16,1 6 0-16,-12 10 3 15,-18 18-3-15,-33 23 0 16,-40 27 0-16,-38 25 0 16,-29 10-1-16,-42 52-6 15,-47 23 7-15,-34 22 14 0,-16 9-14 16,8 3 0-1,15-4 2-15,29-12-1 0,27-20 0 16,31-23-1 0,29-23-6-16,7-24 6 0,53-10 0 15,27-29 4-15,27-28 8 16,20-19-11-16,8-11-1 16,7-5 0-16,-1 4-9 15,-7 12 1-15,-14 18-9 16,-30 22 10-16,-44 21 6 15,-33 15 1-15,-20 10-14 16,-33 35-14-16,-32 18 28 0,-13 14 8 16,-4 7-8-1,10-3 0-15,19-1 1 0,24-21-1 16,29-15 4-16,9-19-4 16,51-23 0-16,34-2 19 15,28-42-15-15,18-20-2 16,12-21 2-16,-1-5-4 15,-6-2 0-15,-13 9-12 16,-18 19-4-16,-25 21 13 16,-25 18-4-16,-28 21 7 15,-25 2 0-15,-11 32-10 16,-28 23 10-16,-24 15-1 0,-8 10 3 16,-7 8 0-1,5 0 0-15,6-6-2 0,16-15 4 16,22-21 1-16,18-22-1 15,2-22-2-15,43-4 4 16,26-43 17-16,23-21-21 16,16-11-1-16,11-5-1 15,-5 1-3-15,-14 12-12 16,-17 10 2-16,-25 20 10 16,-22 21-3-16,-24 18 6 15,-14 0-6-15,-5 39-16 16,-30 19 22-16,-8 13 6 15,-3 10-5-15,1-1 0 16,3-4 15-16,6-7-14 16,14-13 0-16,15-18 1 15,7-15-3-15,29-23 2 16,34-9 7-16,26-38 4 0,24-22-5 16,5-9-8-16,-4-3-3 15,-18 3 0-15,-30 15-1 16,-24 18 3-16,-26 21 1 15,-16 20 0-15,-13 4-3 16,-43 37 2-16,-18 16 1 16,-12 11 2-16,12-4-2 15,20-6 0-15,25-11 0 16,23-9-9-16,6-11-11 16,12-2-99-16,14-15-181 15</inkml:trace>
  <inkml:trace contextRef="#ctx0" brushRef="#br0" timeOffset="-143976.17">31355 2802 382 0,'0'0'28'16,"0"0"-9"-16,0 0-15 16,0 0 14-16,0 0 23 15,0 0-21-15,0 0-13 16,-2 7-2-16,2 9 9 16,0 4 7-16,0 6-16 15,0 2 3-15,0 6 14 16,0-1-18-16,-2-3 1 0,-7-3-1 15,2 0-4-15,2-6 2 16,1-4-2-16,2-5-9 16,0-2 3-16,0-4-45 15,2-1-35-15,-7-3-36 16,-7-2-175-16</inkml:trace>
  <inkml:trace contextRef="#ctx0" brushRef="#br0" timeOffset="-143782.97">31130 3044 73 0,'0'0'360'0,"0"0"-355"16,0 0-5-16,0 0-11 16,0 0 11-16,0 0 13 15,47 0-13-15,-14 0-2 16,6 0-60-16,0 0-52 15,1 0-131-15</inkml:trace>
  <inkml:trace contextRef="#ctx0" brushRef="#br0" timeOffset="-143521.74">31897 2424 244 0,'0'0'37'0,"0"0"-34"16,0 0-2-16,0 0 3 15,0 0-4-15,0 0-44 16,-8-5-53-16,8 5 18 16</inkml:trace>
  <inkml:trace contextRef="#ctx0" brushRef="#br0" timeOffset="-140418.4">32197 2853 366 0,'0'0'12'0,"0"0"1"0,0 0 6 16,0 0 24-16,0 0-16 16,0 0-9-16,-75-65 6 15,68 62-16-15,3 3-3 16,2 0 7-16,2 0-2 15,0 0 1-15,0 0-11 16,0 11 0-16,0 16 2 16,0 9 2-16,13 4-1 15,7 5 3-15,7 0-6 16,1-1 8-16,-1-1-5 0,0 1-3 16,-9-4 3-1,-7 0-3-15,-9 0-2 0,-2-4 2 16,0-3 0-1,-23-5 3-15,-5-8-3 0,-3-6 0 16,2-4 3-16,0-10-3 16,9 0 0-16,1 0 0 15,6-8-5-15,5-13 3 16,6-8-11-16,2-3 0 16,0-5 10-16,6-7 0 15,17 3 2-15,6-9-3 16,-8 1 8-16,2-4-4 15,-8-2 0-15,-6 2 0 16,-4 3 3-16,-5 10-3 16,0 9 0-16,0 8 0 15,-9 4-6-15,-9 6 5 0,-2 1 0 16,4 2 1-16,6 3 3 16,-4 4-3-16,7-2 0 15,3 4-9-15,2 1-44 16,0 0-36-16,-2 0-59 15,4 0-96-15</inkml:trace>
  <inkml:trace contextRef="#ctx0" brushRef="#br0" timeOffset="-140000.78">32527 2488 301 0,'0'0'81'16,"0"0"-67"-16,0 0-8 16,0 0 29-16,0 0-6 15,0 0-18-15,91-50 5 16,-80 50-16-16,-1 0 0 15,-2 0 7-15,-6 19-5 16,-2 0 3-16,0 9 7 16,0 5 2-16,-8 3 9 15,-15 1-14-15,1-1-1 0,4-1 5 16,5-5-5-16,4-3-5 16,5-4-3-16,4-5 2 15,0-3 0-15,0-4-2 16,4-1 0-16,14 0 3 15,4-2-1-15,5-3-1 16,4-4-1-16,-2-1-8 16,2 0-38-16,-2 0-100 15</inkml:trace>
  <inkml:trace contextRef="#ctx0" brushRef="#br0" timeOffset="-139080.46">25549 3942 547 0,'0'0'0'0,"0"0"-4"16,-51 150 4-16,32-89 2 15,6-5-2-15,7-8 0 16,2-7 3-16,4-5-3 16,0-9 2-16,0-4-2 15,0-8 0-15,0-5-6 16,-4-2 4-16,-4-2-64 16,-7-1-46-16,-6-5-142 15</inkml:trace>
  <inkml:trace contextRef="#ctx0" brushRef="#br0" timeOffset="-138877.66">25265 4171 450 0,'0'0'65'0,"0"0"-62"16,0 0 3-16,0 0-6 15,0 0 2-15,0 0-2 16,106-7 10-16,-64 7-10 15,5-1-1-15,-1-3-1 16,6-2-14-16,2-1-29 16,-4 0-39-16,2-1-58 15</inkml:trace>
  <inkml:trace contextRef="#ctx0" brushRef="#br0" timeOffset="-138533.25">26339 3727 417 0,'0'0'17'16,"0"0"-17"-16,0 0-1 15,0 0 1-15,0 0 19 16,0 0 9-16,-95 105-11 0,74-55-3 16,4 0 13-1,-1 0-22-15,5-4 8 0,6-4 2 16,3 1-13-16,4-5 0 16,0-3-2-16,0-4 0 15,0-7-4-15,13-6-10 16,7-6-42-16,6-5-43 15,7-7-28-15,4 0-134 16</inkml:trace>
  <inkml:trace contextRef="#ctx0" brushRef="#br0" timeOffset="-138351.75">26538 4032 358 0,'0'0'44'0,"0"0"-44"16,0 0-36-16,0 0 34 16,0 0 1-16,0 0-5 15,34 0-2-15,-10 0-54 16,0 0-74-16</inkml:trace>
  <inkml:trace contextRef="#ctx0" brushRef="#br0" timeOffset="-138034.09">26908 3773 73 0,'0'0'308'0,"0"0"-308"0,0 0 0 16,0 0 0-16,0-104 33 15,0 98 15-15,0 5-24 16,0 1-24-16,0 0 0 15,2 9-10-15,3 13 10 16,1 12 38-16,1 6-26 16,2 3-2-16,0 1-2 15,2-2-2-15,0-4 0 16,-2-6-6-16,2-2 0 16,-2-8 1-16,-4-2-1 15,-1-4-2-15,0-4-7 16,-2-5-21-16,1-6-64 0,-1 2-25 15,0-3-150-15</inkml:trace>
  <inkml:trace contextRef="#ctx0" brushRef="#br0" timeOffset="-137756.18">27260 3563 405 0,'0'0'24'0,"0"0"-24"16,0 0 0-16,0 0 7 15,51 146 12-15,-40-89 13 16,-2 3-4 0,-4-2-19-16,-3-2 2 0,-2-4-3 15,0 0-4-15,0-1 0 16,-4-5-4-16,-8-8 0 15,4-4-4-15,-6-8-8 16,3-6-26-16,0-4-36 16,-1-7-28-16,8-7-107 15</inkml:trace>
  <inkml:trace contextRef="#ctx0" brushRef="#br0" timeOffset="-137316.93">27532 3345 414 0,'0'0'3'0,"0"0"-5"15,0 0 4-15,0 0-2 16,118-75 22-16,-101 69-1 16,-1 5-10-16,-3 1-11 15,-3 0 5-15,-1 10-2 0,-1 9 0 16,1 8 6-16,-4 0 3 16,-3 4 1-16,-2 5 6 15,0 2-14-15,-7 4 6 16,-8 3 12-16,-4-6-21 15,4-1 3-15,5-10 2 16,0-9-5-16,10-8 0 16,0-5-2-16,0-6 0 15,0 0-5-15,4 0 5 16,15 0 0-16,5 0-5 16,7 0-22-16,7-2-46 15,4-4-65-15</inkml:trace>
  <inkml:trace contextRef="#ctx0" brushRef="#br0" timeOffset="-136809.34">28577 3671 489 0,'0'0'35'16,"0"0"-35"-16,0 0-4 15,0 0 4-15,-52 129 2 16,44-77 0-16,-1-4 18 16,5-2-20-16,-2-8 0 15,2-4 3-15,0-6-3 16,-1-4 0-16,1-7 0 16,-2-6-5-16,0-2 4 15,-4-6-59-15,-1-3-24 16,-5 0-92-16</inkml:trace>
  <inkml:trace contextRef="#ctx0" brushRef="#br0" timeOffset="-136634.39">28345 3959 345 0,'0'0'127'16,"0"0"-127"-16,0 0 8 15,0 0-8-15,0 0 6 16,0 0-4-16,76 0-2 15,-32 1-1-15,8 3-45 16,8-4-35-16,4 0-73 16</inkml:trace>
  <inkml:trace contextRef="#ctx0" brushRef="#br0" timeOffset="-136339.28">29223 3573 445 0,'0'0'18'16,"0"0"-18"-16,0 0 0 15,0 0 20-15,-49 104 19 16,33-47-11-16,0 7-16 15,3 2-6-15,2 0 16 16,6 0-20-16,5-5-2 16,0-5 2-16,0-6-1 15,14-10-2-15,6-7-7 0,4-6-32 16,5-12-1 0,3-9-49-16,-1-6-50 0</inkml:trace>
  <inkml:trace contextRef="#ctx0" brushRef="#br0" timeOffset="-136132.84">29537 4023 468 0,'0'0'7'0,"0"0"-5"16,0 0-2-1,0 0 4-15,0 0 1 0,0 0-5 16,102 9 0-16,-65-3-6 15,2-6 5-15,8 0-33 16,0 0-38-16,-3-1-42 16,3-13-82-16</inkml:trace>
  <inkml:trace contextRef="#ctx0" brushRef="#br0" timeOffset="-135882.15">30063 3764 391 0,'0'0'13'0,"0"0"-12"16,0 0 21-16,0 0 14 16,0 0-4-16,0 0-24 0,22-71-4 15,-13 94 5-15,-1 9-3 16,4 4 4-16,-1 3-7 16,3 2 2-16,-3-1 0 15,0-4-5-15,-4 0 0 16,-1-3-5-16,-3-4-16 15,-3-3-28-15,0-3-31 16,0-7-24-16,0-6-108 16</inkml:trace>
  <inkml:trace contextRef="#ctx0" brushRef="#br0" timeOffset="-135599.86">30495 3649 425 0,'0'0'92'15,"0"0"-92"-15,0 0-7 16,0 0 7-16,85 121 9 16,-60-63 14-16,-6 8-9 15,-7 6-9-15,-12 6 7 16,-2 6-9-16,-30 1 0 15,-1-7-3-15,0-14 2 16,6-14-8-16,9-16 6 0,7-14-32 16,6-12-5-1,5-8-23-15,0 0 2 0,5-19-189 16</inkml:trace>
  <inkml:trace contextRef="#ctx0" brushRef="#br0" timeOffset="-135017.09">30847 3401 439 0,'0'0'27'0,"0"0"-24"16,0 0 23-16,0 0-8 15,0 0 2-15,0 0-9 16,32-34-10-16,-26 34 6 15,-6 0-7-15,0 0 0 16,0 6 0-16,0 16 9 16,-2 6 18-16,-10 6-11 15,-5 0-9-15,1 2 13 16,3-2-14-16,4-7-4 16,7-8 2-16,2 0-4 15,0-6 0-15,0 1-1 16,0-1 1-16,11-2-2 0,6 0-22 15,4-1-15-15,5-6-18 16,-1 0-50-16,6-4-100 16</inkml:trace>
  <inkml:trace contextRef="#ctx0" brushRef="#br0" timeOffset="-134679.93">31353 3382 413 0,'0'0'2'15,"0"0"-1"-15,0 0 26 16,69 119 8-16,-47-59 13 15,1 11-11-15,-6 6-18 16,-3 14 2-16,-12 1-4 16,-2 8-5-16,-2 0 10 15,-23-6-22-15,-4-7 1 16,0-15 4-16,0-14-5 16,-2-8-3-16,2-7 2 15,0-7-31-15,4-8-33 0,6-4-81 16,-2-16-267-16</inkml:trace>
  <inkml:trace contextRef="#ctx0" brushRef="#br0" timeOffset="-133414.98">30881 5252 180 0,'0'0'223'16,"0"0"-164"-16,0 0-44 15,0 0 15-15,0 0 5 16,0 0-9-16,0-23-15 0,0 23-11 15,4 14 0-15,3 10 25 16,1 7-16-16,0 3-1 16,0 0 3-16,-3 6-5 15,-3 0 3-15,-2 2-9 16,0-6 0-16,0-1 3 16,0-10-3-16,-5-5-6 15,3-4-26-15,2-8-28 16,0-4-3-16,0-4-11 15,7 0-49-15,9 0-14 16</inkml:trace>
  <inkml:trace contextRef="#ctx0" brushRef="#br0" timeOffset="-133203.98">31288 5191 396 0,'0'0'53'15,"0"0"-45"-15,0 0 23 16,0 105 22-16,0-51-8 16,0 7-21-16,0 4-1 15,-4 0-20-15,2-2-1 16,-6 1-2-16,-5-3 0 16,1-1-34-16,-5-2-78 15,2-16-135-15</inkml:trace>
  <inkml:trace contextRef="#ctx0" brushRef="#br0" timeOffset="-128914.74">29508 6509 194 0,'0'0'78'0,"0"0"-65"16,0 0-10-16,0 0 15 16,0 0 17-16,0 0-2 15,0 0-17-15,-4 4 0 16,4-4 7-16,0 0 11 16,0 0 4-16,-3 0-17 15,3 0-10-15,0 0 8 16,0 0-7-16,0 0-1 0,0 0 1 15,0 0-2 1,0 0 2-16,0-2-6 0,7-18 4 16,13-6 6-16,3-7-16 15,-4-1 0-15,0 3 0 16,-7 2 1-16,0 2-2 16,-3 7 1-16,-3 3 0 15,-1 7 1-15,-3 5-1 16,0 2-1-16,-2 3 1 15,2 0-9-15,3 3 1 16,2 22-2-16,1 11 10 16,-1 11 1-16,-3 4-1 15,-4 3 0-15,0 3 0 16,0-7 2-16,0-1 0 0,0-8-2 16,0-7 0-16,0-6-3 15,0-7 3-15,0-7-26 16,0-5-32-16,0 0-55 15,-6-8-186-15</inkml:trace>
  <inkml:trace contextRef="#ctx0" brushRef="#br0" timeOffset="-128697.49">29372 6910 420 0,'0'0'14'16,"0"0"-14"-16,0 0 13 0,0 0 6 15,0 0-12-15,145 10-1 16,-94-10-6-16,3 0-10 16,-6 0-7-16,-7 0-46 15,-10 0-110-15</inkml:trace>
  <inkml:trace contextRef="#ctx0" brushRef="#br0" timeOffset="-128396.2">29238 7367 421 0,'0'0'12'15,"0"0"-5"-15,-13 111 10 16,9-65 7-16,2 4 4 16,0-2-19-16,2-9-4 15,0-4-3-15,0-9-2 16,0-8 0-16,0-5-2 0,0-9-17 15,8-4-28-15,10 0-47 16,6-8-90-16</inkml:trace>
  <inkml:trace contextRef="#ctx0" brushRef="#br0" timeOffset="-128067.93">29520 7574 322 0,'0'0'41'0,"0"0"-33"16,0 0 2-16,0 110 6 16,0-81 8-16,0-4-6 0,15-2-10 15,5-4-3-15,2-5 10 16,2-5-13-16,1-8 7 16,-2-1 3-16,0 0 8 15,4-11 1-15,-2-16-12 16,-2-1-5-16,-10-3 5 15,-6 6-9-15,-7 4 11 16,0 4 7-16,-20 3-6 16,-9 3-9-16,-7 3-3 15,-5 1 0-15,1 3-1 16,7 0-12-16,8 0-17 16,8 2-37-16,11-2-30 15,6 0-61-15</inkml:trace>
  <inkml:trace contextRef="#ctx0" brushRef="#br0" timeOffset="-127700.91">30281 6525 315 0,'0'0'58'16,"0"0"-57"0,0 0 0-16,0 0 21 0,-38 114 11 15,30-50 17-15,1 17-13 16,0 13-17-16,0 6 12 15,1 4-10-15,4-8-1 16,-1-5-5-16,3-7-12 16,0-8-3-16,0-10 2 15,0-9-3-15,5-12-2 16,10-10-4-16,10-10-9 16,1-10-26-16,8-11-50 15,3-4-48-15</inkml:trace>
  <inkml:trace contextRef="#ctx0" brushRef="#br0" timeOffset="-126833.42">30767 6898 364 0,'0'0'57'0,"0"0"-45"0,0 0 11 16,0 0 11-16,0 0-5 16,-13-102-6-16,32 88-14 15,4-2-3-15,-1-1-4 16,0 7 9-16,-4 0-6 15,-3 3-3-15,-5 2 6 16,-6 4-8-16,5 1 1 16,-3 0-1-16,4 0-3 15,1 15 1-15,-3 7 0 16,0 7 2-16,-8 6 4 16,0 7-1-16,0 2-2 15,-18 6 2-15,-7 1-1 16,-4 4 6-16,2-5-6 0,8-6-2 15,5-9 5-15,5-5-5 16,9-4 0-16,0-5 0 16,0-7 0-16,11-5-3 15,11-2-3-15,7-7-2 16,9 0-15-16,5 0-53 16,-1-21-124-16</inkml:trace>
  <inkml:trace contextRef="#ctx0" brushRef="#br0" timeOffset="-126232.93">31313 6792 350 0,'0'0'60'0,"0"0"-56"15,0 0-3-15,0 0 9 16,0 0-1-16,0 0-2 16,94-50 3-16,-81 46-10 15,-2 4 0-15,-6 0 6 16,-5 0-6-16,0 0 2 16,0 0-2-16,0 0-3 15,-10 1 3-15,-12 12 7 16,-9 4-5-16,-4 6 2 15,-4 4-3-15,-1 10 0 0,3 1 4 16,-1 0 6 0,9 0 5-16,6-8-8 0,9-4-1 15,8-3 5-15,2-8-10 16,4-2 1-16,0-6-3 16,0-3 1-16,0 0 4 15,4-4-3-15,14 0 2 16,11 0 8-16,2 0-6 15,9-6-4-15,-2 0-2 16,5 3 1-16,-3 0-4 0,-3 3 2 16,-5 0-5-1,-6 4 6-15,-5 15-7 0,-8 4 1 16,-2 6 2-16,-6-1 4 16,-5-1-1-16,0 4 3 15,0-5-2-15,-14-1 14 16,-6-2-6-16,2-4-2 15,0-5-3-15,3-1-3 16,4-7 2-16,1-4-2 16,2-2-13-16,6 0-11 15,2-18-77-15,0-2-155 16</inkml:trace>
  <inkml:trace contextRef="#ctx0" brushRef="#br0" timeOffset="-125953.77">31984 6869 429 0,'0'0'33'0,"0"0"-27"16,0 0 8-16,0 0 28 15,9 111-8-15,-9-73-5 16,0-2-19-16,0 1-3 16,0-8 3-16,0 0-9 15,0-7 0-15,-3-8-1 16,1-2-3-16,2-10-4 0,0-2-20 16,0 0-57-16,0-7-33 15</inkml:trace>
  <inkml:trace contextRef="#ctx0" brushRef="#br0" timeOffset="-125766.79">31885 7064 364 0,'0'0'41'0,"0"0"-27"16,0 0 15-16,0 0-15 15,0 0 5-15,0 0-5 16,99 8-12-16,-55-8-1 15,10 0-2-15,2 0-8 0,-6 0-22 16,10-11-60-16,-6-3-205 16</inkml:trace>
  <inkml:trace contextRef="#ctx0" brushRef="#br0" timeOffset="-125329.21">32730 6713 373 0,'0'0'29'16,"0"0"-28"-16,0 0 20 16,0 0 18-16,0 0-2 15,-143 110-9-15,110-60-11 16,6 5 2-16,2 1-6 15,6-4-8-15,3 0 2 16,7-4-6-16,7-3-2 16,2-11-1-16,0-7 2 15,0-6 0-15,9-9 0 16,7-8-4-16,1-4 4 16,3 0 0-16,-2-4-2 15,-2-18-4-15,-6 0-6 16,-7-5 10-16,-3 1 2 0,0 1 0 15,0-1 1-15,-16 2-1 16,-6 1 3-16,-3 7 2 16,1 5-4-16,2 2-1 15,4 3-8-15,0 4 7 16,9 0-13-16,7 2-42 16,2-2-19-16,0-2-53 15</inkml:trace>
  <inkml:trace contextRef="#ctx0" brushRef="#br0" timeOffset="-124817.8">33090 6756 328 0,'0'0'64'0,"0"0"-62"16,0 0 1-16,0 0 12 16,-55 110 10-16,37-65-4 15,7 3 3-15,2-3-11 16,4-5-5-16,3-10 8 15,2-5-7-15,0-10-5 0,0-5-4 16,0-3 3-16,7-6-3 16,7-1 2-16,3 0 4 15,10-19 4-15,8-12-10 16,4 2-20-16,-8 4-4 16,-9 7 16-16,-8 11 8 15,-10 7 0-15,-4 0 2 16,0 3 2-16,0 19 1 15,0 9 12-15,0 1-2 16,0-1 2-16,0 0-3 0,0-3-10 16,0 0-2-1,2-2 0-15,7-4-2 0,0-2-4 16,6-9-5-16,6-4-24 16,6-5-42-16,2-2-102 15</inkml:trace>
  <inkml:trace contextRef="#ctx0" brushRef="#br0" timeOffset="-123958.27">30865 8107 379 0,'0'0'116'0,"0"0"-89"0,0 0-9 16,0 0 24 0,0 0-11-16,0 0-17 0,-11-10-14 15,7 28 4-15,-4 8-2 16,0 2 29-16,-3 0-19 15,-1 0-3-15,3 0-1 16,-1-3-6-16,3-3-1 16,0-4-1-16,2-4-2 15,3-6 1-15,0-5-12 16,0-3-23-16,0 0-18 16,-3 0-41-16,1-1-123 15</inkml:trace>
  <inkml:trace contextRef="#ctx0" brushRef="#br0" timeOffset="-123768.17">30700 8213 429 0,'0'0'46'16,"0"0"-38"-16,0 0 2 16,0 0 2-16,0 0-2 15,0 0-5-15,78 12 0 16,-40-11-5-16,0 2-8 15,8-3-14-15,2 0-44 16,-2-3-85-16</inkml:trace>
  <inkml:trace contextRef="#ctx0" brushRef="#br0" timeOffset="-123316.37">31422 7965 356 0,'0'0'95'16,"0"0"-81"-16,0 0-7 16,0 0 21-16,0 0-10 15,-58 114 5-15,38-71-1 16,6-4-11-16,1-1-4 15,7-6-3-15,2-3 0 0,0-7-4 16,4-7 0-16,0-5-1 16,0-5 1-16,14-5-6 15,9 0 5-15,6-9 0 16,6-11-7-16,-1-6-26 16,-1 4 10-16,-2 5 23 15,-8 2 0-15,-6 7 1 16,-5 6 1-16,-6 2 0 15,1 0 3-15,-5 12 0 16,0 7 2-16,-2 4 5 0,0 2-8 16,0 0-2-1,0 2 1-15,0-4-1 0,0 2-1 16,0-5-1 0,0-5-18-16,2-6-73 0,14-7-124 15</inkml:trace>
  <inkml:trace contextRef="#ctx0" brushRef="#br0" timeOffset="-123107.78">31999 8249 440 0,'0'0'27'0,"0"0"-10"0,0 0-3 15,0 0 2 1,0 0-4-16,-13 111-12 0,13-91-1 16,-2-4-1-16,-3-5-16 15,-2 0-30-15,1-5-68 16</inkml:trace>
  <inkml:trace contextRef="#ctx0" brushRef="#br0" timeOffset="-122931.43">31943 8329 328 0,'0'0'142'0,"0"0"-142"15,0 0 5-15,0 0-5 16,0 0 0-16,0 0-2 16,25 4-5-16,6-1-30 15,4-3-9-15,8 0-14 16,-1 0-54-16</inkml:trace>
  <inkml:trace contextRef="#ctx0" brushRef="#br0" timeOffset="-122467.77">32558 8093 344 0,'0'0'38'0,"0"0"-6"0,0 0 49 16,0 0-15-16,0 0-47 16,0 0-12-16,-42 22 2 15,13 10-9-15,-2 2 4 16,4 3-4-16,2-4 0 16,6-1 0-16,1-2 0 15,9-3 0-15,7-7-5 16,2-8-3-16,0-6-2 15,13-4-15-15,9-2 4 16,5-2 8-16,2-20-15 0,-1-5-33 16,-1-1 35-1,-4 5 26-15,-5-2 4 0,-3 3 5 16,-3 9-1 0,-4 4 11-16,-5 7 14 0,-3 2-20 15,0 0-13-15,0 12 2 16,0 11 23-16,0 3-12 15,0 2-9-15,0 5 2 16,2 4-1-16,-2 1-3 16,0 0-2-16,0-2 0 15,0-4-3-15,0-8-8 16,0-8-73-16,0-12-107 16</inkml:trace>
  <inkml:trace contextRef="#ctx0" brushRef="#br0" timeOffset="-122188.47">33069 8213 477 0,'0'0'1'0,"0"0"3"16,0 0-4-16,0 0 16 15,0 0 1-15,0 119-9 0,0-94-3 16,0 1-4-16,0-2-1 16,0-5 0-16,0-5-22 15,2-10-74-15,9-4-210 16</inkml:trace>
  <inkml:trace contextRef="#ctx0" brushRef="#br0" timeOffset="-122000.55">33011 8338 403 0,'0'0'42'0,"0"0"-35"16,0 0-2-1,0 0 4-15,0 0-6 0,0 0-3 16,124 5-19-16,-82-12-43 16,1-7-26-16,-1-1-64 15</inkml:trace>
  <inkml:trace contextRef="#ctx0" brushRef="#br0" timeOffset="-121739.37">33590 7985 367 0,'0'0'29'0,"0"0"20"16,0 0-7-16,0 0-13 16,0 0-5-16,0 0 4 15,11 74-9-15,-11-36-6 16,0 0 8-16,0 2-3 15,0-4-12-15,0-2-6 16,0 0 3-16,-11-3-3 16,-3-5-8-16,6-2-34 15,1-1-59-15,3-7-263 16</inkml:trace>
  <inkml:trace contextRef="#ctx0" brushRef="#br0" timeOffset="-120107.37">30927 9190 440 0,'0'0'20'0,"0"0"-11"16,0 0-8-16,0 0 16 16,0 0 26-16,-64 120-17 15,53-76-7-15,-1 1-3 0,6-4-3 16,3-5-3-1,1-1-9-15,2-9 1 0,0-4 0 16,0-6-2-16,0-6-5 16,0-2-19-16,11-6-56 15,-1-2-50-15,-4 0-250 16</inkml:trace>
  <inkml:trace contextRef="#ctx0" brushRef="#br0" timeOffset="-119906.97">30780 9422 353 0,'0'0'98'0,"0"0"-82"0,0 0 0 15,0 0 17-15,0 0-23 16,0 0 10-16,31 9-14 16,0 0-5-16,10-3-1 15,5-2 5-15,6-1-5 16,-1-3-11-16,-2 0-35 15,-4 0-53-15,-5 0-58 16</inkml:trace>
  <inkml:trace contextRef="#ctx0" brushRef="#br0" timeOffset="-119467.2">31424 9194 469 0,'0'0'19'0,"0"0"-16"0,0 0-3 15,0 0 2-15,0 0 24 16,0 0-7-16,-31 128-16 16,20-86 0-16,4-2-2 15,1-4 2-15,3-5-3 16,3-5 0-16,0-8 3 15,0-7-3-15,0-2 0 16,14-7 0-16,6-2 0 16,2 0 7-16,5 0-7 15,2-12-8-15,0-6 3 0,-3-2-4 16,-5 1 4 0,-6 9 5-16,-4 6 0 0,-4 4 0 15,-2 0-1-15,-3 14 1 16,-2 17 14-16,2 2-6 15,0 6 2-15,0-3 0 16,2-2-3-16,3-1 1 16,0-2-8-16,0-3 0 15,-3 1-2-15,0-6-6 16,1-7-26-16,4-4-59 16,9-10-80-16</inkml:trace>
  <inkml:trace contextRef="#ctx0" brushRef="#br0" timeOffset="-119164.42">32072 9485 415 0,'0'0'30'16,"0"0"-26"-16,0 0 17 16,0 0 18-16,-17 122-7 0,13-82-8 15,-1-5-12-15,5 1-3 16,0-9-6-16,0-3 0 16,0-6-3-16,0-4-5 15,0-8-2-15,0-3-33 16,0-3-45-16,2 0-29 15,5-13-168-15</inkml:trace>
  <inkml:trace contextRef="#ctx0" brushRef="#br0" timeOffset="-118984.49">32043 9625 406 0,'0'0'40'0,"0"0"-38"16,0 0 23-16,0 0-9 15,0 0-4-15,0 0-12 16,54 34-1 0,-27-31-2-16,6-3-29 0,7 0-44 15,5-3-100-15</inkml:trace>
  <inkml:trace contextRef="#ctx0" brushRef="#br0" timeOffset="-118568.02">32539 9376 380 0,'0'0'14'16,"0"0"-12"0,0 0 10-16,0 0 18 0,-8 118-8 15,4-77 0-15,-3 0-2 16,5-2-17-16,2-3 6 15,0-8-8-15,0-8-1 16,0-4 4-16,7-10-4 16,7-3-2-16,3-3 1 15,5 0 0-15,-2-12-1 16,2-13-16-16,-3-3-1 16,-4 0-5-16,-3 6 15 15,-2 4 9-15,-5 8 4 16,-1 8 4-16,-2 2 7 0,0 0-15 15,1 2 3-15,2 18 29 16,-3 5-12-16,4 2-5 16,1 2-7-16,1-2-5 15,4 1-1-15,-3-5-2 16,-1-5-3-16,0-3 0 16,3-7-26-16,9-3-56 15,11-5-38-15</inkml:trace>
  <inkml:trace contextRef="#ctx0" brushRef="#br0" timeOffset="-118339.81">33283 9607 282 0,'0'0'131'0,"0"0"-122"15,0 0 21-15,0 0 1 16,-10 117 5-16,10-92-16 16,0 0-18-16,0-6 1 15,0-2-3-15,0-6-6 16,0-7-9-16,-4-4-51 16,2 0-91-16</inkml:trace>
  <inkml:trace contextRef="#ctx0" brushRef="#br0" timeOffset="-118167.02">33160 9657 320 0,'0'0'136'16,"0"0"-126"-16,0 0-8 16,0 0 9-16,0 0-7 15,0 0-1-15,33 28-3 16,5-28-39-16,6 0-50 15,8 0-163-15</inkml:trace>
  <inkml:trace contextRef="#ctx0" brushRef="#br0" timeOffset="-117764.53">33763 9378 359 0,'0'0'53'16,"0"0"-52"-16,0 0 13 15,0 0 28-15,-89 125-9 16,56-81-15-16,-3 6-7 16,-6 2-2-16,5 0 2 15,5 0-1-15,8-9-7 16,14-7 1-16,10-11-3 0,0-8-1 15,0-4 0-15,23-8-4 16,4-5 3-16,2 0-2 16,2-6 1-16,-4-17-22 15,2-8-10-15,-5-4-7 16,-6-2-9 0,-7 1 20-16,-8 1 26 0,-3 5 1 15,-3 6 3-15,-17 8 6 16,-5 4 11-16,1 8-17 15,0 4 0-15,-1 0-7 16,7 0 4-16,3 0-33 16,7 8-79-16</inkml:trace>
  <inkml:trace contextRef="#ctx0" brushRef="#br0" timeOffset="-117366.77">33864 9532 338 0,'0'0'48'0,"0"0"-47"16,0 0 2-16,0 0 24 15,0 0 6-15,0 0-15 16,-9 125-5-16,2-101-6 0,7-4 0 15,0-2 4-15,0-6-10 16,0-6 1-16,2-1 1 16,3-5-3-16,4 0-5 15,-9-5-7-15,0-11-24 16,0-4 8-16,0 1 3 16,0 5 24-16,0 1 1 15,0 7 1-15,0 6 4 16,0 0-3-16,0 4 4 15,0 18 37-15,0 4-16 16,0 6-14-16,0 3-1 16,0 0-9-16,0 4-3 15,0-5-8-15,0 2-97 0</inkml:trace>
  <inkml:trace contextRef="#ctx0" brushRef="#br0" timeOffset="-116083.7">30885 10547 434 0,'0'0'77'0,"0"0"-76"15,0 0 2-15,-76 109 10 16,52-59 5-16,-1 4 7 15,3 0-18-15,5-6 4 16,5-7-11-16,5-7 0 16,7-9 1-16,0-6-1 15,0-7 0-15,0-8-13 16,0-4-28-16,0 0-26 16,0-3-38-16,0-19-226 15</inkml:trace>
  <inkml:trace contextRef="#ctx0" brushRef="#br0" timeOffset="-115933.93">30673 10774 441 0,'0'0'19'15,"0"0"-19"-15,0 0 12 16,0 0 5-16,0 0-16 16,0 0 0-16,116 46-2 15,-69-36-21-15,4-3-58 16,12-4-77-16</inkml:trace>
  <inkml:trace contextRef="#ctx0" brushRef="#br0" timeOffset="-115617.45">31349 10707 350 0,'0'0'9'0,"0"0"-1"15,66-128 13-15,-41 86-1 16,-3 6 4-16,-4 10 13 16,-4 8-14-16,-6 10-10 15,-6 6-4-15,-2 2 10 16,0 0-9-16,0 15-9 16,0 12 19-16,0 9-6 15,-2 8 2-15,0 2-6 16,0 2-2-16,2 1 0 0,0-4-8 15,0-1-1-15,0-2 1 16,0-9-4-16,0-6-13 16,2-9-22-16,21-11-47 15,8-7-56-15</inkml:trace>
  <inkml:trace contextRef="#ctx0" brushRef="#br0" timeOffset="-115384.31">32039 10732 518 0,'0'0'11'0,"0"0"-4"16,0 0 15-16,0 0 5 15,0 102-13-15,7-82-2 16,-2-2-12-16,-3-6-1 15,-2-2-2-15,0-5-10 16,0-4-30-16,0-1-74 16,-5 0-167-16</inkml:trace>
  <inkml:trace contextRef="#ctx0" brushRef="#br0" timeOffset="-115213.48">32039 10732 1 0,'-42'18'517'0,"42"-18"-498"16,0 0-16-16,0 3 8 16,0 4 2-16,20 1-4 15,6-4-6-15,11-2-3 16,2-2-25-16,8 0-80 16,4 0-132-16</inkml:trace>
  <inkml:trace contextRef="#ctx0" brushRef="#br0" timeOffset="-114983.86">32510 10489 402 0,'0'0'18'0,"0"0"-1"16,0 0 41-16,0 0-9 16,0 0-16-16,0 0-6 15,0-50-22-15,10 76 9 16,6 8 15-16,0 4-9 15,-3 8-10-15,0 3-3 16,3 3-7-16,-7 2 4 16,-2 2-4-16,-7 0-13 15,0 0-1-15,-5-4-49 16,-6-6-103-16</inkml:trace>
  <inkml:trace contextRef="#ctx0" brushRef="#br0" timeOffset="-114584.28">33006 10439 177 0,'0'0'342'0,"0"0"-338"15,0 0-3-15,115 153 17 16,-88-71 1-16,-13 12 6 16,-14 4-2-16,-8 0-15 15,-40 2 0-15,-18-2-6 16,-15-7-2-16,-15 2-2 16,5-7-93-16,-3-8-113 15</inkml:trace>
  <inkml:trace contextRef="#ctx0" brushRef="#br0" timeOffset="-113675.58">29456 12458 225 0,'0'0'240'16,"0"0"-214"-16,0 0-5 0,0 0 35 15,0 0-3-15,0 0-13 16,-10-1-21-16,10 1-18 16,0 0 2-16,0 1 0 15,18 9 1-15,9-1 5 16,4-2-4-16,-2-2-1 16,-1-4-4-16,-1-1-8 15,-5 0-3-15,-1 0-51 16,-6 0-55-16,-9 0-110 15</inkml:trace>
  <inkml:trace contextRef="#ctx0" brushRef="#br0" timeOffset="-113514.35">29385 12675 429 0,'0'0'29'0,"0"0"-25"0,0 0 17 16,0 0 1-16,0 0-10 15,0 0-3-15,69 33-9 16,-19-33-11-16,3-13-66 16,0-10-122-16</inkml:trace>
  <inkml:trace contextRef="#ctx0" brushRef="#br0" timeOffset="-113167.21">30259 11740 189 0,'0'0'207'0,"0"0"-182"15,0 0-6-15,0 0 21 16,0 0 13-16,0 0-36 16,0 22-14-16,0 14 17 15,0 9 8-15,3 9-7 0,-1 4-3 16,0 6-8-16,0-1 3 16,-2 1-13-16,2-2-2 15,-2-4 2-15,0-4-9 16,0-8-25-16,0-6-58 15,0-10-68-15</inkml:trace>
  <inkml:trace contextRef="#ctx0" brushRef="#br0" timeOffset="-112912.81">29764 12658 458 0,'0'0'78'16,"0"0"-72"-16,0 0-4 15,0 0 13-15,138 17-9 16,-84-17 15-16,6 0-18 16,5 0-2-16,-3 0-1 15,-2 0 0-15,-9 0-1 16,-4-3-15-16,-11 3-34 15,-9 0-43-15,-5 0-91 16</inkml:trace>
  <inkml:trace contextRef="#ctx0" brushRef="#br0" timeOffset="-112589.62">30016 12946 490 0,'0'0'25'16,"0"0"-20"-16,0 0 17 15,0 0 32-15,-40 122-22 0,22-84-12 16,-9 9 7-16,1 0-19 15,-3 1-1-15,4-3-3 16,8-7-4-16,3-5 0 16,9-10-1-16,5-7-8 15,0-5-2-15,5-10-41 16,24-1-31-16,16-6-16 16,13-18-85-16</inkml:trace>
  <inkml:trace contextRef="#ctx0" brushRef="#br0" timeOffset="-112284.64">30316 13198 491 0,'0'0'34'0,"0"0"-26"15,0 0 7-15,0 0 18 16,0 0-16-16,-66 127-6 16,66-101-7-16,0-8-4 15,0 2 0-15,0-6 0 16,12-3 1-16,5-9-1 15,5-2 3-15,7 0-1 16,5-7 2-16,-1-19-4 16,-4-8 0-16,-6-4-4 15,-8-2 1-15,-9-1-1 16,-6 7 4-16,0 2 0 16,0 7 3-16,-15 0-3 15,-5 5-2-15,-2 0 1 16,0 2-21-16,-1 3-23 0,5 4-41 15,3-1-89-15</inkml:trace>
  <inkml:trace contextRef="#ctx0" brushRef="#br0" timeOffset="-111934.18">30840 12016 367 0,'0'0'55'16,"-71"107"-37"-16,42-22 44 15,4 13-3-15,4 12-16 16,5 2 2-16,1 1-12 16,7-7-17-16,6-12 7 15,2-12-9-15,0-9-11 16,14-15 0-16,7-8-3 0,4-15-11 16,6-8-16-1,3-9-60-15,-1-9-110 0</inkml:trace>
  <inkml:trace contextRef="#ctx0" brushRef="#br0" timeOffset="-94364.65">31311 12394 218 0,'0'0'48'16,"0"0"-47"-16,0 0 9 15,0 0-2-15,0 0 7 0,0 0 9 16,0 0-24-1,0 0 3-15,44-17 1 0,-44 17-2 16,0 0 9-16,0 0 3 16,0 0-7-16,0 0 3 15,0 0-7-15,0 0 0 16,0 0 7-16,0 0-7 16,0 0 9-16,0 0 6 15,0 0 6-15,0 0 16 16,0 0-15-16,0-3-6 15,0 3 8-15,0 0-11 16,0 0-2-16,0 0-3 16,0 0-4-16,0 0 1 0,0 0-8 15,0 15-2 1,0 12 2-16,0 11 12 0,0 5-1 16,0-1-6-16,-4-3-1 15,-5-1 4-15,-1-1-8 16,2-3 0-16,1-5 2 15,-1-2-2-15,2-9-1 16,0-4-3-16,2-4-17 16,4-6-5-16,0-4-33 15,0 0-32-15,0 0-29 16</inkml:trace>
  <inkml:trace contextRef="#ctx0" brushRef="#br0" timeOffset="-93887.29">31658 12390 390 0,'0'0'49'16,"0"0"-16"-16,0 0-13 16,0 0 4-16,0 0-7 15,0 0 1-15,31-50-6 16,-10 49-11-16,-6 1-1 15,1 0 5-15,-1 0-2 16,1 7 11-16,-1 13-8 16,1 5-3-16,-5 11 14 15,-2 1-9-15,-5 7-3 16,-4 5 3-16,0-1-8 16,0 5 14-16,-2-8-14 15,-7-3 0-15,1-8 3 0,3-7-3 16,3-8-1-16,2-3-1 15,0-4-7-15,0-7-5 16,0-4-42-16,0-1-59 16,0 0-52-16</inkml:trace>
  <inkml:trace contextRef="#ctx0" brushRef="#br0" timeOffset="-93675.65">31654 12677 463 0,'0'0'38'0,"0"0"-30"15,0 0 12-15,0 0-9 16,0 0 5-16,0 0-16 16,82-19-3-16,-50 16 2 15,-1 1-14-15,0-2-38 16,0-2-67-16,3-2-75 15</inkml:trace>
  <inkml:trace contextRef="#ctx0" brushRef="#br0" timeOffset="-93346.56">32155 12384 340 0,'0'0'5'0,"0"0"0"16,0 0 20-16,0 0 0 16,0 0 9-16,0 0-12 15,93-50-15-15,-86 50 8 16,-3 6-5-16,4 14 9 16,-4 9 5-16,2 3-7 15,-1 9-2-15,-3 4 1 16,2-1-6-16,-2 4 10 15,-2-6-19-15,0 0 0 16,0-6 6-16,0-6-7 16,0-4 0-16,0-5-1 0,0-6-6 15,0-5-2-15,0-6-35 16,6-1-65 0,-4-3-53-16</inkml:trace>
  <inkml:trace contextRef="#ctx0" brushRef="#br0" timeOffset="-93124.9">32175 12635 483 0,'0'0'20'15,"0"0"-17"-15,0 0 4 0,0 0 13 16,0 0-20-16,0 0 6 15,121-30-9-15,-88 28 3 16,-2-2-18-16,3-8-34 16,-1 0-61-16,-4-2-124 15</inkml:trace>
  <inkml:trace contextRef="#ctx0" brushRef="#br0" timeOffset="-92734.25">32529 11816 378 0,'0'0'18'15,"0"0"-16"-15,0 0 16 16,0 0 12-16,0 0 13 16,96 148 1-16,-51-73-18 15,-1 12 16-15,-1 11-16 16,-14 6-5-16,-14 1 2 0,-15 1-16 15,0-6-2-15,-33-2-5 16,-9-3 2-16,-1-4-7 16,3-6 1-16,2-7-44 15,3-6-29-15,-6-2-86 16</inkml:trace>
  <inkml:trace contextRef="#ctx0" brushRef="#br0" timeOffset="-91897.41">29040 14807 213 0,'0'0'66'0,"0"0"-15"0,0 0 0 16,0 0-5-16,0 0 7 15,0 0-22-15,-31 0-6 16,31 0 11-16,0 0-10 16,0 0-5-16,0 0-5 15,0 0-11-15,0 0 7 16,0 0-12-16,4 0 0 16,19 4 4-16,12 9-4 15,7-3 8-15,8 3-8 16,1-8 2-16,-4 2-8 15,-2-1-10-15,-10-6-31 16,-4 0-34-16,-9 3-85 16</inkml:trace>
  <inkml:trace contextRef="#ctx0" brushRef="#br0" timeOffset="-91701.78">29067 15037 118 0,'0'0'366'16,"0"0"-361"-16,0 0 1 16,0 0-6-16,0 0 3 15,0 0 16-15,104 32-19 16,-50-32 1-16,8 0-2 16,5-11-105-16,2-16-90 15</inkml:trace>
  <inkml:trace contextRef="#ctx0" brushRef="#br0" timeOffset="-90375.79">29971 14734 158 0,'0'0'2'15,"0"0"-2"-15,0 0-15 16,0 0-10-16,0 0 16 15,0 0 3-15,0 0 2 0,-15-7 4 16,11 7 0 0,1 0 0-16,-2 0-9 15,3 0-53-15</inkml:trace>
  <inkml:trace contextRef="#ctx0" brushRef="#br0" timeOffset="-90051.89">29971 14734 120 0,'-31'-7'79'0,"31"7"-36"15,0 0-6-15,0 0 1 16,0 0-5-16,0 0-5 16,0-6 5-16,0 3 8 15,0 1 27-15,0 0-27 16,0 0-8-16,0 2 0 16,0 0-17-16,0 0-8 15,0 4-8-15,0 20 0 16,0 10 25-16,0 13-16 0,0 3-4 15,7 8 4-15,0 2-2 16,-3 0-1-16,-1-1-6 16,-1-4 3-16,-2-9-1 15,0-3-2-15,0-11-1 16,0-6-2-16,0-7 2 16,0-7-10-16,2-10-5 15,0 1-26-15,0-3-12 16,5 0-20-16,2-13-42 15</inkml:trace>
  <inkml:trace contextRef="#ctx0" brushRef="#br0" timeOffset="-89692.07">30316 14721 314 0,'0'0'153'0,"0"0"-150"16,0 0 15-16,0 0 3 15,0 0 2-15,135-117 4 16,-108 106-17-16,-6 7-7 16,-3 4-3-16,-5 0 3 15,-1 2 4-15,-1 23-6 16,-2 9 7-16,-9 7 7 0,0 11-3 15,0 3 6-15,0 8-9 16,0 5-7 0,-3 0 8-16,1-4-10 0,2-12 0 15,0-6-1-15,0-9 1 16,0-7-4-16,0-8-7 16,5-8-12-16,0-8-10 15,1-4-103-15,-6-2-91 16</inkml:trace>
  <inkml:trace contextRef="#ctx0" brushRef="#br0" timeOffset="-89488.84">30391 15025 360 0,'0'0'163'16,"0"0"-163"-16,0 0-6 15,0 0 6-15,0 0 2 16,0 0 9-16,113 6-11 16,-64-6-4-16,0 0-31 15,0 0-82-15,-8-15-109 16</inkml:trace>
  <inkml:trace contextRef="#ctx0" brushRef="#br0" timeOffset="-89221.41">30999 14135 374 0,'0'0'114'16,"0"0"-113"-16,0 0-2 15,0 0 2-15,-5 110 17 16,0-58-10-16,-1 0 0 0,0 4-3 16,-1 1-5-1,0-7 0-15,7-4-15 16,0-8-42-16,0-10-51 0,0-8-153 16</inkml:trace>
  <inkml:trace contextRef="#ctx0" brushRef="#br0" timeOffset="-88784.91">31338 14503 507 0,'0'0'13'0,"0"0"2"16,0 0-7-16,0 0 23 16,0 0-7-16,146-71-15 15,-107 65-6-15,-6 6-2 16,-7 0 1-16,-4 0 8 15,-5 21-9-15,-7 14 3 0,-5 5 12 16,-5 12 7 0,0 3-9-16,-5 6-1 15,-15 3-7-15,-2 6 11 0,0-1-17 16,1-4-1-16,11-8 0 16,5-11 1-16,5-5-6 15,0-18-9-15,2-2-11 16,19-13-27-16,0-3-84 15,2-5-225-15</inkml:trace>
  <inkml:trace contextRef="#ctx0" brushRef="#br0" timeOffset="-88593.93">31393 14824 583 0,'0'0'9'0,"132"-13"-6"16,-26 13-2-16,13 0 23 15,-3 0-23-15,-8 4-1 16,-8 11-14-16,-23-4-173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0:56:05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30306 11901 387 0,'0'0'37'0,"0"0"-31"16,0 0-4-16,0 0 25 16,0 0 15-16,0 0-21 0,0 0-12 15,0 0-7-15,-23-110 16 16,27 97-17-16,8 0 6 16,3-4 2-16,4 2-2 15,1-1 4-15,4-3-9 16,5 5 0-16,2 2 5 15,4 2-6-15,4 2-1 16,3 2 3-16,-2 2-3 16,-2 0 1-16,-2 4-1 15,-3 0 0-15,-4 0 0 16,-2 0 0-16,-3 13 0 16,1 1 2-16,-3 6 3 0,3 1 2 15,-4 8-6-15,0 1 2 16,-1 4 4-16,-3 4-5 15,0 6-2-15,-2 2 5 16,1 4-5-16,-1 0 5 16,1 4-5-16,-1 0 0 15,3 6 3-15,3 5-3 16,0-1 0-16,6 1-1 16,2-2 2-16,0-5-1 15,0 2 0-15,0-5 0 16,-2-1 0-16,2-2 0 15,0-4 0-15,-2-4-1 16,2-5 2-16,-3-3-2 0,3-6 0 16,0-2 1-16,2-4-6 15,0-6 6-15,0-6-2 16,-4-4-1-16,-4-6 1 16,-8-2 2-16,-8 0-2 15,-4 0 2-15,-3 0 8 16,0-16-7-16,0-6-1 15,0 0 1-15,-12 1 0 16,-5 3 1-16,-2 4-2 16,-3 2 0-16,2 2 1 15,0 5-1-15,-3 5 0 16,4 0 3-16,-1 0-1 0,-1 8-2 16,2 14 0-1,0 3 0-15,4 8 7 0,-1 3-7 16,6 4 0-16,-1 3 1 15,3-2 7-15,4 9-7 16,2 4-1-16,-2 9 0 16,-5 6 7-16,-3 12-5 15,-1 3-2-15,-5 3 8 16,3-3 15-16,1-2-14 16,1-2-8-16,7 0 1 15,-4 4 20-15,-1 7-22 16,-7-7 0-16,-4 2 5 15,-2 2 0-15,-10-12 0 0,3-5-2 16,-2-11-2 0,-3-8 9-16,7-8-7 0,-6-2-3 15,-2-6 3-15,0-5-3 16,-8-9 7-16,-2-9-7 16,-11-3 0-16,-15 3-6 15,-14-5 5-15,-9 5-10 16,3-2 0-16,6-2 8 15,18-4 1-15,19-5-15 16,13 0-30-16,14-6-28 16,12-22-127-16</inkml:trace>
  <inkml:trace contextRef="#ctx0" brushRef="#br0" timeOffset="3171.41">16956 1041 399 0,'0'0'32'0,"0"0"-1"15,0 0-17-15,0 0 24 0,0 0 3 16,0 0 7 0,0 0-14-16,-90-101-22 0,90 99 10 15,0 2-22-15,0 0 0 16,0 0 2-16,0 0-2 15,0 0-2-15,0 4-4 16,0 23 6-16,0 15-1 16,0 16 1-16,0 10 0 15,0 2 2-15,0-8-1 16,0-12-1-16,5-10 0 16,8-11 0-16,1-9-2 15,1-11 2-15,1-3-4 16,1-6 3-16,1 0-2 15,2-11 3-15,4-25 0 16,3-17 3-16,2-13-6 0,0-6-2 16,-2 0-5-16,-2 5 8 15,-8 13 0-15,-3 14 2 16,-5 12 0-16,-3 14 0 16,-4 8 1-16,0 6-1 15,1 0-8-15,-3 0 4 16,5 22-2-16,-3 13 6 15,0 9-1-15,5 3 3 16,-1 3-1-16,6-1-1 16,3-6 0-16,1-6-1 15,1-7 1-15,4-8-1 16,-2-4 0-16,1-8-1 0,-3-6-3 16,0-4-1-16,1 0-3 15,-1-8 5-15,6-22 4 16,-5-3-17-16,-3-9 16 15,-1 3 2-15,-7 3-2 16,-3 4 1-16,0 1-6 16,-2 8 3-16,-2 5 1 15,3 6 2-15,-3 3 0 16,0 5 0-16,2 4-2 16,-2 0 2-16,0 0-6 15,4 3 4-15,3 15 2 16,2 8 0-16,2 6 0 15,1-1 1-15,1 5 0 16,1-7-1-16,-2-3 0 16,1-4 0-16,1-5 0 0,1-6 0 15,-1-3 0-15,1-4 0 16,-3-4-6-16,1 0 6 16,0 0-3-16,1-9 3 15,-1-14 0-15,3-5-2 16,-3-6-3-16,-1 0 3 15,-4 2-4-15,1 1 5 16,-5 7-1-16,2 1 2 16,-6 2 0-16,0 7 0 15,0 2 0-15,0 6 1 16,0 5 8-16,0-2-6 16,0 3 0-16,0 0 4 0,0 0-7 15,0 4-2-15,4 16 2 16,2 9 0-16,3 9 4 15,0 4-4-15,2-2 0 16,0-4 2-16,3-4-2 16,3-8 1-16,-1-4-1 15,0-4 0-15,0-8-2 16,-6-1 2-16,-1-7-23 16,1 0-74-16,-4-41-65 15</inkml:trace>
  <inkml:trace contextRef="#ctx0" brushRef="#br0" timeOffset="3328.7">17737 758 125 0,'0'0'344'0,"0"0"-336"16,0 0-8-16,0 0-8 15,0 0-5-15,0 0-6 16,-27 36-18-16,48-22-114 15</inkml:trace>
  <inkml:trace contextRef="#ctx0" brushRef="#br0" timeOffset="3783.61">17953 919 335 0,'0'0'0'0,"0"0"2"15,0 0 3-15,0 0 10 16,0 0 10-16,73 118-10 16,-52-85-15-16,-3-1 6 15,-1-1-6-15,-1-6 0 16,-5-4 1-16,0-5-1 16,-4-6 1-16,-4-7-1 15,1 0 1-15,-4-3 4 16,4 0-5-16,1-12 18 15,3-16-2-15,6-4-16 16,-1-2 0-16,-1 3 0 16,-1 3 0-16,-3 5 1 15,4 2-1-15,-1 7 0 0,-5 6 1 16,4 6-1-16,-8 2 0 16,2 0 0-16,3 8 1 15,-3 17 18-15,3 6-3 16,0 8 4-16,0-3-4 15,1-1-9-15,-1-4-4 16,-1-6-3-16,4-2 1 16,0-8 0-16,4 0-1 15,6-5-13-15,2-10-56 0,12 0-128 16</inkml:trace>
  <inkml:trace contextRef="#ctx0" brushRef="#br0" timeOffset="4684.93">19003 619 469 0,'0'0'50'16,"0"0"-44"-16,0 0-6 15,0 0-5-15,0 0 5 16,0 0 4-16,56 145 16 15,-44-67-11-15,-7 6-9 16,0 6 15-16,-5 1-12 16,0-11-1-16,0-15 1 15,0-15-3-15,0-19 1 16,0-11-1-16,0-12 0 0,0-6 4 16,0-2-4-16,0-5 10 15,-3-30-1-15,-12-19-9 16,-3-19-1-16,5-9-4 15,2-9-3-15,1-5 5 16,4 5-8-16,2 1 8 16,4 6 3-16,-3 11 0 15,1 13 1-15,0 12-1 16,2 12 0-16,0 5 3 16,0 11-3-16,0 4-2 15,0 9 2-15,0 7 0 16,9 0-3-16,9 23-3 15,3 20 6-15,6 19-1 16,2 18 1-16,-2 8 0 16,0 3 1-16,0-7-1 0,0-7 1 15,-1-12-1-15,1-8 0 16,-5-14 0-16,-4-10 0 16,-3-13 0-16,-1-12 0 15,-1-7 1-15,0-1 2 16,3-11-2-16,3-29 0 15,0-17 5-15,-1-11-6 16,-5-2-3-16,-6 0 2 16,-4 4 1-16,-3 1 0 15,0 14-1-15,2 6 1 0,0 19 2 16,0 10 0 0,0 10-2-16,1 6 0 0,-1 0 0 15,4 6-3-15,6 27-3 16,1 11 6-16,0 12 7 15,-1 6-7-15,-4 3 1 16,-3 0 3-16,1 1-3 16,-1-5 0-16,2-8-1 15,-1-8 0-15,3-10-2 16,1-8 2-16,-4-6-6 16,3-10-17-16,1-8-44 15,2-3-33-15,3-13-88 16</inkml:trace>
  <inkml:trace contextRef="#ctx0" brushRef="#br0" timeOffset="5167.06">19940 619 375 0,'0'0'24'0,"0"0"-18"16,-31-124 5-16,14 87 13 15,-4 14 13-15,6 7-19 16,4 8 4-16,4 8-7 0,1 0-14 16,-1 0 6-16,-5 14-6 15,-1 16 1-15,-1 9 0 16,2 9-2-16,5 4-2 15,7 3 2-15,0 2 1 16,4-5-1-16,23-4-1 16,4-6 1-16,3-4 0 15,3-5 0-15,-3-2 0 16,-5-3 2-16,-7 2-2 16,-9 0 0-16,-3 1 0 15,-8-4 0-15,-2-2 1 16,0-5-1-16,-2-3 0 15,-14-2 4-15,-5-3 2 16,-2-6-1-16,-4-1-5 0,-4 0 0 16,2-4 2-16,0 2-2 15,2-3-8-15,8 0-9 16,7 0-41-16,9-6-39 16,3-20-86-16</inkml:trace>
  <inkml:trace contextRef="#ctx0" brushRef="#br0" timeOffset="5536.76">20299 509 411 0,'0'0'28'0,"0"0"-26"15,0 0-2-15,0 0 0 16,0 0 14-16,0 0 14 16,-29 122-11-16,14-65 2 15,1 1 3-15,1-2-2 16,5 0-3-16,2-1-14 16,6-7-2-16,0-4 6 15,0-7-6-15,3-6-1 16,17-8 1-16,2-5 2 15,5-9 0-15,7-8-3 16,3-1 0-16,1 0 1 0,5-17-1 16,-8-6-21-1,-3-3-17-15,-8 2-17 0,-11 1-38 16,-6 2-25-16,-7 5-105 16</inkml:trace>
  <inkml:trace contextRef="#ctx0" brushRef="#br0" timeOffset="5759.19">20322 900 323 0,'0'0'80'16,"0"0"-80"-1,0 0 0-15,0 0-1 0,0 0 2 16,0 0-1-16,42 19 0 15,-11-18 0-15,-2-1 3 16,0 0-3-16,-4-6 0 16,-10-12-4-16,-3-2-55 15,-8-4-82-15</inkml:trace>
  <inkml:trace contextRef="#ctx0" brushRef="#br0" timeOffset="5983.17">20185 499 374 0,'0'0'12'0,"0"0"-2"16,0 0-7-16,0 0 10 16,0 0 5-16,0 0-1 15,94 10-12-15,-58-8-1 16,2 0-4-16,-2 0-4 15,-3 2-1-15,-2-2-62 16,-4-2-180-16</inkml:trace>
  <inkml:trace contextRef="#ctx0" brushRef="#br0" timeOffset="8867.19">17091 1881 335 0,'0'0'35'0,"0"0"-11"16,0 0 7-16,0 0 12 16,0 0 2-16,0 0-8 15,-25-48-25-15,23 48-9 16,0 0-3-16,0 0-2 15,-5 24 2-15,-4 10 1 16,-2 7 2-16,0 8 0 16,5-5-3-16,6-8 0 0,2-3-1 15,0-10 1-15,2-1-2 16,12-6 2-16,1-5-3 16,4-8 0-16,-2-3-1 15,5 0 4-15,1-14 2 16,-4-11 0-16,2-10-4 15,-1-3-5-15,-3 2-6 16,-5 6 12-16,-3 10-2 16,-3 10 3-16,-4 4 0 15,1 6 2-15,-3 0-4 16,0 0-5-16,2 6-5 0,3 14 10 16,4 8 4-1,1 4-2-15,0 0 0 0,3 0 2 16,-2-5-3-16,3-6 1 15,-1-3 0-15,-2-7-1 16,-2-8 1-16,-3 0-1 16,-1-3-2-16,-1 0 3 15,6-8 7-15,-2-21-1 16,-1-7-6-16,-3-2 5 16,-4-1-4-16,0 6-1 15,0 3 0-15,0 6 1 16,0 5-2-16,0 8-6 15,0 1-10-15,0 4-6 0,4 3-53 16,6 3-68 0,1 0-67-16</inkml:trace>
  <inkml:trace contextRef="#ctx0" brushRef="#br0" timeOffset="9224.58">17777 1957 294 0,'0'0'29'16,"0"0"-19"0,0 0 5-16,0 0 39 0,0 0-1 15,0 0-22-15,-33-68-26 16,15 68-4-16,-4 0 11 15,-5 18-9-15,-2 7-1 16,0 8-2-16,4 3 1 16,6 2 0-16,7-4-1 15,10 0-2-15,2-6-1 16,0-6 3-16,10-2 0 16,11-6 0-16,4-3 1 15,2-7-1-15,0-4 0 16,-3 0-4-16,-2 0-1 15,-6-7-52-15,-5-12-29 16,-5-8-107-16</inkml:trace>
  <inkml:trace contextRef="#ctx0" brushRef="#br0" timeOffset="9419.16">17590 2059 352 0,'0'0'20'0,"0"0"-20"16,0 0 0-16,0 0 0 16,0 0 4-16,0 0-2 15,56 12-2-15,-27-12 3 16,2 0-9-16,5 0 6 0,-3 0-58 16,-2-6-61-1</inkml:trace>
  <inkml:trace contextRef="#ctx0" brushRef="#br0" timeOffset="10016.39">18067 1763 292 0,'0'0'41'0,"0"0"-33"16,0 0-1-16,0 0 36 16,0 0 0-16,0 0-17 15,0-25-26-15,0 47 2 16,0 14-1-16,0 13 23 16,0 2 6-16,0-1-7 15,0-1-16-15,0-5-2 16,-2 0-5-16,-3 0 3 15,-2 0-1-15,-1-3-2 16,1-4-4-16,0-10-4 0,2-14-19 16,5-8-23-16,0-5 1 15,0 0-7-15,0-28-56 16</inkml:trace>
  <inkml:trace contextRef="#ctx0" brushRef="#br0" timeOffset="10274.1">18138 1901 292 0,'0'0'67'15,"0"0"-46"-15,0 0-2 16,0 0-8-16,0 0-1 0,0 0-7 16,0 1-2-1,5 16-1-15,-1 8 0 0,2 0 3 16,2 2-1-16,-4 4-2 15,0-1 0-15,-1 1 0 16,-3-4 0-16,0-1-2 16,0 0-5-16,0-5-19 15,0-7-9-15,0-4-32 16,0-10-29-16</inkml:trace>
  <inkml:trace contextRef="#ctx0" brushRef="#br0" timeOffset="10826.09">18094 1949 237 0,'0'0'40'15,"0"0"-23"-15,0 0 24 16,0 0-13-16,-3-107-2 16,3 89-11-16,12 4-11 15,3 0-1-15,1-2 1 16,1 2-3-16,1 0-1 15,-2 4 7-15,-3 2 0 16,3 4 4-16,-5 4 0 16,0 0-1-16,1 0 0 15,-4 16-5-15,1 8-4 16,-2 4 5-16,-5 5-3 16,-2-1 0-16,0 0-3 0,0-2 1 15,-2-3 1-15,-9 0 0 16,0-4 0-16,1-2 2 15,-3-3-2-15,5-2-2 16,-2-4-5-16,2-2 5 16,3-4 7-16,3-3-7 15,2-3 0-15,0 0 1 16,0 0-1-16,0 0 0 16,0 0 0-16,0 0-8 15,0 0 7-15,0 1-14 16,0 4 15-16,9 4 5 15,2 5-4-15,5 4 1 16,-3 4-2-16,3 3 1 0,-1 0 3 16,1-3-4-16,-1 2 0 15,1-1 5-15,-1-3-5 16,1-4 0-16,-5-1 0 16,1-2 0-16,-4-5-5 15,-1 0 1-15,-1-4-51 16,-4-4-41-16,6 0-213 15</inkml:trace>
  <inkml:trace contextRef="#ctx0" brushRef="#br0" timeOffset="11451.55">18408 1592 330 0,'0'0'69'15,"0"0"-52"-15,0 0-17 16,0 0 1-16,0 0 5 16,0 0-6-16,-4 58 28 15,4-26-17-15,0-1-6 16,4-6 5-16,-2 0-4 15,-2-5-2-15,0-5 9 16,0-3-13-16,0-6 2 16,0-3 2-16,0-3-3 15,0 0 4-15,0 0-4 16,0 0 2-16,2-14 9 16,5-11-12-16,4 2-8 0,-2 2 7 15,0 5 2-15,-5 9-2 16,-2 4 1-16,1 3 0 15,-1 0 0-15,5 0 0 16,0 0 0-16,6 0 0 16,0 0 0-16,5 14 4 15,2 6-4-15,1 5 0 16,-4-3 3-16,1 1-3 16,-5-3 0-16,-1-3 0 15,-4-4 0-15,-3 0-3 16,-1-1-64-16,0-7-110 15</inkml:trace>
  <inkml:trace contextRef="#ctx0" brushRef="#br0" timeOffset="13062.48">18658 1702 252 0,'0'0'28'16,"0"0"-20"-16,0 0 23 16,0 0 21-16,0 0 2 15,0 0-16-15,-5-32-18 16,5 31-2-16,0-2-15 16,0 3 7-16,0 0 2 15,0 0-8-15,0 0 1 16,0 5-5-16,11 16 0 15,-5 3 10-15,1 6-10 16,-2 2 0-16,0-3 3 0,-3-3-1 16,2-7-2-1,-2-4 0-15,0-5 0 0,3 0-6 16,-5-3 2-16,2-2-33 16,-2-2-17-16,0 0-15 15,0-3-25-15,0 0-188 16</inkml:trace>
  <inkml:trace contextRef="#ctx0" brushRef="#br0" timeOffset="13227.93">18615 1869 294 0,'0'0'82'0,"0"0"-72"0,0 0-8 16,0 0 6-16,0 0 7 15,0 0-11-15,22 0-2 16,-6 0-4-16,1-5-2 15,0 4-34-15,0-5-40 16,3-2-100-16</inkml:trace>
  <inkml:trace contextRef="#ctx0" brushRef="#br0" timeOffset="13537.4">18967 1676 297 0,'0'0'23'16,"0"0"-13"-16,0 0-9 16,0 0 28-16,0 0 7 15,0 0-19-15,13-84-3 16,-13 84-4-16,2 0-2 16,0 0-6-16,4 10 0 15,0 8-2-15,3 8 19 16,-3-1-10-16,8 4 0 15,-3-5 0-15,0 0 1 16,1-3-2-16,-6-7-8 16,0-1 0-16,-1-1 2 15,-3-1-2-15,3-2-2 16,0 4-16-16,-1-5-80 16,-2-8-252-16</inkml:trace>
  <inkml:trace contextRef="#ctx0" brushRef="#br0" timeOffset="14685.41">21130 1449 366 0,'0'0'63'0,"0"0"-45"16,0 0-2-16,0 0 24 15,0 0-7-15,0 0-23 16,-6-5-9-16,6 5 0 15,0 0 1-15,4 0-2 16,9 0 8-16,3 0-3 16,2 1-3-16,2 7-2 15,-2 1 0-15,-1-1-3 16,2-2 3-16,-6-2-18 0,1-2-25 16,-8-2-34-1,-4 0-2-15,-2 0-85 0</inkml:trace>
  <inkml:trace contextRef="#ctx0" brushRef="#br0" timeOffset="14867.1">21130 1449 363 0,'-66'145'56'16,"66"-145"-51"-16,0 0-4 15,0 0-1-15,4 0 13 16,21 2 27-16,6-2-30 0,7 0-5 15,1 0-5-15,2 0-1 16,-3 0-25-16,-3 0-84 16</inkml:trace>
  <inkml:trace contextRef="#ctx0" brushRef="#br0" timeOffset="16566.22">22223 819 348 0,'0'0'25'0,"0"0"-16"15,0 0 3-15,0 0 33 16,0 0 23-16,0 0-17 16,0-73-23-16,0 73-2 0,0 0-6 15,-2 0-9-15,2 0-11 16,0 3-2-16,-4 28 2 15,0 10-1-15,0 12 2 16,-1-1-1-16,1-2 3 16,4-10-3-16,0-8 0 15,0-7-2-15,9-10 2 16,-1-2 1-16,4-9-1 16,1-4 0-16,1 0 1 15,5-3 2-15,6-22 2 0,4-11-5 16,-2-3 0-1,2 1-3-15,-6 4 3 16,-6 6-3-16,-3 3 2 0,-1 8 2 16,-2 3-2-16,-2 8-4 15,-2 6-7-15,-1 0 11 16,1 0-11-16,4 12 8 16,0 12 3-16,0 4 2 15,3 4-1-15,-3 1 0 16,3 0 0-16,1-5-1 15,1-1 1-15,-1-10-1 16,1-4-1-16,-1-5 2 16,1-8 0-16,-1 0-5 15,3 0 5-15,0-14-4 16,2-15 3-16,3-7-7 0,-2 0 0 16,-3 0 4-16,-2 9 4 15,-3 2-5-15,-6 7 5 16,-1 8 0-16,-3 2 0 15,2 6 0-15,-1 2-1 16,5 0 1-16,2 0 0 16,5 0-3-16,-1 13 3 15,3 8-3-15,2 8 3 16,-2 0-1-16,0-1 1 16,-3-1 1-16,1-8-1 15,-5-2 0-15,-3-8 0 16,0-3 0-16,-2-6 0 15,-1 0-2-15,-1 0 2 16,5 0 1-16,0-18 2 0,4-2-3 16,1-4 0-16,-1 3 1 15,-2 0-1-15,-4 3 0 16,0 9 0-16,-5 7 1 16,2 0 1-16,-4 2-2 15,0 0 0-15,2 0-2 16,3 0 2-16,2 4 0 15,2 13 2-15,-1 3-1 16,1 2-1-16,3-1 0 16,-4-3 0-16,3-3 1 15,-3-4-1-15,-2-4-1 16,-2-1 1-16,1-1-10 16,-3-5-24-16,0 0-34 0,0-18-25 15,-2-13-139-15</inkml:trace>
  <inkml:trace contextRef="#ctx0" brushRef="#br0" timeOffset="16731.28">23140 726 382 0,'0'0'42'16,"0"0"-35"-16,0 0 7 15,0 0 17-15,0 0-31 0,0 0-9 16,-4-10-25-1,8 10 3-15,14 0-16 16,0 0-61-16,4 0-121 0</inkml:trace>
  <inkml:trace contextRef="#ctx0" brushRef="#br0" timeOffset="17116.59">23343 788 177 0,'0'0'48'16,"0"0"-24"-16,0 0 14 15,0 0 12-15,0 0-23 16,44 120-18-16,-34-92 6 16,-2 0-14-16,1 2 6 15,1-5 1-15,-2-6-6 16,-1-2 4-16,1-9-4 0,0-5-2 16,-2 0 10-16,1-3-10 15,-1 0 5-15,4-8 7 16,3-19-6-16,2-2-6 15,3-6-18-15,-2 3-9 16,-5 7 21-16,-5 8 0 16,-1 3 6-16,-1 8 2 15,-4 4 9-15,2 2 6 16,1 0-14-16,2 0 1 16,-1 6 1-16,7 14 2 15,1 4 7-15,0 2-5 16,7 0-8-16,-4 3 2 0,1-4-3 15,1 0-4-15,1-3-11 16,7-12-102-16</inkml:trace>
  <inkml:trace contextRef="#ctx0" brushRef="#br0" timeOffset="18966.65">24513 766 45 0,'0'0'2'0,"0"0"-2"0,0 0 0 15,0 0 8-15,0 0 1 16,0 0 12-16,-5 3 17 15,5-3 6-15,0 0-18 16,0 0-6-16,0 0-12 16,0 0-1-16,0 0-3 15,0 0 3-15,0 0 8 16,0 0 4-16,0 0 2 16,0 0 4-16,0 0-20 15,0 0 4-15,0 0-1 16,0 0 2-16,0 0 11 0,0 0-1 15,0 0 0 1,0 0 14-16,0 0-14 0,0 0 1 16,0 0 3-16,0 0-9 15,0 0 0-15,0 0-4 16,0 0-2-16,0-7 13 16,3-6-13-16,7-9-4 15,4-2-2-15,-1-3-2 16,-2-4 4-16,1 1-5 15,-6 1 0-15,1-5 5 16,-3 3-5-16,-2 4 0 16,1 0 2-16,-3 9-2 15,3 10 4-15,-3 2-4 0,0 4 0 16,0 2 6 0,0 0-6-16,0 0-1 0,0 0 1 15,0 0-1-15,0 0-1 16,2 0-5-16,0 2 7 15,2 12-1-15,5 4 2 16,-3 4-1-16,2 4 3 16,-2 3-3-16,1 2 0 15,-3 3 0-15,-2-1 0 16,0-2 0-16,-2-2 0 16,0-1-3-16,0-5-9 15,0 0-23-15,0-1-18 16,0-6-42-16,-6-6-23 15,-7-4-145-15</inkml:trace>
  <inkml:trace contextRef="#ctx0" brushRef="#br0" timeOffset="19281.2">24205 1028 396 0,'0'0'17'0,"0"0"-16"0,0 0 10 16,0 0 24-1,0 0 0-15,148 0-20 0,-96 0-12 16,6-2 8-16,0 0-11 15,-6 1 0-15,-8-2 2 16,-5 2-2-16,-8 1 0 16,-7-3-1-16,-8 3-7 15,-5-2-2-15,-5 1-30 16,-6 1-21-16,0-6-66 16</inkml:trace>
  <inkml:trace contextRef="#ctx0" brushRef="#br0" timeOffset="20151.63">24405 1261 348 0,'0'0'82'0,"0"0"-75"0,0 0 7 16,0 0 25-1,0 0-11-15,0 0-23 16,0 6-4-16,0 21-1 0,-10 4 9 16,-3 5-7-16,-1 1-2 15,5-5 2-15,0-4-2 16,5-9 1-16,-1-7-1 16,0-5 0-16,5-5 1 15,0-2-1-15,0 0 0 16,0 0 2-16,-2 0-1 15,2-15-1-15,0-9-11 16,0-3 9-16,0-4-4 16,0 1 6-16,0 3-6 15,7 2 6-15,2 5 0 16,0 4-1-16,2 4 1 0,-2 4 0 16,0 2-4-16,0 6 4 15,-1 0-2-15,6 0 1 16,1 2 1-16,4 16-2 15,-1 7 2-15,-3 5 0 16,1-3 4-16,-1 0-4 16,-4-8 0-16,3-4 0 15,-6-5 1-15,1-7 0 16,-1 0-1-16,-2-3 0 16,-2 0 10-16,1 0-8 15,1-13 11-15,-1-5-8 16,0-1-5-16,-5 0 5 0,2 5-5 15,-2-1 2 1,0 2-2-16,0 3 0 0,0 2-2 16,0 6-7-16,0-1-17 15,0 3-38-15,0-1-40 16,0-4-190-16</inkml:trace>
  <inkml:trace contextRef="#ctx0" brushRef="#br0" timeOffset="23533.51">25230 601 33 0,'0'0'83'0,"0"0"-56"15,0 0-14-15,0 0 12 16,0 0 0-16,0 0-15 0,0 0 1 16,0-9-9-16,0 9 6 15,0 0 0-15,0-3-6 16,0 2 3-16,0-1-5 16,0-1 0-16,0 3-4 15,0 0 1-15,0-2-10 16,0 2 2-16,0 0 4 15,0-2 4-15,0 2-6 16,0 0 9-16,0 0 11 16,0 0-8-16,0 0 13 15,0 0 1-15,0 0-5 16,0 0-2-16,0-2-8 0,0 2-1 16,0-4 6-16,4 0-7 15,2 2 0-15,-2-2 0 16,-4 4 0-16,2 0 0 15,-2 0 0-15,0 0 0 16,2 0 10-16,-2 0-4 16,0-2 7-16,0 2 5 15,0 0-4-15,0 0-1 16,0 0-11-16,0 0 0 16,0-2 3-16,0 2-4 15,0 0-1-15,0 0 2 16,0 0-2-16,0 0 5 15,0 0-3-15,0 0-1 16,0 0 12-16,0 0-11 0,0 0 8 16,0 0-2-16,0 0-2 15,0-3 2-15,0 3-1 16,0 0-3-16,0 0 13 16,0 0-12-16,0 0 2 15,0 0 1-15,0 0-5 16,0-1 3-16,0 1-5 15,0 0 0-15,2 0 13 16,-2 0-14-16,0 0 6 16,0 0 4-16,0 0-1 15,0 0 3-15,0 0-5 0,0 0-4 16,0 0 14 0,0 0-15-16,0 0-1 0,0 0 4 15,0 0-3 1,0 0-2-16,0 0-4 0,0 0 4 15,0 1-4-15,0 20 11 16,-14 7-7-16,-5 16 2 16,-4 6-2-16,1 9 0 15,-2 7 0-15,4 4 0 16,4 7 3-16,3 0-3 16,4-2 0-16,7-7 0 15,2-14 1-15,0-11-2 16,0-10 0-16,11-5 1 15,0-4 0-15,0-2 0 16,0-1 0-16,-2-5 0 0,2 0 0 16,0-5-2-16,-4 1-18 15,2-1-29-15,0-1-25 16,0-8-30-16,1-2-195 16</inkml:trace>
  <inkml:trace contextRef="#ctx0" brushRef="#br0" timeOffset="24885.33">25614 782 220 0,'0'0'79'0,"0"0"-50"16,0 0 2-16,0 0 23 0,0 0-15 16,0 0-1-16,-2-40-27 15,2 40 8-15,0 0-2 16,0 0-10-16,0 0 6 15,-3 0-9-15,3 0-3 16,-3 16 6-16,1 12-6 16,2 7 0-16,0 4 2 15,0-5-2-15,0 2-1 16,10-5 0-16,5-6 0 16,1 0-1-16,1-10 1 15,1-3-1-15,-3-5 1 16,-3-4 0-16,-1-3-3 0,0 0 1 15,1 0 2-15,1-18-1 16,0-5 1-16,-2-1-4 16,0-1 2-16,-4 1-2 15,0 7 3-15,-1-2-5 16,1 9 2-16,-1 6 0 16,0 4 1-16,0 0-5 15,3 0 0-15,-1 14-2 16,2 7 8-16,-1 6 2 15,-1 7 0-15,2 2 5 16,-4 5-5-16,1 1 0 16,-1 0 0-16,-6 2 1 15,0-6 6-15,0-6-5 16,0-5 0-16,-8-10 12 16,-3-5-6-16,-1-4 4 0,1-4 1 15,1-2-10 1,-2 0 5-16,3-2-8 0,0 0 0 15,-2 0 0-15,2 0 0 16,-2-4-9-16,2-4-18 16,4 0-14-16,5-4-43 15,0 0-69-15</inkml:trace>
  <inkml:trace contextRef="#ctx0" brushRef="#br0" timeOffset="25215.12">26231 1051 322 0,'0'0'77'16,"0"0"-63"-16,0 0 3 15,0 0 16-15,0 0 2 16,0 0-30-16,79 0-3 0,-54 0-1 16,4 0 0-16,-2 0 1 15,2 0-2-15,-4 0-14 16,-2 0-33-16,-4-6-50 15,-6-5-185-15</inkml:trace>
  <inkml:trace contextRef="#ctx0" brushRef="#br0" timeOffset="25753.52">26580 830 413 0,'0'0'14'0,"0"0"-14"16,0 0 21-16,0 0 18 15,0 0-23-15,0 0-16 16,9-18-3-16,-2 36 3 15,2 10 3-15,2 4-2 16,1-2 4-16,-2 0-5 16,1-4 0-16,1-6 1 15,-3-3-1-15,-3-6 0 16,0-2 0-16,0-5 0 16,0-4-3-16,1 0 3 0,3 0 0 15,9-4 2-15,5-13-2 16,-2 2-2-16,1 2 1 15,-7 8 1-15,-6 0-1 16,-1 5 1-16,1 0-1 16,-2 0-1-16,1 14 2 15,-3 13 0-15,0 5 1 16,-6 8 1-16,0 2 5 16,0-2-6-16,0 0 0 15,-8-7 11-15,-5-4-10 16,-1-5 0-16,4-8-1 15,-1-6 0-15,1-6 3 16,-1-4-4-16,-2 0-8 0,-3 0-32 16,1-4-58-16,1-19-83 15</inkml:trace>
  <inkml:trace contextRef="#ctx0" brushRef="#br0" timeOffset="26201.32">26688 481 314 0,'0'0'27'16,"0"0"-26"-16,0 0 5 15,0 0 2-15,0 0 3 16,0 0 0-16,-92 124-9 16,85-102-2-16,5-7 0 15,2-6 1-15,0-2 4 16,0-6-5-16,0-1 0 16,0 0 3-16,0 0-1 15,0-4 14-15,14-13 2 16,5-10-12-16,1 5-3 15,-7 4-3-15,-1 6 0 16,-5 8 5-16,-3 0-4 0,5 4-1 16,-2 0 0-16,4 0 0 15,0 0 9-15,7 8-6 16,0 12 0-16,2 4 5 16,-2 3-8-16,-1-6-1 15,-1-1-18-15,-5-3-34 16,-1-6-21-16,0-8-174 15</inkml:trace>
  <inkml:trace contextRef="#ctx0" brushRef="#br0" timeOffset="26566.78">27073 391 174 0,'0'0'87'16,"0"0"-80"-16,0 0 9 15,0 0 30-15,76 155 4 16,-54-84-24-16,-2 6 13 15,-7 6-6-15,-3 4 0 16,-10-5-13-16,0 0-5 0,0-5-5 16,0-9 7-16,-10-3-14 15,1-12-2-15,-4-6 3 16,2-8-4-16,-2-8 0 16,-1-7-2-16,-1-7-34 15,-1-8-35-15,3-9-80 16</inkml:trace>
  <inkml:trace contextRef="#ctx0" brushRef="#br0" timeOffset="27250">27430 305 338 0,'0'0'45'0,"0"0"-20"15,0 0 14-15,0 0 2 16,0 0-1-16,0 0-30 16,19-65-5-16,-9 63 9 15,0 2-9-15,-1 0 2 0,5 0-4 16,-1 0 1 0,-2 17 6-16,-4 8-9 0,-3 9 2 15,-4 3 9-15,0-1-7 16,0 0 2-16,-8-4-1 15,-4 1-6-15,-1-6 18 16,1-3-18-16,2-2 3 16,5-2 2-16,1-2-5 15,2 0 0-15,2-4 0 16,-2 0 1-16,2-6-1 16,0 1 0-16,0-5 0 15,2 1 1-15,17-3 1 16,4 1-2-16,6-3 2 15,0 0 1-15,0 0-3 16,-2 0 0-16,-6-5-37 0,-3 1-28 16,-7 3-75-16</inkml:trace>
  <inkml:trace contextRef="#ctx0" brushRef="#br0" timeOffset="36185.97">27875 1726 228 0,'0'0'9'15,"0"0"-7"-15,0 0-2 16,0 0 35-16,0 0 15 15,0 0-17-15,0 0-27 16,-21-6 18-16,21 6-7 0,0 0 6 16,0 0 2-16,0 0-6 15,0 0-1-15,0 0-3 16,0 0-8 0,0 0 15-16,0 0-17 0,0 0 0 15,0 0 2-15,0 0-6 16,0 0-1-16,0 0-1 15,4 0 1-15,13 0 15 16,10 0-7-16,6 0 4 16,9 0 2-16,1 0-12 15,-3 0 1-15,-5 0-3 16,-8 0 0-16,-9 0-5 16,-3 0 0-16,-8 0-60 0,-2 0-68 15,-5 0-184 1</inkml:trace>
  <inkml:trace contextRef="#ctx0" brushRef="#br0" timeOffset="36397.1">27759 1955 531 0,'0'0'15'15,"0"0"-15"-15,0 0-24 16,0 0 24-16,0 0 6 0,0 0-5 16,130-36-1-1,-68 22-29-15,9 3-69 0,-2-9-38 16</inkml:trace>
  <inkml:trace contextRef="#ctx0" brushRef="#br0" timeOffset="37667.65">28608 1002 363 0,'0'0'66'16,"0"0"-49"-16,0 0-13 15,0 0 33-15,0 0 11 16,0 0-11-16,0-38-37 16,0 58 5-16,0 15-2 15,0 3-3-15,0 1 1 16,0 4 4-16,2-3-3 16,7 0 1-16,3 2-3 0,-2-2 0 15,-1-5 1 1,1-4-1-16,-2-9 0 0,1-8 0 15,-3-5 0 1,4-5 0-16,-6-4-6 0,1 0 0 16,3-7 6-16,6-20 10 15,3-9-9-15,4-3 2 16,-6-3-3-16,-3 2 0 16,-2 0 0-16,-3 1 0 15,2 10-7-15,-2 4 7 16,-3 14 0-16,-2 4-1 15,-2 7 1-15,0 0-5 16,0 14-7-16,0 17 12 16,0 8 6-16,0 5-6 15,0 5 0-15,7-1 1 0,-1 2-1 16,6-4 1-16,1-5-1 16,5-6 0-16,-3-8-1 15,1-11 1-15,0-6-5 16,-2-8 3-16,-2-2 1 15,2-5 1-15,1-18 1 16,-1-9 2-16,1-7-3 16,-6 0 0-16,-1-3 0 15,-4 5 0-15,-2 5 0 16,0 4 1-16,0 4-1 16,1 6 0-16,-1 7 0 15,0 6 0-15,-2 3 0 0,2 2-2 16,0 0 2-1,3 2-7-15,2 18 4 0,2 10 3 16,-1 2 0-16,6 2 0 16,-1-2 0-16,3-2 0 15,-3-4 1-15,3-4-1 16,-1-3 0-16,-1-7 0 16,1-2-3-16,-1-6 3 15,-5-4-7-15,2 0 5 16,3 0 0-16,1-14 2 15,3-8 0-15,-1-3 0 16,-5 1 0-16,-3-2 0 16,-3 2 0-16,-2-1 3 0,-2 5-3 15,1 3 1 1,-3 7-1-16,0 4 0 0,0 6 9 16,0 0-9-1,0 0-2-15,0 10 1 0,3 19 1 16,1 0 6-16,3 5-6 15,3-2 1-15,2-2 4 16,1-2-5-16,3-6 0 16,-1-5-2-16,-2-9 1 15,5-7-10-15,1-1-17 16,-4-6-60-16,-1-18-47 16</inkml:trace>
  <inkml:trace contextRef="#ctx0" brushRef="#br0" timeOffset="37811.68">29423 1042 394 0,'0'0'27'15,"0"0"-26"-15,0 0 7 16,0 0 30-16,0 0-33 16,0 0-5-16,-24-16-34 15,42 16-46-15,6 0-22 16</inkml:trace>
  <inkml:trace contextRef="#ctx0" brushRef="#br0" timeOffset="38201.49">29610 1171 199 0,'0'0'26'16,"0"0"-2"-16,0 0 11 15,20 112 18-15,-17-74-15 16,-1 4-10-16,-2-2-6 15,2-4-20-15,0-8 0 16,3-7 1-16,2-10 1 16,-3-2 0-16,0-7-4 15,-1-2 3-15,-3 0 1 16,6 0 1-16,8-21 21 0,3-6-17 16,8-8-9-1,2-3-4-15,4 0-10 0,2 4-16 16,1 5 14-16,-7 8 5 15,-9 9 5-15,-10 6 6 16,-5 6 0-16,-3 0 0 16,0 3 1-16,0 20 11 15,2 3 16-15,-2 6-20 16,0 2 2-16,0 0 7 16,0 3-9-16,4-4-6 15,6-1-2-15,3-5-6 16,7-1-18-16,6-6-126 15</inkml:trace>
  <inkml:trace contextRef="#ctx0" brushRef="#br0" timeOffset="40767.21">28570 1367 81 0,'0'0'315'0,"0"0"-304"16,0 0-2-16,0 0 5 15,0 0-11-15,-143-22 7 16,92 38 3-16,-9 18-3 16,-5 12 16-16,-4 12-21 15,-2 9 10-15,5-1 11 16,10-10-7-16,15-14-7 15,21-20-7-15,14-11-3 16,6-8-3-16,4-3 5 0,34-2-4 16,20-29 19-16,25-25-2 15,12-8-12 1,6-13-5-16,-4 3 1 0,-1 7 0 16,-11 11-1-16,-14 18-1 15,-17 16 0-15,-19 18 1 16,-12 4-3-16,-12 21-3 15,-7 29 6-15,-4 13 0 16,0 10 0-16,-2-3 0 16,-3-9 4-16,5-16-4 15,3-17 0-15,32-18-3 16,14-10 3-16,14-6 7 16,17-34-5-16,10-14 0 0,12-9 4 15,4 4-3 1,2 6-2-16,-6 8-1 0,-11 10 1 15,-10 15-4-15,-14 14 3 16,-14 6-4-16,-9 12 4 16,-15 28-14-16,-16 13-24 15,-13 15-32-15,-10 4-137 16</inkml:trace>
  <inkml:trace contextRef="#ctx0" brushRef="#br0" timeOffset="41633.53">17752 3589 305 0,'0'0'131'0,"0"0"-88"16,0 0 7-16,0 0-17 16,0 0 12-16,0 0-10 15,-39-37-4-15,39 37-16 16,0 0-14-16,13 0 0 16,11 0 3-16,5 5-4 15,5 1 10-15,2 0-10 16,2-2 0-16,-3 0 0 15,1 1 0-15,-3-3 0 16,-6-1-15-16,-7 2-35 16,-7-2-11-16,-6 5-68 15,-7 4-53-15</inkml:trace>
  <inkml:trace contextRef="#ctx0" brushRef="#br0" timeOffset="41810.36">17742 3834 522 0,'0'0'56'0,"0"0"-55"16,0 0-1-16,0 0-2 15,0 0 2-15,0 0 9 16,84 2-7-16,-42-4-2 0,4-6-9 16,-5-2-54-1,7 4-61-15,-6-6-157 16</inkml:trace>
  <inkml:trace contextRef="#ctx0" brushRef="#br0" timeOffset="42800.01">18718 3360 450 0,'0'0'139'0,"0"0"-127"16,0 0-12-16,0 0-7 15,0 0 7-15,0 0 16 16,-41 94-16-16,37-46 1 16,-1 2 1-16,3-3-2 15,2-7 2-15,0-6-2 16,0-9 0-16,4-10 0 16,8-5 0-16,-3-7-4 0,4-3 2 15,5 0 2 1,9-24 5-16,6-15-5 0,5-7-3 15,2-2-1-15,-2 4-9 16,-6 12 2-16,-9 8 10 16,-9 12 2-16,-5 7-1 15,-5 4 0-15,-4 1-2 16,0 0-2-16,0 20 0 16,0 7 4-16,0 9 4 15,2-3-4-15,8 1 1 16,1 0-1-16,5-6 0 15,3-3-1-15,-1-10 1 0,2-6-2 16,5-5 2-16,-5-4 0 16,5 0 1-1,-2-14-1-15,2-12 0 0,4-5 1 16,-2-3-1-16,-2 0 0 16,-3 3 0-16,-2 4 1 15,-2 4-2-15,-3 4 1 16,-1 5 0-16,-5 3-1 15,-3 7 1-15,-4 4-2 16,0 0 1-16,0 0-2 16,2 9 3-16,2 11-1 15,-2 8 1-15,3 2 3 16,1 4-3-16,0 0 0 16,3-2 1-16,2 0-1 15,1-6 1-15,1-3-1 0,1-10 0 16,1-3-2-16,-1-6 2 15,2-4 0-15,0 0 0 16,0-9 0-16,-1-16 1 16,-1 0-1-16,-3-8 0 15,-1 5-5-15,-3 6 5 16,-5 3 0-16,0 6 1 16,-2 3-1-16,0 8 1 15,-2 2-1-15,0 0 0 16,3 2 2-16,-1 18 0 15,5 6-2-15,0 1 6 16,3 0-5-16,4 2 0 16,-1-5-1-16,3-2 0 15,-3-4 0-15,0-6 0 0,1-5-11 16,-1-7-29-16,1 0-41 16,-3-18-18-16,-2-15-171 15</inkml:trace>
  <inkml:trace contextRef="#ctx0" brushRef="#br0" timeOffset="42981">19671 3341 417 0,'0'0'92'16,"0"0"-83"-16,0 0-9 15,0 0 1-15,0 0-4 16,0 0-11-16,9-9-2 0,9 9-43 15,4 0-32-15,0 0-1 16,1 0-58-16</inkml:trace>
  <inkml:trace contextRef="#ctx0" brushRef="#br0" timeOffset="43332.8">19858 3435 175 0,'0'0'51'0,"0"0"-20"15,0 0-1-15,42 122 7 16,-28-84 5-16,1-1-3 15,-4 0-20-15,3-3 0 0,-3-2 0 16,-1-7-18 0,-2-8 14-16,1-6-6 15,-3-6-1-15,0 0 3 0,0-5-11 16,1 0 10 0,5-22 2-16,5-12-12 0,0-5 4 15,5 2-4-15,-1 0-16 16,-4 9 10-16,-3 11 0 15,-3 6 6-15,0 7 0 16,-4 2 0-16,-1 2 3 16,-1 0 0-16,1 21 5 15,0 6 19-15,0 7-8 16,0 2-8-16,-1-1-8 16,-1-3-1-16,3-5 3 15,-2-4-5-15,-1-4-9 0,7-2-76 16,3-9-167-16</inkml:trace>
  <inkml:trace contextRef="#ctx0" brushRef="#br0" timeOffset="44432.03">20959 3441 371 0,'0'0'65'15,"0"0"-48"-15,0 0-14 16,0 0 10-16,0 0 32 16,45-109-19-16,-21 75-15 15,-1-4-5-15,-2-2-5 16,-2-3 15-16,-4 6-12 15,1 1 0-15,-8 3 5 16,-1 8-6-16,-3 6-1 0,1 8 0 16,-2 5 0-1,-3 3 4-15,0 3-6 0,0 0-4 16,0 0 3-16,0 13 0 16,2 15 1-16,2 7 7 15,-2 5-7-15,0 1 10 16,3 2-10-16,-1-6 0 15,3 6 2-15,-2-6-1 16,-1 2-1-16,0-6 0 16,-1 0 1-16,1-5-3 15,-4-1 2-15,0-6-9 16,0-5-14-16,0 1-19 16,0-6-26-16,-15 3-23 15,-3-6-135-15</inkml:trace>
  <inkml:trace contextRef="#ctx0" brushRef="#br0" timeOffset="44721.95">20729 3639 379 0,'0'0'64'0,"0"0"-64"16,0 0 0-16,0 0 36 15,0 0 18-15,0 0-25 16,106 34-19-16,-64-28-8 16,9-3 12-16,2-3-14 0,3 0 0 15,2 0 6-15,-4 0-6 16,-8 0 0-16,-3 6 0 16,-10 4 0-16,-6 1-5 15,-10 0-11-15,-6 3-17 16,-6-5-18-16,-5 1-9 15,0 3-54-15,-5 0-184 16</inkml:trace>
  <inkml:trace contextRef="#ctx0" brushRef="#br0" timeOffset="45319.41">20925 3950 378 0,'0'0'84'0,"0"0"-68"16,0 0-12-16,0 0 7 16,0 0 13-16,0 0-12 15,-82 145-3-15,62-92 3 16,-1 2-7-16,6-7 4 15,2-7-3-15,4-5-4 16,5-15 3-16,-1-7-5 0,5-8 0 16,0-6-2-1,0 0 2-15,0-16 0 0,0-20 8 16,7-12-2-16,1-8-12 16,2-3 6-16,-6 1-19 15,3 13 18-15,-5 8 2 16,-2 11-1-16,2 12 0 15,-2 7 1-15,2 7-1 16,0 0 0-16,6 0-4 16,5 17 4-16,7 13 1 15,9 4 2-15,7 6-3 16,1 0 3-16,-1 0 0 16,-1-1-3-16,-4-5 0 0,-2-8 0 15,-6-7 0 1,-5-7 0-16,-7-5 0 0,-4-5 1 15,-3-2-4-15,-2-4 9 16,-2-24 4-16,2-11-1 16,-2-5-9-16,0 0 1 15,0 6-1-15,0 2 1 16,0 10-1-16,0 4 0 16,0 6-13-16,8 4-3 15,-2 0-42-15,3 8-41 16,-1 4-70-16</inkml:trace>
  <inkml:trace contextRef="#ctx0" brushRef="#br0" timeOffset="45981.48">21864 3088 246 0,'0'0'39'0,"0"0"-33"0,0 0 20 16,0 0 28-16,0 0-25 16,0 0-10-16,-14-9-11 15,3 20-5-15,-2 18 16 16,-7 8 1-16,-1 14 24 15,0 8-7-15,-4 13-13 16,0 17-2-16,0 19-2 16,1 14-9-16,2 13 11 15,4 1-10-15,11-10-5 16,7-13 6-16,0-15-8 16,9-14-2-16,12-14-3 0,5-11 4 15,1-11-7 1,-3-10 3-16,1-8-11 0,-7-8-34 15,-7-6-56-15,-7-16-144 16</inkml:trace>
  <inkml:trace contextRef="#ctx0" brushRef="#br0" timeOffset="49736.08">22102 3409 167 0,'0'0'52'15,"0"0"-3"-15,0 0-20 16,0 0 9-16,0 0 5 16,0 0-14-16,0 0-2 15,0-11-10-15,0 9 0 16,0 2 22-16,0-4-14 15,0 3-2-15,0 1-4 16,0-2-5-16,0 2 1 16,0 0-7-16,0 0-7 15,0 0 10-15,0 0-11 16,-2 12 0-16,2 5 2 0,-2 6 0 16,2-1-1-16,0 3-1 15,0 0 0-15,4 3 0 16,9-2 0-16,5-2 0 15,0-2 0-15,2-1 1 16,3-10-2-16,0-3 1 16,2-4 0-16,-2-4-3 15,1 0 3-15,-2-14 0 16,0-10 4-16,-1 0-2 16,-8 0-2-16,-1 2-2 15,-10 4 2-15,0 6 2 16,-2 4-2-16,0 4 0 15,0 2 0-15,0 2 0 16,0 0 0-16,0 0-8 0,0 12 5 16,0 12-1-16,0 12 4 15,2 10 0-15,2 8 0 16,3 4 0-16,-3 3 0 16,-4 2 0-16,0-6 0 15,0-2 0-15,-2 0 0 16,-13-8 0-16,-3-6 1 15,3-7-1-15,-2-9 1 16,2-7-1-16,1-6 0 16,-1-8 9-16,-5 2-9 15,-5-6 0-15,-6 2 1 0,0-2 2 16,0 0-3-16,4 0 0 16,7 0 0-16,4-6 1 15,8-2-1-15,1-2-3 16,5 1 1-16,2 2-18 15,0-5-39-15,0 2-43 16,15-2-24-16,6-2-182 16</inkml:trace>
  <inkml:trace contextRef="#ctx0" brushRef="#br0" timeOffset="51166.13">23062 3706 91 0,'0'0'21'0,"0"0"18"16,0 0-1-16,0 0 1 15,0 0 2-15,0 0-7 16,0-18-13-16,0 18 8 0,0-3-8 15,0 3 7 1,0 0-5-16,0 0-2 0,0 0-5 16,0 0 0-16,0 0-6 15,0 0 14-15,0 0-10 16,0 0 2-16,0 0 3 16,0 0-6-16,0 0-1 15,0 0-4-15,0 0-4 16,0 0 16-16,0 0-19 15,0 0 0-15,0 0 1 16,0 0-2-16,0 0 0 16,11 0-1-16,10 0 1 0,5 0 3 15,6 0-3-15,3 0 0 16,3 0 1-16,-3 0 1 16,-6 0-2-1,-6 0 0-15,-5 0 0 0,-7 3 0 16,-5-2 0-16,-1 1 0 15,-5-2 0-15,0 0 0 16,0 0 5-16,0 0-3 16,0 0-2-16,0 0 19 15,-9-2-18-15,-11-5 1 16,-2-2-2-16,-7 5 0 16,-4-2 0-16,-6 5-1 15,1 1 1-15,7 0-1 0,4 0 1 16,10 0 0-1,5 0 0-15,6 0 0 16,4 0 0-16,2 0-1 0,0 0 1 16,0 0-5-16,0 0 4 15,0 0-5-15,0 0 4 16,0 0 2-16,6 1-2 16,8 5 2-16,1 1 0 15,3-1-2-15,2-3 2 16,0-3 0-16,3 0 1 15,-4 0-1-15,-3 0 1 16,-3 0-1-16,-8 0 0 16,0 0-1-16,-5 0 1 15,0 0-3-15,0 0-3 0,0 0-17 16,-8 0-46-16,-13 0-143 16</inkml:trace>
  <inkml:trace contextRef="#ctx0" brushRef="#br0" timeOffset="53216.23">23906 3342 22 0,'0'0'129'0,"0"0"-120"16,0 0-1-16,0 0 4 16,0 0 15-16,0 0-6 15,0 0-7-15,10-11 6 16,-10 8 4-16,0 2 4 16,0-2 6-16,0 2-25 15,0 1 2-15,0-3 7 16,0 2-1-16,0-2 2 15,0 3-4-15,0 0-5 16,0 0 9-16,0 0-19 16,0 0 1-16,0 0 3 15,0 0 0-15,0 0 2 16,0 0-6-16,-7 0 7 0,-2 8 10 16,-9 13-16-16,-4 8 2 15,-5 8 3-15,-2 9-2 16,2 10 6-16,1 6-10 15,1 12 1-15,3 4 6 16,2 2-7-16,5 1 0 16,1-6 2-16,7-8-2 15,3-9 2-15,4-11-2 16,0-11 0-16,0-12 5 16,7-8-5-16,3-8 0 15,0-2 4-15,-1-4-4 16,-1-2 0-16,-1 0-31 15,2 0-69-15,2 0-61 16</inkml:trace>
  <inkml:trace contextRef="#ctx0" brushRef="#br0" timeOffset="55045.49">24116 3502 160 0,'0'0'67'0,"0"0"-41"0,0 0 19 16,0 0-6-16,0 0-2 15,0 0 8-15,0-23-23 16,0 23 0-16,0 0-5 15,0 0-8-15,0 0 13 16,-2 0-17-16,0 0-1 16,0 0 0-16,-3 6 0 15,-4 14 7-15,-4 6-4 16,0 10-7-16,-1 4 15 16,3 6-15-16,1 3 0 15,8-8 2-15,2-5-1 16,0-9 0-16,0-12-1 15,10-2 0-15,3-5-1 16,3-6 1-16,1-2 0 0,4 0 9 16,1-12-4-16,-2-14-2 15,2-4-3-15,-4-4 0 16,2-5 1-16,-4 5-1 16,-5 3 0-16,-1 8 1 15,-2 9-1-15,-4 5 0 16,-2 8 0-16,-2 1 0 15,0 0-5-15,0 1-2 16,5 22 5-16,-3 3 2 0,2 6 2 16,3 2-1-16,2-2-1 15,2-4 0-15,3-6 0 16,-1-5 0-16,-2-9 0 16,5-5 0-16,-3-3-1 15,1 0 1-15,1-3 0 16,3-22 1-16,-1-4 4 15,-1-5-5-15,-3-4 0 16,-3 3 2-16,-4 5-2 16,-1 8 1-16,-3 6-1 15,-2 4 0-15,0 6-5 16,2 2-8-16,-2 4-32 16,2 0-38-16,2 0-98 15</inkml:trace>
  <inkml:trace contextRef="#ctx0" brushRef="#br0" timeOffset="55448.75">24667 3796 310 0,'0'0'62'16,"0"0"-40"-16,0 0-20 15,0 0 6-15,0 0 1 16,0 0-8-16,0 40 1 16,0-13-2-16,6-4 0 15,6-5 5-15,1-5-5 0,2-2 0 16,-1-5 0-16,1-4 2 16,-3-2 4-16,1 0 2 15,-5-4 11-15,2-14 1 16,-4-6-19-16,-4-2-1 15,-2-4 3-15,0 3-2 16,0 4 4-16,-4 5-5 16,-12 1 3-16,-3 7 21 15,-2 6-23-15,4 1 8 16,-1 3-8-16,2 0-1 16,5 2-2-16,4 7-17 15,1 4-32-15,6-2-29 0,0 1-48 16</inkml:trace>
  <inkml:trace contextRef="#ctx0" brushRef="#br0" timeOffset="55721.63">25126 3571 124 0,'0'0'239'16,"0"0"-204"-16,0 0-33 16,0 0 8-16,0 0-3 15,0 0 7-15,0 105-2 0,-7-68-8 16,2-4-1-16,3-9-3 16,2-6 0-16,0-6 0 15,0-5 0-15,0-2-1 16,0-5-2-16,-5 0-24 15,-5 0-28-15,-4 0-84 16</inkml:trace>
  <inkml:trace contextRef="#ctx0" brushRef="#br0" timeOffset="55901.8">25026 3709 260 0,'0'0'80'15,"0"0"-69"-15,0 0-3 16,0 0 15-16,0 0-9 15,0 0-5-15,6 0 1 0,9 0-6 16,3 0-1-16,5 0-2 16,3-6-2-16,-1-2-16 15,-1-2-43-15,-1-2-7 16,-6 2-91-16</inkml:trace>
  <inkml:trace contextRef="#ctx0" brushRef="#br0" timeOffset="56398.74">25352 3527 260 0,'0'0'46'0,"0"0"-39"0,0 0-6 15,0 0 18-15,0 0 7 16,0 0-15-16,0 114 13 16,0-67-13-16,0-3-4 15,0-3-3-15,0-8-1 16,0-10-2-16,10-6-1 15,1-9-4-15,2-6 1 16,1-2 0-16,3 0 3 16,3-10 2-16,1-19 0 15,-2-6 0-15,2-8-2 16,-3 2 0-16,-5 0 0 16,-2 11 0-16,-7 8 0 15,1 12 7-15,-5 7 18 0,0 3 8 16,0 0-28-1,0 0-1-15,0 19-5 16,0 9 1-16,2 6 0 0,3 2 1 16,1-3-1-16,3-5 1 15,3-9-1-15,0-2 0 16,-1-9-1-16,-1-2 1 16,1-5-2-16,-5-1 2 15,2 0 7-15,0-15 24 16,1-12-20-16,-1-3-7 15,0 1 10-15,-4-2-13 16,1 5-1-16,-3 6 1 0,-2 3 0 16,0 4-2-1,0 5-30-15,0 6-47 0,0 2-90 16</inkml:trace>
  <inkml:trace contextRef="#ctx0" brushRef="#br0" timeOffset="56616.71">25919 3806 306 0,'0'0'29'0,"0"0"-18"15,0 0 0-15,0 0 10 16,0 0-8-16,0 0-4 15,0 107-9-15,0-96 0 0,0 1-6 16,0-2-64-16,7-6-116 16</inkml:trace>
  <inkml:trace contextRef="#ctx0" brushRef="#br0" timeOffset="56891.1">26387 3488 388 0,'0'0'37'0,"0"0"-35"16,0 0 5-16,0 0 8 15,-56 119-8-15,29-78 6 16,0 0-12-16,2-7 0 15,6-4-1-15,3-10 1 16,5-7-3-16,7-10 2 16,-1-3-10-16,3 0-16 15,-1-7-108-15,1-11-121 16</inkml:trace>
  <inkml:trace contextRef="#ctx0" brushRef="#br0" timeOffset="57035.05">26244 3571 278 0,'0'0'38'0,"0"0"-38"0,0 0 1 16,0 0 17-16,0 0-13 15,0 0-4-15,37 91-1 16,-27-65-4-16,-3-1-76 16</inkml:trace>
  <inkml:trace contextRef="#ctx0" brushRef="#br0" timeOffset="57237.95">26572 3742 314 0,'0'0'41'0,"0"0"-23"15,0 0-13-15,0 0 19 16,0 0-7-16,0 118-16 15,0-100-1-15,0-4-10 16,0 0-88-16,0-6-172 16</inkml:trace>
  <inkml:trace contextRef="#ctx0" brushRef="#br0" timeOffset="57468.39">26877 3579 333 0,'0'0'72'0,"0"0"-57"16,0 0-14-16,0 0 15 16,-16 105 7-16,12-80-23 15,1 0 2-15,1-7-2 16,0-8-4-16,0-2-11 15,0-2-63-15,0-5-62 16</inkml:trace>
  <inkml:trace contextRef="#ctx0" brushRef="#br0" timeOffset="57603.69">26830 3721 255 0,'0'0'57'0,"0"0"-53"16,0 0 10-16,0 0-14 15,0 0-7-15,0 0-3 16,14 22-66-16</inkml:trace>
  <inkml:trace contextRef="#ctx0" brushRef="#br0" timeOffset="57798.7">27066 3807 167 0,'0'0'67'16,"0"0"-62"-16,0 0 5 0,0 0-1 16,0 0-9-16,0 0 4 15,49 0-4-15,-35 0-7 16,1 0 6-16,-1 0-31 16,-4 0-21-16,-1-1-9 15</inkml:trace>
  <inkml:trace contextRef="#ctx0" brushRef="#br0" timeOffset="57950.09">27245 3806 106 0,'0'0'26'0,"0"0"-1"0,0 0 12 16,0 0-15-16,0 0-10 16,0 0-5-16,62 0-5 15,-55 0-2-15,1 0-5 16,1 0-85-16</inkml:trace>
  <inkml:trace contextRef="#ctx0" brushRef="#br0" timeOffset="58233.15">27632 3481 379 0,'0'0'60'0,"0"0"-58"16,0 0-2-16,0 0 22 16,0 0-8-16,8 103-3 15,-8-74-11-15,0 1 0 16,0-7 1-16,0-7-1 15,0-5-6-15,0-6-22 16,-2-4-56-16,-4-1-21 16</inkml:trace>
  <inkml:trace contextRef="#ctx0" brushRef="#br0" timeOffset="58427.26">27440 3595 279 0,'0'0'95'0,"0"0"-70"15,0 0-20-15,0 0 6 16,0 0 24-16,0 0-30 16,3 18-5-16,15-10 8 15,3-2-8-15,6-6 4 16,2 0-4-16,5 0-7 16,-5 0-14-16,-5-10-63 15,1-4-19-15</inkml:trace>
  <inkml:trace contextRef="#ctx0" brushRef="#br0" timeOffset="58948.43">27883 3407 279 0,'0'0'77'0,"0"0"-43"16,0 0-25-16,0 0-3 15,0 0 3-15,0 0 0 16,0 0-2-16,3 98 1 15,-12-58-8-15,2 0 17 16,3-4-14-16,4-4-2 16,0-8 11-16,0-10-12 15,2-2 0-15,9-9 1 0,5-3-1 16,1 0 14-16,4-18-14 16,-1-13 0-16,-3-5 1 15,-3 0-1-15,-5 0-1 16,-5 2 1-16,-2 8 0 15,1 6 3-15,-3 10-2 16,0 3-1-16,0 7 12 16,0 0-12-16,0 5-9 15,0 17 9-15,0 1 7 16,0 4-2-16,0 3-5 16,0 0 0-16,11-4 5 15,5-2-5-15,2-10 0 16,3-1 0-16,4-10 1 0,-2-3 14 15,-3 0-15-15,-1-7 0 16,-3-17 9-16,-5-5-8 16,-4-1-1-16,-3 0 0 15,-4 4 2-15,0 4-1 16,0 9-1-16,0 4 0 16,0 5-3-16,-2 4-9 15,-2 0-32-15,-1 0-40 16,1 4-90-16</inkml:trace>
  <inkml:trace contextRef="#ctx0" brushRef="#br0" timeOffset="59340.41">28251 3626 255 0,'0'0'38'16,"0"0"9"-16,0 0-8 15,0 0 7-15,0 0-11 16,0 0-18-16,0 87-4 16,0-80 2-16,0-6-8 15,0-1 9-15,0 0-6 16,0 0 7-16,2 0-1 16,8 0-13-16,3-15 5 15,7-7-2-15,3-5-5 16,-2 8 0-16,-2 7-1 15,-7 7 0-15,-5 5-5 16,-7 0 5-16,3 0-5 0,-3 8 3 16,2 6 2-16,0 6 7 15,-2 1-7-15,0 1 0 16,0-1 3-16,0-2-3 16,0-1 0-16,0-3 0 15,0-2-2-15,0-7 2 16,0-2-48-16,7-4-39 15,4 0-83-15</inkml:trace>
  <inkml:trace contextRef="#ctx0" brushRef="#br0" timeOffset="59801.49">28897 3402 314 0,'0'0'157'0,"0"0"-118"15,0 0-36-15,0 0 15 16,0 0-6-16,0 0 2 16,-73 93-8-16,44-54-6 15,-4 2 8-15,-1 3-8 16,3 4 0-16,-2-3 0 15,2-8 0-15,4-7-8 0,6-11-24 16,13-15-20-16,6-4 2 16,2-9 2-16,0-20-69 15,0-9 26-15,13-6 50 16,5-4 41-16,-1-2 3 16,-3 4 7-16,-1 9-6 15,-3 11-4-15,-4 12 65 16,-4 7-6-16,0 7-13 15,-2 0-15-15,0 0-18 16,0 7-5-16,0 11 40 16,0 5-26-16,0 2-14 0,3-1 0 15,-1 0-8 1,4 0 0-16,2-2-5 0,-2-2-17 16,3-2-28-16,-3-1-79 15</inkml:trace>
  <inkml:trace contextRef="#ctx0" brushRef="#br0" timeOffset="60220.1">28974 3688 206 0,'0'0'94'0,"0"0"-67"16,0 0-5-16,0 0 15 0,0 0 8 16,0 0-18-16,0 91-26 15,0-82 0-15,0-8 1 16,0 2-2-16,0-3 7 16,0 0-7-16,0 0 0 15,12-15 18-15,7-5-18 16,-2-3 2-16,3-4-4 15,-4 9 4-15,-3 5-1 16,-4 4 1-16,-7 9-1 16,0 0 17-16,-2 0-17 15,2 6-1-15,2 14 18 0,-2 3-11 16,-2 0 8-16,2 0-11 16,0-3-3-16,0-2 4 15,0-6-5-15,1-7-1 16,1-2-1-16,-2-3-16 15,2 0-21-15,6 0-107 16</inkml:trace>
  <inkml:trace contextRef="#ctx0" brushRef="#br0" timeOffset="60650.26">29356 3066 459 0,'0'0'50'0,"0"0"-50"16,0 0 0-16,0 0 21 16,0 0 7-16,14 144-17 15,-5-88-1-15,-5 5-4 16,-2 1 8-16,-2-6-7 15,0 0-1-15,-10-2 10 16,-13-4-13-16,-6-2-1 16,-2-6-2-16,-5-3-5 15,3-6-19-15,-5-2-107 16,2-12-342-16</inkml:trace>
  <inkml:trace contextRef="#ctx0" brushRef="#br0" timeOffset="61682.36">29548 2788 305 0,'0'0'82'0,"0"0"-69"16,0 0 16-16,0 0-11 0,0 0 0 16,0 0-2-16,47 21-7 15,-22 23 8-15,-4 10 2 16,2 10-3-16,-5 11 16 16,-7 5-15-16,-7 4-1 15,-4 2 2-15,0 3-14 16,0 3 0-16,-19 4 0 15,-8 4-4-15,-4-7 6 16,-3-11-6-16,3-20 0 16,4-15 4-16,7-14-4 15,5-9 0-15,1-8 0 0,3-8-3 16,2-5 2-16,0-3-54 16,2 0-86-16,7-18-239 15</inkml:trace>
  <inkml:trace contextRef="#ctx0" brushRef="#br0" timeOffset="62365.31">30045 2679 378 0,'0'0'27'0,"0"0"-15"0,0 0 11 16,0 0 21-16,0 0 17 16,0 0-36-1,16-84-15-15,-6 77 6 0,4 0-3 16,-1-1 16-16,3-1-23 15,-3 3 0-15,1 0 4 16,-1 2-9-16,1 2-1 16,-3 2 0-16,0 0 0 15,-5 0-1-15,-1 8 1 16,-5 11 0-16,0 3 6 16,0 6-3-16,-5 3 6 15,-21 6-6-15,-5-1-2 16,-6 2 6-16,6-2-7 15,2-2 0-15,8-4 2 16,2-4 0-16,7-1-2 0,2-8 0 16,3-5 0-16,7 0 2 15,0-6-2-15,0 1 0 16,0-1 0-16,0-3 0 16,5 3 0-16,11 3 2 15,6-1-1-15,7-3 10 16,5 0-11-16,-1-3 0 15,3-2-1-15,-10 0-5 16,-1 0-74-16,-14-2-192 16</inkml:trace>
  <inkml:trace contextRef="#ctx0" brushRef="#br0" timeOffset="67318.92">24679 2654 125 0,'0'0'18'0,"0"0"-6"15,0 0-10-15,0 0 15 16,0 0-7-16,0 0-10 15,0 0 6-15,0-27-6 16,0 24 0-16,0 3 3 16,0 0 4-16,0 0 11 15,0 0-3-15,0-1 5 16,0-3 14-16,0 2-21 16,0-2-1-16,0-1-3 15,0 4 0-15,0-4 4 16,0 5-5-16,0-1-7 15,0-1 12-15,0 2-12 16,0-3-1-16,0 3 4 0,0-1 1 16,0 1 8-16,0 0-9 15,0 0-2-15,0 0 16 16,0 0-17-16,0 0 2 16,0 0 4-16,0 0-5 15,0 0 4-15,0 0-6 16,0 0 1-16,0 0 13 15,0 0-12-15,0 0-2 16,0 0 4-16,0 0-3 16,0 0 3-16,0 0-4 15,0 0 0-15,0 0 1 16,-6 0 0-16,-5 18-1 0,-9 11 3 16,-3 10-2-16,-6 1 3 15,3 6-4-15,-5 4 0 16,2 0 11-16,0 0-10 15,4-1 0-15,3-9 5 16,5-7-4-16,7-3 0 16,1-9-2-16,5-5 0 15,4-3 3-15,-2-6-3 16,2-3 0-16,0-2 4 16,0-2-4-16,0 0 6 0,0 0-6 15,0 0 0-15,0 0 11 16,0 0-8-1,0 0-3-15,0 0 7 16,0 0-3-16,0 0-4 0,0 0 0 16,0-2 0-16,0-2 3 15,0-3-3-15,0-2-5 16,0 1-8-16,6-2-12 16,1 0-13-16,-1-2-16 15,4-1-28-15,-6 2-3 16,5-3-120-16</inkml:trace>
  <inkml:trace contextRef="#ctx0" brushRef="#br0" timeOffset="68256.89">24332 2791 136 0,'0'0'34'16,"0"0"-14"-16,0 0 5 15,0 0 5-15,0 0-13 16,0 0-4-16,0-34 11 16,0 32-16-16,0 2 12 15,0 0 9-15,0 0-2 0,0 0-8 16,0 0-19-16,0 16 0 16,0 9 13-16,-4 8-8 15,-5 5-1-15,2 2 2 16,-2 2 0-16,1-2 4 15,1-2-10-15,-3 1 1 16,4-7 12-16,-1-3-11 16,3-2-2-16,2-7 5 15,0-4-4-15,2-6 1 16,0-1-2-16,0-5 0 16,0-3 2-16,0 1-2 15,0-2 0-15,0 0 3 16,0 0-2-16,0 0 4 15,0 0-5-15,0 0 0 16,0 0 11-16,0 0-10 16,2 0-1-16,7 0 5 0,4 0-3 15,3-3 0-15,2-3-2 16,3-3 0-16,2 1 0 16,2 0 0-16,-1-3 0 15,0 6 1-15,-1-3 0 16,-3 4-2-16,-5 0 1 15,-1 0 0-15,-3 2 0 16,0 0 0-16,0-2 0 16,-4 2 0-16,2 0 1 15,-3 0-1-15,-1 2 0 0,2-2 0 16,-3-1-1-16,0 3 1 16,1-1-1-16,-5 1-1 15,2 0 4-15,-2 0-4 16,0 0-1-16,0 0 3 15,0 0-7-15,0 0 7 16,0 0-3-16,0 0-5 16,0 0-26-16,0 0-69 15,-4 0-76-15</inkml:trace>
  <inkml:trace contextRef="#ctx0" brushRef="#br0" timeOffset="69284.16">25635 2654 49 0,'0'0'175'0,"0"0"-168"15,0 0-5-15,0 0 24 16,0 0 9-16,0 0-20 16,0-13-15-16,-4 26 0 15,-3 8 12-15,3 5-6 16,-4 2 1-16,-4 6 11 15,-1 4 20-15,-3 5-14 16,-4 2-9-16,0 1-4 0,0 1 19 16,2-8-24-16,0 0-1 15,5-7 3-15,3-5-4 16,4-6 1-16,2-5-5 16,4-6 0-16,0-2 4 15,0-5-4-15,0 2 0 16,0-3 1-16,0 0 0 15,0-2 0-15,0 0-1 16,-2 0 0-16,2 0 6 16,0 0-5-16,0 0-1 15,0 0 0-15,-3 0-17 16,1-6-39-16,2-4-66 0,0-4-141 16</inkml:trace>
  <inkml:trace contextRef="#ctx0" brushRef="#br0" timeOffset="69765.25">25306 2935 274 0,'0'0'33'16,"0"0"-10"-1,0 0-23-15,0 0 0 0,0 0 5 16,0 0 2-16,7 22 22 16,-5 0-17-16,2 5 2 15,-2 3 8-15,0 3-12 16,-2 2 2-16,0-3 9 16,0-2-21-16,3-4 5 15,1-5 0-15,3-4 0 16,0-3 0-16,-1-1-5 15,1-6 0-15,2-2 10 16,0-4-10-16,-2-1 0 16,1 0 12-16,4 0-3 15,1 0 6-15,3-4-15 0,-1-8 0 16,3-2 2-16,0 2-2 16,-2-2 0-16,2 0 2 15,-5 2-1-15,0-2-1 16,-2 3 0-16,-2-4 0 15,0 3 2-15,-2-1-2 16,-2 3-4-16,1-1 3 16,-2 3-6-16,1 0-23 15,-1 4-47-15,3-1-87 16</inkml:trace>
  <inkml:trace contextRef="#ctx0" brushRef="#br0" timeOffset="71349.28">28196 2675 28 0,'0'0'154'16,"0"0"-94"-16,0 0-30 16,0 0 6-16,0 0 19 15,0 0-22-15,7-12-14 16,-7 12-11-16,0 0-2 16,0 0-2-16,0 0-4 15,0 6 0-15,0 14 0 16,0 8 5-16,0 1 6 0,-12 6-3 15,1 1-2-15,-2 0 21 16,1-1-25-16,2-4 3 16,1-2 1-16,2-4-5 15,0 0 1-15,3-6-2 16,2-4 0-16,-1-8 3 16,3 0-3-16,0-5 0 15,-2-2 0-15,2 0 1 16,-4 0 6-16,-6 0-7 15,-3-10 1-15,-7-11-8 16,3 2 2-16,-1-6-12 0,0 4 15 16,4 4-16-1,6 3 14-15,-1 6-5 0,4 4 9 16,3 2-1-16,-1 0 1 16,3 2 0-16,0 0-2 15,0 0 2-15,0 0-1 16,0 0-8-16,0 7 9 15,0 13-2-15,10 0 7 16,3 1-5-16,0 2 6 16,1-2-5-16,-3 0 13 15,-3-5-14-15,4-4 0 16,-5-5 6-16,-1-3-4 16,0 1-1-16,0-5 2 15,0 0-2-15,7 0 16 0,3-11-5 16,4-8-11-1,-2-4-2-15,2 6-56 16,2-1-122-16</inkml:trace>
  <inkml:trace contextRef="#ctx0" brushRef="#br0" timeOffset="129212.98">9970 11187 75 0,'0'0'0'0,"0"0"-2"16,0 0 2-16,0 0 16 15,0 0 17-15,0 0-14 16,0 0 2-16,0 0-3 16,-40-46 9-16,37 42-14 0,-1 4-9 15,0-2-4 1,-1 2-9-16,-1 0-22 16,2 0 5-16,-2 0-12 0,0 0 13 15,-3 0 18-15,1 0 7 16,-2 0-1-16,4 0 1 15,-1 0-37-15</inkml:trace>
  <inkml:trace contextRef="#ctx0" brushRef="#br0" timeOffset="131867.5">9801 11135 139 0,'0'0'38'0,"0"0"-19"15,0 0-3-15,0 0-2 16,0 0 2-16,0 0 0 15,-34 0-3-15,30 0 8 16,-3-3-18-16,3 2 0 16,-3-2 1-16,2 1 2 0,1 2 6 15,0-1-10-15,-1-2-1 16,-1 2 13-16,-4-2-10 16,4 0 4-16,-3 2 2 15,1-2-6-15,-4 1-1 16,-1 2-3-16,-3-2 0 15,-1 0 5-15,-4 2-4 16,-1 0 0-16,0 0 4 16,-3 0-5-16,1 0 3 15,-1 0-3-15,2 9 0 16,4-2 0-16,1 3 0 16,5 2 0-16,-3 0 0 0,5 1 1 15,2 1-2-15,-3 3 1 16,6 3 0-1,0 0-2-15,-1 5 2 0,5 0-1 16,2 5 1-16,0 1 0 16,0-2 1-16,0 1-1 15,0-2 0-15,13 1 2 16,0-2-2-16,5-6 0 16,2 2-1-16,4-4 4 15,1-1 0-15,2 1-3 16,2-6 0-16,2-3 1 15,0-2-1-15,2-1 0 16,-1-4 0-16,-3 0 1 0,2-3-1 16,-4 0 0-16,0 0 0 15,2 0 4-15,-5-3-4 16,-2-7 0-16,-2 0 0 16,-1-3 2-16,-4 2-2 15,1-5 0-15,-3 0 0 16,-3 1 2-16,-2-2-2 15,0 1 0-15,-1 0 0 16,-3-2 0-16,1 4 0 16,-5-1 0-16,0 2 0 15,0 1 0-15,0-1 0 16,0 1-2-16,0-2 2 0,0 3 0 16,-5-4-3-16,-6 1 3 15,-2 0-4-15,-5 0 0 16,0 5-1-16,-11-4-1 15,-2 7-1-15,-7 2 5 16,1 2-1-16,-3 0 3 16,-1 2 0-16,3 0-1 15,-1 0 1-15,-2 0 0 16,5 2 0-16,3 9-3 16,4-2 2-16,4 5-1 15,6-1 2-15,-2 2-2 16,6 4 2-16,-1-3 0 15,5 2-1-15,2 2 2 16,0 0 0-16,5 2-1 16,0 4 0-16,4 0 6 0,0 1-5 15,0-4 3-15,4 1-1 16,14 0-3-16,6-1 8 16,7-1-7-16,3-3-1 15,4-1 6-15,4-4-4 16,3-4-3-16,-1-3 1 15,-2-7 0-15,1 0 4 16,-3 0-4-16,-2-14 0 16,-5-4 3-16,-4-4-3 15,-4-2 0-15,-7-1 2 16,-5 1-1-16,-7 2 3 16,-4 0-4-16,-2-2 0 15,0-1 1-15,0 0-1 16,-10-5 0-16,-13 0 0 0,4 0 0 15,-6 0-1-15,-2-1 1 16,-2 3 0-16,-4 2-5 16,2 6 2-16,-1 6 3 15,-1 6-8-15,2 4 8 16,-3 4 1-16,1 0-1 16,-2 4 0-16,0 16 0 15,4 4 0-15,5 3 0 16,4-2 0-16,6 1 0 15,5 1 0-15,4-2 0 16,5 0 0-16,2-3 1 0,0 0-1 16,0 0 0-1,7 0-1-15,6 2 2 0,5-2 0 16,-1-1-1-16,6-7 0 16,-1-1 0-16,5-3 4 15,4-8-3-15,3-2 2 16,1 0-3-16,1 0 5 15,-5-4-5-15,-2-10 0 16,-2 0 3-16,-5-6-3 16,-5 1 0-16,-3-2 0 15,-7-1 0-15,-3-4-2 16,-2-3-1-16,-2-1-4 16,0 1 3-16,0-3-3 0,-6 3 3 15,-15 5-5-15,-2 2-9 16,-4 6 1-16,0 4 9 15,2 9 7-15,1 3 1 16,-3 0 4-16,-2 13-4 16,0 11 0-16,-2 6 0 15,9 3 0-15,-1-2 0 16,8 5 0-16,4-1 4 16,4-3-3-16,5 0-1 15,2-3 6-15,0-2-4 16,6-1 10-16,15-6-7 15,0-4 0-15,6-6 4 16,4-7-5-16,3-3 1 16,2 0-1-16,-2-16-4 0,-3-7 3 15,-2-4-3-15,-6-9-5 16,-2 5 2-16,-5-5-7 16,-7 3 4-16,-9 0-9 15,0 2-9-15,0 3-9 16,-3 2 5-16,-11 11 26 15,2 3-2-15,-9 7 0 16,2 5-16-16,-4 0-1 16,1 0-6-16,2 8 22 15,0 12-3-15,6 4 8 16,5 2 0-16,5-2 2 16,4 1 5-16,0 0 11 15,0-2 2-15,6 1 7 0,13-2-11 16,0-1-7-16,6-6 4 15,-1-3-2-15,1-4-3 16,0-3 0-16,-6-5-7 16,0 0 8-16,-6 0-7 15,0-11-2-15,-6-11 0 16,-7-6-7-16,0 0-25 16,0 2 7-16,-9 4-14 15,-9 6 19-15,-5 8 12 16,2 5 8-16,1 3 21 15,-3 0-11-15,1 3 0 16,0 12 2-16,1 1-2 0,9 5 0 16,2-2-2-16,8-6 0 15,2 3 10-15,0-4 2 16,7 1 6-16,13 0-12 16,2-5-5-16,3-6 8 15,4 0-12-15,-2-2-4 16,-4 0 8-16,2-6-9 15,-4-9 1-15,-6 4-1 16,-4-1 2-16,-6 0-4 16,-5 2 2-16,0 1-5 15,0 5 4-15,-2-3-16 16,-12 3-1-16,-4-2 8 16,0 2 10-16,3 2-1 0,-1 0 0 15,5 2 1-15,2 0 1 16,2 0 0-16,1 12 1 15,1 2-2-15,5 0 1 16,0 2 5-16,0 0-6 16,0 0 0-16,9 0 8 15,7-1-8-15,1-8 1 16,4-1 2-16,-6-6 3 16,5 0 7-16,-4 0-11 15,-1-7 0-15,1-14 5 16,-9-5-7-16,-5-2 0 15,-2 0-1-15,0-3-6 0,0 8 4 16,-11 3-12 0,-7 4 15-16,5 6-4 0,-5 6 0 15,2 1 1-15,3 3 3 16,-2 0 0-16,3 4 3 16,1 15-3-16,2 3 0 15,6-3 3-15,3 2-2 16,0-3 3-16,0-4-2 15,3-2 4-15,8-2 5 16,4-4-10-16,-1-4 2 16,-1-2 8-16,3 0-8 15,-5 0 3-15,3-4 3 16,-3-12-8-16,0-4 2 16,-7 0-3-16,-2 3-3 15,-2 1 1-15,0 5-1 16,0 1-1-16,-6 2-3 0,-5 0-2 15,2 4 1-15,4 2-20 16,1 2-4-16,4 0-31 16,0 0-50-16</inkml:trace>
  <inkml:trace contextRef="#ctx0" brushRef="#br0" timeOffset="159501.32">7631 13509 145 0,'0'0'30'0,"0"0"2"15,0 0 25-15,0 0-20 16,0 0-21-16,0 0-10 0,0 0 14 16,-4-62-6-16,4 56 8 15,-6 0 2-15,0-2-2 16,1 3 5-16,-1-1-10 16,2 4-3-16,-3 2 14 15,2-3-15-15,-2 3 4 16,3 0-3-16,0 0-2 15,-1 0 7-15,1 0-19 16,-3 0 1-16,2 14-1 16,3 6 0-16,0 6 0 15,2 6 1-15,0 2-1 16,0 4 2-16,0-2-2 16,0 0 0-16,9 1 1 15,5-7-1-15,3 0-1 16,1-4 0-16,5-6 1 0,0-4-2 15,4-4 2-15,2-6 0 16,-2-2 5-16,-2-4-5 16,-3 0 0-16,-9 0 2 15,1-4-1-15,-7-14 8 16,-3-4-9-16,-2-4 0 16,-2 0 3-16,0-3-3 15,0 3 0-15,-8-1 0 16,-6-1 0-16,1 2 0 15,-3 1 0-15,-4 3 0 16,0 2-3-16,-1 0 3 16,4 2 0-16,5 4-1 0,6 3 2 15,4 6-2-15,2 2 1 16,0 0-5-16,0 3 1 16,0 0 4-16,0 3 0 15,-2 16 0-15,-3 9 1 16,5 0-2-16,0 8 1 15,0-5 0-15,0-2 1 16,0 1-1-16,13-7-1 16,8-2 1-16,1-6 0 15,3-6-4-15,1-4 2 16,-4-5 2-16,-6 0 4 16,-3 0-2-16,-6-12 0 15,-5-12 3-15,0-4-4 0,-2-3 0 16,0 3-1-16,0 5 0 15,-15-2 3-15,-5-1-3 16,2 2-2-16,0 2 1 16,3 5 1-16,5 9-3 15,0 2-2-15,1 3 4 16,2 3-2-16,0 0 3 16,3 11 0-16,0 14 0 15,1 5 1-15,3 1-3 16,0-4 2-16,0-1 0 15,5-5-3-15,11-1 3 16,1-7 0-16,-1 1-2 16,-3-1 5-16,-2-8-2 15,-4 3-1-15,-2-5 0 0,-3-3-3 16,-2 0-3-16,0 0 6 16,0-6 3-16,0-17 2 15,0-6-5-15,0 0-3 16,-16 1 3-16,-8 2 0 15,-1 4 2-15,1 6-1 16,3 2 0-16,8 10 2 16,7 4 9-16,-2 0-6 15,0 11-6-15,-1 20 6 16,3 4-6-16,-2 1 3 16,8-4-3-16,0-5 1 15,0-2 0-15,12-5-1 16,3-6 0-16,1-4-3 0,-1-7 3 15,-1-3 0-15,-3 0-6 16,0 0-26-16,-4-5-19 16,-5-9-59-16,-2-2-98 15</inkml:trace>
  <inkml:trace contextRef="#ctx0" brushRef="#br0" timeOffset="161165.18">7183 13797 75 0,'0'0'0'16,"0"0"-49"-16,0 0 49 15,0 0 33-15,0 0 11 16,0 0-29-16,-65-1-14 0,56 1 3 16,5 0-4-16,-6 0 39 15,4 0 5-15,0 0-8 16,-3 0 13-16,1 0-16 16,2 0-4-16,0 0 10 15,1 0-7-15,3 0-4 16,0 0-8-16,2 0-5 15,0 0 5-15,0 0-14 16,0 0-2-16,0 0 7 16,0 0-8-16,0 0 4 15,0 0-3-15,0 0-3 16,0 0 3-16,0 0-4 16,0 0-2-16,4 0 2 15,17 0 6-15,4 0-1 0,7 0 3 16,11 0 1-16,5 1 3 15,10-1-11 1,14 0 1-16,6 0 6 0,9 0-8 16,8 0 2-16,5 0-2 15,-2-6 2-15,-3 4-1 16,-16-3-1-16,-5 4 0 16,-11-2-1-16,-10 1 1 15,-11 2 0-15,-12 0 0 0,-11 0 0 16,-7 0-2-1,-8 0 2-15,-4 0 0 16,0 0-1-16,-12 0 3 0,-25 2 2 16,-19 8-4-16,-13 2-15 15,-9 2 10-15,-15 0-4 16,-10-3 6-16,-4 0 0 16,2 1 4-16,9-10-1 15,14-2 0-15,10 0 1 16,12 0-1-16,4 0 0 15,6-2 0-15,3 2 1 16,5-8 0-16,2 6-1 16,6-2 0-16,3-2 0 15,2 2 1-15,0-2-1 16,7 2 0-16,-1 0 1 16,10 2-1-16,7 2 0 15,0 0 0-15,6 0 1 0,0-4-1 16,0 4 0-1,3 0-12-15,21-2 12 0,14 2 7 16,13-2-7-16,12 2 2 16,11 0-2-16,8 0 10 15,7 0-10-15,9 0 0 16,5 0 6-16,8 0-5 16,5 0-1-16,0-10 0 15,-7 1 0-15,-11 2-1 16,-16 0 1-16,-17 2 0 15,-14 1-1-15,-15 2 2 16,-16 0-1-16,-11 2 0 0,-7 0 0 16,-2 0 7-1,-9 0-7-15,-34 0-5 0,-21 0 2 16,-25 0 2-16,-16 8 0 16,-13 4-1-16,-2-5 2 15,-1-2 4-15,10-1-4 16,4-4 0-16,9 0 0 15,9 0 0-15,11 0 1 16,12 0-1-16,12 0 1 16,14 0 1-16,6 0-2 15,10 0 0-15,8 0 0 16,7 0 0-16,7 0 0 0,2 0-1 16,0 0-10-1,5 2 10-15,22 4-2 16,10-4 1-16,19-2 2 0,15 0 4 15,16 0 5-15,9 0-9 16,8 0 1-16,6-6 6 16,2-4-7-16,-2 0 0 15,-7 0 1-15,-11 4-1 16,-17 0 0-16,-15 6 0 16,-13 0 0-16,-13 0-1 15,-12 0 1-15,-9 0-3 16,-6 0 3-16,-5 0-1 15,-2 0 0-15,0 0-1 16,0 0 2-16,-2 0-9 16,-18 2 4-16,-12 2-37 0,-1-2-5 15,-5 0-14-15,3-2-13 16,-1 2-106-16</inkml:trace>
  <inkml:trace contextRef="#ctx0" brushRef="#br0" timeOffset="163393.47">7033 13455 78 0,'0'0'42'15,"0"0"-42"-15,0 0-12 16,0 0-4-16,0 0 15 15,0 0 1-15,0 0 3 16,0 0 2-16,0 0 12 16,0 0-1-16,0-2-3 15,0 2 11-15,-2-2-19 16,-2 0 4-16,1 2 9 16,3-2 3-16,-2 2 5 15,2 0-1-15,0 0 0 16,-2 0 8-16,0 0-14 0,-2 0 1 15,-1-2-1-15,0-2-3 16,-1 2-4-16,-1-2-4 16,-1-2-4-16,-4-1 13 15,1 0-11-15,-5 3 4 16,1 1-4-16,-3 0 3 16,-2 3 3-16,2 0-11 15,-1 0 0-15,2 0 14 16,1 0-15-16,6 0 4 15,5 0 0-15,1 6-4 16,2-1 0-16,2 4 0 0,0 3 0 16,0 4 1-1,0 3 0-15,0 2-1 0,6 0 2 16,5-2-1-16,5 0 4 16,-1-2-5-16,3 0 0 15,1-7 2-15,-2-3 0 16,1-1-2-16,-3-1 2 15,-1-1 0-15,-3-4 1 16,-5 0-3-16,1 0 0 16,0-4 6-16,-2-13-6 15,1-5 2-15,-2-4-1 16,-1-4-1-16,-3-2 0 16,0 3-1-16,0-2-2 0,0 7 0 15,-11 4-3-15,-7 3-3 16,3 3 0-16,-6 5 9 15,6 0 0-15,-1 6 0 16,1 3 0-16,-3 0-3 16,-1 0 4-16,2 0-1 15,-1 12 0-15,3 0 1 16,3 2-2-16,1 0 1 16,3 0 0-16,1 0-1 15,2-3 1-15,5 6-3 16,0 2 1-16,0 0 2 15,0 1-1-15,0-1 0 16,7 0 1-16,4-2 0 16,2-4 0-16,1-3-1 0,3-2 1 15,1-5 1 1,3-3 2-16,-4 0-3 0,-1 0 0 16,-3 0 4-16,-4-7-4 15,0-7 0-15,-2-4 0 16,-1-4-1-16,-1-4-1 15,-1 2 0-15,-1 0 2 16,-3 2 0-16,0 7 0 16,0 0-3-16,0 3-6 15,-12 3-3-15,-3 6 3 16,-3 3 0-16,-2 0-2 16,2 0 11-16,2 16-4 0,1 2 4 15,3 2 0-15,6 2 1 16,2 2-1-16,4-4 0 15,0 1 0-15,0 0-1 16,0-6 3-16,13-2-2 16,0-3 2-16,4-2-1 15,-2-4 6-15,-2-4-7 16,-2 0 2-16,-2 0 3 16,-3 0-1-16,-1 0-4 15,0-8 5-15,-3-6-4 16,-2 1 4-16,0-2-5 15,0 1 0-15,0-1-3 16,-7 0 0-16,-4 1-3 0,7 0 1 16,-1 7 2-16,3 0 0 15,2 3 2-15,0 4 1 16,0 0-1-16,0 0 1 16,0 0 0-16,0 0 0 15,0 0 0-15,0 14-2 16,0 4-1-16,0 2 3 15,0 2 1-15,7-2 1 16,1 0 0-16,4-6-1 16,-6-6 0-16,3-2 6 15,-2-6-6-15,0 0 2 16,0 0 7-16,-3 0-10 0,-2 0 3 16,-2 0 3-16,0 0-3 15,0-7 10-15,0-4-12 16,-6 1 0-16,-8-5 2 15,1 2-3-15,2-5 0 16,-1 2-1-16,8 4 2 16,-1 0 1-16,5 8-2 15,0-1-2-15,0 5 2 16,0 0 0-16,-2 0 0 16,-2 0 0-16,0 0 0 15,-4 15 2-15,2 1-2 16,1 2 0-16,1-6-3 15,2-2 3-15,2-4-5 16,0 0 3-16,0-3-13 0,0-3 1 16,0 0-13-16,0 0-14 15,0 0-21-15,0-11-119 16</inkml:trace>
  <inkml:trace contextRef="#ctx0" brushRef="#br0" timeOffset="165479.91">5902 13234 100 0,'0'0'137'0,"0"0"-88"16,0 0-21-16,0 0 7 15,0 0-4-15,0 0 2 16,0 0 4-16,-23-13-19 0,23 13-10 16,0 0 4-16,0 0-10 15,0 0-2-15,3 0 1 16,15 0 0-16,3 6 16 16,6 6-14-16,11 3 2 15,11 2 4-15,14 5-4 16,17 0 9-16,6 6-2 15,11 4-8-15,10 1 3 16,4 0-7-16,-2 5 0 16,-2-1 2-16,-9 6-2 15,-16 1 0-15,-6 3 0 16,-15-3 0-16,-12-4 1 16,-9 0-1-16,-11-8 0 0,-8-2 1 15,-2-6-1-15,-9-6 0 16,-4-6 0-16,-4-4 1 15,-2-2-5-15,0-6 0 16,-12 0 4-16,-17 0 20 16,-9 0-20-16,-4 0 0 15,-3 0 0-15,-1 0 1 16,1-13-1-16,1-1 0 16,-3-5 0-16,-2-3 0 15,-5-2 0-15,-6-5-5 16,-11-5 2-16,-9 3 3 15,-3-1-3-15,3 5 3 16,9 5 0-16,13 3 3 16,7 1-2-16,11 4 0 0,1-1 1 15,8 3 2-15,5 2 7 16,1 0-11-16,5 0 0 16,7 0 4-16,7 0-3 15,6 3-1-15,0-2 1 16,0 3 0-16,0 2-1 15,0-2-1-15,4 4-1 16,9 2 1-16,5-3 2 16,9 2 0-16,6-4-1 15,7 4 2-15,2 1 0 16,8 0-2-16,-2 0 0 16,6 16-2-16,4 8 2 0,6 6 0 15,7 4 0-15,6-1 0 16,3 1 0-16,2-1 0 15,1 1 0-15,2-3 2 16,-10-5-1-16,-4-2-1 16,-11-2 0-16,-11-4 2 15,-11-1-2-15,-9-2 0 16,-8 1 0-16,-11-4-5 16,-5-5 5-16,-5 0-3 15,0-1 0-15,0-6 1 16,0 0 2-16,-24 0 3 15,-13 0-3-15,-11 0 1 16,-14-6-1-16,-12-12 0 0,-10-4 0 16,-10-8 0-1,-7-7-5-15,-1-2 5 0,6-4 0 16,11 3 4-16,10 7-4 16,17 2 0-16,11 8 0 15,9 0 1-15,5 5 0 16,-1-2-1-16,1-2 0 15,-2 0 0-15,-6-4 0 16,7 4 0-16,1 1 0 16,8 4 0-16,12 3 1 15,7 6-1-15,4 0-2 16,2 2-1-16,0 2 1 0,0 0-6 16,13 0 3-16,14 0 5 15,8 4 5 1,12 0-5-16,8 0 0 0,5 0 2 15,8 12-2-15,10 9 0 16,9 8 0-16,4 7 0 16,3 6-2-16,-5 4 2 15,-4 0 0-15,-10-3 1 16,-6-4 0-16,-7-2-1 16,-6-1 0-16,-4-10 0 15,-8 0 1-15,-7-7-1 16,-8 0 0-16,-8-2-1 15,-8-6 1-15,-8-3-2 16,-5-2 0-16,0 0 2 16,0-6-3-16,-2 0 3 0,-21 0-3 15,-14-6-5-15,-17-11-19 16,-13 0 13-16,-9-10 7 16,-6 2 7-16,-5-6 1 15,0-2-1-15,-2-6 0 16,0-1 2-16,4 7-2 15,7 1 0-15,4 9 0 16,7 1 2-16,9 2 3 16,10 2-3-16,7-2-2 15,10 2 7-15,7 4-6 16,8 0 2-16,8 0-3 16,8 6 2-16,0 2-5 15,0 2 3-15,0 4-9 16,6 0 8-16,14 0 1 0,9 0 2 15,7 4-2-15,10 14 1 16,12 2 6-16,14 6-7 16,14 2 0-16,10 1 8 15,5 0-3-15,-5 3 0 16,-11-4-5-16,-8 1 2 16,-15-2 4-16,-6 0-6 15,-9-4 0-15,-7 0 0 16,-6-3 0-16,-10 0 0 15,-4-8 0-15,-8 0 0 16,-6-6 1-16,-4-2-1 0,-2-2-4 16,0-2 4-1,0 0 0-15,-16 0 0 0,-15-13-12 16,-13-10-16-16,-14-2 24 16,-11 4-15-16,-5-3 3 15,-1 4 10-15,4 3 6 16,1 2 3-16,1 0-3 15,7-3 0-15,4 0 11 16,9-2-4-16,10 5 1 16,11 0 0-16,8 5-2 15,9 0-3-15,6 1-3 16,5 0 1-16,0 3-6 0,0 0 0 16,0 4-17-1,5 0-3-15,4 2-1 0,2 0 18 16,5 0 1-16,-1 0-28 15,3 0-10-15,5 0-106 16</inkml:trace>
  <inkml:trace contextRef="#ctx0" brushRef="#br0" timeOffset="190060.01">7940 13194 237 0,'0'0'42'0,"0"0"-22"0,0 0-17 15,0 0 25-15,0 0 13 16,0 0-12-16,0 0 3 16,-8-16-5-16,8 15-11 15,0-2 11-15,0 1-9 16,-3-2-9-16,-2 0 10 16,1-2-16-16,-2 1-3 15,1-2 5-15,-1 0 1 16,-4-2 9-16,-3 1-13 15,-3-2 0-15,-3-2 21 16,-6 2-13-16,-8 3-1 16,-3-4 2-16,-2 7-5 15,-4 0 4-15,2 2-10 0,-5 2 0 16,3 0 3 0,-5 6-3-16,2 15 0 0,1 2 0 15,-5 5 1-15,2 9 1 16,0-2-2-16,2 7 0 15,1 6 1-15,4 7-1 16,2 9 0-16,6 0-1 16,7 4 2-16,2-2 0 15,5-1-1-15,7 3 0 16,5 0 5-16,3 3-5 16,3 2 0-16,0-4 0 15,15-7 1-15,10-8-1 0,4-4 0 16,7-8 0-1,-1-4-1-15,8-6 1 0,1-6-2 16,8-8 1-16,4-5 2 16,-4-4-2-16,9-9-1 15,-1 0 2-15,9 0 0 16,5-9 0-16,8-13 0 16,3-5 2-16,2-7-1 15,-2-4-1-15,-12-1-5 16,-5-5 5-16,-7-1 2 15,-8-5-2-15,-3-7 0 16,-6-5-1-16,-6-2 4 16,-7-2 0-16,-11 2-3 15,-7 5 0-15,-8 3 2 16,-5 2-2-16,0 0 0 0,-13-7 2 16,-12 4-2-1,1-6 3-15,-7 8-3 0,-3 5 0 16,-2 3-1-16,-8 7 1 15,-5 7 0-15,-7 3 1 16,-7 7-1-16,1 5 0 16,0 3-2-16,1 7 2 15,9 1 1-15,2 3-1 16,8 2-4-16,9 2-10 16,6 0-24-16,7 0-38 15,5 2-108-15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13:09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13758 1571 375 0,'0'0'157'0,"0"0"-152"16,0 0-1-16,0 0 5 15,0 0 16-15,0 0 13 0,0 0 1 16,0 0-23 0,-27-51-13-16,27 51-3 0,0 0 0 15,0 0 0-15,0 0 0 16,0 4 0-16,5 14 0 16,3 11 2-16,8 10 3 15,4 8-5-15,4 3 0 16,3 0 1-16,0-6-1 15,2-7-1-15,0-8 1 16,0-9 0-16,-6-8 0 16,-6-9-4-16,-3-3-1 15,-3-1 2-15,-3-27 6 16,4-17-1-16,-3-9 2 16,-3-4-4-16,1 2 1 15,-3 9-1-15,3 10 0 0,2 13 0 16,-2 10 0-16,1 8-3 15,4 6 1-15,-1 0-4 16,9 10-3-16,3 19 7 16,0 13 2-16,0 9 2 15,-3 11 0-15,-7 4-2 16,-6 0 3-16,-5 1 0 16,-2-4 1-16,0-6-4 15,-11-6 0-15,-11-2 12 16,-10-5-12-16,-3-7 4 15,-3-6 2-15,-2-9-3 16,4-5-1-16,10-9-2 0,6-6-2 16,11-2-1-1,2 0-23-15,7-8-32 0,0-20-72 16,3-13-64-16</inkml:trace>
  <inkml:trace contextRef="#ctx0" brushRef="#br0" timeOffset="227.75">14754 1566 505 0,'0'0'58'0,"0"0"-57"0,0 0 10 15,0 0 3 1,0 0 6-16,131-24-9 15,-84 21-8-15,-1 2-3 0,0 1 0 16,-9 0-7-16,-12 0-14 16,-10 0-62-16,-5 0-63 15,-10 6-204-15</inkml:trace>
  <inkml:trace contextRef="#ctx0" brushRef="#br0" timeOffset="400.17">14814 1794 350 0,'0'0'125'0,"0"0"-111"0,0 0-12 16,0 0 16-16,0 0-9 16,0 0-4-16,31 73 4 15,13-73 1-15,8 0-2 16,6 0-8-16,2-15-26 16,2-3-61-16,1-3-82 15</inkml:trace>
  <inkml:trace contextRef="#ctx0" brushRef="#br0" timeOffset="1784.95">16026 1383 467 0,'0'0'52'15,"0"0"-47"-15,0 0 0 0,0 0 39 16,0 0-4-16,0 0-8 15,0-50-14-15,0 53-18 16,0 22 2-16,0 13-2 16,2 15 14-16,3 5 8 15,2 1-21-15,-1-7 0 16,3-3 5-16,2-12-6 16,2-10 0-16,1-10 0 15,1-10 0-15,-4-5-6 16,3-2 6-16,1-14 0 15,6-25 10-15,1-14-6 16,3-9-2-16,-6 0-2 0,-3 8 0 16,-3 10 1-1,-8 13-1-15,-5 16 0 0,0 9 1 16,0 6-1-16,0 0-2 16,4 9-12-16,3 23 13 15,2 9 1-15,0 0 0 16,2 2 0-16,-2-3 2 15,4-10-2-15,-1-6 2 16,1-7-2-16,-3-10 0 16,-2-5-7-16,-2-2 5 15,-1 0-3-15,1-16 5 16,6-13 7-16,-3-6-4 16,1-1-3-16,0 0 0 0,-4 2 2 15,3 6-2-15,0 6 0 16,-2 12-1-1,-3 6 1-15,1 4-1 0,1 0-3 16,5 7 4-16,7 14-3 16,3 2 3-16,-2 4 0 15,1-2 3-15,1-2-3 16,0 1 0-16,2-4-14 16,0-4-41-16,-2-4-21 15,4-2-76-15,2-10-188 16</inkml:trace>
  <inkml:trace contextRef="#ctx0" brushRef="#br0" timeOffset="2216.63">17256 1261 246 0,'0'0'282'16,"0"0"-241"-16,0 0-27 15,0 0-1-15,0 0-5 16,-58 104 21-16,24-46-21 16,-3 2-6-16,-1-4 3 15,5-1-4-15,4-11-1 16,8-11 0-16,8-8-1 16,1-13-4-16,6-7-13 15,2-5-13-15,1-3-13 0,-3-23-36 16,2-10 15-16,-4-8 8 15,0-6 39-15,3-5-3 16,-1 4 20-16,4 6 1 16,0 18 55-16,2 12 2 15,0 13 0-15,0 2-11 16,0 0-27-16,0 6 4 16,2 17-3-16,17 9 6 15,4 4-8-15,1 2-11 16,5 0-3-16,0-1-4 15,0-4 1-15,5-3-3 16,-3-5 2-16,4-8-43 0,7-7-75 16,-1-10-120-16</inkml:trace>
  <inkml:trace contextRef="#ctx0" brushRef="#br0" timeOffset="2472.15">17997 1269 502 0,'0'0'83'0,"0"0"-76"0,0 0-5 15,23 102 5 1,-17-65 15-16,4-4-21 15,1 2 7-15,-5-5-8 0,1-3 0 16,-2-4-4-16,-5-8-14 16,0-4-49-16,0-7-88 15</inkml:trace>
  <inkml:trace contextRef="#ctx0" brushRef="#br0" timeOffset="2666.45">17862 1474 382 0,'0'0'146'16,"0"0"-117"-16,0 0-24 0,0 0 1 15,0 0 15-15,0 0-13 16,78 32-3-16,-36-32 2 16,5 0-7-16,2 0-24 15,5 0-39-15,-1-10-20 16,-8-10-101-16</inkml:trace>
  <inkml:trace contextRef="#ctx0" brushRef="#br0" timeOffset="3084.8">18541 1221 502 0,'0'0'77'0,"0"0"-77"0,0 0 4 15,0 0 13-15,0 0-6 16,0 0 10-16,0 0 7 16,9 146-14-16,-9-93 5 15,0-7-17-15,0-4-1 16,0-11 5-16,0-10-6 16,8-10 0-16,2-6-1 15,5-5-3-15,6 0 3 16,1-30 2-16,10-14 0 15,1-13 3-15,0-2-4 16,1 2-11-16,-8 10 0 0,1 11 11 16,-7 17-1-1,-6 9 1-15,-4 10 0 0,-3 0-4 16,0 21 9-16,4 12-4 16,0 9 12-16,5 6-5 15,1-1 7-15,4-3-14 16,1-4 10-16,-1-8-6 15,-4-2-5-15,-1-10-15 16,5-4-55-16,-2-14-155 16</inkml:trace>
  <inkml:trace contextRef="#ctx0" brushRef="#br0" timeOffset="5057.14">13974 3116 258 0,'0'0'223'0,"0"0"-206"16,0 0-17-16,0 0 26 15,0 0 3-15,0 0 1 16,-33-28-10-16,33 28-14 16,0 0-3-16,0 0-3 15,0 14 0-15,0 16 16 16,-2 8-3-16,-4 8-4 16,4 1-6-16,2-3-2 0,0-3 2 15,0-4-3 1,10-8 0-16,7-4 0 15,1-7 0-15,0-6-1 0,-2-6-1 16,1-4-1-16,-1-2 2 16,2 0-3-16,-5-14 4 15,2-12 5-15,-1-2-5 16,-1-4-2-16,-3 3 0 16,-4 9 2-16,3 5-2 15,-5 6 2-15,6 6-1 16,-4 3-3-16,3 0 1 15,2 0 1-15,0 22 1 0,0 7 1 16,3 8 3 0,-3 3-3-16,0 4 0 0,-2 2 2 15,-4 2-2-15,-5 2 0 16,0 0 2-16,0-4 1 16,-5-3 9-16,-6-10-10 15,-2-6 3-15,-1-5 11 16,-4-4-9-16,-2-3 2 15,1-2-5-15,-4-9-3 16,7-4 5-16,1 0-6 16,3 0 0-16,1 0 0 15,3-8 0-15,1 1 0 16,4 5 0-16,1 1-2 16,2 1 0-16,0 0-7 15,0 0-7-15,0 0 6 0,0 0-25 16,0 0-28-16,0 0-67 15,12-4-74-15</inkml:trace>
  <inkml:trace contextRef="#ctx0" brushRef="#br0" timeOffset="6767.83">14092 3169 323 0,'0'0'45'15,"0"0"-40"-15,0 0 4 16,0 0 38-16,0 0 6 16,0 0 1-16,0 0-7 15,32-61-29-15,-40 66-2 16,-13 24 2-16,-8 13-17 16,-3 8 0-16,1 4-1 15,7-5 0-15,7-1 2 0,9-6-2 16,6-6 0-1,2-6 0-15,0-10 0 0,22-10-1 16,9-6-8-16,9-4 9 16,10-2 0-16,5-25 2 15,3-6-2-15,-5-1 0 16,-8 1 0-16,-9 8-2 16,-15 11 0-16,-11 7 2 15,-10 7-2-15,0 0 2 16,0 12 0-16,-18 22 2 15,-13 14-1-15,-3 7 6 16,-1-4-7-16,6-2 0 0,8-11 4 16,8-6-4-16,9-5 0 15,4-9-1-15,0-7 0 16,31-9-2-16,13-2-29 16,23-17-45-16,18-24-77 15</inkml:trace>
  <inkml:trace contextRef="#ctx0" brushRef="#br0" timeOffset="7717.74">15607 2773 538 0,'0'0'34'0,"0"0"-33"16,0 0 12-16,0 0 20 0,0 0-27 16,-47 136 4-1,34-66 3-15,1 3-7 0,4-5 3 16,6-8-9-1,2-14 0-15,0-12 2 0,2-12-2 16,16-10-5-16,1-12 3 16,4 0 2-16,4-16 9 15,4-24-9-15,4-10 2 16,1-6 0-16,-1-5-2 16,-6 10-3-16,-8 8 2 15,-7 15 2-15,-8 14-2 16,-6 11 1-16,0 3 0 15,0 0-3-15,0 13-7 16,0 18 10-16,2 3 3 0,5 0 1 16,4-2-4-16,5-4 0 15,-1-5 0-15,3 2 0 16,-3-8 0-16,1-2-1 16,-3-7 1-16,-3-6-4 15,-2-2 3-15,1 0-1 16,3 0 2-16,5-24 3 15,4-10-3-15,3-4-2 16,0 0 0-16,1 4-2 16,-5 10 3-16,-7 7 1 15,-1 9 0-15,-6 4-1 16,1 4 1-16,-1 0-2 16,6 0 2-16,3 16 0 0,3 2 3 15,0 4-3 1,0-1 0-16,-3-2-1 15,1-2 1-15,-5 1-5 16,-2-3-26-16,0-4-53 0,-5 1-46 16,1-6-114-16</inkml:trace>
  <inkml:trace contextRef="#ctx0" brushRef="#br0" timeOffset="8215.98">16775 2823 194 0,'0'0'259'16,"0"0"-207"-16,0 0-52 15,0 0 10-15,0 0 19 16,0 0 5-16,0 65-2 16,0-14-20-16,0 6-10 15,0-5 5-15,0-6-7 16,0-8 0-16,0-10 1 15,0-6-1-15,0-10-1 16,0-4-12-16,0-6-36 16,-2-2-55-16,-16 0-93 15</inkml:trace>
  <inkml:trace contextRef="#ctx0" brushRef="#br0" timeOffset="8405.99">16601 3033 388 0,'0'0'72'0,"0"0"-54"16,0 0-7-16,0 0 24 16,0 0-19-16,0 0-4 15,33 0-2-15,-2 0-8 16,7 0-2-16,3 0-3 16,-1 0-34-16,-1-7-20 15,6 1-29-15,-7 0-56 16</inkml:trace>
  <inkml:trace contextRef="#ctx0" brushRef="#br0" timeOffset="9071.25">17296 3002 287 0,'0'0'112'0,"0"0"-100"16,0 0-12-16,0 0 14 16,0 0 31-16,0 0-3 15,-14-25-14-15,14 18-13 16,0-6-8-16,3 0 16 16,8-5-14-16,2-5-5 15,3 3 13-15,-3-2-13 16,-2 5-2-16,-1 0-2 0,-4 7 2 15,-4 2 10-15,-2 6-11 16,0 2 1-16,0 0 6 16,0 0-8-16,0 0-1 15,0 0-2-15,0 0 3 16,0 0-4-16,0 0 4 16,0 0 0-16,0 0 2 15,0 0-1-15,0 0-1 16,0 0 0-16,0 0 1 15,0 0 3-15,0 0-4 16,0 0 0-16,0 0 3 0,0 0-3 16,0 0 0-1,0 0 0-15,0 0 1 0,0 0-3 16,3 0 2-16,-3 0-5 16,0 0 4-16,0 0-6 15,0 0-6-15,0 0-3 16,0 0-11-16,0 0 4 15,0 0-41-15,0-2-39 16,0 2-94-16</inkml:trace>
  <inkml:trace contextRef="#ctx0" brushRef="#br0" timeOffset="9949.96">16476 2554 72 0,'0'0'152'0,"0"0"-117"16,0 0-15-16,0 0-1 15,0 0 10-15,0 0 1 16,-13-31 1-16,10 28 2 16,1 3-8-16,0 0 7 15,0 0-4-15,-1 0 6 16,-3 0-2-16,-1 8-22 15,-9 28 2-15,-3 19-6 16,-6 13 6-16,1 12 16 16,1 4-18-16,8 0-4 15,1-2 13-15,10-7-16 16,1-7-2-16,3-8-1 16,0-10 3-16,0-6-6 0,9-7 2 15,5-11-20-15,1-7-5 16,1-11-36-1,5-8-32-15,0 0-50 0,0-8-124 16</inkml:trace>
  <inkml:trace contextRef="#ctx0" brushRef="#br0" timeOffset="10262.12">16648 2715 427 0,'0'0'54'0,"0"0"-45"16,0 0 2-16,0 0 6 15,0 0 0-15,-91 117-9 16,68-60 4-16,3 2-4 15,2-1-7-15,5-7 6 16,2-6-7-16,-1-9 0 16,6-5 1-16,-3-10-1 15,2-4 0-15,3-10 0 16,2-7-11-16,-3 0-22 16,5 0-54-16,-3-10-110 0</inkml:trace>
  <inkml:trace contextRef="#ctx0" brushRef="#br0" timeOffset="10473.15">16476 2935 306 0,'0'0'73'0,"0"0"-52"16,0 0 2-16,0 0-3 16,0 0-5-16,0 0 32 15,29 71-12-15,-16-35-23 16,-1-2-2-16,-6-2-8 15,1-2 5-15,-1-4-7 16,2-4 0-16,-2-6-4 16,3-5-32-16,5-3-64 15,3-8-120-15</inkml:trace>
  <inkml:trace contextRef="#ctx0" brushRef="#br0" timeOffset="11133.09">17265 2956 298 0,'0'0'0'15,"0"0"4"-15,0 0-8 0,0 0 5 16,0 0-1 0,0 0 7-16,60-3 10 0,-42-6 1 15,0-3-1-15,1-4 23 16,0-2-8-16,1-1-17 16,-1 1-10-16,0-2-2 15,-4 0-1-15,1 0 0 16,-1-2-2-16,1 2 0 15,-1 0 6-15,1 4 0 16,-3 0 2-16,-3 5 1 16,-6 6-3-16,-2 1 8 15,-2 4-2-15,0 0 1 16,0 0 8-16,0 8-12 16,0 12 2-16,-4 10-2 0,-6 6-1 15,2 8 1-15,-1 2-3 16,3 2-1-1,-2-4 6-15,4-5-11 0,2-9 0 16,-1-6 1-16,3-7-1 16,0-7 0-16,0-3-2 15,0-7-19-15,0 0-9 16,0 0-69-16,5-13-40 16,7-12-21-16</inkml:trace>
  <inkml:trace contextRef="#ctx0" brushRef="#br0" timeOffset="11417.9">17715 2406 408 0,'0'0'30'0,"0"0"-28"16,0 0 21-16,56 104-3 15,-38-36 32-15,-3 15-11 16,-6 5-16-16,-4 4 5 16,-5-1-11-16,0-9 1 15,0-6 3-15,-12-10-18 16,-1-6-2-16,-3-12-1 16,5-10-1-16,-1-8-1 15,4-11-4-15,4-11-24 0,1-3-27 16,1-5-117-1</inkml:trace>
  <inkml:trace contextRef="#ctx0" brushRef="#br0" timeOffset="11718.03">18325 2601 170 0,'0'0'375'0,"0"0"-351"16,0 126-20-16,0-65 18 15,0-4 20-15,0-1-23 16,0-5-9-16,0-5-6 15,0-6-4-15,-8-9 0 16,-6-10-13-16,-6-3-33 16,2-6-49-16,-4-12-122 15</inkml:trace>
  <inkml:trace contextRef="#ctx0" brushRef="#br0" timeOffset="11899.1">18161 2941 462 0,'0'0'100'15,"0"0"-87"-15,0 0-12 16,0 0-1-16,0 0 21 16,0 0-12-16,19 7-9 15,10-7 3-15,10 0-6 16,3 0 3-16,2-13-15 16,-1-6-41-16,-1-2-42 15,-4-1-66-15</inkml:trace>
  <inkml:trace contextRef="#ctx0" brushRef="#br0" timeOffset="12303.14">18799 2641 359 0,'0'0'148'0,"0"0"-115"16,0 0-22-16,0 0-7 15,0 0 20-15,0 0 14 16,0 132-23-16,0-82 1 15,0-2-10-15,6-7-3 16,0-8 10-16,3-8-13 16,2-12 0-16,-2-7-2 15,2-6-1-15,3 0 3 16,3-6 0-16,4-24 0 0,6-7 11 16,4-8-11-16,0-1 0 15,0 6 0-15,-4 7 0 16,-8 12 0-16,0 9 0 15,-11 8 0-15,1 4-6 16,0 0 6-16,0 8 0 16,4 14 7-16,-1 4 9 15,-1 4 1-15,5 1-9 16,-3-2-6-16,-5 1 6 16,2-2-8-16,-6-2-2 15,-2-1-1-15,3-7-15 16,1-8-29-16,6-6-72 15,5-4-122-15</inkml:trace>
  <inkml:trace contextRef="#ctx0" brushRef="#br0" timeOffset="12602.77">19825 2631 440 0,'0'0'102'15,"0"0"-100"-15,0 0-2 0,0 0 7 16,0 0 5-16,0 0 15 15,138 14-27-15,-105-14 0 16,-6 0 0-16,-7 0-10 16,-7-6-35-16,-6-1-76 15,-7-1-73-15</inkml:trace>
  <inkml:trace contextRef="#ctx0" brushRef="#br0" timeOffset="12767.67">19740 2821 357 0,'0'0'195'16,"0"0"-175"-16,0 0-16 15,0 0 14-15,0 0 5 0,0 0-17 16,129 58 3-16,-73-58-9 16,4-12-4-16,-2-10-149 15</inkml:trace>
  <inkml:trace contextRef="#ctx0" brushRef="#br0" timeOffset="14016.94">20767 2488 484 0,'0'0'75'0,"0"0"-73"15,0 0 0-15,0 0 4 16,0 0 19-16,0 0-9 15,0 111-6-15,0-56-10 16,0 2 11-16,0-5-11 16,2-8 0-16,12-10 4 15,-3-12-4-15,1-9-1 16,-4-7 1-16,-1-6-1 16,-1 0-5-16,4 0 3 15,5-21 3-15,3-17 13 16,6-10-11-16,3-2-1 15,2 0-2-15,-2 10 2 0,-3 9-1 16,-9 14 0-16,-7 7 0 16,-4 7-1-16,-4 3 1 15,0 0-1-15,7 0-2 16,-1 25 3-16,4 8 3 16,1 12-3-16,-1 1 0 15,2 0 3-15,1-2-3 16,0-8 0-16,1-8 0 15,-3-7 0-15,3-10 0 0,-6-3 0 16,1-6-2 0,0-2 0-16,0 0 3 0,4-6-1 15,1-16 1-15,1-8 1 16,1-2 1-16,-3 2-3 16,-1 4 0-16,-1 5 1 15,-3 8-1-15,-1 5 0 16,0 8-2-16,-2 0 0 15,3 7-2-15,3 16 4 16,1 4 0-16,3 0 5 16,-1 2-5-16,-1-6 0 15,5-1 0-15,-1-4-3 16,4-4 1-16,8-3-59 16,4-10-96-16,0-1-150 0</inkml:trace>
  <inkml:trace contextRef="#ctx0" brushRef="#br0" timeOffset="14259.87">21882 2577 513 0,'0'0'69'0,"0"0"-66"16,0 0-1-16,0 0 3 15,0 0-5-15,-87 140 2 16,71-100 4-16,5-3-5 0,2-4-1 16,0-7 0-16,2-2-4 15,-1-7 1-15,-2-6-32 16,1-4-49-16,-1-3-21 16,3-4-71-16</inkml:trace>
  <inkml:trace contextRef="#ctx0" brushRef="#br0" timeOffset="14468.71">21710 2646 424 0,'0'0'104'0,"0"0"-77"16,0 0-6-16,0 0 20 16,0 0-26-16,0 0-14 0,29 27 2 15,-2 1-2-15,2 4 5 16,4-2-6-1,5 1 0-15,2-8 0 16,3 1 0-16,-2-6-15 0,-1-8-42 16,5-3-55-16,-3-6-52 15</inkml:trace>
  <inkml:trace contextRef="#ctx0" brushRef="#br0" timeOffset="14726.4">22647 2534 468 0,'0'0'96'16,"0"0"-96"-16,0 0-3 16,0 0 3-16,0 0 10 15,0 0 28-15,52 101-38 16,-46-67 2-16,-1-1 1 15,-3-2-3-15,-2-5-1 16,0-6 0-16,0-4-36 16,0-9-47-16,-4 0-28 15,-14-7-106-15</inkml:trace>
  <inkml:trace contextRef="#ctx0" brushRef="#br0" timeOffset="14900.61">22503 2658 427 0,'0'0'78'0,"0"0"-64"16,0 0-13-16,0 0 12 16,0 0-6-16,0 0 0 15,61 0 7-15,-17 0-14 16,5 0 0-16,2 0 0 16,-2 0-35-16,0 0-46 15,-7-1-71-15</inkml:trace>
  <inkml:trace contextRef="#ctx0" brushRef="#br0" timeOffset="15519.81">23181 2410 469 0,'0'0'47'0,"0"0"-37"16,0 0-8-16,0 0 10 15,0 0 0-15,0 0 9 16,0 94 4-16,2-52-13 16,-2-4-8-16,0-5 6 15,4-8-10-15,3-4 0 16,-1-7-1-16,2-4 2 16,0-6-3-16,-1-4 2 0,6 0 0 15,3 0-1 1,2-20 1-16,6-10-5 0,-2-4-7 15,1-7-19-15,-1 3 13 16,-4 8-13-16,-5 3 22 16,-4 14 9-16,-5 7 2 15,-4 4 10-15,0 2 6 16,0 0-6-16,0 0-7 16,5 4 0-16,3 13 0 15,4 8 18-15,1 2-20 16,1-6-1-16,-1 4-1 15,3-3 0-15,-5-6 2 0,4 0-3 16,-3-7 0 0,-2-2-3-16,2-5 3 0,-1-2-2 15,2 0 2-15,3-14 2 16,3-12-2-16,2-2 0 16,-3-3 0-16,-1 3 2 15,-3 8-2-15,-5 4 0 16,-1 8 0-16,-5 4 1 15,2 4-2-15,1 0 1 16,3 0 0-16,7 5 1 16,-1 14-1-16,6-1 0 15,-2 0 2-15,6 0-1 16,-1 1-2-16,-1-4-14 16,1-2-61-16,3-2-59 0,-1-3-169 15</inkml:trace>
  <inkml:trace contextRef="#ctx0" brushRef="#br0" timeOffset="15758.96">24252 2436 510 0,'0'0'28'16,"0"0"-26"-16,0 0 4 15,0 0 9-15,0 0-3 16,65 116 3-16,-48-99-15 16,2-2 0-16,-9-3 0 15,-1-4 1-15,-4 1-2 0,-5-8-17 16,0 2-41-16,0 1-48 16,-18-4-237-16</inkml:trace>
  <inkml:trace contextRef="#ctx0" brushRef="#br0" timeOffset="15967.83">24132 2516 509 0,'0'0'43'0,"0"0"-37"16,0 0 3-16,0 0-6 0,0 0 22 15,0 0-16 1,86 36-3-16,-47-31-6 0,1-4 0 15,2-1-8-15,-4 0-4 16,-2-1-50-16,-3-12-33 16,-6-1-40-16</inkml:trace>
  <inkml:trace contextRef="#ctx0" brushRef="#br0" timeOffset="16366.34">24722 2248 344 0,'0'0'79'0,"0"0"-64"16,0 0 26-16,0 0 18 16,0 0-36-16,0 0-4 0,47 48 4 15,-43-2-9-15,-4 0 16 16,0-2-22-16,0-5-3 16,0-6-1-16,0-7-3 15,0-10-1-15,7-5 0 16,0-5 0-16,-1-6-9 15,3 0 8-15,5-5 1 16,3-21 3-16,6-8 3 16,6-6-6-16,-2-4-14 15,2 6 5-15,-5 8 4 16,-9 10 5-16,-6 13 0 16,-7 2 0-16,-2 5 6 0,3 0 3 15,0 10-7-15,3 20 3 16,5 6 30-16,-3 4-28 15,2 0 3-15,-3-3-3 16,-3-3-5-16,-2-5-2 16,-2-3-1-16,0 1-20 15,0-1-30-15,2-8-135 16</inkml:trace>
  <inkml:trace contextRef="#ctx0" brushRef="#br0" timeOffset="17147.93">25754 2296 404 0,'0'0'108'0,"0"0"-96"0,0 0-8 16,0 0 15-16,0 0 19 15,0 0-12-15,87-7-6 16,-34 0 1-16,1-1-20 16,-1 1 3-16,-6 6 0 15,-7-1-4-15,-7 2 0 16,-10 0-3-16,-12 0-13 16,-9 0-15-16,-2 10-62 15,-5 10-42-15</inkml:trace>
  <inkml:trace contextRef="#ctx0" brushRef="#br0" timeOffset="17343.2">25760 2488 460 0,'0'0'77'16,"0"0"-77"-16,0 0 1 15,0 0 23-15,0 0 5 16,0 0-2-16,87 36-22 15,-40-30-3-15,7-2-4 16,5-4 1-16,7 0-32 16,9 0-70-16,-2 0-106 15</inkml:trace>
  <inkml:trace contextRef="#ctx0" brushRef="#br0" timeOffset="18083.7">26838 2188 10 0,'0'0'488'16,"0"0"-462"-16,0 0-5 0,0 0 21 15,0 0-7-15,0 0-2 16,0-39-33-16,0 67-1 16,0 16 1-16,0 17 1 15,0 3 9-15,0 0-10 16,6-8 0-16,2-6 1 15,3-9-1-15,3-16 0 16,1-6-2-16,-1-10-1 16,-1-9 3-16,1 0-5 15,3-2 5-15,6-22 2 0,-1-9-2 16,2-11-3 0,1-5 0-16,-3-1-3 15,-5 2 3-15,0 9-4 0,-7 14 7 16,-5 15 0-16,-2 6 0 15,-3 4 0-15,0 0-1 16,2 22-1-16,2 10 2 16,5 8 0-16,2 0 3 15,0-4 3-15,2 0-6 16,1-5 0-16,-1-6 1 16,0-5-1-16,-1-7 0 15,-1-6 0-15,-5-4 0 16,4-3-3-16,1 0 3 15,3-9 0-15,5-15 6 16,4-10-4-16,1-4-2 0,5 2 0 16,-3 9 0-1,1 4-4-15,-4 11 4 0,-7 5-2 16,-6 7 1-16,-1 0 0 16,5 0-1-16,1 3 1 15,5 15 1-15,5 0 0 16,1 2 0-16,5-4-6 15,-2-2-23-15,0-6-34 16,0-2-29-16,-2-4-43 16,0-2-105-16</inkml:trace>
  <inkml:trace contextRef="#ctx0" brushRef="#br0" timeOffset="18339.56">28271 2115 359 0,'0'0'155'0,"0"0"-126"15,0 0-17-15,0 0 5 16,0 0-4-16,0 0 8 16,-116 151-14-16,83-105-4 15,2-2 2-15,4-8-5 16,5-7 0-16,4-4-1 15,7-8 1-15,4-10-4 0,-2-6-20 16,3-1-56 0,4 0-49-16,2-8-254 0</inkml:trace>
  <inkml:trace contextRef="#ctx0" brushRef="#br0" timeOffset="18543.55">28002 2157 402 0,'0'0'60'15,"0"0"-42"-15,0 0 14 16,0 0-5-16,0 0 5 16,0 0-20-16,18 70-1 15,1-30-5-15,6 0-4 16,2-1-1-16,2-3-1 16,0-5-7-16,4-8-3 15,1-9-44-15,1-6-47 0,-2-6-21 16,4-2-70-16</inkml:trace>
  <inkml:trace contextRef="#ctx0" brushRef="#br0" timeOffset="18789.25">28726 2157 468 0,'0'0'50'16,"0"0"-42"-16,0 0-6 0,0 0 32 16,0 0 0-1,5 131-26-15,-3-99-3 0,2-6-5 16,-2-3 0-16,0-6-2 16,-2-7 2-16,0-6-13 15,0-2-26-15,0 0-67 16,-17-2-114-16</inkml:trace>
  <inkml:trace contextRef="#ctx0" brushRef="#br0" timeOffset="18978.84">28523 2276 346 0,'0'0'155'16,"0"0"-128"-16,0 0-7 15,0 0-4-15,0 0-10 16,0 0 3-16,38 10-7 15,-7-7 7-15,2 2-9 16,6-5-14-16,-1 0-39 16,1-6-39-16,-1-12-26 15,-4 0-135-15</inkml:trace>
  <inkml:trace contextRef="#ctx0" brushRef="#br0" timeOffset="19382.88">29084 2045 367 0,'0'0'142'16,"0"0"-118"-16,0 0-15 0,0 0 14 15,0 0-10-15,0 0 16 16,-13 122-27-16,11-80-1 16,0 2 4-16,2-8-5 15,0-5 0-15,0-13 0 16,0-6 0-16,0-6-5 15,0-6 5-15,2 0-13 16,11-4 13-16,8-21 19 16,3-6-16-16,3-9-3 15,-3-3 1-15,3 3-2 16,0 2 1-16,-5 8 0 16,-5 7 2-16,-1 8-2 0,-7 11 0 15,-5 4 1-15,2 0 1 16,-2 0 8-1,0 10-8-15,5 8 5 0,0 8 10 16,2 1-11-16,0 0-2 16,-2 4-4-16,-4-4 2 15,-3 1-8-15,0-6-28 16,7 1-53-16,4-6-91 16</inkml:trace>
  <inkml:trace contextRef="#ctx0" brushRef="#br0" timeOffset="19892.33">30183 1913 478 0,'0'0'92'0,"0"0"-76"15,0 0 13-15,0 0 0 16,0 0-20-16,0 0 17 15,4 72-8-15,1-34-4 0,-3-2-8 16,0-1-3 0,3-6 4-16,-3-4-7 0,3-6 0 15,-3-6-1-15,0-4 1 16,-2-4-5-16,0-5-31 16,0 0-57-16,0 0-67 15</inkml:trace>
  <inkml:trace contextRef="#ctx0" brushRef="#br0" timeOffset="20100.66">29954 2057 433 0,'0'0'126'0,"0"0"-121"0,0 0 5 15,0 0 17-15,0 0 23 16,127 34-26-16,-71-34-20 15,1 0-4-15,-6 0-2 16,-3 0-3-16,-4 0-55 16,3 0-81-16,2-12-175 15</inkml:trace>
  <inkml:trace contextRef="#ctx0" brushRef="#br0" timeOffset="21017.66">30850 1704 567 0,'0'0'15'0,"0"0"-5"15,0 0 7-15,0 0 9 16,0 0-14-16,0 0-10 15,0 74 14-15,0-10-1 0,0 7-2 16,0-1 3 0,0-4-13-16,0-4 2 0,0-4-5 15,2-10 3-15,4-13-4 16,1-13 1-16,-3-10 0 16,6-12-2-16,-6 0 2 15,9-9 0-15,12-29 1 16,10-13 7-16,10-11-8 15,2 3 0-15,-8 5-22 16,-2 12 19-16,-13 15-5 16,-8 8 8-16,-10 13 0 15,-4 4 0-15,-2 2-6 16,0 0 3-16,0 20 3 16,0 12 1-16,2 8-1 0,1 6 1 15,-1 2-1-15,-2 0 2 16,2-5 0-16,3-10-2 15,2-7 0-15,1-9-1 16,6-11 1-16,3-6 0 16,8-5 0-16,6-27 2 15,5-13 5-15,1-10-7 16,-3-1 0-16,-5-4 2 16,-4 6-2-16,-7 4 0 15,-5 12-1-15,-5 12 2 16,-2 13 3-16,-4 12-4 15,2 1 0-15,0 0 2 16,7 22 7-16,7 9-8 0,5-2 10 16,1 3-8-16,0-4 9 15,-1 0-12-15,-3-4 0 16,-2-7-3-16,-10 0-4 16,0 3-62-16,-8-6-136 15</inkml:trace>
  <inkml:trace contextRef="#ctx0" brushRef="#br0" timeOffset="22132.72">27095 2935 303 0,'0'0'70'0,"0"0"-54"16,0 0-11-16,0 0 38 15,0 0 20-15,0 0-22 16,51 0-19-16,-17-2-11 15,6-8-8-15,6 0 15 16,17-4-11-16,17-3 1 16,14 0 4-16,6 1-11 15,5 5-2-15,-3 8 1 16,-6 3 0-16,-5 0 1 0,-14 9-1 16,-15 6 0-16,-22 3-1 15,-13 3 1-15,-19 2-3 16,-8 4 2-16,0-2 1 15,-4-2 9-15,-12-7-7 16,7-5-2-16,5-7 8 16,2-2-7-16,2-2-1 15,0 0 0-15,0 0-5 16,15 0 1-16,14-9 2 16,16-9 4-16,9-2 3 15,8 0-5-15,5-1 0 16,6 3 0-16,5-2 1 15,8 0 0-15,-1 4-1 0,-2 2 0 16,-8 0 1-16,-10 4-1 16,-7 2 0-16,-13 0 0 15,-14 4-2-15,-13 2 2 16,-18 2-49-16,0 0-47 16,-24 0-34-16</inkml:trace>
  <inkml:trace contextRef="#ctx0" brushRef="#br0" timeOffset="22654.96">27995 3387 137 0,'0'0'311'16,"0"0"-287"-16,0 0-23 15,0 0 16-15,0 0 6 16,0 0 0-16,85 38-9 15,-70-9-6-15,-1 5 7 16,-7-5-14-16,-1-5 2 0,-2-4-1 16,-1-6-1-1,2-5 0-15,1-4-1 0,3-5 0 16,2 0 0-16,9 0 1 16,7-12-1-16,8-13 5 15,3 2-4-15,-5 3 1 16,-1 6-2-16,-12 8 0 15,-4 2 8-15,-5 4-8 16,2 0 3-16,3 3 5 16,-1 11-3-16,1 5 16 15,-5 2-18-15,-9 2-2 16,-2 0 7-16,-4 4-6 16,-30 3-2-16,-17 4-21 0,-9 7-65 15,-14-8-107-15</inkml:trace>
  <inkml:trace contextRef="#ctx0" brushRef="#br0" timeOffset="23034.6">26589 4157 350 0,'0'0'241'0,"0"0"-225"16,0 0-7-16,0 0-9 16,0 0 22-16,0 0 0 15,101 32-1-15,-51-29-20 0,6-3-1 16,-2 0 3 0,-8 0-3-16,-7 0 0 0,-13-6-52 15,-8 6-57-15,-16 0-93 16</inkml:trace>
  <inkml:trace contextRef="#ctx0" brushRef="#br0" timeOffset="23217.09">26585 4456 495 0,'0'0'37'0,"0"0"-33"16,0 0-4-16,0 0 25 15,0 0-17-15,163 5-6 16,-106-13-2-16,5-9-26 0,6 0-86 16,-6-4-87-1</inkml:trace>
  <inkml:trace contextRef="#ctx0" brushRef="#br0" timeOffset="23800">27469 4048 443 0,'0'0'122'0,"0"0"-122"16,0 0 2-1,0 0 40-15,0 0-14 0,0 0-15 16,0 34-13-16,0 5 14 15,3 4 3-15,1 0-17 16,2 3 4-16,10-4 0 16,2-3-4-16,6-8-1 15,5-10-1-15,5-6 2 16,1-7 0-16,4-8-4 16,-6 0 3-16,-2-11-2 15,-2-22-15-15,-2-3 4 16,-7-2 8-16,-6 6 3 15,-6 7 1-15,-6 8 2 16,-2 7 0-16,3 6 6 16,-1 2-6-16,-2 2-1 0,4 0 1 15,6 0-1-15,3 0-1 16,3 16 0-16,5 8 2 16,2 10 6-16,-1 6-6 15,0 2 0-15,-4 2 4 16,-5-2-2-16,-5 0-2 15,-6-4-2-15,-2-1 2 16,0-3 8-16,-27 0-8 16,-11-3 5-16,-11-4 6 15,-3-4-5-15,4-6 0 16,1-7-6-16,9-6 0 16,5-4 0-16,8 0 0 0,12 0-13 15,9 0-19 1,4-12-26-16,8-7-79 0,23-8-33 15</inkml:trace>
  <inkml:trace contextRef="#ctx0" brushRef="#br0" timeOffset="24041.68">28693 4159 389 0,'0'0'184'0,"0"0"-170"16,0 0-9-1,0 102 16-15,0-68-12 0,0-1 0 16,0-6 0-16,0 0-9 16,4-8-3-16,1-4-1 15,-5-10-25-15,0 2-59 16,0-6-98-16</inkml:trace>
  <inkml:trace contextRef="#ctx0" brushRef="#br0" timeOffset="24234.31">28541 4259 267 0,'0'0'306'0,"0"0"-293"16,0 0 1-16,0 0-13 15,0 0 1-15,0 0-1 16,92-8-1-16,-48 5-4 16,3-3-56-16,2 3-78 15,0-2-53-15</inkml:trace>
  <inkml:trace contextRef="#ctx0" brushRef="#br0" timeOffset="24816.07">29205 4020 462 0,'0'0'82'0,"0"0"-63"0,0 0 10 15,0 0 19-15,0 0-43 16,0 0-4-16,12 50 10 16,-10-13 0-16,2 2-2 15,-2 1-9-15,0-3 0 16,3-3 1-16,-1-6-1 15,6-6 0-15,-2-8-1 16,3-6-2-16,3-8-1 16,5 0-11-16,6-18 0 15,6-14 13-15,5-6-42 16,-1 1 15-16,-4 1 7 16,-6 9 22-16,-7 4 5 0,-9 6-3 15,-3 7-2 1,0 1 14-16,-6 9-11 0,2 0 7 15,-2 0 0-15,0 5-9 16,0 15 5-16,4 8 2 16,0 1-1-16,-1 2 6 15,1 1-11-15,0-2-2 16,6-2 4-16,3-6-3 16,5-8 1-16,4-7-2 15,7-7 0-15,6 0 1 16,8-25-1-16,1-9-8 15,1-4 3-15,-7-4-13 16,-5 1 13-16,-6 6 5 0,-10 6 0 16,-5 15 17-16,-8 8 7 15,-4 6 19-15,0 0-6 16,0 0-26-16,3 14-8 16,3 11 6-16,6 3 0 15,-1 2 9-15,-1-2-18 16,2-2-4-16,-3-2 3 15,-1 0-86-15,-8-8-236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14:56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17193 1139 193 0,'0'0'52'16,"0"0"-40"-16,0 0-11 16,0 0 0-16,0 0 17 15,0 0 3-15,0 0-9 0,-6-16 2 16,6 16-4-16,0 0 6 16,0 0 1-16,-5 0 12 15,3 0-11-15,0 0-3 16,2 0-1-16,0 0-2 15,-2 0-4-15,2 0 16 16,-2 0-9-16,2 0 0 16,-2 0 0-16,2 0 0 15,0 0 0-15,0 0-10 16,0 0-4-16,0 0 9 16,0 0-9-16,0 0 1 15,0 0 2-15,0 0-3 16,0 0 0-16,0 0-1 0,0 1-2 15,0 10-3 1,0 9 4-16,0 6 1 0,10 4 2 16,9 0-1-16,2 2 0 15,4-3-1-15,4 5 2 16,2-7-2-16,-2-1 0 16,0-2 0-16,-2-4-2 15,-8-5 2-15,0-7 0 16,-8-6-2-16,-4-2-2 15,-1 0 2-15,-1 0 4 16,3-19 4-16,1-3-1 16,1-4-4-16,-2 0-1 15,-1 6-2-15,-3 7 2 16,1 4 7-16,-3 9-7 0,1 0-3 16,3 0 2-16,1 16-13 15,7 18 12-15,-2 13 1 16,7 9 1-16,-2 7 2 15,-1 12-2-15,1 5 0 16,-1 9 0-16,-5 1 0 16,-7 2 0-16,-4-5-1 15,0 0 1-15,-4-6 3 16,-18-13-3-16,-2-8 0 16,-3-16 6-16,-4-10 2 15,0-10 4-15,-5-10 4 0,-2-8-10 16,0-6 13-1,0 0-14-15,5 0 1 0,2-16 3 16,6-4-7-16,2-4-2 16,10-2-1-16,9-6-6 15,4-4 4-15,0-6-32 16,13 0-13-16,18-2-33 16,9 4-79-16</inkml:trace>
  <inkml:trace contextRef="#ctx0" brushRef="#br0" timeOffset="421.69">18024 1339 258 0,'0'0'181'0,"0"0"-160"16,0 0-21-16,0 0 0 16,0 0 8-16,0 0 3 15,43 0 11-15,-14 7-1 16,0 2-17-16,2-1-1 16,-7 0-2-16,5-2 1 15,-4-1-1-15,-5-1-1 16,-7-1-9-16,-6 3-20 15,-5 0-54-15,-2 6-83 16</inkml:trace>
  <inkml:trace contextRef="#ctx0" brushRef="#br0" timeOffset="615.69">18011 1632 417 0,'0'0'55'15,"0"0"-55"-15,0 0 0 16,0 0 4-16,0 0 12 16,0 0-10-16,121 25 3 15,-75-25-9-15,3 0-12 16,0 0-75-16,-10 0-160 16</inkml:trace>
  <inkml:trace contextRef="#ctx0" brushRef="#br0" timeOffset="10383.18">19125 1307 34 0,'0'0'14'0,"0"0"0"0,0 0-9 16,0 0 3-16,0 0-2 16,0 0-5-16,0 0 3 15,-6-2 1-15,6 2 10 16,0 0 9-16,-2 0-4 16,-1 0-7-16,-2 0-6 15,3 0-4-15,0 0-1 16,0 0-2-16,2 0 1 15,-2 0 15-15,-1 0-5 16,1 0 1-16,2 0-1 16,-2 0 8-16,2 0 0 15,0 0-6-15,-2 0-12 0,0 0 8 16,0 0-8 0,2 0 0-16,0 0 7 0,-3 0-4 15,3 0 1-15,-4 0-5 16,4 0 2-16,-3 0 3 15,1 0-3-15,2 0 4 16,0 0 11-16,0 0-4 16,0 0 3-16,0 0 3 15,0 0-2-15,0 0-3 16,0-3-14-16,0 2 0 16,0-1 8-16,0-2-3 15,0-2-2-15,0-1-3 16,2 0 0-16,8-1-1 0,5-2 6 15,1-1-5 1,3 0 4-16,2-1-4 0,-3 2 6 16,1 2-6-16,-3 2 1 15,2 6 0-15,-5 0-1 16,3 0-2-16,-2 12 2 16,-4 10-1-16,2 4 1 15,-5 6 0-15,-3 2 1 16,-4 6 10-16,0 3-11 15,-4 5 0-15,-23 2 7 16,-9 2-5-16,-5-2 1 16,-3 0-3-16,-1-4 3 15,3-2 7-15,5-4-10 0,5-4 0 16,8-8 4-16,9-3-3 16,5-8-1-16,8-6 0 15,2-3 0-15,0-4-1 16,0-2 1-16,0 2-1 15,0-2 1-15,14 2 0 16,3-2 3-16,3-1 1 16,7-1-4-16,2 0 5 15,0 0-5-15,0 0-5 16,-1 0-15-16,-1 0-70 16,0 0-16-16,-2-11-72 15</inkml:trace>
  <inkml:trace contextRef="#ctx0" brushRef="#br0" timeOffset="10883.18">19611 1269 132 0,'0'0'249'0,"0"0"-234"16,0 0-1-16,0 0 3 16,0 0 3-16,0 0-19 15,0 0-1-15,-118 80 4 16,89-24-4-16,4 5 1 0,0 0-1 16,6 0 2-16,1-3 5 15,5-4-7-15,9-8 0 16,4-8 4-16,0-6-4 15,6-7 0-15,13-8 0 16,6-2 0-16,0-10-4 16,2-5 4-16,2 0 0 15,-2-4 8-15,4-18-5 16,-2-10 2-16,0-5-5 16,-8-8 2-16,-4 1 2 15,-7-2-4-15,-8 2 0 16,-2 2 5-16,0 1-4 15,-6 6-1-15,-11 2 0 16,-6 6 1-16,1 2 11 0,-1 6-12 16,2 4 0-16,2 6 0 15,4 2 0-15,6 5-3 16,2 2-16-16,1 0-32 16,6 9-48-16,-7 6-89 15</inkml:trace>
  <inkml:trace contextRef="#ctx0" brushRef="#br0" timeOffset="13166.43">20063 1317 124 0,'0'0'43'16,"0"0"-17"-16,0 0 1 16,0 0 6-16,0 0-11 15,0 0-8-15,-22-38 9 16,22 32 9-16,0 2-8 15,0 0 8-15,0 0-1 16,0 2-5-16,0 0 9 16,0 2-21-16,0 0-1 15,0 0-2-15,-2 0-8 0,2 0-3 16,0 18-7-16,0 12 7 16,0 16 9-16,0 6-9 15,0 8 0-15,13 1 3 16,3-5-2-16,4-4 0 15,0-4-1-15,0-7 0 16,2-2 1-16,-2-11-1 16,-1-6 0-16,-2-9 1 15,-6-8 0-15,-2-5-1 16,-5 0-2-16,1 0 2 16,3-14 28-16,2-22 1 15,5-16-23-15,8-11 3 16,-4-4-1-16,-1-2 0 0,1 1-5 15,-4 3-1 1,1 3 3-16,-1 5-5 0,-1 11 0 16,-3 11 1-16,-5 12-1 15,-2 13 0-15,1 4-1 16,-5 3 1-16,0 3-5 16,0 0 2-16,0 0-25 15,0 0-3-15,0 5-23 16,0 13-35-16,0 3-66 15</inkml:trace>
  <inkml:trace contextRef="#ctx0" brushRef="#br0" timeOffset="16205.51">20681 1666 12 0,'0'0'52'0,"0"0"-29"16,0 0-3-16,0 0 9 15,0 0 1-15,0 0 0 16,0 0-1-16,-16-18-13 15,14 16 2-15,2 0 1 16,-2 2 1-16,-1 0-8 16,3 0-8-16,-2 0 12 15,2 0-12-15,-2 0 4 16,-3 0 7-16,0 0-2 16,3 0-1-16,-2 0 6 15,0 0-5-15,-3 0 5 16,-7 0-17-16,1 10 5 15,-7 12 4-15,-5 4-2 16,-1 10 2-16,-8 10-1 0,1 4 5 16,4 5 10-16,1 0-23 15,5-5 5-15,1-3 0 16,3-3-2-16,11-3-2 16,-1-5-2-16,9-9 0 15,0 0 1-15,0-8-1 16,2-1 0-16,11-1-2 15,8-8-5-15,-1-5-16 16,5-4-26-16,3 0-27 16,3-7-7-16,0-12-84 15</inkml:trace>
  <inkml:trace contextRef="#ctx0" brushRef="#br0" timeOffset="16969.46">20767 2067 50 0,'0'0'249'15,"0"0"-227"-15,0 0-20 16,0 0 5-16,0 0 26 16,0 0 8-16,65-121-4 15,-49 88-30-15,2-3 0 16,-7-3 1-16,-3-1-1 15,-3 2-4-15,-3 2-3 0,-2 2 0 16,0 4 3-16,0 6-3 16,0 4 0-16,-2 6 1 15,-5 6-1-15,1 4 3 16,1 4-3-16,-1 0 0 16,-4 0 7-16,-3 8-7 15,-3 15 0-15,-1 13 0 16,-3 3 1-16,-3 9 0 15,4 4-1-15,-2 9 0 16,3 1 1-16,3-4-1 16,2-2 0-16,3-12 1 15,8-6-1-15,2-9 0 0,0-10 0 16,0-5 0-16,18-6-2 16,2-8 2-16,5 0 0 15,1 0-1-15,3-19 4 16,3-9 6-16,-6-3-9 15,-1 3 1-15,-8 4-1 16,-5 8 0-16,-3 4 0 16,-5 6 2-16,-4 4-2 15,0 2 2-15,0 0-2 16,0 0-10-16,2 6 8 16,0 15 2-16,5 6 0 15,-2 3 7-15,4-1-6 16,-3-6 1-16,5-5-2 0,1-3 0 15,-4-9 0 1,1-5 0-16,-1-1-8 0,0 0-1 16,-3-19-8-16,-1-12-45 15,-2-7-38-15,-2-2 0 16,0 2 72-16,-2 0 19 16,-13 5 9-16,1 6 51 15,3 9 25-15,5 4-10 16,0 6 5-16,4 6-42 15,2 2 1-15,-2 0-26 16,2 0-3-16,0 0-2 16,0 0-5-16,0 0-6 15,0 5-29-15,0 2-67 16,2 0-42-16</inkml:trace>
  <inkml:trace contextRef="#ctx0" brushRef="#br0" timeOffset="18082.95">21197 1664 367 0,'0'0'40'15,"0"0"-40"-15,0 0-1 16,0 0 1-16,0 0 18 15,62 141-6-15,-52-82-2 0,-1 4 1 16,-7 1-9-16,0-3 5 16,-2-2-4-16,0-7 0 15,0-12 1-15,0-11-4 16,0-13 0-16,0-11 2 16,0-5-2-16,0 0 4 15,0-18 12-15,0-11-14 16,0-14 1-16,0-3-3 15,0 0-10-15,0 4 6 16,13 4-3-16,3 4 2 16,-1 6-5-16,3 6 10 15,-2 9-8-15,-3 4 8 0,0 5 0 16,1 4 0-16,-1 0 0 16,1 0 0-16,-1 15-1 15,1 8 2-15,-3 4 3 16,0 4-4-16,-2-1 0 15,-5-2 6-15,-1-2-5 16,-3-2-1-16,2-6 0 16,-2-6 0-16,0-4 1 15,0-4-1-15,0-4 0 16,0 0 4-16,0 0-4 16,0 0-3-16,0-16-4 15,0-1-8-15,0-6 2 16,0-2-22-16,15-2 16 0,7-1-8 15,1 6 8 1,0 4 6-16,-4 4 13 0,-5 9 0 16,-3 2 3-16,-7 3-3 15,-2 0 0-15,0 0 4 16,3 0-2-16,-2 16 2 16,-1 4 5-16,0 4 2 15,-2 2 5-15,0 3-14 16,0-2-2-16,0-3 8 15,0-4-8-15,0-3 3 16,0-8-3-16,4-5 1 16,5-4 1-16,0 0-2 15,7-1 17-15,-1-20 7 16,3-6-21-16,-2-2-3 0,-3-3 0 16,-6-2-9-16,-5 2 6 15,-2 2-4-15,0 4 6 16,0 4 1-16,-2 5 2 15,-7 6 2-15,0 3 0 16,-3 2 0-16,4 2-2 16,-1 4-2-16,0 0-6 15,2 0 4-15,1 0 0 16,4 0 2-16,2 0 0 16,0 0 0-16,0 0-4 15,0 0 2-15,0 0-1 16,10 1-1-16,6 2 2 15,4-3 1-15,5 2 1 0,1-1 0 16,-3 4 2-16,-4 1-2 16,0-2 0-16,-9 3 2 15,4 4 1 1,-5 0-2-16,-3 6 4 0,4-1-1 16,-6 1 8-16,-2 0-8 15,-2-1-3-15,0 0 17 16,0 0-16-16,-6 2 6 15,-14-1-2-15,-5 2-6 16,2-5 2-16,4-2-2 16,1-8-30-16,11-3-83 15,1-1-150-15</inkml:trace>
  <inkml:trace contextRef="#ctx0" brushRef="#br0" timeOffset="18353.83">22061 1542 349 0,'0'0'42'16,"0"0"-37"-16,0 0 5 15,101 146 35-15,-81-86-13 16,-2 5-5-16,-9-1-14 0,-5-2-8 15,-4-5 3 1,0 2-8-16,-2-7 0 0,-13-2 0 16,-3-5 0-16,2-14-30 15,7-8-42-15,2-12-47 16,3-11-123-16</inkml:trace>
  <inkml:trace contextRef="#ctx0" brushRef="#br0" timeOffset="18745.68">23102 1189 376 0,'0'0'14'0,"0"0"-12"16,38 118 26-1,-24-64-1-15,-1 1-14 0,-2-5 3 16,-2-4-15-16,-2-4 1 16,-1-8-2-16,-2-8 1 15,-4-4-2-15,0-6 1 16,0-5-40-16,0-10-51 16,-10-1-202-16</inkml:trace>
  <inkml:trace contextRef="#ctx0" brushRef="#br0" timeOffset="18930.99">22977 1536 390 0,'0'0'76'16,"0"0"-66"-16,0 0-4 15,0 0 23-15,150 3-12 16,-92-3-17-16,-7 0-5 15,-6-3-3-15,-3-6-84 16,-13-6-198-16</inkml:trace>
  <inkml:trace contextRef="#ctx0" brushRef="#br0" timeOffset="20030.45">23773 1229 422 0,'0'0'34'0,"0"0"-33"16,0 0-1-16,0 0 3 15,0 0 5-15,131-96 12 16,-95 94-20-16,-3 2 1 16,-6 0-1-16,-9 10 0 15,-3 10-1-15,-7 2 1 16,-6 2 1-16,-2 4 5 16,0-2-6-16,-16 2 0 15,-11-2 8-15,-4-2-8 16,0-4 0-16,4-6 2 0,7-5-1 15,6-3-1 1,8-5 0-16,6-1 0 0,0 0-4 16,0 0 4-16,0 2-14 15,9 2-1-15,13 0 13 16,7 0 1-16,2 2 0 16,3 2 1-16,-1 2 2 15,-2 4-2-15,-6 4 0 16,-9-1 0-16,-3 1 1 15,-9-4 2-15,-2-1-3 16,-2 2 0-16,0-1 15 16,-22 5-13-16,-9-2 6 15,-5 1-4-15,-4-2-1 16,3 0 1-16,6-6-4 0,6-4 0 16,4-1-1-16,11-5 1 15,3 0-7-15,7 0-21 16,0 0-43-16,0 0-113 15</inkml:trace>
  <inkml:trace contextRef="#ctx0" brushRef="#br0" timeOffset="20430.99">24590 936 221 0,'0'0'224'16,"0"0"-224"-16,0 0-4 16,0 0 0-16,0 0 4 15,74 102 9-15,-53-33 5 16,-4 9 2-16,3 0-14 15,0-5 1-15,0-11 22 16,-4-11-25-16,-3-11 0 16,-6-13 1-16,-5-11 1 15,-2-9-1-15,0-7-1 0,0 0 0 16,0 0 22-16,-7-6-8 16,-13-8-14-16,-4-3 1 15,0 1-1-15,1 6-15 16,3 0-35-16,5 2-21 15,2 2 9-15,3-1-52 16,6 6-11-16</inkml:trace>
  <inkml:trace contextRef="#ctx0" brushRef="#br0" timeOffset="20982.92">24303 1201 330 0,'0'0'42'0,"0"0"-20"16,0 0 6-16,0 0 2 15,0 0-22-15,0 0-1 0,-33 64-7 16,22-10 0-16,-3 3 2 16,3 0-1-16,3 2 1 15,0-3-2-15,8-4 1 16,0-10 4-16,0-4-4 15,8-10-1-15,11-8 5 16,4-10-1-16,1-6-3 16,5-4 11-16,3-4-9 15,3-27 24-15,-2-12-26 16,-1-11-1-16,-8-4 5 16,-13-2-5-16,-11 0 0 15,0 1-1-15,-4 7 1 0,-14 10 0 16,-4 8 1-1,2 10-1-15,1 10 3 0,2 3-3 16,3 6-1-16,3 5-2 16,5 0-19-16,2 0-9 15,1 0-32-15,3 8-17 16,0 6-40-16</inkml:trace>
  <inkml:trace contextRef="#ctx0" brushRef="#br0" timeOffset="21529.5">24535 1061 38 0,'0'0'191'0,"0"0"-181"16,0 0-1-16,0 0 15 16,0 0 25-16,0 0-25 15,13-20-10-15,-6 20 6 16,2 0-3-16,2 16-2 16,4 11 6-16,3 10 2 15,3 11-2-15,4 6-10 16,-2 6-1-16,2 1 11 0,0-4-15 15,-1-2-4 1,-4-5 0-16,2-4-1 0,-1-6 1 16,-4-8-2-16,1-6 0 15,-5-7 1-15,-5-11-1 16,-4-1 0-16,0-7 0 16,-4 0 1-16,5 0 6 15,-3-21 5-15,2-12-3 16,-2-14-1-16,3-3-7 15,2-6-1-15,-1-5 0 16,1-2 0-16,-1-1 0 16,4 0 0-16,-1 6 0 15,1 4 0-15,-1 7 0 0,-1 9 0 16,-2 8-1-16,0 12 2 16,-1 7-6-16,-3 6-4 15,-2 4-27-15,0 1-14 16,0 0-67-16,0 3-38 15</inkml:trace>
  <inkml:trace contextRef="#ctx0" brushRef="#br0" timeOffset="21991.54">25259 1499 386 0,'0'0'39'0,"0"0"-37"16,0 0 2-16,0 0-3 16,0 0 8-16,-58 133 18 15,49-75-24-15,5 3 5 16,4 4 2-16,0 2 6 15,0-4 7-15,13-2-23 16,3-9 0-16,3-10 2 16,2-8-2-16,-1-10-1 15,2-10-2-15,-4-10-23 16,2-4-36-16,-2 0-38 16,-2-18-62-16</inkml:trace>
  <inkml:trace contextRef="#ctx0" brushRef="#br0" timeOffset="22549.99">25450 1708 350 0,'0'0'60'16,"0"0"-43"-16,0 0-15 16,0 0 14-16,0 0-16 15,0 0 17-15,0 86-7 16,10-52-6-16,-4-2-2 15,1-3-2-15,4-7 0 16,-2-6 2-16,2-6-2 16,3-6 0-16,-3-1 0 15,2-3 1-15,3 0 4 16,6-19-5-16,2-11-13 0,-1-5 3 16,1-1-6-16,-5 3-7 15,-4 8 14-15,-7 7 9 16,-3 8 6-1,-2 8 3-15,-3 2 0 0,0 0-5 16,0 6 1-16,2 16-5 16,0 5 12-16,2-2-7 15,3 0-2-15,-1-6-3 16,4-5 0-16,-1-3 0 16,1-9 0-16,2-2 0 15,1 0 1-15,2 0 2 16,-1-16 5-16,1-6-8 15,1-3 0-15,-1 6 2 0,1 2-2 16,-5 7 0 0,-6 8 0-16,0 2 1 0,-3 0-1 15,2 7-2-15,1 15 2 16,-3 1 16-16,2 6-16 16,-2-1 0-16,5-5 0 15,0-2-2-15,4-5-27 16,0-4-48-16,1 0-48 15,3-8-136-15</inkml:trace>
  <inkml:trace contextRef="#ctx0" brushRef="#br0" timeOffset="23069.14">26395 1874 447 0,'0'0'32'0,"0"0"-24"16,0 0-5-16,50-108 16 16,-39 72-6-16,1-2-9 15,0 0 3-15,-5 0-7 16,-3-1 0-16,-4 4 3 16,0 3-3-16,0 8 0 15,-2 5-1-15,-9 8 1 16,-3 7 4-16,1 4-4 15,-5 0-8-15,-1 22 8 16,-6 12 0-16,2 10 0 16,3 4 0-16,7 0 0 15,7 0 1-15,3-4-1 0,3-6 0 16,0-2 4-16,5-5-4 16,10-7 3-16,1-6-3 15,-1-4 0-15,3-2 1 16,3-4-1-16,-6-4-1 15,3-2-2-15,-3-2-1 16,-3 0-35-16,1 0-62 16,-2 0-79-16</inkml:trace>
  <inkml:trace contextRef="#ctx0" brushRef="#br0" timeOffset="23366.45">26836 1344 355 0,'0'0'26'0,"0"0"-15"16,99 114 34-16,-61-56-14 15,-7 6 16-15,-12 8-31 16,-11 9-1-16,-8 0 0 15,-5 0-8-15,-26-5-1 16,-7-2-6-16,0-2 4 16,-2-7-4-16,-3-8 0 15,6-8-9-15,1-11-32 0,9-8-68 16,7-15-145-16</inkml:trace>
  <inkml:trace contextRef="#ctx0" brushRef="#br0" timeOffset="86864.93">19343 3146 89 0,'0'0'37'0,"0"0"-24"16,0 0-4-16,0 0 22 15,0 0 5-15,0 0-14 16,0 0-8-16,0 0-7 16,-6-32 1-16,6 28 3 15,0 0 1-15,0 4 6 16,0-2-8-16,0 0 0 15,0 2 3-15,0 0-1 0,0 0 2 16,0 0-6-16,0 11-6 16,0 10 27-16,2 8-7 15,0 6-1-15,-2 5-7 16,2 2-4-16,1 5 0 16,-1-5-8-16,-2 0 1 15,0-7 10-15,0-6-13 16,0-6 1-16,2-6 1 15,0-7-1-15,0-4 1 16,-2-3-2-16,3-3 0 16,0 0 1-16,-3 0-1 15,0 0-2-15,0 0-8 16,0-5-49-16,0-11-63 0</inkml:trace>
  <inkml:trace contextRef="#ctx0" brushRef="#br0" timeOffset="87717.69">19881 3140 219 0,'0'0'56'0,"0"0"-38"15,0 0-6-15,0 0 13 16,0 0-2-16,0 0-6 15,0 0-9-15,-45-10 2 0,32 12-6 16,-3 12-4-16,-5 9 4 16,4 0-1-16,-3 6 4 15,3 9 2-15,-2-1-5 16,6 1 6-16,2 1-10 16,6-5 0-16,5-6 0 15,0-6 0-15,2-4 0 16,17-5 0-16,0-6 0 15,4-4 5-15,1-3-5 16,1 0 0-16,0-5 4 16,-1-17-4-16,-2-4-1 15,1-8 1-15,-6-3-3 16,-3-3 2-16,-8 0 1 0,-1 5 0 16,-5 2 3-16,0 5-1 15,0 6 5-15,-11 4-1 16,-5 4-6-16,-2 4 2 15,-2 6-2-15,0 0-3 16,7 4-2-16,2 0-4 16,4 0-10-16,2 0-26 15,5 0-42-15,0 8-53 16</inkml:trace>
  <inkml:trace contextRef="#ctx0" brushRef="#br0" timeOffset="88233.85">20318 3126 309 0,'0'0'27'0,"0"0"-18"15,0 0 1-15,0 0 31 16,0 0-8-16,0 0-3 16,0-40-3-16,-3 40-18 15,-2 0 0-15,1 0-8 16,-7 8-1-16,-5 12 14 16,-6 8-11-16,0 6-2 0,-5 9-1 15,0 1 0-15,8 2 2 16,0-7-2-16,11-5 0 15,8-9-1-15,0-7 0 16,0-6-3-16,11-6 2 16,7-6 2-16,3 0 8 15,2-4-7-15,-1-24 5 16,3-9 0-16,-5-9-4 16,-2-2-1-16,-3 0-1 15,-10 4 0-15,-3 4 4 16,-2 8-4-16,0 4 2 15,-9 9 8-15,-4 2-6 0,2 4-4 16,1 10 0-16,4 0-4 16,4 3 4-1,-3 0-28-15,1 0-25 0,0 17 8 16,-1 4-36-16,5 4-79 16</inkml:trace>
  <inkml:trace contextRef="#ctx0" brushRef="#br0" timeOffset="88473.19">20802 3363 248 0,'0'0'150'15,"0"0"-132"-15,0 0-13 16,0 0-4-16,0 0-1 16,0 0-5-16,0 1-33 15,0-1-43-15,10-4-65 16</inkml:trace>
  <inkml:trace contextRef="#ctx0" brushRef="#br0" timeOffset="88947.37">21168 3010 386 0,'0'0'17'16,"0"0"-14"-16,0 0 6 15,0 0 9-15,0 0-8 16,0 0-10-16,-75 36 0 16,59-5 0-16,3 11 0 15,0-3 0-15,3 1 0 16,8-2 0-16,2-5 0 0,0-8-2 16,0 0-1-16,12-10-2 15,3-4 3-15,5-5 0 16,0-6 2-16,0 0 0 15,0-3 3-15,0-18-2 16,0-10 0-16,-7-2 1 16,-1-6-2-16,-8 1 2 15,-4 2-2-15,0 2 2 16,0 4 4-16,-18 6 4 16,-1 6-6-16,-2 3 4 15,-1 9-6-15,4 6-2 0,-2 0 0 16,2 0-1-1,3 4-5-15,2 11-16 0,3-1-28 16,6 1-39-16,4 2-127 16</inkml:trace>
  <inkml:trace contextRef="#ctx0" brushRef="#br0" timeOffset="89414.93">21610 3016 417 0,'0'0'15'0,"0"0"-13"0,0 0-2 16,0 0 16-16,0 0-3 15,0 0-13-15,-54 0-5 16,43 23 5-16,-5 9 2 15,3 3-2-15,-1 1 0 16,6-2-1-16,1-1 1 16,5-4-1-16,2-4 0 15,0-6-5-15,0-5 5 16,15-3-9-16,6-9 10 16,0-2 0-16,4 0 0 15,0-15 0-15,-3-6 9 16,-2-8-9-16,-4-2 1 0,-6-5-1 15,-2-1 0-15,-4 1 2 16,-4-2-2-16,0 4 1 16,0 4 8-16,-14 7 0 15,-3 6-2-15,1 7-7 16,1 3 0-16,-1 7 0 16,1 0 0-16,-1 0-18 15,3 3-19-15,1 6-20 16,3 5-28-16,5-2-44 15</inkml:trace>
  <inkml:trace contextRef="#ctx0" brushRef="#br0" timeOffset="90182.8">21986 2970 133 0,'0'0'40'0,"0"0"-7"16,0 0 9-16,0 0-2 15,0 0-11-15,0 0-11 16,0 0-4-16,-20-21 12 15,18 20-7-15,-3-2-1 16,1 2 3-16,2-2-5 16,0 1 1-16,0 1-7 15,-1 1-7-15,1 0 1 16,-3 0-4-16,1 0 10 0,-5 0-10 16,-4 7 2-16,-5 11 0 15,-3 7-2-15,2-1 0 16,3 6 3-16,3-2-3 15,3 0 0-15,6 1 1 16,2 0 0-16,2-1-2 16,0-3 0-16,9-2-2 15,11-4-1-15,2-1 4 16,3-3 0-16,2-5-2 16,1-3 1-16,-3-7-5 15,2 0 3-15,-3 0 3 16,-1-14-1-16,-2-10 1 15,0-7 0-15,-3-3 2 16,-5-4-1-16,-6-2 0 0,-7-3 1 16,0 4-2-16,0 0 12 15,-5 7-10-15,-10 9 9 16,1 2 1-16,-1 10 1 16,1 0-10-16,6 5-3 15,-1 5-4-15,-1 1 1 16,2 0-1-16,-5 0-26 15,-3 1-27-15,-2 16-9 16,0 0-43-16</inkml:trace>
  <inkml:trace contextRef="#ctx0" brushRef="#br0" timeOffset="93831.18">19352 3363 136 0,'0'0'126'15,"0"0"-109"-15,0 0 4 16,0 0 6-16,0 0 4 16,0 0 15-16,-96 22-12 15,96-22-10-15,0 0 2 16,0 0-8-16,0 0-2 16,0 0-8-16,0 0-6 15,3 0 3-15,21 0-2 16,21 0-2-16,26 0 5 15,29 0 0-15,35-14 4 16,17-3 1-16,29-3-5 0,24 2 2 16,14 3-8-16,15-2 1 15,-1 3-2-15,-17 4 1 16,-17 1 0-16,-28 0-1 16,-28 3 0-16,-22 2-2 15,-26-4 0-15,-14 3 3 16,-19-5 0-16,-13 1 0 15,-16 1 0-15,-12 2 1 16,-15 4-1-16,-6-2 6 16,-11 1-6-16,-36 3-9 15,-26 0 8-15,-35 5-6 16,-31 20-21-16,-24 0-19 16,-20 3-3-16,-9-4 28 0,3-6 13 15,0-1 9-15,6-4 5 16,16 1-4-16,20 0 3 15,29 0 8-15,33-3-2 16,32-5 2-16,24-5-8 16,19-1 0-16,10 0-2 15,10 0 6-15,34 0-5 16,27-1-3-16,32-5 2 16,26-2 4-16,16-2-6 15,16 2 0-15,1 0 3 16,-6 5-2-16,-5 3-1 0,-10 0 0 15,-18 0-2 1,-17 0 1-16,-12 0-18 0,-14 6-35 16,-13-3-80-16</inkml:trace>
  <inkml:trace contextRef="#ctx0" brushRef="#br0" timeOffset="94698.48">25641 2944 403 0,'0'0'22'16,"0"0"-7"-16,0 0-2 0,0 0 39 15,0 0 0-15,0 0-15 16,-10-28-16-16,10 28-21 16,0 3-5-16,0 23-1 15,0 12 6-15,0 11 5 16,-2 1 8-16,-3-2-13 16,1-2 0-16,0-3 0 15,2-2 0-15,0-3 0 16,2-5 0-16,0-5-4 15,0-6 1-15,0-8-43 16,19-7-22-16,10-7-27 16,9 0-102-16</inkml:trace>
  <inkml:trace contextRef="#ctx0" brushRef="#br0" timeOffset="95097.91">26227 2982 456 0,'0'0'23'0,"0"0"-13"15,0 0 5-15,0 0-3 16,0 0-11-16,0 0 1 16,-77 112 5-16,66-64-7 15,7-4 2-15,4-6-2 16,0-5 0-16,0-8 0 15,7-5 0-15,10-6-2 0,1-6 2 16,2-8 2-16,2 0-1 16,-2 0 2-16,3-17 6 15,-6-12-2-15,-5-3-5 16,-5-4-1-16,-7 0 3 16,0 2-1-16,0 0 1 15,0 5-4-15,-11 4 1 16,-3 6 3-16,1 6-4 15,1 3-3-15,-1 6 1 16,1 0-5-16,4 4-9 16,1 0-11-16,-1 0-47 15,5 12-15-15,3 7-106 0</inkml:trace>
  <inkml:trace contextRef="#ctx0" brushRef="#br0" timeOffset="95530.43">26867 2989 359 0,'0'0'21'16,"0"0"-13"-16,0 0 4 15,0 0 12-15,0 0 5 16,0 0-16-16,-108 17-10 15,87 9 5-15,-1 6-8 0,5 2 2 16,0 0-2-16,9-2 0 16,4-2 4-16,4-4-3 15,0-4-1-15,0-4 2 16,8-5-2-16,13-8 4 16,1-5-1-16,2 0-1 15,3-4 9-15,0-18-10 16,-1-10 3-16,-3-2-2 15,-8-4-2-15,-5 3 3 16,-10-2-3-16,0 7 0 16,-10 1 10-16,-15 6-7 0,-1 5-1 15,-5 5-1-15,2 6 0 16,0 7 7-16,5 0-8 16,3 0-13-16,4 3-14 15,5 14-24-15,6 1-28 16,6 4-103-16</inkml:trace>
  <inkml:trace contextRef="#ctx0" brushRef="#br0" timeOffset="96214.84">27451 3016 382 0,'0'0'50'0,"0"0"-48"16,0 0 7-16,0 0 7 15,0 0 2-15,0 0-17 16,-15 34 14-16,3-2-10 15,-1 2-5-15,7-4 0 16,2-6 3-16,4-4-3 16,0-6-1-16,0-8 1 15,13-2 2-15,9-4 1 0,5 0 4 16,11-16-4-16,4-11 5 16,-2-4-8-16,-2-1 0 15,-9 3 1-15,-6 4-1 16,-10 9 1-16,-5 7-1 15,-4 7 0-15,-1 2 12 16,-3 0-12-16,3 0-7 16,-1 11-1-16,-2 7 8 15,4 3 4-15,1 2-2 16,1-2-2-16,3 0 1 16,5-5-1-16,1-5-3 15,5-3 3-15,-2-5 0 16,2-3-4-16,0 0 0 15,3-3-1-15,-2-14 2 16,4-7 2-16,-5-2-2 0,0-2 3 16,-4 6 1-16,-5 1 1 15,-4 11-1-15,-5 4-1 16,0 6 10-16,-2 0-7 16,0 0-3-16,0 4-9 15,3 13 9-15,1 5 1 16,0 0 1-16,5-2-2 15,0-1 3-15,2-4-3 16,2-1-5-16,3-6-6 16,-3-2-30-16,8-6-25 0,-3 0-86 15</inkml:trace>
  <inkml:trace contextRef="#ctx0" brushRef="#br0" timeOffset="96546.5">28238 2713 284 0,'0'0'71'0,"0"0"-68"16,0 0 2-16,0 0 19 15,0 0-3-15,0 0-10 16,89-56-5-16,-78 56-1 15,-4 0-5-15,0 12 0 0,-5 10 10 16,-2 6 1-16,0 4 18 16,0 2-19-16,-9-2 11 15,-6-3-7-15,4-4-11 16,3-5 2-16,6-6 0 16,2-2-3-16,0-3-2 15,0-2 0-15,14 1 1 16,3-4 2-16,8-1-3 15,6-3-30-15,7 0-77 16</inkml:trace>
  <inkml:trace contextRef="#ctx0" brushRef="#br0" timeOffset="97572.52">25464 4051 63 0,'0'0'194'0,"0"0"-182"15,0 0-1-15,0 0 9 16,0 0 15-16,0 0 1 15,15-48-5-15,-15 48-3 16,0 0-13-16,0 0-5 16,0 0 2-16,0 17-12 15,0 11 19-15,0 12 7 16,0 7-20-16,-6 4 6 16,2-1-9-16,-1 0-1 15,3-2 5-15,2-6-6 16,-2-2 1-16,2-7-2 0,0-4 0 15,0-8-2-15,-2-4 0 16,2-4-25-16,0-4-64 16,0-8-103-16</inkml:trace>
  <inkml:trace contextRef="#ctx0" brushRef="#br0" timeOffset="98631.06">25870 4030 330 0,'0'0'18'0,"0"0"-10"16,0 0-1-16,0 0 19 16,0 0-12-16,0 0 0 0,10-26-9 15,13 18 4 1,2-2-9-16,4 4 6 0,0 2 3 16,0 2-3-16,-6 2 0 15,0 0-6-15,-7 0 0 16,-3 16 0-16,-7 10 2 15,0 9 1-15,-4 5 13 16,-2 0-6-16,0 0-9 16,0-7 1-16,0-1 1 15,0-3-1-15,0-8-2 16,2 0-2-16,-2-5-5 16,0-3-31-16,0 0-37 15,0-5-45-15</inkml:trace>
  <inkml:trace contextRef="#ctx0" brushRef="#br0" timeOffset="98872.82">26015 4201 386 0,'0'0'35'0,"0"0"-35"15,0 0 0-15,0 0 9 16,0 0-9-16,0 0 6 16,44-3-6-16,-17 3 4 15,2 0-4-15,4 0-6 0,5 0-11 16,3-2-25-16,0-8-41 16,1 1-33-16</inkml:trace>
  <inkml:trace contextRef="#ctx0" brushRef="#br0" timeOffset="99253.44">26649 3974 267 0,'0'0'47'0,"0"0"-41"15,0 0 4-15,0 0-6 16,0 0 3-16,-89 117 1 15,72-80-1-15,3 2-3 0,7-5-1 16,5-6-3-16,2-6 5 16,0-6-3-16,4-4 1 15,15-5 3-15,0-7-3 16,1 0 5-16,3 0 1 16,-3-19-2-16,2-12 0 15,-4-2-6-15,-3-7-1 16,-3 0 1-16,-8 1 0 15,-4 3 2-15,0 6-1 16,-2 4-2-16,-16 5 12 16,-5 9-12-16,0 6 1 0,-4 6 2 15,-4 0-3-15,2 1-4 16,2 12-22-16,6 4-16 16,8 3-43-16,9-1-148 15</inkml:trace>
  <inkml:trace contextRef="#ctx0" brushRef="#br0" timeOffset="99915.07">27182 4007 355 0,'0'0'96'0,"0"0"-96"16,0 0-1-1,0 0 1-15,0 0 2 0,-31 128-2 16,29-90 0-16,-1-4 1 16,3-6-1-16,0-4-1 15,0-8 0-15,3-6 1 16,12-6-1-16,3-4-1 15,0 0 2-15,0-14 4 16,3-13-4-16,4-4 0 16,0-4 0-16,0 6-3 15,-3 4 3-15,-9 7-2 0,-4 11 2 16,-7 5 1-16,-2 2-1 16,0 0-2-16,2 0-1 15,-2 3-6-15,5 14 7 16,0 7 0-16,-1-1 2 15,2 1 4-15,3 3-4 16,5-4 0-16,-1-2 2 16,1-6-2-16,1-4 1 15,3-8-1-15,2-3 0 16,4 0 4-16,3-8-4 16,4-19-1-16,0-5-7 15,1-4-7-15,-6 1 4 16,-1 5 3-16,-8 7 8 0,-3 9-1 15,-5 8 3 1,-7 3-2-16,0 3 5 0,-2 0-5 16,0 14 0-16,0 12 27 15,0 4-17-15,2 1 5 16,8 1-9-16,1-2 0 16,7-2-3-16,-1-5-2 15,6-2-2-15,2-9-14 16,4-3-35-16,-3-9-20 15,5 0-148-15</inkml:trace>
  <inkml:trace contextRef="#ctx0" brushRef="#br0" timeOffset="100281.42">28089 3873 312 0,'0'0'21'16,"0"0"-21"-16,0 0 0 15,0 0 2-15,0 0-2 16,124-45 0-16,-110 45 0 16,-5 0 0-16,-5 4 0 15,-4 10 3-15,0 7 10 16,0 2 18-16,-6 1-15 15,-12 6-6-15,0 0 2 0,-2 0-3 16,4-2 0-16,3 0 4 16,2-6-8-16,4-3 10 15,7-3-9-15,0-6-2 16,0-2 2-16,0-2-3 16,18-2 5-16,7-4-5 15,6 0-3-15,9 0-9 16,7-3-66-16,-3-8-118 15</inkml:trace>
  <inkml:trace contextRef="#ctx0" brushRef="#br0" timeOffset="104114.7">29718 1467 211 0,'0'0'185'16,"0"0"-185"-16,0 0 4 16,0 0-8-16,0 0 8 15,0 0 4-15,0 0 21 16,4 137 2-16,4-84-1 16,2 0-5-16,-1 0-11 15,-3-2 7-15,-1 2-8 16,-1-6-7-16,-4 0-2 15,0-3-2-15,0-3 0 16,0-5-2-16,0-11 0 16,0-9-4-16,0-7-14 15,5-8-16-15,10-1-27 0,8-6-21 16,4-22-95-16</inkml:trace>
  <inkml:trace contextRef="#ctx0" brushRef="#br0" timeOffset="104498.71">30102 1698 379 0,'0'0'20'0,"0"0"-20"15,0 0 1-15,0 0-1 16,-39 104 13-16,39-78 1 0,0 3-8 15,0-3-5-15,8 2 1 16,11-7 0-16,-3-1 1 16,1-5 1-16,-3-7-2 15,-3-6 1-15,-1-2 3 16,2 0-2-16,3-16 5 16,-1-14 5-16,1-7-13 15,-6-5 1-15,-7 3 0 16,-2 0 1-16,0 9 3 15,-6 2-6-15,-14 8-2 16,0 6-1-16,-1 8 1 16,2 4-8-16,1 2 10 0,5 0-23 15,1 0 0-15,8 16-7 16,4 1-32-16,0-3-28 16,14 3-134-16</inkml:trace>
  <inkml:trace contextRef="#ctx0" brushRef="#br0" timeOffset="104980.24">30511 1702 85 0,'0'0'139'0,"0"0"-117"0,0 0 5 16,0 0 8-1,0 0-8-15,0 0 3 0,2-31-12 16,-2 29-10-16,0-3-1 16,0 4 17-16,0 1 11 15,-4 0-14-15,-4 0-4 16,-2 0 1-16,-3 0-18 16,-3 1 4-16,-5 17 1 15,2 7-2-15,-2 4 0 16,8 4-3-16,4-1 2 15,9 1-1-15,0-3 1 16,0-3-4-16,14-1 1 16,6-8 1-16,0-2 2 15,2-4-2-15,-2-8 0 0,-2-4 4 16,0 0-3-16,-1-21 0 16,-1-8 3-16,-5-7-3 15,-2-7-1-15,-9 3 0 16,0 0 0-16,0 2-3 15,-9 8 3-15,-6 9-4 16,-1 4-1-16,1 7 2 16,5 4-7-16,4 4-19 15,4 2-24-15,2 0 6 16,0 0-68-16,0 4-85 16</inkml:trace>
  <inkml:trace contextRef="#ctx0" brushRef="#br0" timeOffset="105614.41">30842 1624 397 0,'0'0'27'0,"0"0"-21"16,0 0 3-16,0 0-8 15,0 0 4-15,0 0 5 16,-53 92-3-16,47-56 4 16,6-5-7-16,0-6-3 0,0-2 13 15,0-5-9 1,9-4-4-16,1-4 5 0,-1-6-6 16,3-3 2-16,1-1 1 15,3 0-2-15,1-9 12 16,-3-15-13-16,1-5-1 15,-3 0-1-15,-4 2 2 16,1 7-1-16,-2 4 0 16,-4 8 1-16,-1 6 0 15,0 2 0-15,-2 0-3 16,2 0 0-16,3 0-4 16,3 6 6-16,1 8 0 15,5-2 1-15,-1-3 1 0,3-4-1 16,3-1 0-1,2-2 1-15,-1-2-1 0,-3 0 0 16,-1 0 0-16,1 0 0 16,4-11-1-16,1-8 1 15,3-1 0-15,-3 2 1 16,-4 4 1-16,-7 6-2 16,-2 3 0-16,-6 5 0 15,1 0-4-15,0 17 4 16,-2 11 0-16,3 2 9 15,-3 2-2-15,0 0-4 16,4-4-3-16,4 1 1 16,1-5-5-16,5-7 3 15,-1-4-20-15,3-7-8 0,-1-6-41 16,6-6-75-16</inkml:trace>
  <inkml:trace contextRef="#ctx0" brushRef="#br0" timeOffset="105981.1">31460 1283 368 0,'0'0'65'16,"0"0"-55"-16,0 0-7 0,0 0 8 15,0 0-9-15,0 0 1 16,36-18-3-16,-25 18 0 16,-3 2-3-16,2 10 3 15,-4 5 4-15,-1 2 10 16,-1-1-2-16,-4 0-6 16,0-2 13-16,0 3-9 15,0 0-3-15,0 2 13 16,-7-2-6-16,3 2-7 15,2-4-4-15,2-1-2 16,0-3 4-16,0-1-1 16,19-4-4-16,17-7 2 0,11-1-1 15,16 0-1 1,1-21-65-16,-8-2-85 16</inkml:trace>
  <inkml:trace contextRef="#ctx0" brushRef="#br0" timeOffset="106531.03">29676 2406 388 0,'0'0'27'0,"0"0"-27"16,0 0 2-16,0 0 17 16,0 0 2-16,0 0 4 15,108 18 5-15,-41-15-9 16,16-3-4-16,12 0 11 15,21 0-9-15,13-1-2 16,19-12-4-16,5 0-8 16,6 1-2-16,3 1-3 15,-4 4 2-15,-13 3-4 16,-22 4 2-16,-34-2-6 16,-31 2 1-16,-20 0-13 15,-22 0-25-15,-16-1-60 16,-14 1-76-16</inkml:trace>
  <inkml:trace contextRef="#ctx0" brushRef="#br0" timeOffset="106926.94">29780 2673 391 0,'0'0'79'16,"0"0"-72"-16,0 0-7 15,0 0 5-15,22 129 8 16,-19-80 9-16,-3 3-9 16,0-2-10-16,0 0-3 15,0-3 2-15,0-1-4 16,0-6 2-16,0-7-28 15,4-14-26-15,7-13-21 0,9-6-67 16</inkml:trace>
  <inkml:trace contextRef="#ctx0" brushRef="#br0" timeOffset="107247.68">30134 2681 396 0,'0'0'0'0,"0"0"7"16,0 0-3-1,0 0 6-15,0 0 2 0,120-35-11 16,-100 35 2-16,-1 11 1 16,-6 11-2-16,-5 6 16 15,-6 9-10-15,-2 0 0 16,0 3 8-16,0 0-1 15,-10-2-8-15,-1 1-5 16,1-6-2-16,4-1 2 16,4-3-2-16,2-5-3 15,0-4-2-15,0-6-29 16,0-8-18-16,0-4-33 16,4-2-152-16</inkml:trace>
  <inkml:trace contextRef="#ctx0" brushRef="#br0" timeOffset="107459.32">30199 2895 378 0,'0'0'70'16,"0"0"-70"-16,0 0-7 15,0 0 7-15,0 0 6 16,0 0-4-16,78 14-2 15,-36-11 0-15,1-3-2 16,-1 0 0-16,-2 0-23 16,-2-9-37-16,-3-6-43 0,-6-6-30 15</inkml:trace>
  <inkml:trace contextRef="#ctx0" brushRef="#br0" timeOffset="107750.56">30557 2819 273 0,'0'0'16'16,"0"0"-11"-16,0 0 6 15,0 0 5-15,0 0-1 16,0 0-2-16,-79 130-3 16,69-94-2-16,4-1-8 15,6-7 4-15,0-6 15 16,0-6-18-16,10-6 8 16,6-8 1-16,3-2-1 15,-4 0 11-15,3-16-9 16,1-12-3-16,-3-5-4 15,-3-5-3-15,1-1 3 0,-7 0-4 16,-5 7 0-16,-2 4-1 16,0 8 1-1,0 6 0-15,0 8-4 0,0 2-1 16,0 4-3-16,-2 0-47 16,-5 0-64-16,5 6-155 15</inkml:trace>
  <inkml:trace contextRef="#ctx0" brushRef="#br0" timeOffset="108350.45">30996 2763 407 0,'0'0'25'0,"0"0"-11"15,0 0-13-15,0 0 0 16,0 0 8-16,0 0 3 16,-38 114-2-16,23-74-7 15,9-5 1-15,6-8 5 16,0-3-9-16,0-7 0 16,17-5 11-16,8-6-11 15,4-6 3-15,0 0-2 16,6-17 3-16,-4-10-8 0,3-10-18 15,-5-1-20-15,-5 7 15 16,-8 4 12-16,-7 11 14 16,-7 10 1-16,-2 5 1 15,0 1 11-15,0 0-4 16,0 7-7-16,0 11 3 16,0 7-4-16,0-1 0 15,0-3 0-15,0-1 0 16,15-2 0-16,4-6 0 15,2-6 0-15,2-3 4 16,-1-3-1-16,1 0 0 16,-2-10-3-16,2-13-12 0,-3-3-1 15,-2-2-11-15,-2 2 2 16,-3 2 20-16,-7 7 2 16,-1 6 4-16,-2 7 6 15,-3 2 9-15,0 2-1 16,2 0-18-16,-2 0-6 15,2 8 6-15,2 8 1 16,3 2 2-16,1 2-3 16,2-2 0-16,3-3 0 15,5-4-12-15,2 0-33 16,4-5-85-16</inkml:trace>
  <inkml:trace contextRef="#ctx0" brushRef="#br0" timeOffset="109115.64">31781 2464 201 0,'0'0'167'15,"0"0"-132"-15,0 0 7 16,0 0 2-16,0 0-13 16,0 0-16-16,-23-32-14 15,27 27 5-15,17 2-1 16,-1-1-5-16,0 4 0 15,-4 0-1-15,-5 0 1 16,-3 0-1-16,0 0-3 16,-8 6-7-16,0 8 10 0,0 6-4 15,0 6 5-15,-19 2 9 16,-3 2-6-16,0 0 7 16,6-3-10-16,3-7 1 15,7-4 7-15,0-4-8 16,6-3 1-16,0 2 0 15,0-5-1-15,0 0-1 16,0 0-2-16,14-4 3 16,4-2-6-16,4 0 6 15,3 0-9-15,4-8-41 16,-2-9-68-16,-8-2-224 16</inkml:trace>
  <inkml:trace contextRef="#ctx0" brushRef="#br0" timeOffset="109947.39">31513 1038 169 0,'0'0'113'16,"0"0"-71"-16,0 0-15 16,0 0 8-16,0 0-2 0,0 0 0 15,-27-12-19-15,23 12-12 16,-3 8 6-16,-6 16-8 16,-5 13 5-16,-2 5 16 15,-2 4-3-15,-2 2 0 16,-5 0-9-16,-3 5 5 15,-3 1 8-15,-8-1-11 16,-6 4 4-16,-6 3 0 16,-6-3 0-16,10-4 1 15,9-11-8-15,15-10-7 16,12-6 4-16,5-9-5 16,8-8-2-16,0-3 1 15,2-6-2-15,0 0 1 16,0 0-6-16,0 0-3 15,0 0 1-15,0 0-28 0,18-10-33 16,13-4-48 0,1-5-120-16</inkml:trace>
  <inkml:trace contextRef="#ctx0" brushRef="#br0" timeOffset="110830.91">31647 2336 184 0,'0'0'32'0,"0"0"-29"15,0 0-3-15,0 0 3 16,0 0-1-16,0 0 0 15,-2 28 4-15,2-21-3 16,0 4 6-16,-5-7 1 16,5 0 8-16,-2 0-5 15,0-2 4-15,-1 4 2 16,-3 2 1-16,2 2 10 16,-3 4-5-16,-9 9-9 15,-2 8 11-15,-10 11-6 16,-9 16 3-16,2 11 6 15,-5 7-2-15,2 4-9 0,3-4 5 16,1-3-9-16,2-8 7 16,3-2-17-16,1-7 0 15,2-6 3-15,-1-6-4 16,2-8 4-16,7-10-8 16,3-5 2-16,6-12 2 15,7-7-4-15,0-2 0 16,2 0 2-16,0 0-1 15,0-11-1-15,0-14-24 16,0-4-45-16,4-6-4 0,13 3-39 16,4-4-174-1</inkml:trace>
  <inkml:trace contextRef="#ctx0" brushRef="#br0" timeOffset="113648.44">31974 2159 253 0,'0'0'34'0,"0"0"-11"15,0 0 11-15,0 0 9 16,0 0-15-16,0 0-4 16,-8 0-8-16,8 0-9 15,0 0 8-15,0 0-3 16,0 0-4-16,0 0 1 15,0 0-9-15,0 0 0 16,10 0 7-16,11 4-1 16,1 2 0-16,5 1-5 15,-3-3 1-15,1-1 1 16,-3-1-3-16,-1-2 0 16,-2 0 0-16,-1 0-11 15,-3 0-61-15,-3 3-38 16,-5-2-120-16</inkml:trace>
  <inkml:trace contextRef="#ctx0" brushRef="#br0" timeOffset="113856.78">31881 2419 373 0,'0'0'0'15,"0"0"1"-15,0 0-1 16,0 0 15-16,0 0-4 0,0 0-11 16,143 5 2-1,-110-5-4-15,-4-3-2 0,-2-5-37 16,-10-5-113-16</inkml:trace>
  <inkml:trace contextRef="#ctx0" brushRef="#br0" timeOffset="116965.65">25244 4242 306 0,'0'0'24'15,"0"0"-16"-15,0 0-3 16,0 0-3-16,0 0 10 16,0 0 7-16,44-103-4 15,-35 91-12-15,0-1 8 16,-2 3 5-16,-3 1 10 16,0-2-7-16,3 1-9 0,2-1-3 15,4-4-3 1,3 1-3-16,4 0 3 15,5-3-4-15,6-2 0 0,2 1 3 16,-2 5-3-16,-4 2 3 16,-7 7-1-1,-7 4 1-15,-1 0-6 0,-7 2 1 16,-1 22 2-16,-2 10 13 16,-2 9 0-16,0 7 8 15,-4 4-10-15,-17 5-6 16,-1 2 6-16,-4 2-9 15,-8-2 0-15,0 2 7 16,-1-4-7-16,4-4 2 0,6-7-3 16,10-14-1-1,6-12 5-15,9-10-5 0,0-4 0 16,0-8 5-16,0 0-1 16,19 0 3-16,8-2 2 15,5-14-4-15,3-6 2 16,1 0-7-16,2 0-3 15,-2 0 3-15,-3-1-24 16,0 0-38-16,-1-4-24 16,3 0-35-16,0-1-206 15</inkml:trace>
  <inkml:trace contextRef="#ctx0" brushRef="#br0" timeOffset="117464.82">26190 3980 333 0,'0'0'34'16,"0"0"-28"-16,0 0-1 16,0 0 9-16,0 0 4 15,-115-6 4-15,84 30-9 16,-6 8-10-16,2 6 6 15,4 3 9-15,2-2 8 16,13 2-14-16,6-1-6 16,10 0 4-16,0-6-10 0,0-1 3 15,23-4 0-15,9-8-2 16,3-4 4-16,8-11-4 16,-1-6 0-16,1 0 3 15,-1-14-1-15,-4-12-2 16,-3-8 3-16,-4-10-3 15,-6-5-2-15,-2-1-1 16,-11 3 2-16,-4 6-1 16,-8 5 1-16,0 9 0 15,-3 2 4-15,-14 10-3 16,-6 0-1-16,-6 9-5 16,-7 2 5-16,-1 4-1 15,-3 0-5-15,-1 4-7 0,8 8 9 16,6 0-2-1,8-2-3-15,5 0 5 0,5-6-1 16,7 0-22-16,2-4-40 16,0 0-28-16,15 0-161 15</inkml:trace>
  <inkml:trace contextRef="#ctx0" brushRef="#br0" timeOffset="118919.45">29686 2979 91 0,'0'0'95'15,"0"0"-95"-15,0 0 3 16,0 0 2-16,0 0 14 16,0 0-5-16,-118-38-6 15,93 32-2-15,6 3 4 16,1-2 13-16,7-1 20 0,5 2 7 15,2 0-18-15,4 0-2 16,0 2-2-16,0-2-6 16,-2 2 2-16,2 0-13 15,-2 1-2-15,2-2 3 16,-2 2-10-16,2-4 12 16,0 4 5-16,0-5-6 15,0 0-2-15,0-1-10 16,0-3 6-16,16 0 0 15,1-1-5-15,8 0-2 16,0 1 0-16,-1 4 0 16,-2 2 0-16,-4 4 0 0,-3 0-4 15,-3 0 1-15,-3 12-2 16,-1 10 5-16,-2 6-1 16,-4 4 2-16,-2 6 10 15,0 2-11-15,0 4 0 16,-2 2 0-16,-12-5 4 15,3-3 2-15,1-4-5 16,4-6-1-16,1-6 4 16,3-3-4-16,2-6 0 15,0-4-3-15,0-4 3 16,0-1-1-16,2 1 1 16,9-5 0-16,7 0-2 15,5 0 2-15,4 0-7 0,2-7 1 16,4-10-58-1,3-8-54-15,1 1-73 0</inkml:trace>
  <inkml:trace contextRef="#ctx0" brushRef="#br0" timeOffset="119440.12">30393 2673 281 0,'0'0'111'0,"0"0"-107"16,0 0-4-16,0 0 7 15,0 0 21-15,0 0-16 16,-123 18-4-16,103 8-3 15,-2 6 4-15,2 7 7 16,-3 5 5-16,3-3-12 16,3-1 6-16,6-4-12 15,6-6 0-15,5-3 8 16,0-6-10-16,11 0 6 16,11-5-7-16,3-4 0 15,1-5 8-15,3-2-8 16,0-5 3-16,0 0 0 0,-2-6 0 15,-2-16 3 1,-8-5-6-16,-3-3 0 0,-9-3 4 16,-5-2-4-16,0-1 0 15,0 2 2-15,-3 4-2 16,-6 0 5-16,0 6-5 16,-2 2 1-16,-3 2 0 15,4 6-1-15,-1 6-4 16,-1 2 0-16,3 3-11 15,5 3 3-15,2 0-26 16,0 0-38-16,2 0-24 16,0 5-222-16</inkml:trace>
  <inkml:trace contextRef="#ctx0" brushRef="#br0" timeOffset="120297.65">32610 2061 288 0,'0'0'39'0,"0"0"-17"16,0 0 19-16,0 0-2 15,0 0-3-15,0 0-12 16,0 0-21-16,-36 4 0 0,27 19 7 15,-7 8 0-15,3 9 3 16,2 4-3-16,0 5-5 16,7-1-1-16,-2 0 0 15,6 0-3-15,0-8-1 16,0-5 0-16,8-4 0 16,9-10 5-16,3-7 2 15,1-7-1-15,-2-7-4 16,2 0 0-16,-2-7 14 15,4-22-11-15,-1-10-1 16,-9-6 0-16,-1-3-3 16,-10-2 1-16,-2-5-2 0,0 8 0 15,-2 3 0-15,-14 8 0 16,1 11-5-16,-1 7 5 16,-2 12-7-16,0 5-1 15,0 1-9-15,1 0-13 16,-2 0-27-16,6 2-44 15,7 9-100-15</inkml:trace>
  <inkml:trace contextRef="#ctx0" brushRef="#br0" timeOffset="120544.55">33026 1616 451 0,'0'0'2'0,"0"0"-2"16,0 0 5-16,-7 120-1 16,7-76 1-16,0 0-4 15,0 5 0-15,0-1-2 16,0-2 1-16,0 0-19 15,0-8-41-15,7-7-72 16</inkml:trace>
  <inkml:trace contextRef="#ctx0" brushRef="#br0" timeOffset="121149.89">33240 2031 383 0,'0'0'22'15,"0"0"-17"-15,0 0 5 16,0 0 8-16,0 0-10 16,143-36-7-16,-116 30 0 15,-3-2 4-15,-9 4-3 0,-6 2-1 16,-9 2 3-16,0 0 5 15,0 0 23-15,0 0-27 16,-17 0 0-16,-10 0 6 16,-4 8-10-16,-7 8-1 15,-3 6 1-15,-3 3-1 16,-3 11 4-16,3 3-3 16,4-3-1-16,9-2 11 15,6-8-9-15,11-8 3 16,8-4 1-16,6-1-2 15,0-5-4-15,0-1-1 16,0-1 1-16,18-1 6 16,4-4-5-16,12-1 1 0,8 0 9 15,9 0-11 1,0 0 1-16,3-1-1 0,-12-4 0 16,-4 4-3-16,-9 1 1 15,-7 0-3-15,-4 4 1 16,-7 14-2-16,-7 5-1 15,-4 8-2-15,0-1 5 16,0 2 4-16,-19-4 2 16,-6 0 4-16,-2-2 7 15,-2-2-7-15,-4-2 3 16,2-1-2-16,-5-6-5 16,5 0 5-16,2-6-7 0,4-4-4 15,3-5-18 1,2 0-51-16,0 0-94 15</inkml:trace>
  <inkml:trace contextRef="#ctx0" brushRef="#br0" timeOffset="188847.4">26300 6922 371 0,'0'0'32'15,"0"0"-27"-15,0 0-2 16,0 0-3-16,0 0 0 16,0 0 0-16,0 0 19 15,-7 41-17-15,7-16-2 16,0 1 6-16,0 4 7 15,-14 6 11-15,-7 8-16 0,-8 9 1 16,-8 6 29-16,0 6-33 16,-8 3 2-1,-2 2-1-15,-3 1 1 0,-6-2-1 16,-5 2-6-16,-5-3 0 16,-4-2 6-16,3-6-6 15,9-4 0-15,14-13 0 16,15-11 1-16,16-13-2 15,6-8-3-15,7-5-11 16,0-4 9-16,0-2-59 16,5 0-8-16,17-8 44 15,7-16-23-15,4-7-52 16</inkml:trace>
  <inkml:trace contextRef="#ctx0" brushRef="#br0" timeOffset="189429.62">26139 6963 345 0,'0'0'27'0,"0"0"-20"15,0 0 0-15,0 0 4 16,0 0 7-16,0 0-8 0,0-19-5 16,9 51 1-1,9 10 10-15,6 6-16 0,5 8 3 16,8 7 14-16,2 5-13 16,1 4-2-16,0 2 8 15,1 1-5-15,-6-7 3 16,-4-6-8-16,1-9 0 15,-6-7 1-15,-4-9-1 16,-2-7 0-16,-6-6 0 16,-5-10 0-16,-3-6 1 15,-6-4-1-15,0-4 0 0,0 0 11 16,0 0-7 0,-15-20 7-16,-14-12-9 0,-4-8-1 15,-1-4-2-15,2-8 0 16,11-5 1-16,5-5 3 15,7-6-1-15,7 1-2 16,2 0 0-16,0 7 1 16,23 3-1-16,0 5 0 15,6 2 0-15,3 5 1 16,-3 4-1-16,0 9-1 16,-5 6 0-16,-1 4 1 15,2 5-2-15,-2 2-15 16,0 1-20-16,-1 6-11 15,-4 5-38-15,-2 3-32 0</inkml:trace>
  <inkml:trace contextRef="#ctx0" brushRef="#br0" timeOffset="189880.08">27106 6756 380 0,'0'0'11'0,"0"0"12"16,0 0-17-16,0 0 3 16,0 0 15-16,0 0-17 15,-71 37-5-15,44 24 18 16,-2 13-13-16,-4 14 11 15,4 6 11-15,4 5-9 16,6 1-6-16,5-4-14 0,7-6 0 16,7-6 3-16,0-9-3 15,5-9-2-15,21-10 1 16,8-12-17-16,3-14-34 16,6-8-66-16,2-20-55 15</inkml:trace>
  <inkml:trace contextRef="#ctx0" brushRef="#br0" timeOffset="190746.8">27712 6753 382 0,'0'0'20'0,"0"0"-1"16,0 0-18-1,0 0-1-15,0 0 17 0,-6 119-1 16,-12-47 24-16,-7 8-32 16,-11 0-5-16,-5 2 5 15,-9 1-3-15,-4-7 5 16,2-6-10-16,6-11 1 16,9-14 5-16,10-12-6 15,12-13 0-15,3-9 3 16,10-4-3-16,2-7 0 15,0 0-6-15,0-8 2 16,23-24-9-16,3-11 13 16,3-5-34-16,3-4 19 15,-3-2 5-15,0 2 4 16,0-5 4-16,2 1 1 0,2 0-7 16,1-6-3-16,1 2 11 15,-4-2-2-15,-6 4 4 16,-1 8-2-16,-6 12 0 15,-5 11 0-15,-1 15 2 16,-8 9-2-16,-4 3 0 16,0 0 1-16,0 13 0 15,0 27 13-15,-13 14-14 16,-7 13 4-16,-1 5 2 16,8 0-6-16,1-3 0 15,10-7 2-15,2-13-2 16,0-6 1-16,0-13-1 15,12-10 0-15,7-10 2 16,2-10 3-16,4 0-4 0,4-16 7 16,6-20-5-16,1-6 1 15,-3-10-4-15,-2-3 0 16,-4-1-1-16,-7 1 1 16,-2 12-3-16,-7 15 3 15,-4 13 1-15,-7 15 3 16,0 0-4-16,0 15 0 15,0 17 11-15,0 11-2 16,0 4-3-16,0 2 0 16,8-6-5-16,6-2 0 15,2-5-1-15,0-4 0 0,3-2-7 16,4-8-6 0,1-6-54-16,7-6-65 0</inkml:trace>
  <inkml:trace contextRef="#ctx0" brushRef="#br0" timeOffset="190933.83">28519 7297 333 0,'0'0'100'16,"0"0"-77"-16,-79 104-19 15,64-66 3-15,-3-2-7 16,3 0 4-16,1-1-5 15,7-7 1-15,7-9-66 0,0-8-26 16,0-8 4-16</inkml:trace>
  <inkml:trace contextRef="#ctx0" brushRef="#br0" timeOffset="191448.95">29096 7163 434 0,'0'0'59'16,"0"0"-39"-16,0 0-10 0,0 0-9 16,0 0 16-1,0 0-10-15,-78 122 0 0,60-75-1 16,4-1-6-16,6-2 0 15,4-5 9-15,4-5-7 16,0-5 0-16,0-11-2 16,8-7 0-16,10-3-10 15,4-8 10-15,1 0 0 16,6-1 9-16,0-26-9 16,2-4-9-16,-2-8 0 15,-7-5-6-15,-9 0 10 16,-6-2-19-16,-7 3 17 15,0 4 7-15,-20 3 0 0,-9 3-1 16,-2 8-5-16,6 3 6 16,7 9 16-16,10 5-16 15,5 7 5-15,3 1 7 16,0 0-11-16,0 0-1 16,3 0-6-16,21 0 6 15,14 0 7-15,7 0-7 16,3 0 0-16,0 0 4 15,-6 0-4-15,0 0 0 16,-4 0-1-16,-2 0-47 16,-1-5-18-16,-1-2-93 15</inkml:trace>
  <inkml:trace contextRef="#ctx0" brushRef="#br0" timeOffset="191729.61">29818 6505 350 0,'0'0'28'16,"0"0"-26"-16,155 29 38 15,-94 21 5-15,-5 11 2 16,-12 22 0-16,-10 14-26 15,-21 8-6-15,-13 5-7 0,-18 0-7 16,-31-2 14-16,-13 3-15 16,-7-5-4-16,-3-6-7 15,5-5-35-15,14-18-138 16</inkml:trace>
  <inkml:trace contextRef="#ctx0" brushRef="#br0" timeOffset="194328.89">30464 7070 391 0,'0'0'8'0,"0"0"16"0,0 0-24 16,0 0 10-1,0 0 16-15,0 0-16 0,43-73 3 16,-10 62-13-16,2 1 0 15,1 1 13-15,-5 5-13 16,-2 2 6-16,-4 2 0 16,-4 0-3-16,0 2 0 15,-1 17-3-15,-2 8 0 16,2 6 15-16,0 2-13 16,0 1-2-16,2-5 5 15,3 0-5-15,-2-6 2 16,-2-3-2-16,2-8 0 0,-10-3 1 15,3-3-1 1,1-5-5-16,3-3-19 0,7 0-37 16,9 0-71-16</inkml:trace>
  <inkml:trace contextRef="#ctx0" brushRef="#br0" timeOffset="194917.39">32458 6461 420 0,'0'0'39'0,"0"0"-31"15,0 0-7-15,0 0 37 16,0 0-9-16,-83 124 16 15,27-42-23-15,-10 12-4 16,-14 17 8-16,-9 7-17 16,-7 1-7-16,7-7 8 15,13-20-10-15,23-19 0 16,14-14 0-16,20-19 1 16,7-14-2-16,10-9-1 15,2-16-20-15,0-1 1 0,0-10-37 16,20-28 20-16,7-10-80 15,4-11-116-15</inkml:trace>
  <inkml:trace contextRef="#ctx0" brushRef="#br0" timeOffset="195126.29">31988 6639 357 0,'0'0'43'0,"0"0"-36"0,0 0-6 15,0 0 10 1,136 161 8-16,-70-67 18 0,17 11 14 16,2 6-46-16,-1-3 2 15,-10-11-2-15,-14-11-5 16,-11-13 0-16,-22-12-61 16,-16-10-49-16,-11-19-240 15</inkml:trace>
  <inkml:trace contextRef="#ctx0" brushRef="#br0" timeOffset="196763.15">25622 9422 330 0,'0'0'11'16,"0"0"1"-16,0 0-9 15,0 0 11-15,0 0 19 16,0 0-9-16,-13-29-5 16,24 21-19-16,2 1 0 15,1 3 6-15,-1 0-6 16,3 2 0-16,1 2 3 15,6 0-2-15,2 0 8 16,4 0-9-16,0 0 0 0,2 8 24 16,-4 9-22-16,-8 0 5 15,-5 13 6-15,-10 6-2 16,-4 13 5-16,-6 8-8 16,-31 12-6-16,-7 4 22 15,-9 3-23-15,-3 2-1 16,5 1 3-16,4 2-1 15,16-5-1-15,13-3-1 16,14-9 0-16,4-8-3 16,0-10 3-16,15-6-3 15,14-8 2-15,7-10-9 16,1-10-1-16,11-12-24 0,-4 0-9 16,1-24-32-16,-5-12-96 15</inkml:trace>
  <inkml:trace contextRef="#ctx0" brushRef="#br0" timeOffset="197009.03">25547 9880 190 0,'0'0'302'0,"0"0"-285"0,0 0-17 16,0 0-6-16,0 0 6 16,0 0 4-16,119-4-2 15,-58 0-2-15,6-3 0 16,-2-1-16-16,-3-6 14 16,-7 0-64-16,-3 0-38 15,-7-1-81-15</inkml:trace>
  <inkml:trace contextRef="#ctx0" brushRef="#br0" timeOffset="197248.91">26540 9721 179 0,'0'0'240'16,"0"0"-230"-16,0 0-1 15,0 0-7-15,0 0 3 16,0 0 7-16,109-2 8 16,-62 2-16-16,11 0-4 15,0 0 0-15,-3 0-5 16,-7 0-8-16,-19 0-74 16,-21 0-3-16,-8 0-97 15</inkml:trace>
  <inkml:trace contextRef="#ctx0" brushRef="#br0" timeOffset="197428.8">26373 9950 308 0,'0'0'42'15,"0"0"-41"-15,0 0 24 16,0 0-2-16,0 0 12 16,0 0 3-16,151 30-31 15,-101-30-3-15,-2-12-4 16,2-2-8-16,3-2-17 15,1-4-58-15,3 2-26 16</inkml:trace>
  <inkml:trace contextRef="#ctx0" brushRef="#br0" timeOffset="197876.65">28109 9033 255 0,'0'0'160'16,"0"0"-136"-16,0 0-23 15,0 0 10-15,0 0 28 16,0 0-13-16,-163 130 9 15,106-71-17-15,-9 3-10 16,2 3 2-16,-1-4-10 16,7-4 0-16,8-9 1 15,7-8-1-15,14-13-13 16,9-8-9-16,8-7-36 0,8-12 6 16,4 0-27-16,0-10-57 15</inkml:trace>
  <inkml:trace contextRef="#ctx0" brushRef="#br0" timeOffset="198066.14">27681 9184 340 0,'0'0'75'0,"0"0"-70"16,0 0-5-16,0 0 0 15,0 0 32-15,0 0-21 16,113 67-4-16,-72-38-1 0,5-2-5 15,8 0-1-15,4-5-9 16,4-4-63-16,1-5-40 16</inkml:trace>
  <inkml:trace contextRef="#ctx0" brushRef="#br0" timeOffset="198253.48">28579 9318 403 0,'0'0'45'0,"0"0"-45"15,0 0 0-15,0 0 0 0,0 0 1 16,0 0-1 0,71 31-47-16,-46-30-25 0,-3-1-64 15</inkml:trace>
  <inkml:trace contextRef="#ctx0" brushRef="#br0" timeOffset="198978.94">29125 9018 346 0,'0'0'18'0,"0"0"1"16,0 0-11-16,-49 145 14 16,15-80 8-16,-8 6 5 15,-5 2-20-15,-4 5 2 16,-4-2-17-16,-1-5 12 16,8-11-12-16,15-20 0 15,16-13 1-15,9-14 0 16,8-8-2-16,0-4 0 15,0-1-15-15,6 0 16 16,17-28-2-16,14-11 1 16,3-8-7-16,-3-6-20 15,-1-2-15-15,-7-3 25 16,-4-1 11-16,-5-2-3 0,-5 0 4 16,-4-3-6-1,-1 0 5-15,-4 3 6 0,0 10 1 16,-1 8 8-16,7 13 1 15,-4 12 13-15,3 6-21 16,-1 8 2-16,-4 4 7 16,-2 0-9-16,1 4 2 15,-1 23 8-15,0 13 4 16,-4 11 7-16,0 8-22 16,3 1 0-16,0-2 13 15,7-5-6-15,3-12-4 16,6-9-2-16,1-7 2 0,-1-11 4 15,0-7-7-15,3-7 0 16,7 0 8-16,2-19-3 16,13-18-3-16,1-6-2 15,-2-4-22-15,-6 3-4 16,-8 4-12-16,-4 10 13 16,-10 12 23-16,-3 8 3 15,-6 10-1-15,-1 0 0 16,1 18 1-16,10 15 33 15,1 8-27-15,10 0-6 16,-2 2 11-16,2-5-5 16,-2-3-4-16,-6-3-3 15,-1-5-8-15,-7 1-21 16,-7-1-135-16</inkml:trace>
  <inkml:trace contextRef="#ctx0" brushRef="#br0" timeOffset="199380.14">27329 9968 221 0,'0'0'116'16,"0"0"-85"-16,211 0 0 15,-90 0 17-15,10 0 2 16,3 0-31-16,0 0-11 15,-1 4 6-15,-5 2-13 16,-6-4-1-16,-2 0 0 16,-6 0 2-16,-12-2-1 15,-15 4-1-15,-15 4-13 16,-17 3-3-16,-8 6-30 0,-16 5-39 16,-10 6-5-1,-17 6 14-15</inkml:trace>
  <inkml:trace contextRef="#ctx0" brushRef="#br0" timeOffset="199949.22">28481 10684 155 0,'0'0'189'0,"0"0"-165"15,0 0-11-15,-122 52 18 16,84-26-11-16,-3 8 11 16,-1 4-2-16,0 4 7 15,1-1-24-15,8-4 6 16,8-2 6-16,12-3-24 15,11-2 0-15,2-5 0 16,0-2 0-16,23-7-5 16,6-5-7-16,2-5 12 15,0-3 3-15,-3-3-3 0,-1 0 0 16,0-9 1 0,-4-12 1-16,-5-8 2 0,-5-4-4 15,-5-2-12-15,-6-2 11 16,-2 3-18-16,0-3 16 15,0 5-4-15,0 1-3 16,-2-2 7-16,-8 1-3 16,1 4 6-16,1 8 0 15,4 9 2-15,4 5 1 16,0 6-2-16,0-4 7 16,2 1-8-16,25-7 8 15,16 2-6-15,6 0 22 16,9 0-16-16,2 4-2 15,0-2-6-15,-4 3 3 0,-3 0-6 16,-6-3-1-16,-7 4-62 16,-3-4-121-16</inkml:trace>
  <inkml:trace contextRef="#ctx0" brushRef="#br0" timeOffset="200683.97">29728 9912 267 0,'0'0'154'0,"0"0"-154"16,0 0-11-16,0 0 11 15,2-116 0-15,23 94 37 0,4 1-35 16,-2 3 1 0,2 4 8-16,-2 2-8 0,0 0 10 15,0 2 1 1,-1 2-14-16,3 5 8 0,0 3-8 15,2 0 0-15,-2 0 4 16,-2 13-2-16,-3 10-2 16,-1 0 4-16,-6 10-1 15,4 2 11-15,-6 4-6 16,7 1-7-16,3 0 5 16,4-5-5-16,6 2-1 15,3-7 0-15,3-5 1 16,-1-12-3-16,-5-5 2 15,-1-8-13-15,-1-2-11 0,-2-20-83 16,2-14-188-16</inkml:trace>
  <inkml:trace contextRef="#ctx0" brushRef="#br0" timeOffset="201028.68">31264 9446 289 0,'0'0'26'0,"26"103"0"16,-17-28 25-16,-9 6-14 15,-4 11 29-15,-36 17-42 16,-16 9-5-16,-13 4 4 15,-9 1-23-15,-9-10 0 16,-1-10 0-16,7-5 3 16,10-15-3-16,15-15 0 15,16-15 0-15,18-24-6 16,15-11-4-16,7-12-15 16,0-6-38-16,26-10 20 15,13-24 40-15,7-9-60 16,1-7-27-16</inkml:trace>
  <inkml:trace contextRef="#ctx0" brushRef="#br0" timeOffset="201463.92">31201 9557 258 0,'0'0'39'0,"0"0"-35"15,0 0 29-15,0 0-9 16,0 0-14-16,0 0 8 16,54-26-6-16,-50 82 10 15,1 19 4-15,3 10-19 0,6 14 9 16,9 6-2 0,10 4-9-16,7-7 18 0,6-10-23 15,4-20 3-15,-8-17 8 16,-6-11-10-16,-7-10-2 15,-12-10 0-15,-3-10 1 16,-9-5 5-16,-3-8-5 16,-2-1 0-16,0-4 16 15,-19-28-16-15,-10-20-6 16,-2-22-10-16,0-20-7 16,4-19-4-16,8-5-7 15,3 10-14-15,11 11 43 0,5 19 0 16,7 16 5-1,22 6 15-15,6 11-9 0,-1 6 8 16,-3 7-14-16,-2 8 0 16,0 3-4-16,-2 12-22 15,-5 3-103-15</inkml:trace>
  <inkml:trace contextRef="#ctx0" brushRef="#br0" timeOffset="201796.05">32159 9368 390 0,'0'0'31'0,"0"0"-30"16,0 0 0-16,0 0 0 15,0 0 25-15,-60 122-19 16,38-61-6-16,2 13 21 16,2 6-1-16,5 8 1 15,4 2-7-15,7 3-14 16,2-5 8-16,0-6-9 16,0-6 0-16,0-11-2 15,0-14 2-15,0-8-51 16,11-11-11-16,4-10-52 0,3-10-44 15</inkml:trace>
  <inkml:trace contextRef="#ctx0" brushRef="#br0" timeOffset="202195.45">32284 9774 257 0,'0'0'84'0,"0"0"-80"16,-46 109-4-16,32-48 5 15,7 1 16-15,5 2 5 16,2-10-26-16,0-10 0 16,4-12 15-16,10-10-3 0,-1-10 2 15,3-9-4-15,-1-3 5 16,6-6 29-16,4-29-33 15,3-8-9-15,-2-14 3 16,-3-5-5-16,-7-2-2 16,-7 0-6-16,-9 9 7 15,0 11 1-15,0 12 6 16,0 13 12-16,-12 5 15 16,1 9-24-16,0 5-7 15,-5 0-2-15,-1 0 0 16,1 19 0-16,3 0-27 15,11 2-26-15,2-2-8 0,0-1-37 16,27-1-66-16</inkml:trace>
  <inkml:trace contextRef="#ctx0" brushRef="#br0" timeOffset="202379.93">32712 10001 285 0,'0'0'68'0,"0"0"-31"16,0 0 14-16,22 117 11 16,-22-86-30-16,0-2 8 15,0 0-40-15,-8-5 0 16,-4-2-1-16,1-4 1 0,5-8-45 16,-2-3-55-16,8-7-61 15</inkml:trace>
  <inkml:trace contextRef="#ctx0" brushRef="#br0" timeOffset="202696.04">33026 9796 241 0,'0'0'30'15,"0"0"-3"-15,70-117-18 16,-41 89 24-16,-8 6 21 0,-3 11-41 15,-7 4 11 1,-4 3 7-16,-7 4-4 0,0 0 6 16,0 0-33-16,0 8 1 15,0 18 2-15,5 12 4 16,-1 8-1-16,1 7 0 16,-3 2 2-16,-2-1 9 15,0-1-17-15,0-5 0 16,-2-6 4-16,2-6-4 15,0-3-6-15,0-12-34 16,0-7-58-16,0-5-31 16</inkml:trace>
  <inkml:trace contextRef="#ctx0" brushRef="#br0" timeOffset="202896.03">33634 9432 343 0,'0'0'20'0,"29"135"14"16,-4-28 27-16,-8 16-4 16,-11 20-17-16,-12 18-40 15,-73 14-5-15,-58-2-102 16</inkml:trace>
  <inkml:trace contextRef="#ctx0" brushRef="#br0" timeOffset="209081.5">29468 6792 196 0,'0'0'39'0,"0"0"-28"0,0 0-11 15,0 0 9 1,0 0 10-16,0 0 15 0,0 0 6 16,-14-19-5-16,14 15-1 15,0 1-2-15,0-2 2 16,0 0-24-16,0-2 0 15,0 1 15-15,0-2-23 16,0 2-2-16,5 2 7 16,4-4-4-16,2 4 10 15,5-2-13-15,9 1 0 16,1 0 4-16,5 3-4 16,0 2 0-16,-4-2 5 15,-9 2-3-15,-5 0-2 0,-9 2-3 16,-4 20 3-16,0 6 20 15,0 11-16-15,-23 6-3 16,-6 6 10-16,-3-1-6 16,5-6 2-16,7-4-7 15,7-10 1-15,9-4-1 16,-4-4 0-16,8-1 0 16,0-6 1-16,0-1-1 15,0-2 0-15,0-3-1 16,3-1 1-16,15-2 0 15,2-1 0-15,4-2-11 16,-2-2 9-16,3 1-84 16,-4-2-165-16</inkml:trace>
  <inkml:trace contextRef="#ctx0" brushRef="#br0" timeOffset="-212233.97">27420 8216 171 0,'0'0'15'0,"0"0"15"16,0 0-1-16,0 0 26 0,0 0-11 16,0 0-14-1,0 0 10-15,-11-63-23 0,9 63 10 16,0 0 1-1,0 0-19-15,-5 0 2 0,-5 23-11 16,0 14 0-16,-5 6 6 16,9 1-6-16,6-2 0 15,2-4 0-15,0-5 0 16,0-4-1-16,8-9 1 16,1-4 0-16,1-4 3 15,-2-5-3-15,3-7-1 16,3 0 1-16,11-9 1 15,0-22 11-15,8-4-12 16,0-5 0-16,-4-2 2 0,-3 5-2 16,-1 8 0-1,-11 11 0-15,-4 7 0 0,-8 8-6 16,-2 3 3-16,0 0 1 16,0 15-2-16,0 16 5 15,0 0-1-15,0 1 0 16,0-5 1-16,0-6-1 15,11-8 0-15,1-5 0 16,-1-2-2-16,-3-4 2 16,2-2-4-16,1 0 2 15,0 0 2-15,7-10 7 16,0-8-7-16,2-6 0 16,0-1-2-16,0-1 2 0,-2 2-1 15,-2 8-1 1,-8 6 2-16,-6 9-2 0,-2 1 2 15,0 0-10-15,0 0 8 16,3 9-2-16,-1 14 4 16,0 3 0-16,0-2 2 15,2-2 2-15,4-1-4 16,0-7 0-16,5 3-7 16,3-7-4-16,5-1-58 15,0-9-49-15</inkml:trace>
  <inkml:trace contextRef="#ctx0" brushRef="#br0" timeOffset="-211857.1">28087 8001 359 0,'0'0'19'0,"0"0"-18"16,0 0 3-16,0 0 18 16,0 0-8-16,0 0-4 15,71-26-10-15,-53 26 0 16,-1 10 5-16,-5 2-3 16,-4-1 10-16,-3 2-3 15,-5 1-8-15,0 2 14 16,0 2-15-16,-2 4 3 15,-11 0 23-15,-3 1-23 0,3-2-1 16,1-2-2-16,5-2 3 16,3-3-2-16,4-3-1 15,0-4 0-15,0-1-1 16,4-4 1-16,17 0-5 16,6-2-2-16,6 0-18 15,9 0-58-15,3 0-121 16</inkml:trace>
  <inkml:trace contextRef="#ctx0" brushRef="#br0" timeOffset="-211083.77">29109 8211 365 0,'0'0'31'0,"0"0"-25"16,0 0 9-16,0 0 43 15,0 0-23-15,0 0-22 16,-4-25-13-16,-3 34 2 16,1 18-4-16,-2 7 2 15,0 6 0-15,3 0 5 16,5-4-5-16,0-7 0 15,0-8 0-15,0-5 0 16,3-5-3-16,7-6 3 16,2-5 0-16,3 0 3 0,6 0-3 15,5-16 0 1,3-10 0-16,3-6 2 0,-1 2-7 16,-10 2 0-16,-2 7 3 15,-9 9-7-15,-2 5 9 16,-8 4-6-16,0 3-4 15,0 0-4-15,0 6 11 16,-5 15-5-16,0 2 8 16,3-1-1-16,2-4 1 15,0-1-5-15,2-4 0 16,12-5 5-16,1-2-8 0,1-6 0 16,-3 0 8-1,1 0 4-15,3 0-4 0,2-14 2 16,0-7-4-16,-1-3 6 15,1 3-4-15,-6 7 0 16,-5 5 0-16,-2 6 2 16,-6 2-2-16,0 1-1 15,0 0 1-15,4 0-3 16,2 12 2-16,1 8 1 16,1 2 0-16,4-2 2 15,-3 0-2-15,4-4-2 16,1-4-42-16,-1-2-41 15,3-4-24-15</inkml:trace>
  <inkml:trace contextRef="#ctx0" brushRef="#br0" timeOffset="-210665.6">29726 8001 321 0,'0'0'32'0,"0"0"-30"0,0 0-1 15,0 0 13 1,0 0 21-16,0 0-1 0,7-26-34 15,7 26 0-15,1 0 11 16,-1 0-10-16,-1 7 6 16,-4 8-3-16,-5 3-1 15,-4 2 13-15,0 0-15 16,0 4 7-16,-9-2 24 16,-4 2-30-16,0-4 11 15,1-2-7-15,8-2-4 16,0-2 1-16,4-2-3 15,0 2 0-15,0 0-1 16,0 0 1-16,13-1-10 16,9-1-27-16,9-5-57 0,3-3-188 15</inkml:trace>
  <inkml:trace contextRef="#ctx0" brushRef="#br0" timeOffset="-206014.33">29036 11025 143 0,'0'0'77'0,"0"0"-36"16,0 0-4-16,0 0 17 15,0 0-31-15,0 0-7 16,0 0 16-16,-2-76-22 15,4 70-3-15,-2 3 4 16,0 3 0-16,0 0 11 0,0 0-20 16,0 0 5-16,0 0 9 15,0 0-16-15,0 0 0 16,0 18-2-16,0 5 5 16,0 4-1-16,0 4-2 15,0-1 0-15,0 0 4 16,0-4-4-16,0-4 0 15,0-5 0-15,0-5 2 16,0-3-1-16,0-3-1 16,0-4 0-16,2-2 0 15,2 0 0-15,1 0 0 16,6 0 0-16,0-12 12 16,6-12 2-16,2-2-14 15,-1 0 0-15,-5 3 5 16,-2 6-5-16,-2 3-2 0,-4 4 2 15,-1 6 0-15,-4 4-2 16,0 0 2-16,0 0-7 16,0 0 1-16,4 0 5 15,1 11 0-15,2 6 1 16,-3-1 0-16,1 2 2 16,-1 1-2-16,0-6 0 15,3-3 3-15,0-4-3 16,0-2-1-16,1-4 1 15,1 0 0-15,1 0 1 0,2 0-1 16,5-12 0-16,0-2 6 16,1-4-6-16,1 2 0 15,0 0-1-15,-4 5 3 16,-3 0-3-16,-6 5 1 16,-2 3 0-16,-4 3-4 15,2 0 4-15,3 0-7 16,0 4 6-16,2 13 1 15,1 0 2-15,-1 4-2 16,2-2 0-16,2 0 3 16,-2-3-3-16,2-1 0 15,2-2-3-15,-2-5-39 16,5-2-19-16,-1-4-73 16</inkml:trace>
  <inkml:trace contextRef="#ctx0" brushRef="#br0" timeOffset="-205600.06">29682 10757 275 0,'0'0'22'0,"0"0"-21"0,0 0 1 16,0 0 21-16,0 0-3 15,0 0-3-15,98-45-17 16,-89 45 0-16,-7 1 15 16,0 18-1-16,-2 5 20 15,0 4-20-15,-11 2-5 16,-7-1 8-16,3-2-17 15,-1-3 2-15,7-4 9 16,3-3-11-16,3-5 0 16,3-1 1-16,0-1 0 15,0 1 1-15,0-5-2 16,0 0 0-16,0-3-1 16,11 1 1-16,7-4-9 15,0 0 4-15,6 0-30 16,5-10-110-16</inkml:trace>
  <inkml:trace contextRef="#ctx0" brushRef="#br0" timeOffset="-204064.21">27848 7816 260 0,'0'0'50'0,"0"0"-9"16,0 0 4-16,0 0-35 15,0 0-9-15,0 0 22 16,-80 66-20-16,37-20 14 16,1 7-1-16,3 1-1 15,-4 4 9-15,3 2-9 16,6 5-15-16,5-4 13 16,13-4-13-16,6-5 0 0,5-10 3 15,5-6-3 1,0-8 0-16,0-4-4 0,2-10-16 15,17-2-30-15,2-7-77 16,17-5-190-16</inkml:trace>
  <inkml:trace contextRef="#ctx0" brushRef="#br0" timeOffset="-203567.86">29849 7972 337 0,'0'0'16'0,"0"0"-14"0,0 0 8 16,-140 66 33-16,82-25 8 16,-7 9-17-16,3 7-13 15,4 10 7-15,4 2-28 16,8-3 1-16,3-3 11 16,5-4-12-16,5-9 3 15,2 0-3-15,6-3 0 16,5-1-6-16,5 0 6 15,10 0-43-15,5-4-62 16,0-8-119-16</inkml:trace>
  <inkml:trace contextRef="#ctx0" brushRef="#br0" timeOffset="-202948.88">29668 10080 267 0,'0'0'7'0,"0"0"-12"15,0 0 5-15,0 0 0 16,-73 124 5-16,48-71 27 15,-12 11 10-15,-13 6 15 16,-10 13-16-16,-7 0 24 16,5-3-51-16,2-1-2 15,7-13 9-15,4-4-14 16,1-2 8-16,2 0-9 16,1 2-2-16,3 1 17 15,6-3-21-15,5-2-1 0,11-3-6 16,5-11-7-16,7-7-45 15,8-7-72-15,0-17-160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19:28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24835 2306 360 0,'0'0'149'0,"0"0"-146"16,0 0-3-16,0 0 4 15,0 0 5-15,-119 113-8 16,103-56 13-16,-2 9 4 16,-2 11-13-16,2-1 8 15,-1-2-9-15,0-2-3 16,1-6 18-16,1-6-19 16,1-4 1-16,1-10 4 15,1-13-5-15,7-8 1 16,3-8-1-16,0-9 0 15,4-4 0-15,0-4 0 16,0 0-4-16,0-6 4 16,4-21-1-16,9-8 1 0,3-5 0 15,2 8 0 1,-1 4-5-16,2 10 5 0,-4 7-7 16,3 5 0-16,7 5 2 15,1 1 4-15,10 0 1 16,4 0 0-16,2-4-6 15,-1-5-3-15,-2-4 8 16,-5-4-1-16,-1-4 4 16,-4-10-2-16,-4-7 0 15,-6-8 0-15,-3-4 0 0,-9-6 0 16,-7-3 0 0,0-3 0-16,0 4 0 15,0 10 0-15,-4 12 0 0,1 16 0 16,3 10 9-16,-2 7-9 15,2 3-1-15,0 0 1 16,0 27-5-16,0 11 4 16,0 12 0-16,-6 10 1 15,-6 8 2-15,-1 3-2 16,-1-1 0-16,3-4 5 16,3-4-4-16,6-7-1 15,2-11 0-15,0-5 0 16,15-6-7-16,11-10 7 15,8-4-19-15,9-9-7 16,-1-10-35-16,2 0-17 0,1-2-8 16,-10-12-88-16</inkml:trace>
  <inkml:trace contextRef="#ctx0" brushRef="#br0" timeOffset="315.27">25321 3012 261 0,'0'0'51'16,"0"0"-49"-16,0 0 0 15,0 0 19-15,0 0-5 16,0 0 6-16,-69 118 2 16,69-92-23-16,0-2 10 15,0-2-11-15,11-4 1 16,10-4 2-16,1-8-1 16,-2-4 4-16,-2-2-2 15,-3 0 6-15,-3-10 16 0,-1-15-10 16,-3-8-5-16,0-5 4 15,-6 2-2-15,-2 0-3 16,0 8 0-16,-7 6-3 16,-11 7 21-16,0 5-26 15,1 6 1-15,0 2 4 16,2 2-7-16,-1 0-8 16,3 0-21-16,2 11-48 15,2 2 0-15,9-3-117 16</inkml:trace>
  <inkml:trace contextRef="#ctx0" brushRef="#br0" timeOffset="1413.93">24533 4018 367 0,'0'0'27'0,"0"0"-8"0,0 0-19 16,0 0 0-16,0 0 3 15,0 0 10-15,51 136 3 16,-37-87-13-16,-6-7-1 15,-1-2 7-15,-7-8-9 16,0-7 0-16,0-4 6 16,-7-6-5-16,-13-7 0 15,3-3 10-15,-2-5-10 16,6 0 8-16,4 0-9 16,2 0 0-16,7 0-1 15,0 0 1-15,0-5-4 16,0 1-1-16,5-7 2 15,17-1-1-15,5-2 4 16,6-2-1-16,3 0-1 0,-1-2 2 16,2 1-1-16,-4-4 1 15,-2-1 0-15,-7-2 2 16,1-2-2-16,-5-5 0 16,1 0 6-16,-6-4-6 15,3-2 1-15,-5-4-1 16,0 2 2-16,-1 2 6 15,-2 6-7-15,-1 4-1 16,-4 11 13-16,-2 8-7 16,-3 6 11-16,0 2 0 15,0 0-16-15,0 0 1 16,0 21-2-16,0 11 0 16,0 5 8-16,-5 7-7 15,-2 4 4-15,-2 8-4 16,-2 2 2-16,0-3 1 0,0-3-4 15,0-9 0-15,1-4 0 16,8-9 0-16,2-10-7 16,0-10-39-16,7-6-23 15,15-4 16-15,5 0-102 16,2 0-61-16</inkml:trace>
  <inkml:trace contextRef="#ctx0" brushRef="#br0" timeOffset="1653">25294 4261 303 0,'0'0'91'0,"0"0"-83"15,0 0-3-15,0 0 5 16,0 0 0-16,-10 106 10 15,-1-64-5-15,-1 2-11 16,1 1 2-16,3-5-2 16,0-6-4-16,8-4 0 15,0-9-1-15,0-4-55 16,12-15-99-16</inkml:trace>
  <inkml:trace contextRef="#ctx0" brushRef="#br0" timeOffset="2402.9">26166 2364 471 0,'0'0'0'0,"0"0"-42"16,0 0 27-16,0 0 1 15,0 0 6-15,0 0-27 16,18 80-90-16</inkml:trace>
  <inkml:trace contextRef="#ctx0" brushRef="#br0" timeOffset="2570.46">26142 3020 406 0,'0'0'17'0,"0"0"-17"16,0 0 0-16,0 0-4 15,0 0-37-15,0 0-97 16</inkml:trace>
  <inkml:trace contextRef="#ctx0" brushRef="#br0" timeOffset="3531.18">27362 2025 421 0,'0'0'17'0,"0"0"-15"16,0 0 1-16,-26 144-1 15,19-42 18-15,-11 15 12 16,-9 3-1-16,-6 4-24 15,-10-4-7-15,3-7 8 0,-4-12-8 16,3-15 0 0,4-15 0-16,8-17 2 0,9-12-4 15,9-21 2-15,8-13 0 16,3-8-3-16,0 0 3 16,0-32-7-16,12-14-13 15,14-16 11-15,5-7 2 16,-2-8-1-16,3-8-23 15,-6-7 31-15,-1-4-5 16,4 2 4-16,0 3 0 16,-2 8 2-16,-2 14 2 15,-6 5-3-15,-3 0 0 16,-5 6 4-16,-2 5-3 16,-4 13 4-16,-3 13-2 15,-2 19 1-15,0 8 2 0,0 7-6 16,0 39 0-16,-10 22 0 15,-5 15 0-15,-5 7 1 16,5-2-1-16,1 0 2 16,5-4-2-16,9-5 0 15,0-12 0-15,7-16-2 16,15-15 2-16,3-12 0 16,2-12-1-16,1-12 2 15,8 0 7-15,6-23-8 16,10-21 0-16,1-17 0 15,0-9 0-15,-5-5-10 16,-11-3 4-16,-12 0 6 0,-8 0-3 16,-7 10 3-16,-6 17 0 15,3 19 4-15,-7 23 4 16,2 9 12-16,-2 1-20 16,0 31 4-16,0 17-4 15,0 11 6-15,-9 8-4 16,5 2 11-16,1 2-12 15,3-4 2-15,0-3-1 16,5-9-1-16,12-8 2 16,6-8-3-16,6-8-6 15,0-8 3-15,4-9-52 0,-4-11 6 16,-2-4-63 0</inkml:trace>
  <inkml:trace contextRef="#ctx0" brushRef="#br0" timeOffset="3877.67">28425 2476 143 0,'0'0'290'16,"0"0"-287"-16,0 0 4 15,0 0-4-15,0 0-2 16,154-18-1-16,-114 18 3 15,1 8-3-15,-8 0 1 16,-9-2-1-16,-8-4-10 16,-10 0-27-16,-6 4-121 15</inkml:trace>
  <inkml:trace contextRef="#ctx0" brushRef="#br0" timeOffset="4080.66">28205 2765 215 0,'0'0'100'0,"0"0"-93"15,0 0-5-15,0 0 9 16,0 0 32-16,0 0-15 16,111 64-18-16,-60-64-1 15,3 0-9-15,-4 0-6 16,-2-4-27-16,-8-4-76 15</inkml:trace>
  <inkml:trace contextRef="#ctx0" brushRef="#br0" timeOffset="6679.89">28976 1945 85 0,'0'0'65'15,"0"0"-29"-15,0 0-7 16,0 0 8-16,0 0 4 16,0 0-14-16,4-18-5 15,-2 18-12-15,-2 0-5 16,0 0 10-16,0 0-15 15,0 0 0-15,0 5 4 16,-4 15 1-16,-7 11 16 16,-7 9-17-16,0 14 2 15,-8 10 18-15,-9 8-8 16,-9 7 13-16,-9 5 9 16,-10 3-16-16,-4 4 2 15,1 1-13-15,1-5-7 0,3-5 16 16,6-12-19-16,9-10-1 15,11-9 5-15,9-9-5 16,8-11 1-16,5-8-1 16,8-7 0-16,1-8-1 15,5-4 1-15,0-4-9 16,0 0-13-16,0 0-12 16,0-6-29-16,2-12-57 15</inkml:trace>
  <inkml:trace contextRef="#ctx0" brushRef="#br0" timeOffset="7880.02">29572 1895 92 0,'0'0'196'0,"0"0"-174"0,0 0 3 15,0 0-5-15,0 0 17 16,0 0-18-16,29-17-13 16,-6 17 4-16,4 0-5 15,-2-1 6-15,-4 1 3 16,-3 0-12-16,-7 0 6 16,-7 0-8-16,-4 0 0 15,0 0 3-15,0 0-2 16,0 0 1-16,0 0-2 15,0 0 0-15,-8 0 11 0,-7 4-8 16,-8 14-2-16,-8 8 6 16,-7 12-5-16,-9 14 4 15,-7 12 8-15,-4 8 4 16,1 3 5-16,4-5-20 16,10-12 1-16,15-12 7 15,9-10-6-15,11-6 1 16,3-6-6-16,5-6 0 15,0-7-1-15,0-4 1 16,0-5 0-16,0-2 0 16,9 0 0-16,6 0 5 15,8 0-2-15,6-2 1 16,6-10 1-16,3-4-5 16,5 0 0-16,1 0-1 15,3 2 2-15,-1 2-1 0,2 2 0 16,-9 4 0-16,-1 3-2 15,-5 3 2-15,-6 0-3 16,-6 9 2-16,-6 11-2 16,-6 8-3-16,-2 7 5 15,-7 3 1-15,0 6 0 16,0 0 0-16,-18-4-1 16,-9-2 1-16,-1-6 1 15,-7-6 4-15,-2-6-3 16,1-2-2-16,-3-8 8 0,1-4-8 15,-3-2 0 1,6-4-3-16,1 0-20 0,7 0-86 16,10 0-166-16</inkml:trace>
  <inkml:trace contextRef="#ctx0" brushRef="#br0" timeOffset="8655.07">26231 3840 479 0,'0'0'43'0,"0"0"-42"15,0 0 7-15,0 0 0 16,0 0-8-16,0 0 3 0,-47 16-3 16,36 14-14-16,4 1-34 15,0 2-28-15,7 1-54 16</inkml:trace>
  <inkml:trace contextRef="#ctx0" brushRef="#br0" timeOffset="8805.92">26166 4255 320 0,'0'0'10'0,"0"0"-3"15,0 0-6-15,0 0 9 0,0 0-6 16,0 0-4 0,-31 40-4-16,31-40-27 0,15 0-45 15</inkml:trace>
  <inkml:trace contextRef="#ctx0" brushRef="#br0" timeOffset="9779.91">27494 3960 335 0,'0'0'106'0,"0"0"-106"16,0 0 0-16,-47 158 9 15,20-69-9-15,-13 15 16 0,-18 11 4 16,-11 1-13-16,-9-5 1 15,-2-13-8-15,4-17 0 16,9-15 3-16,11-17-3 16,14-17 0-16,16-16 0 15,17-10 1-15,9-6 6 16,0 0 7-16,6-16 10 16,23-18 1-16,9-16-24 15,9-10-2-15,6-7 1 16,1-4-4-16,0-9 0 0,-8-8-21 15,-5-6 11-15,-4-6 4 16,-8 0-11-16,0 1 4 16,-2 5 10-16,-2 10 7 15,-1 10-3-15,-2 5 3 16,-1 15 0-16,-4 14 1 16,-5 16 0-16,-6 12-1 15,-6 12 4-15,0 0-3 16,0 26 1-16,0 24-2 15,0 19 0-15,-9 12 10 16,-2 6-9-16,0 4-1 16,4-1 0-16,2-8 0 15,5-10 0-15,0-18 0 16,5-13 0-16,17-14-1 16,5-15 1-16,6-9 0 0,8-3 0 15,5-15 0-15,4-20 6 16,-2-13-6-16,2-13 0 15,-6-10-5-15,-4-7 2 16,-8 1-1-16,-9 4-4 16,-2 18-4-16,-7 16 9 15,-10 19 3-15,-4 19 0 16,0 1-1-16,0 18 4 16,0 24-3-16,-7 9 13 15,0 8-10-15,1 3 7 16,3-1-7-16,3-2 1 15,0-7 6-15,0-6-9 0,0-8-2 16,9-6 0-16,5-10-1 16,5-6 1-16,6-11-29 15,8-5-37-15,5 0-43 16</inkml:trace>
  <inkml:trace contextRef="#ctx0" brushRef="#br0" timeOffset="10045.43">28606 3963 399 0,'0'0'20'16,"0"0"-16"-16,0 0-3 15,0 0 2-15,0 0-1 16,120-13-2-16,-84 13 3 16,1 4-3-16,5 1 0 15,-3-5 0-15,-4 0 0 16,-12 0-36-16,-10 0-53 16,-13 0-66-16</inkml:trace>
  <inkml:trace contextRef="#ctx0" brushRef="#br0" timeOffset="10263.28">28396 4251 118 0,'0'0'188'0,"0"0"-187"15,0 0 22-15,0 0 20 16,0 0-2-16,0 0-14 15,136 30-15-15,-91-30-12 16,-1 0 4-16,-1 0-4 16,-1-6-23-16,0 0-41 15,-6 4-72-15</inkml:trace>
  <inkml:trace contextRef="#ctx0" brushRef="#br0" timeOffset="11849.97">29608 3634 242 0,'0'0'31'0,"0"0"-15"16,0 0-3-16,0 0 21 16,0 0-13-16,0 0-8 15,128-15 6-15,-104 15-19 16,0 0 0-16,1-2 25 15,-3 0-14-15,-2 0-5 16,-4-2-1-16,-7 4-1 16,-5-2 6-16,-2 2-10 15,-2 0 0-15,0 0 6 16,0 0-6-16,0 0-1 0,0 0 1 16,-6 0 2-1,-17 8 11-15,-6 11-12 0,-9 6-1 16,-1 4 13-16,-3 4-9 15,-1 8 3-15,3-1 17 16,2 2-15-16,2 0 7 16,8 0-10-16,5-3-6 15,9-2 8-15,6-4-8 16,5-10-1-16,3-2 0 16,0-10 1-16,0-5-3 15,0-1 3-15,0-4 0 16,7-1 4-16,5 0-3 15,3 0 3-15,7-6 1 16,5-8-4-16,2-4 2 0,7 3-3 16,-1 1 0-16,5 1-2 15,3 3 2-15,-1 3 0 16,-4 1-1-16,-3 6 1 16,-6 0-6-16,-2 0 5 15,-5 15-3-15,-9 11-1 16,-3 5 3-16,-8 3-1 15,-2 5 2-15,0 4 2 16,-4 2-1-16,-14 0 0 16,-11-1 0-16,-5-4 8 15,-3-8-5-15,-2-6 0 16,-1-6-3-16,7-8 3 0,0-4 13 16,1-8-16-16,8 0 0 15,4 0 3-15,4 0-3 16,8-13-5-16,5-6-31 15,3-1-66-15,0-5-35 16</inkml:trace>
  <inkml:trace contextRef="#ctx0" brushRef="#br0" timeOffset="12680.29">30580 1837 316 0,'0'0'19'16,"0"0"-13"-16,0 0 9 15,0 0-5-15,0 0-8 16,0 0 9-16,31 26 1 16,-31 24 20-16,0 14-7 15,-25 14-1-15,-2 11 15 16,-4 6-12-16,2 6-14 16,5 5 9-16,8 8-16 15,12 7-4-15,4-3-2 16,4-12 2-16,23-12-2 0,4-16 0 15,1-15 0-15,1-9 0 16,-4-14 0-16,0-11-8 16,-2-10-3-16,-6-10-10 15,0-9 19-15,-5 0-11 16,-3 0-6-16,-2-15 16 16,0-9-13-16,0-2 2 15,-2-2 7-15,0 1-3 16,-4 8 6-16,-1 5 4 15,-2 8 0-15,-2 6 2 16,0 0-2-16,0 6-2 16,0 19 2-16,0 10 1 15,-2 9 5-15,0 8-6 16,0 8 0-16,-3 11 13 16,-6 17-11-16,-11 25 2 0,-5 17 3 15,-10 12 2-15,-4 4 22 16,-1-8-22-16,-5-9-6 15,7-12 22-15,0-22-25 16,4-9 4-16,7-22-2 16,5-5-1-16,3-11 3 15,4-10-4-15,3-5 0 16,3-10-3-16,3-2 3 16,0-7-60-16,-3-10-75 15</inkml:trace>
  <inkml:trace contextRef="#ctx0" brushRef="#br0" timeOffset="16147.98">25707 1921 257 0,'0'0'17'16,"0"0"-16"-16,0 0 9 15,0 0 13-15,0 0 9 16,-116-119-9-16,96 97-15 16,-2 0-1-16,-3 0 18 15,1 0-20-15,-7 2 12 0,-5 2-5 16,-2 6-4-16,-2 2 6 15,-4 4-14-15,-4 2 0 16,2 0 6-16,-3 2-3 16,0 2-1-16,-2-2 6 15,-5 2-6-15,-5 0 13 16,-3 0-15-16,-5 4 3 16,0 13 5-16,2 0-7 15,2 7-1-15,7 4 4 16,5 4-3-16,4 6 10 15,3 4-11-15,3 5 0 0,3 5 14 16,2 10-13-16,3 4 2 16,-2 7 2-16,2 6-4 15,-3 0 10-15,3 1-11 16,-3-4 0-16,1 2 4 16,2-1-4-16,4-3 0 15,4-4 0-15,14-2 1 16,9-4 0-16,4-2-1 15,0-1 0-15,15-3 4 16,9-3-4-16,5-5 0 16,3-5 1-16,5 0 0 15,4-6 1-15,1-3-2 0,0-3 0 16,1-5-2 0,3-5 5-16,4-2-3 0,8-3 0 15,6-2 1-15,5-1 0 16,4-7-1-16,1 3 2 15,2-1 2-15,0-6-4 16,-1 0-1-16,-3-4 1 16,-3 0 0-16,-2 0 3 15,-3-14-3-15,1-4 0 16,1-2 3-16,-1-1-3 16,-3 1 0-16,-4-1 2 15,0-1-1-15,-4-3 1 16,-10-1-2-16,1-2 0 15,-7-2 3-15,-2-4-3 0,-3 1 0 16,-4-6 0 0,-9 1 1-16,-1 0 2 0,-4-3-3 15,-2 4 0-15,5-4 0 16,-2 0 0-16,-1-2 0 16,-2 1 0-16,1 0 0 15,-3 0 1-15,-5 0-1 16,4 2 0-16,-2-1 2 15,-3 3-2-15,-3 0 0 16,0 5 0-16,-2-2 2 16,0 2-1-16,0-2-1 15,0-1 0-15,0-2 2 16,0-3-2-16,-9-1 0 16,-4-2 5-16,-3-4-4 15,-4 2 9-15,1 2-10 0,-4 4 0 16,-2 6 11-16,6 7-8 15,1 2-3-15,2 5 3 16,3 2-2-16,2 6 1 16,4 1-2-16,-2 5 0 15,4 0 1-15,-3-1-1 16,1 1-1-16,0 0 0 16,0 2 2-16,3 2-1 15,-2-2 0-15,-3 0 0 16,4-1 0-16,-2 2 0 15,3 0 0-15,2 2-1 16,0-1-2-16,2-1-3 0,0 3-27 16,0 0-25-16,0 0-10 15,0 0-77-15,0 0-31 16</inkml:trace>
  <inkml:trace contextRef="#ctx0" brushRef="#br0" timeOffset="20379.5">25912 6657 120 0,'0'0'16'0,"0"0"-13"16,0 0-1-16,0 0 4 15,0 0-3-15,0 0 24 16,0 0 14-16,16 4-38 16,-10-4-2-16,-2-2-2 15,3-8 8-15,-2-3-10 16,-3 5 3-16,1-5-12 16,1 3 7-16,-4 2 5 15,2 0 0-15,2 3 7 16,-4-1 7-16,5 3 15 0,-1-1 6 15,-4 4-9-15,2 0 1 16,-2 0-24-16,0 0 1 16,0 0 8-16,0 0-1 15,0 0 1-15,0 0-12 16,0 0 2-16,0 13 12 16,0 16-4-16,0 15 7 15,0 15 2-15,0 4 4 16,0 8-6-16,0-4-14 15,-9 2-3-15,1-5 19 16,-6-4-17-16,3-2-2 16,-2-5 5-16,-3-7-5 15,5-8 3-15,3-8-3 0,2-10 0 16,4-8 0 0,2-4 0-16,0-5 0 0,0-3 2 15,0 0 2-15,0-27-4 16,0-13-14-16,0-13 14 15,0-5 1-15,0-11-1 16,12-3-1-16,1-5 0 16,3-1-3-16,1 3 2 15,4 7-1-15,1 6 3 16,2 6 1-16,3 8-1 16,2 4-3-16,4 4 1 15,5 4-11-15,7 3 3 0,1 5 0 16,4 6 10-1,-3 8 2-15,-9 8-2 0,-12 6-3 16,-6 0 2-16,-11 19-4 16,-9 8 3-16,0 5-3 15,-9 3 5-15,-20-1 12 16,-9 2-8-16,-4-2-4 16,-5-4 6-16,3-2-5 15,3-6 2-15,6-6-3 16,3 2 0-16,11-4-1 15,0 3 1-15,11-2-29 16,2-4-26-16,6-4-37 16,2-5-21-16</inkml:trace>
  <inkml:trace contextRef="#ctx0" brushRef="#br0" timeOffset="20662.65">26315 6904 387 0,'0'0'36'0,"0"0"-36"0,0 0-17 15,0 0 17-15,0 0 7 16,0 0 5-16,143 0-12 16,-96 0 0-16,-1 0 0 15,-3-1 0-15,-3-10-5 16,-7 5-41-16,-4 0-90 16</inkml:trace>
  <inkml:trace contextRef="#ctx0" brushRef="#br0" timeOffset="21079.74">26886 6459 288 0,'0'0'77'0,"0"0"-77"15,0 0 0-15,8 132 2 16,8-68-2-16,-3 6 0 16,1 5 24-16,-3-8-19 15,0-8-1-15,-2-11 4 16,0-11-4-16,0-10 6 16,0-9-10-16,-2-8 0 15,-1-10 25-15,1 0-7 16,1-13 30-16,6-24-24 15,3-13-21-15,4-10 3 0,-1-8-6 16,0-7 0-16,-2 5-7 16,0 11 7-16,-3 10-8 15,1 15 3-15,-1 12-14 16,2 6 4-16,-7 8-31 16,3 4-3-16,1 4 10 15,1 0-44-15,1 0-84 16</inkml:trace>
  <inkml:trace contextRef="#ctx0" brushRef="#br0" timeOffset="22078.91">27538 6515 214 0,'0'0'114'0,"0"0"-96"15,0 0-18-15,0 0 4 16,0 0-2-16,-145 60 11 15,110-18 0-15,1 8-12 16,7 0 12-16,6 0-9 16,5-6-4-16,11-8 8 15,5-3-6-15,0-9 0 16,0-6-2-16,9-4 0 16,7-8 6-16,4-6-6 15,2 0 0-15,5-2 13 16,2-21-2-16,0-4-4 15,-2-4-7-15,-6 4 0 16,-4 5-8-16,-7 9 8 0,-7 5 0 16,-3 8-1-16,0 0-3 15,0 0-9-15,0 13 2 16,0 7 11-16,0 1 9 16,0-3-9-16,7 1 0 15,4-9 3-15,7-6-1 16,8-4-1-16,5 0 0 15,10-16 8-15,3-15 26 16,1-9-15-16,1-10-6 16,4-8-2-16,-2-7-4 15,4-4-5-15,4-4-3 16,0-2 0-16,-6-8-3 16,-7-4 3-16,-14-7-31 0,-14-3-15 15,-15 2 13 1,0 9 17-16,-15 20 10 0,-3 22 6 15,5 24 30-15,5 20-19 16,-7 0 4-16,-9 34-5 16,-14 16-10-16,-9 12 1 15,5 17-1-15,4 15 0 16,9 9 3-16,2 10-3 16,0-2 0-16,3-8 7 15,2-8-2-15,6-12 14 16,10-16-8-16,6-14-4 0,0-16 17 15,0-14-22-15,10-12 0 16,9-8 9 0,5-3-3-16,10 0 22 0,1-16-30 15,3-2 2-15,-5 3 4 16,-6 5-6-16,-9 6 0 16,-5 4-3-16,-9 0 6 15,1 0-6-15,2 14-3 16,0 9 6-16,1 4 4 15,3 2-4-15,1-8 0 16,-1 0 5-16,3-9-5 16,-4-3 0-16,-1-7-2 15,0-2 2-15,-2 0 4 16,6 0-2-16,7-19-2 16,9-13 5-16,3-11-5 15,1-7 3-15,-8-4-3 0,-8 0 0 16,-11 6-2-16,-6 9 2 15,0 6-3-15,-19 5 2 16,-8 8 1-16,-2 10-3 16,-2 4-4-16,-5 6-4 15,1 0 5-15,2 14-14 16,6 6-15-16,9-1-1 16,15-5-10-16,3-3-3 15,9-7-44-15,24-4-17 16,10 0-13-16</inkml:trace>
  <inkml:trace contextRef="#ctx0" brushRef="#br0" timeOffset="22365.3">28347 6567 167 0,'0'0'33'15,"0"0"-27"-15,0 0 7 16,0 0 9-16,78 111 4 16,-55-72 23-16,-8 4-23 15,-1-3-5-15,-6 0 15 16,-5-8-36-16,-3-10 9 15,0-7 7-15,0-14-7 16,0-1 11-16,0 0 25 16,2-7 2-16,0-24-14 15,4-16-29-15,6-5-4 16,3-4 3-16,6 5 0 16,-4 4-6-16,5 9 3 0,-1 8 0 15,1 8-8-15,0 8-2 16,1 6-19-16,-1 4-25 15,-5 4-15-15,2 0-16 16,-7 0-69-16</inkml:trace>
  <inkml:trace contextRef="#ctx0" brushRef="#br0" timeOffset="23179.96">29452 6385 274 0,'0'0'49'0,"0"0"-32"16,0 0 11-16,0 0 15 15,0 0 2-15,0 0-11 16,10-13-31-16,-10 13 1 16,0 0 16-16,0 0-20 15,0 0 1-15,0 0-1 16,-3 9 1-16,-13 7 13 0,-4 1-14 15,-2 5 3 1,-7-1 14-16,3 1-13 0,-3 2 0 16,-3 1 7-16,-1 0-3 15,0 0-1-15,-5 2-7 16,-1 3 0-16,6-4 4 16,4-1-4-16,12-6 0 15,7-11 0-15,6-4 1 16,4-4-2-16,0 0 1 15,0 0 0-15,0 0-4 16,0 0 4-16,0 0 0 16,0 0 3-16,0 5-1 15,0-2 0-15,0 1-2 0,4 5 0 16,10-4 0 0,5 5 0-16,8 0 0 0,9 0 5 15,5-1 0-15,1 1 8 16,1 0-13-16,-6 4 1 15,-6-1 5-15,-6 1-6 16,-8 3 0-16,-3-5 3 16,-7 0-3-16,-5 0 0 15,-2-2 0-15,0 0-18 16,0 2 1-16,-4 0-75 16,-17-6-188-16</inkml:trace>
  <inkml:trace contextRef="#ctx0" brushRef="#br0" timeOffset="24397.21">30027 6528 227 0,'0'0'20'16,"0"0"-18"-16,0 0 10 16,0 0-6-16,0 0 47 15,0 0-13-15,-8 6-24 16,8-6-5-16,0 0-2 16,0 0 24-16,0 0 45 15,0 0-34-15,2-5-15 16,11-17-15-16,7-8-10 15,5-8 9-15,2-4-13 16,4-1 5-16,-5 0 0 16,1 2-5-16,-5-1 0 15,-6 4 3-15,-5 2-2 16,-5 4 1-16,1 10-2 16,-5 6 0-16,0 7 0 0,-2 7 0 15,0 2 0-15,0 0 1 16,0 0-1-16,0 0 0 15,0 5-8-15,0 17 8 16,0 12 2-16,0 8-2 16,0 6 0-16,0 4 10 15,0 2-5-15,-2 1 5 16,-4-4-10-16,-5-1 0 16,-1-2 8-16,3-4-8 15,1-7 0-15,6-3 2 16,2-2-2-16,0-10 0 15,0-2 0-15,0-8 0 0,0 0-3 16,4-6 3-16,5 1-20 16,5-6-15-16,1-1-52 15,5 0-29-15,5-14-109 16</inkml:trace>
  <inkml:trace contextRef="#ctx0" brushRef="#br0" timeOffset="24638.42">30673 6497 433 0,'0'0'43'15,"0"0"-35"-15,0 0-3 16,0 0-1-16,0 0 4 15,0 0 10-15,141-26-18 16,-99 26-1-16,0 0-1 16,-1 0-19-16,-8 0-58 15,-9 0-73-15</inkml:trace>
  <inkml:trace contextRef="#ctx0" brushRef="#br0" timeOffset="25430.95">31636 6294 261 0,'0'0'49'0,"0"0"-31"16,0 0 32-16,0 0 3 15,0 0-17-15,0 0-8 16,-18-33-19-16,4 33-6 16,-8 3 2-16,-6 15-5 15,-9 6 0-15,0 6 7 16,-1 2-6-16,0 7-1 15,3 1 5-15,4-2-4 16,6 2 1-16,11-6-2 16,8-2 0-16,6-4-5 15,0-8 5-15,4-6 0 16,16-6 2-16,7-6 1 16,9-2 12-16,4 0 10 0,7-20-21 15,6-10 14-15,7-8-17 16,5-3-1-16,-2-4 4 15,-6-2-3-15,-6 5 2 16,-6 1-3-16,-7 2 0 16,-11 3 1-16,-8 5-1 15,-7 4-1-15,-10 5-2 16,-2 6-15-16,0 4-20 16,-2 3-49-16,-23 9-38 15,-4 0-153-15</inkml:trace>
  <inkml:trace contextRef="#ctx0" brushRef="#br0" timeOffset="26151.95">31498 6209 187 0,'0'0'44'0,"0"0"-28"16,0 0 22-16,0 0-2 15,0 0-21-15,0 0 7 16,0 0-17-16,4 0 0 16,3 2 7-16,4 13-4 15,0 6 6-15,4 6-6 16,1 8 6-16,4 4 18 16,2 5-21-16,-1-1 6 0,1 1 6 15,2-6-11-15,1-2 6 16,4-4-18-16,2-4 5 15,2-2 14-15,1-6-18 16,-3-1-1-16,-6-8 2 16,-5 2-1-16,-7-6-1 15,-3-3-30-15,-6 2-59 16,-4-6-12-16</inkml:trace>
  <inkml:trace contextRef="#ctx0" brushRef="#br0" timeOffset="27246.16">31054 7225 330 0,'0'0'22'16,"0"0"-2"-16,0 0 4 16,0 0 10-16,0 0 1 0,0 0-24 15,18-62 26-15,-1 43-33 16,8 3-3-16,2 1 9 15,4-4 5-15,5-1 1 16,2 2-16-16,2 0 0 16,-2 4 8-16,2 1-8 15,-7 8 0-15,-2 5 3 16,1 0-3-16,-8 4 0 16,-4 16 0-16,-7 9 0 15,-1 0 6-15,-5 0-2 0,-3-2-4 16,-2-4 2-1,0-4-2-15,-2-2 5 0,0-5-5 16,0-6 0-16,0 0 2 16,0-6-2-16,2 0 0 15,1 0 5-15,2 0-4 16,1 0 6-16,3 0-7 16,4-6 0-16,7-12 13 15,7 0-13-15,2-4 0 16,5 1-1-16,1 1 3 15,8 1-4-15,3 2 2 16,4 8 0-16,-6 0 0 16,-1 7 0-16,-8 0-1 15,-1 2-1-15,-5 0 4 16,-3 0-3-16,0 0 1 0,-1 0 0 16,0 4-1-1,-5 5 1-15,0-6 0 0,0 3 0 16,-7 0 1-16,1-1-2 15,-6 1-6-15,-1 0-47 16,-5 3-53-16,-2 0-142 16</inkml:trace>
  <inkml:trace contextRef="#ctx0" brushRef="#br0" timeOffset="93970.68">25215 8861 345 0,'0'0'54'16,"0"0"-54"-16,0 0 4 0,0 0-1 16,0 0 1-1,0 0 9-15,0 0 0 0,0 0-9 16,-103 101 1-16,92-95-5 15,0-3 2-15,1 0 1 16,2-3-3-16,4 0 0 16,-1 0 0-16,3 0 0 15,2 0-3-15,0 0 3 16,0-12 4-16,0-3 3 16,0 3-7-16,0 2 0 15,2 4 2-15,-2 5 1 16,0-2 0-16,0 3-3 15,0 0 1-15,0 0 7 0,0 0-6 16,0 0 3-16,0 0 3 16,2 0-5-16,3 0-1 15,1 9 0-15,4 8 3 16,3 13 18-16,-2 6-8 16,-4 7-4-16,-5 7 1 15,-2 1-7-15,0 2-2 16,0-1-3-16,-5-4 1 15,-6-6 2-15,0-3-3 16,5-10 0-16,0-6 0 16,2-7 1-16,4-4-2 15,0-9 0-15,0 0-3 0,0-3 1 16,0 0-6 0,0 0-5-16,0-17 5 0,0-9-23 15,10-6 9-15,3 3 13 16,0 5-11-16,5-1 1 15,2 6 1-15,4 4 11 16,3-1 5-16,2 4-2 16,2-4 2-16,0 0 1 15,0-2-5-15,-4-2 5 16,-2 0-7-16,-2-6 2 16,-8-1 7-16,1-4 1 15,-5-5-1-15,-5 0 0 16,-2-3 0-16,-2 0 1 15,-2 4-1-15,0 6 0 0,0 4 4 16,0 7-1 0,0 8 3-16,0 2 3 0,0 6-9 15,0 2 14-15,0 0-14 16,0 0-4-16,0 8 4 16,0 22 5-16,0 16 8 15,0 6 1-15,0 8-10 16,-2 1 13-16,-2-5-2 15,4-5-12-15,0-4 0 16,0-7-3-16,0-6 0 16,4-8-1-16,12-4-4 15,2-6 4-15,4-6-25 16,-1-6-5-16,-1-4-10 0,-1 0-38 16,2-5-2-1,-4-18-16-15,-1-1 16 0,-5-2 78 16,-7 4 3-16,-4 5 81 15,0 10 23-15,0 3-14 16,0 2-31-16,0 2-28 16,0 0-26-16,0 16 2 15,0 14 6-15,-2 6 16 16,0-2-21-16,2 0-4 16,0-4-2-16,4-4-2 15,12-5 3-15,-1-5-2 16,2-9 1-16,-2-2-2 15,-1-5 2-15,3 0-1 0,3-14 4 16,1-19-3-16,0-5 0 16,-5-2 2-16,-3 0-4 15,-11 6 0-15,-2 4 3 16,0 6 2-16,0 6-1 16,-8 6-4-16,-1 3 0 15,3 9-4-15,3 0-9 16,3 0-20-16,0 0-14 15,0 0-61-15,0 0-119 16</inkml:trace>
  <inkml:trace contextRef="#ctx0" brushRef="#br0" timeOffset="94649.03">26315 8785 567 0,'0'0'12'0,"0"0"-12"0,0 0-2 16,0 0 1-16,0 0 0 16,0 0-18-16,0 0-11 15,36 28-50-15,-7 4-75 16</inkml:trace>
  <inkml:trace contextRef="#ctx0" brushRef="#br0" timeOffset="94812.46">26408 9288 410 0,'0'0'59'15,"0"0"-59"-15,0 0 4 16,0 0 11-16,0 0-3 16,0 0-12-16,-33 8-32 0,58-10-62 15,15-16-80-15</inkml:trace>
  <inkml:trace contextRef="#ctx0" brushRef="#br0" timeOffset="95510.7">27355 8755 510 0,'0'0'16'16,"0"0"-11"-16,0 0-1 16,-120-51 20-16,96 51 0 15,-5 9-17-15,-2 27-6 16,-5 10 7-16,2 10-8 15,5 2 0-15,6 2 0 16,11 0 0-16,7 1-1 16,5-9-1-16,0-4 2 15,14-8-8-15,8-10 5 0,3-8-3 16,2-10 0-16,2-7-2 16,-3-5-1-16,1 0-8 15,2-21 0-15,-1-7 17 16,-1 0-18-16,-2 2 15 15,-9 8 3-15,-7 9 0 16,-7 6 2-16,-2 3-2 16,0 0 0-16,2 0 3 15,4 2-2-15,2 14-1 16,5 6 5-16,-2-2-3 16,5-2-1-16,3 0-1 15,-1-4 0-15,3-3 0 16,-4-5 0-16,-3-6 0 15,-1 0-1-15,-4 0 2 0,4-19 4 16,5-12-5-16,0-11 0 16,0 1 4-16,-9-1-2 15,-7 3-2-15,-2 6 14 16,-7 5-8-16,-19 7 6 16,-10 9-6-16,-3 8-5 15,0 4 7-15,-1 0-8 16,9 4-4-16,8 10 3 15,8 3-5-15,13 0-12 16,2 1-24-16,0 0-37 16,19-8-44-16,12-3-140 15</inkml:trace>
  <inkml:trace contextRef="#ctx0" brushRef="#br0" timeOffset="96044.84">27790 9018 302 0,'0'0'20'0,"0"0"-2"16,0 0-9-16,0 0 17 15,56 110-1-15,-52-78-14 16,-2 0-7-16,-2-4-4 16,0-5 0-16,0-10 5 15,0-5-4-15,0-4 11 16,0-4 7-16,0 0 4 15,0 0 13-15,0-19-18 0,0-12-17 16,0-7 7-16,12-4-8 16,7 1-2-16,2 6 2 15,-1 5 0-15,-3 5-1 16,2 6 1-16,-2 6-10 16,1 6 9-16,0 7-7 15,0 0 2-15,0 6 5 16,-1 17 1-16,-1 8-2 15,-3 4-2-15,-3 2 4 16,-4-4-2-16,-1 0 2 16,-3-5-4-16,-2-6 2 15,0-6 2-15,0-8-3 0,0-4-3 16,0-4 6-16,-5 0 9 16,-1-10 1-1,1-14-1-15,2-10 8 0,3-4-10 16,0 0 0-16,12 0-6 15,6 5 1-15,0 5 6 16,2 2-8-16,2 2-1 16,2 5-1-16,5 6-6 15,5 1-20-15,1 6-33 16,-4 2-31-16,1 0-77 16</inkml:trace>
  <inkml:trace contextRef="#ctx0" brushRef="#br0" timeOffset="96351.92">28860 8462 413 0,'0'0'82'15,"0"0"-62"-15,0 0-15 16,0 0-5-16,-83 122 24 16,57-43-4-16,1 2-5 0,3 7-4 15,1 4-1 1,8-4 15-16,5-7-25 16,2-5 0-16,6-7 2 0,0-8-2 15,0-9-2-15,14-4-14 16,7-10-24-16,2-8-24 15,6-15-76-15,5-12-181 16</inkml:trace>
  <inkml:trace contextRef="#ctx0" brushRef="#br0" timeOffset="96739.66">29520 8704 415 0,'0'0'64'16,"0"0"-64"-16,0 0 0 15,0 0 46-15,0 0-24 0,-139 149-7 16,97-90-6-16,-5 4-4 16,3 0 0-16,3-5-5 15,10-5 0-15,4-12-2 16,12-5 2-16,2-11-9 15,5-6-9-15,4-11-30 16,4-8-34-16,0 0-52 16</inkml:trace>
  <inkml:trace contextRef="#ctx0" brushRef="#br0" timeOffset="96965.91">29217 8787 359 0,'0'0'20'0,"0"0"-9"16,0 0-5-16,0 0 3 15,0 0 9-15,60 128-3 16,-43-84-8-16,1 0-3 16,-5 0-4-16,1-1-2 15,-1-7-4-15,1-5-8 16,3-6-17-16,-1-7-50 15,4-6-87-15</inkml:trace>
  <inkml:trace contextRef="#ctx0" brushRef="#br0" timeOffset="97198.94">29686 9150 249 0,'0'0'25'16,"0"0"3"-16,0 0 19 16,0 0-4-16,0 0-8 15,9 124-11-15,-7-98-20 16,2-2 0-16,2-4-4 16,-4-1 0-16,2-8-4 15,-2 0-20-15,3-6-31 16,-1-5-74-16</inkml:trace>
  <inkml:trace contextRef="#ctx0" brushRef="#br0" timeOffset="97395.5">29742 9018 349 0,'0'0'91'15,"0"0"-82"-15,0 0 0 16,0 0 24-16,0 0-33 16,0 0-12-16,-2-12-54 15,2 12-23-15,15 0-136 0</inkml:trace>
  <inkml:trace contextRef="#ctx0" brushRef="#br0" timeOffset="97625.58">30245 9268 462 0,'0'0'27'0,"0"0"-26"16,0 0 14-16,0 0 2 0,0 0-10 15,0 110 0 1,0-89-7-16,0-3-8 0,-10-3-47 16,-4-4-140-16</inkml:trace>
  <inkml:trace contextRef="#ctx0" brushRef="#br0" timeOffset="98345.47">30488 8624 526 0,'0'0'19'0,"0"0"-16"16,0 0-3-16,0 0 0 15,0 0 20-15,0 0-10 16,-6 120-8-16,8-82-1 16,7 1 0-16,-3-3 2 15,2-4-3-15,-4-8 0 16,-2-6 1-16,0-6-1 15,3-8-3-15,-1-2 2 16,8-2 2-16,5 0-1 16,10-14 5-16,4-8-4 15,-4 4 4-15,-8 5-5 16,-5 7 0-16,-7 5 0 0,-3 1 0 16,0 0-3-16,6 14 6 15,5 15-3 1,1 10 13-16,-1 7-10 0,1 7 3 15,-5-2 5-15,-9 4-7 16,-2-1 9-16,0-6-10 16,-6-6 5-16,-15-4 5 15,0-8-12-15,3-5 0 16,-1-6-1-16,9-5 1 16,1-3-4-16,5-8 2 15,1 1-15-15,0-4-3 16,1 0-32-16,2-6-16 15,0-24-139-15</inkml:trace>
  <inkml:trace contextRef="#ctx0" brushRef="#br0" timeOffset="98629.13">31074 8506 405 0,'0'0'9'15,"0"0"11"1,0 0 28-16,110 169 0 16,-108-83-2-16,-2 12 0 0,-5 6 4 15,-17 1-17-15,-5-5 0 16,-6-8-11-16,0-9-13 15,-1-9-2-15,-2-9-7 16,5-10-6-16,0-4-4 16,-1-4-74-16,-1-11-76 15</inkml:trace>
  <inkml:trace contextRef="#ctx0" brushRef="#br0" timeOffset="99532.03">31645 8893 438 0,'0'0'78'0,"0"0"-78"15,0 0-1-15,0 0-1 16,0 0 2-16,0 0 17 15,57-2 0-15,-14 6-3 0,4 0-6 16,-2 0-8 0,-3-2 5-16,-5 0-5 0,-6 3-3 15,-8-4 2-15,-9 1-55 16,-10-2-82-16</inkml:trace>
  <inkml:trace contextRef="#ctx0" brushRef="#br0" timeOffset="99744.97">31551 9124 438 0,'0'0'39'0,"0"0"-32"16,0 0-7-16,0 0 13 16,0 0 8-1,0 0-16-15,109 33-5 0,-65-33 6 16,4 0-6-16,-1 0-11 15,-3-6-25-15,-6-12-39 16,3-3-39-16,-6-5-170 16</inkml:trace>
  <inkml:trace contextRef="#ctx0" brushRef="#br0" timeOffset="101894.77">31966 8530 302 0,'0'0'61'0,"0"0"-49"15,0 0-1-15,0 0 9 16,0 0-7-16,0 0 1 15,0 0 26-15,-54 134-20 0,27-73 1 16,-2 5 11 0,-6 4 2-16,-10 6-10 0,-2 0 3 15,-3-1-15-15,-6-1 13 16,4-6-20-16,8-8 0 16,5-6 3-16,13-10-5 15,10-7-1-15,8-9-2 16,6-6 0-16,2-7-3 15,0-2 3-15,0-8-8 16,2-2 0-16,9-3-13 16,7 0-24-16,11-14-35 15,8-18-34-15,15-11-142 16</inkml:trace>
  <inkml:trace contextRef="#ctx0" brushRef="#br0" timeOffset="102429.96">32562 8847 379 0,'0'0'27'15,"0"0"-16"-15,0 0 32 16,0 0 15-16,0 0-20 16,0 0-17-16,0-15 3 15,-2 15-23-15,-13 21-1 16,-7 11 10-16,-5 7 5 16,0 5-1-16,-2 4-7 15,5 4-7-15,2 4 12 16,8-2-12-16,7 0 0 15,7-2 3-15,0-6-1 0,7-6-1 16,15-7-1 0,5-10 1-16,2-5 1 0,2-12-2 15,3-6 0 1,1 0 6-16,5-18-3 0,-1-18 1 16,-6-9-4-16,-4-6 3 15,-12-6-3-15,-5-2 0 16,-12 1 0-16,0 3-1 15,0 5 2-15,-16 4 1 16,-4 3-2-16,-2 8 1 16,1 6 0-16,1 2-1 15,5 5-3-15,-1 8 3 16,5 6-14-16,0 8-31 16,-3 0-98-16,-3 0-310 15</inkml:trace>
  <inkml:trace contextRef="#ctx0" brushRef="#br0" timeOffset="137444.18">13430 1658 493 0,'0'0'40'0,"0"0"-34"15,0 0-5-15,0 0 7 16,0 0 21-16,-66-104 5 16,59 83 4-16,0 4-24 15,0-1-5-15,-6 0 7 16,-1 4 0-16,-5-3-1 15,-8 6-8-15,-9 0 1 16,-9 7-4-16,-7 4-3 16,-9 0-1-16,-4 21 0 15,6 11-1-15,1 8 1 0,6 13-1 16,5-1 1-16,11 4-3 16,7-3 3-16,16-10-2 15,13-8-1-15,0-6-3 16,9-8-4-16,16-5 5 15,6-5 5-15,2-9-3 16,3-2 3-16,1 0 0 16,4-24 1-16,-1-11 3 15,-2-2-4-15,-7-2-2 16,-6 7 2-16,-7 12 3 16,-7 6-3-16,-5 8 0 15,-2 6 0-15,2 0-1 0,4 6-4 16,5 22-7-16,6 10 8 15,-1 11 4-15,-2 1 5 16,-2 1-4-16,-3-2 0 16,3-6-1-16,-6-6 0 15,7-7-2-15,-7-3-3 16,3-10-10-16,1-7-46 16,3-10-26-16,8 0-41 15,14-19-22-15</inkml:trace>
  <inkml:trace contextRef="#ctx0" brushRef="#br0" timeOffset="138061.04">13769 1496 5 0,'0'0'463'0,"0"0"-428"16,0 0-29-16,0 0 21 15,0 0-21-15,0 0 0 16,96-105 1-16,-51 83-1 16,1-2 0-16,-6 4-5 15,-6 4-1-15,-15 6 6 16,-10 6-4-16,-6 4 1 16,-3 0 5-16,0 0 4 15,-12 4 7-15,-19 18 0 16,-11 12-19-16,-9 9 5 0,-3 4-5 15,6 6 0 1,2-1 2-16,7 0 0 0,3 0 3 16,7-6-5-16,9-10 1 15,9-8 1-15,7-9-2 16,4-10-2-16,0-5-1 16,0-4 0-16,0 0 3 15,8 0 4-15,13 0 6 16,12-12 4-16,13-8-13 15,6 0-1-15,-1 0 1 16,-4 10-1-16,-6 9 0 0,-4 1-4 16,-1 1 1-1,-5 18 2-15,-2 5-3 0,-7 3-2 16,-4 3 2-16,-12 5 4 16,-6-3 0-16,0 1 9 15,-11 2-3-15,-22-3 9 16,-14 2-11-16,-4-5 1 15,0-6-2-15,7-7-2 16,7-10 0-16,13-6-1 16,6 0-3-16,9-10-2 15,9-14-38-15,0-8-29 16,18-8 27-16,22-8-18 16,11-6-23-16,3-7-48 15</inkml:trace>
  <inkml:trace contextRef="#ctx0" brushRef="#br0" timeOffset="138429.28">14371 1313 380 0,'0'0'40'0,"0"0"-15"16,0 0 21-16,0 0-5 16,0 0-6-16,0 0-19 15,0-40-16-15,0 40 0 16,2 15-11-16,7 4 11 15,1 1 4-15,2-1 6 16,1-6-10-16,1-3 1 16,-3-3-1-16,7-7 1 0,-1 0 2 15,8 0 2-15,4-18 1 16,-2-15 1-16,2-9-7 16,-7-8 0-16,-6-2 3 15,-6 2-3-15,-10 7 0 16,0 10 2-16,0 8-2 15,-19 9 5-15,-8 7 0 16,-2 6 3-16,-2 3-1 16,0 0-7-16,4 14-3 15,7 4-1-15,7-1-15 16,10 1-29-16,3-4-36 16,0-2-32-16,32-5-84 15</inkml:trace>
  <inkml:trace contextRef="#ctx0" brushRef="#br0" timeOffset="138944.49">15240 863 108 0,'0'0'338'15,"0"0"-327"-15,0 0-6 16,-58 160 12-16,20-81 35 15,-16 20-18-15,-8 13-10 16,-7 5-2-16,-1-3-15 16,11-10-2-16,12-12-1 15,16-18 1-15,14-14-4 0,13-15-1 16,4-18-5-16,0-15 4 16,4-9-5-16,23-3 1 15,16-9-10-15,10-18 13 16,9-7-9-16,-6 1 5 15,-13 12 6-15,-19 8 1 16,-14 9 1-16,-10 4-1 16,0 0-1-16,0 4-4 15,0 21 2-15,0 7 2 16,0 1 6-16,0 2 0 0,0-7-6 16,0-6 0-1,0-8 0-15,15-6 0 0,7-6 2 16,5-2 1-16,2 0 4 15,0-22 5-15,0-12-10 16,-7-6 1-16,-4-4 0 16,-12-2 0-16,-6 5-1 15,0 9 10-15,-13 10-10 16,-11 6 3-16,-7 10-5 16,-9 6 0-16,-5 0-13 15,1 24-61-15,-2 6-71 16</inkml:trace>
  <inkml:trace contextRef="#ctx0" brushRef="#br0" timeOffset="141394.26">12223 3307 258 0,'0'0'100'0,"0"0"-77"16,0 0-16-16,0 0 10 16,0 0 3-16,0 0-6 15,0-27-12-15,0 27 2 16,0 0-4-16,2 4 0 15,-2 16 3-15,0 10 20 16,0 13-3-16,0 9-8 16,-2 4 4-16,-12 1 3 15,3 2-12-15,0-7 1 16,2-3 0-16,2-5-6 16,3-8 3-16,0-11-5 15,1-6 0-15,1-11 3 0,2-8-2 16,0 0-1-16,0 0 15 15,0-14 25-15,-4-22-12 16,4-19-27-16,0-7-1 16,0-9 12-16,0 0-12 15,2-3-2-15,15 1-10 16,6 5 8-16,4 10 1 16,4 8 1-16,0 8-2 15,2 12 0-15,-3 8 4 16,-6 12-2-16,-2 10 1 15,-2 0-4-15,-4 10 3 16,-3 18-10-16,-6 7 12 16,-5 8 6-16,-2 2-5 15,0-2 0-15,-22 1 3 0,-11-3-4 16,-4-5 6-16,-2-7-6 16,-3-4 0-16,3-6 9 15,1-6-9-15,7-5 1 16,12-6 1-16,5-2-1 15,10 0 1-15,4 0-2 16,0-4-8-16,0-9-14 16,22-1-63-16,11-7-38 15,9 5-32-15</inkml:trace>
  <inkml:trace contextRef="#ctx0" brushRef="#br0" timeOffset="141852.46">12574 3639 366 0,'0'0'45'0,"0"0"-39"16,0 0 10-16,0 0 6 15,0 0 1-15,0 0-23 16,14 2 12-16,13 0-1 16,4 0-10-16,3-2 6 15,-1 0-6-15,3 0-1 16,-5 0 0-16,0 0-1 0,-4 0-38 15,2 0-51-15,-4 0-101 16</inkml:trace>
  <inkml:trace contextRef="#ctx0" brushRef="#br0" timeOffset="142392.63">13054 3341 422 0,'0'0'27'16,"0"0"-27"-16,0 0-1 15,0 0 1-15,0 0 2 16,0 0 6-16,31 55 13 16,-11-16-3-16,0 5-6 0,5 4 9 15,4-2-13 1,-3-2-4-16,6-4 7 0,-1-2-7 15,-4-7-3-15,-4-9 0 16,0-6 1-16,-9-10 1 16,-5-3-3-16,-3-3 0 15,3-3 15-15,9-32 27 16,2-12-31-16,4-12-6 16,1-3-2-16,-5 6 7 15,-3 4-10-15,4 6 2 16,-3 7-1-16,4 13-1 15,4 5-2-15,6 7-9 16,1 8-20-16,8 6-23 16,-1 0-41-16,1 0-23 15,2 17-66-15</inkml:trace>
  <inkml:trace contextRef="#ctx0" brushRef="#br0" timeOffset="143632.44">14061 3392 338 0,'0'0'13'0,"0"0"-13"16,0 0 19-16,0 0 21 15,0 0-7-15,0 0 0 16,-85-76-25-16,52 84-5 0,-8 20 2 16,-1 12-5-1,0 7 0-15,7-1 9 0,6 0-3 16,11-4-2-16,9-6-4 15,9-4 2-15,0-4-2 16,0-12 0-16,13-3 0 16,7-12 4-16,9-1-3 15,2-1 0-15,9-26 8 16,0-6-8-16,-1-4 0 16,-8 5-1-16,-12 5 0 15,-9 12 1-15,-6 9 0 16,-4 2-2-16,0 4 0 15,5 0-9-15,1 12 7 16,5 11 3-16,5 2 0 16,4-3 5-16,4 0-4 15,5-2-1-15,0-2 0 16,4-6 1-16,1-4-1 0,2-8 1 16,-2 0-1-16,-3-3 4 15,0-24 7-15,-2-11-4 16,0-10-1-16,-1-13-4 15,1-9 2-15,0-10-4 16,-4-8 0-16,-5-10-1 16,-5-4-1-16,-3 4-1 15,-3 15-7-15,-3 23 10 16,-2 28-1-16,-4 22 1 16,0 10-4-16,0 18-14 0,-2 32 17 15,-17 22 1 1,-4 17 0-16,-4 9 1 0,3 1 5 15,2-5-6-15,10-8 0 16,8-12 2-16,4-10 1 16,0-10-2-16,7-7-1 15,15-14 3-15,5-7-7 16,2-12 4-16,0-11 0 16,4-3 1-16,-1-9 6 15,-3-13-7-15,-5 4 0 16,-11 6 0-16,-6 9-3 15,-5 3 3-15,-2 0-12 16,0 17 8-16,0 13 4 16,0 8 8-16,0 3-7 15,0 1 1-15,0-6 3 0,16-7-5 16,5-6 0-16,8-8 1 16,8-10 0-16,1-5 2 15,4-4-2 1,-7-24 1-16,-6-8 6 0,-6-6-8 15,-10-2 0-15,-10 0 1 16,-3 4 1-16,0 3-1 16,-25 9 0-16,-4 5 0 15,-4 6 4-15,4 5-5 16,0 5 0-16,8 6-4 16,8 1 6-16,9 0-4 15,4 0-9-15,0 0-18 0,0 0 13 16,9 0-17-16,13 0 12 15,4 0 18-15,3 0 3 16,4-5-1-16,0 0 1 16,0-1 0-16,0 5-4 15,1 1 4-15,-1 0-2 16,5 0 2-16,-3 21-2 16,1 12 1-16,-3 5-1 15,-4 2 2-15,-4 6 4 16,-9-1-3-16,-6 0-1 15,-5-7 8-15,-3-11 1 16,-2-10 2-16,0-11-1 16,0-6 22-16,0 0 31 0,-9-23-38 15,-1-15-11 1,4-7 0-16,4-10-4 0,2 5 3 16,0 5-13-16,16 7 2 15,7 11 8-15,-4 4-10 16,4 8-4-16,1 3 1 15,-1 4 1-15,-1 6-8 16,-4 2-20-16,-1 0-39 16,1 4-27-16,-9 6-104 15</inkml:trace>
  <inkml:trace contextRef="#ctx0" brushRef="#br0" timeOffset="145442.67">16356 3296 228 0,'0'0'47'16,"0"0"-47"-16,0 0 0 15,0 0 3-15,0 0 10 16,0 0 8-16,33-23-10 16,-27 20 1-16,0 2 17 15,-6 1-7-15,0 0 3 16,0 0 4-16,0 0 1 16,0 0-5-16,0 0-7 15,0 0-3-15,0 0 7 16,0 0-13-16,0 0-1 15,0 0 0-15,0 0-6 16,0 0 4-16,0 1-4 16,-3 5-1-16,-8 5 15 0,-4 3-11 15,-6 5 4 1,-8 3 0-16,-2 5 1 0,-9 2 6 16,-5 5-10-16,-1-1 0 15,-1-2 8-15,7-6-14 16,9-5 4-16,6-4 1 15,8-4-2-15,7-2 1 16,2-4-4-16,5-2 0 16,3-2 0-16,0-2 0 15,0 0-3-15,0 0 3 16,0 0 1-16,0 0 3 16,0 0-4-16,0 0 1 15,0 0 4-15,0 0-5 16,0 0 0-16,0 0-1 0,0 0 2 15,3 4 3-15,17 0-4 16,1 4 0-16,6-4 5 16,5 2-5-16,1 3 0 15,0-1 1-15,-2 3 0 16,3-1 0-16,0 4-1 16,-3-1 0-16,-3-4 2 15,-1 3-2-15,-4-3 0 16,-3-4 1-16,-5 1-1 15,-1 0 0-15,-5-3 0 16,-5-1 0-16,0-2 0 16,-4 0 0-16,0 0 0 15,0 0 0-15,0 0 1 0,0 0-1 16,0 0-2-16,0 0-13 16,0 0-8-16,-8 1-91 15,-13 2-115-15</inkml:trace>
  <inkml:trace contextRef="#ctx0" brushRef="#br0" timeOffset="146560.03">17122 3582 487 0,'0'0'46'16,"0"0"-41"-16,0 0 5 15,0 0 39-15,0 0-22 16,0 0-12-16,7-73-4 16,20 39-5-16,6-4 3 15,0-3-9-15,-6 4 0 0,-4 1 8 16,-8 0-7-16,-3 1 2 15,-6 3 0-15,-2 8-1 16,1 5 2-16,-3 11-4 16,0 5 0-16,-2 3 1 15,2 0-1-15,0 0-3 16,-2 0-1-16,3 10 0 16,0 14 3-16,1 12 1 15,0 4 0-15,0 7 6 16,1 3-5-16,1-2-1 15,0-2 0-15,-2-4 1 16,0-5 0-16,3-6-1 16,-3-5 0-16,2-6-3 15,2-5 3-15,1-4-7 16,-1-7-15-16,6-4-31 0,1 0-14 16,8 0-63-16,6-15-44 15</inkml:trace>
  <inkml:trace contextRef="#ctx0" brushRef="#br0" timeOffset="146750.29">17690 3493 419 0,'0'0'36'16,"0"0"-29"-16,0 0-1 0,0 0 24 15,0 0-15 1,0 0-10-16,114 0-3 0,-79 5 0 15,3-1-4-15,5 1-1 16,1-5-54-16,1 0-61 16,-5 0-202-16</inkml:trace>
  <inkml:trace contextRef="#ctx0" brushRef="#br0" timeOffset="147142.39">18327 3270 431 0,'0'0'24'16,"0"0"-21"-16,0 0 4 16,0 0 14-16,0 0-16 15,0 0 1-15,-82 68 6 16,60-24-4-16,2 3 10 15,7-1-11-15,3-4-1 16,10-8 10-16,0-6-12 16,0-8-2-16,18-8-1 15,5-6 3-15,1-6 7 16,0 0-8-16,5-2 0 16,-2-22 16-16,0-10-19 15,-6-6 1-15,-11-6-1 0,-7 0 1 16,-3 6-4-16,0 3-1 15,-21 9 0-15,-6 6 1 16,-1 6-2-16,-3 4-16 16,-3 2-19-16,8 4-44 15,3 3-51-15</inkml:trace>
  <inkml:trace contextRef="#ctx0" brushRef="#br0" timeOffset="147354.28">18468 2871 468 0,'0'0'25'0,"0"0"-25"16,0 0 0-16,0 0 0 15,0 0 0-15,40 125 5 16,-27-73-5-16,1 0-12 15,3-2-38-15,1 0-44 16,3-6-131-16</inkml:trace>
  <inkml:trace contextRef="#ctx0" brushRef="#br0" timeOffset="147812.29">19042 3198 262 0,'0'0'137'15,"0"0"-129"-15,0 0 0 16,0 0 11-16,0 0 17 16,0 0-22-16,-126-56-10 15,90 84-2-15,-2 9-1 16,3 2-1-16,4 6 7 15,8-4-5-15,9-2-2 16,12-8 0-16,2-8 2 16,0-7-2-16,8-6 0 15,2-4 0-15,1-6 1 0,3 0 3 16,3 0-1-16,4-20 3 16,3-4-4-16,-4-2-4 15,-2 8 2-15,-9 8 0 16,-2 5 4-16,-5 5-1 15,-2 0-3-15,3 0-4 16,-1 19 4-16,4 6 14 16,1 4-10-16,4 1-3 15,0 1 3-15,2-2-4 16,5-4-2-16,5-2-12 16,6-9-56-16,4-8-14 15,11-6-138-15</inkml:trace>
  <inkml:trace contextRef="#ctx0" brushRef="#br0" timeOffset="148342.32">19412 3146 400 0,'0'0'13'0,"0"0"-10"15,0 0 1-15,0 0 1 16,0 0 18-16,135-76-20 16,-114 66-3-16,-5 4 6 0,-7 2-5 15,-9 4 8 1,0 0 10-16,0 0 5 0,-7 0-8 16,-15 7-13-16,-9 13 8 15,-7 7-6-15,-4 3-5 16,1 0 3-16,8 2 1 15,2 0-3-15,4-1 13 16,5-3-7-16,8-6-4 16,10-7 5-16,4-1-8 15,0-4 0-15,0-1 0 16,9-3 1-16,11-5 2 16,9 4-1-16,2-1-1 0,3 0 7 15,1 4-7 1,-4 2-1-16,-6 6 0 0,-2 4-2 15,-6 1-3 1,-7 2 5-16,-4 0 0 0,-4 4 4 16,-2-6-1-16,0 4-1 15,-11-4 2-15,-13-2-1 16,-3-3 6-16,-4 0-9 16,2-8-1-16,2-4 0 15,4-4-15-15,8 0-22 16,6-10-37-16,9-6-60 15,0-4-173-15</inkml:trace>
  <inkml:trace contextRef="#ctx0" brushRef="#br0" timeOffset="148549.07">19923 3332 466 0,'0'0'27'0,"0"0"-25"16,0 0-2-16,0 0 0 15,0 0 2-15,0 0-6 16,125 5 4-16,-112-1-56 16,-4 3-57-16,-9-3-167 15</inkml:trace>
  <inkml:trace contextRef="#ctx0" brushRef="#br0" timeOffset="148727.15">19778 3613 417 0,'0'0'0'16,"0"0"0"-16,0 0 0 15,0 0 12-15,0 0-9 16,134 10-3-16,-77-28-38 15,3-3-63-15,3-4-86 16</inkml:trace>
  <inkml:trace contextRef="#ctx0" brushRef="#br0" timeOffset="149079.04">20366 3351 342 0,'0'0'49'15,"0"0"-38"-15,0 0 12 16,0 0-14-16,0 0 7 15,0 0 11-15,-56 84-4 16,43-48-6-16,7 0-2 16,6-2-2-16,0-6 14 15,0-5-24-15,0-4-2 16,2-7 2-16,13-6-2 16,-3-3 10-16,3-3-4 0,1 0 2 15,1-13 17 1,4-11-21-16,-1-10-5 0,-5-6 3 15,-3-2-3-15,-8 0-2 16,-4 6-1-16,0 8 3 16,-10 6-5-16,-11 5 5 15,-4 7 0-15,-4 5 5 16,0 2-5-16,2 3 0 16,3 0-14-16,2 0-33 15,6 0-14-15,12 7-75 16,4-7-242-16</inkml:trace>
  <inkml:trace contextRef="#ctx0" brushRef="#br0" timeOffset="149284.35">20712 2979 538 0,'0'0'9'0,"0"0"-9"16,0 0 0-16,0 0 3 16,0 0-3-16,15 141-3 15,-8-95-9-15,-1 1-48 16,4 0-50-16,3-6-97 16</inkml:trace>
  <inkml:trace contextRef="#ctx0" brushRef="#br0" timeOffset="149644.29">21033 3381 364 0,'0'0'39'0,"0"0"-26"16,0 0 30-16,0 0 0 16,-132 58-3-16,105-26-24 15,5-1-4-15,2 1 1 16,9-7-5-16,6-2-1 15,5-9-7-15,0-1 0 16,0-7 1-16,9-4 2 16,11-2-2-16,7 0 15 0,2-14-1 15,0-12-7 1,-5-5-8-16,-4-4 1 0,-3 1 4 16,-7 2-3-16,-3 4-2 15,-7 6 2-15,0 5-2 16,0 6 5-16,-4 4-5 15,-7 4 0-15,-1 3-7 16,-3 0-6-16,1 0-29 16,1 0-18-16,4 7-55 15,9 6-26-15</inkml:trace>
  <inkml:trace contextRef="#ctx0" brushRef="#br0" timeOffset="150213.21">21342 3257 319 0,'0'0'52'16,"0"0"-40"-16,0 0 8 16,0 0 8-16,0 0-16 15,114-41 0-15,-85 35-1 16,-3 3-7-16,-6 0-1 15,-9 1 6-15,-5 2-9 16,-6 0 0-16,0 0 7 16,0 0 2-16,0 0-9 15,-14 0 3-15,-9 8-2 0,-5 6 10 16,-9 2-11-16,2 4 0 16,-7 4 4-16,2 1 3 15,-1 3 9 1,6-1-15-16,8 0-1 0,6-4 7 15,4 2-4-15,9-7-3 16,3-4 4-16,5-1-2 16,0-8 3-16,0-3-5 15,3 0 1-15,12-2 9 16,7 0-3-16,5 0 4 16,7-4-7-16,-1-1-3 15,-4 0-1-15,0 3 0 16,-4 2 0-16,-6 0-2 0,4 0 2 15,-5 18-4-15,-1 4 1 16,-6 0 3-16,-4 4 0 16,-7 0 5-16,0 0-3 15,-7 0 19-15,-24 2-8 16,-7-1 1-16,-8-2-3 16,-4 0-6-16,2-7-2 15,3-5-3-15,5-4-7 16,4-9-8-16,12 0-60 15,3-4-78-15</inkml:trace>
  <inkml:trace contextRef="#ctx0" brushRef="#br0" timeOffset="162344.01">18967 7443 14 0,'0'0'45'0,"0"0"-15"16,0 0-3-16,0 0 15 15,0 0-14-15,0 0-12 16,0 0 24-16,0 0-15 16,0-18 2-16,0 18 9 15,0-1-3-15,0-1 1 16,0 2-12-16,0-5-10 15,0 3 17-15,0 0-18 16,0 0-1-16,0-2 7 16,0 2-1-16,0 0-2 15,0 0-5-15,0 0-1 0,0 2 23 16,0 0-18 0,0 0 0-16,0 0 3 0,0 0-9 15,0 0-5-15,0 0-2 16,0 0 0-16,0 0-2 15,0 0 2-15,13 0 0 16,1 0 3-16,-1 8-2 16,5 4 4-16,-1 5-5 15,6 4 2-15,2 7 14 16,-1 0-11-16,0 2 2 16,3-4 0-16,-2 1-1 15,-3-7-2-15,-2-3-4 16,-4-4 0-16,-5-3 2 15,-4-6-2-15,-5-3 0 0,3-1 0 16,-3 0 2-16,-2 0 7 16,4 0 1-16,5-15 12 15,9-12 8-15,9-4-30 16,6-7 0-16,3 1 3 16,-3-1-3-16,5 2 1 15,0 2-1-15,0-2 0 16,-1-1 2-16,1 4-2 15,0 1 0-15,-7 6 1 16,-6 7-1-16,-9 6 1 16,-8 4-1-16,1 1 0 15,-5 4 3-15,2 1-3 16,-6 3 0-16,2 0 4 16,-2 0-4-16,0 0 0 0,0 0-2 15,0 0 2-15,0 0-7 16,0 0 7-1,0 0-3-15,0 0 1 0,0 0 0 16,0 0 0-16,0 0-3 16,0 0 5-16,0 0-9 15,0 0 9-15,0 0-5 16,0 0 4-16,0 0-2 16,0 0-3-16,0 0-20 15,0-7-12-15,0 1-23 16,0-3-25-16,-5 0-44 15,-4-1-174-15</inkml:trace>
  <inkml:trace contextRef="#ctx0" brushRef="#br0" timeOffset="166177.15">19088 7849 114 0,'0'0'57'0,"0"0"-34"0,0 0 15 15,0 0-8-15,0 0 2 16,0 0-12-16,0 0-13 15,0-17 15-15,0 15-2 16,0-1-7-16,0 0 5 16,0 1-12-16,0 0 8 15,0 0 3-15,0 0 5 16,0 0 6-16,0-1-7 16,-3 3-4-16,3 0 9 15,0-1-12-15,0 1-2 16,0 0-6-16,0 0-5 15,0 0 4-15,0 0-5 0,0 0 0 16,9 0-1-16,9 1 1 16,4 10 0-16,0 1 0 15,5 4 1-15,0 1 4 16,2 2-5-16,0 3 0 16,0-2 6-16,-5 2-6 15,1-1 0-15,-3 1 0 16,-5-2 0-16,0-4 1 15,-5 0-1-15,0-4 0 16,-5-4-1-16,-1 1 1 16,-4-8 0-16,-2 0 0 15,0-1 1-15,0 0 1 16,0 0-2-16,0 0 0 0,0 0 7 16,0 0-7-16,3 0 5 15,2 0 2-15,1-9 2 16,9-9 0-1,8-6-9-15,6-4 0 0,6-4 0 16,7-5 0-16,1 2 0 16,4-2 0-16,0 1 1 15,-3 2-1-15,1 1 0 16,-1-4 0-16,1 3-1 16,-1 1 1-16,-2-3 0 15,-5 6 0-15,-6 3 0 16,-7 6 1-16,-8 8-1 0,-7 4 0 15,-7 6 1-15,-2 3-1 16,0 0-1-16,0 0 0 16,0 0-9-16,0 0 3 15,0 0-25-15,0 0-1 16,0 0 10-16,0 1-25 16,0 4-45-16,-5-2-99 15</inkml:trace>
  <inkml:trace contextRef="#ctx0" brushRef="#br0" timeOffset="168810.4">19042 8289 181 0,'0'0'31'16,"0"0"-28"-16,0 0 17 16,0 0 23-16,0 0-11 15,0 0-14-15,0 0-11 16,0-15-5-16,0 15 16 16,0 0-13-16,0 0 3 15,0 0 5-15,0 0 2 16,0 0-3-16,0 0-1 15,0 0-7-15,0 0 14 16,0 0-16-16,5 0-2 16,2 5 28-16,4 13-1 15,2 4-9-15,3 2-8 0,2 5-7 16,2-1 15 0,2 0-18-16,1-2 3 0,1-2 5 15,0-3-5-15,-1-4 0 16,-1-1-3-16,-4-4 0 15,-4-5 3-15,-2-2-3 16,0-5 0-16,-1 0 3 16,4 0-2-16,8 0 8 15,8-7-2-15,9-18-4 16,7-5 2-16,5-2-5 16,0-4 0-16,4-2 1 15,2-3-1-15,0 4 0 16,0 1 0-16,-2 0 0 15,-3 3-1-15,-8 3 1 0,-7 6 0 16,-14 5 0-16,-11 6 0 16,-3 7 0-16,-8 2 0 15,-2 2-1-15,0 2-5 16,0-2-14-16,0 2-33 16,0 0-5-16,-5 0-31 15,-6 2-60-15</inkml:trace>
  <inkml:trace contextRef="#ctx0" brushRef="#br0" timeOffset="169580.34">19032 8776 135 0,'0'0'174'0,"0"0"-125"15,0 0-48-15,0 0-1 0,0 0 20 16,0 0-8 0,-5 5-4-16,5 9 12 0,0 2-7 15,3 2 24-15,3-2-27 16,5 0 1-16,-2 2 10 15,-2-2-8-15,1 2-4 16,-1 1-3-16,-2 0-5 16,2-2 16-16,1-2-17 15,1-1 0-15,7-5 6 16,-1-5-2-16,10-4 1 16,4 0 3-16,11-13-7 15,11-10 13-15,3-8-14 16,6-5 0-16,0-2 2 15,1-2-2-15,-1-1 1 0,0 2-1 16,-5 1 0 0,-3-5 1-16,-3 6-1 0,-3 0 0 15,-5 5 0-15,-3 4 0 16,-7 6 0-16,-12 4-2 16,-3 8-5-16,-9 6 6 15,-5 4-44-15,-2 0-34 16,0 0-80-16,-4 17-147 15</inkml:trace>
  <inkml:trace contextRef="#ctx0" brushRef="#br0" timeOffset="171162.06">19065 9310 79 0,'0'0'160'16,"0"0"-140"-16,0 0-13 16,0 0 28-16,0 0 6 15,0 0-24-15,-13-23-1 16,13 23-15-16,-2 0 1 15,-3 0 11-15,2 0 2 16,-1 0 3-16,2 0-2 16,0 0 3-16,0 0 9 15,2 0-20-15,0 0 2 0,0 0 9 16,0 0-4 0,0 0 3-16,0 0-2 0,0 0-6 15,0 0 14 1,0 0-22-16,0 0 1 0,0 0 0 15,0 0-3-15,0 0-1 16,0 0-3-16,0 0 4 16,13 0 8-16,5 0-7 15,4 7-1-15,2 0 6 16,3 4-4-16,2-1-1 16,-2 2-1-16,2 0 0 15,-7-2 1-15,-2 1-1 16,-2-2-1-16,-7 2 1 15,1-2 0-15,-6-1 0 0,1-2 0 16,-7-2 0 0,2 0-4-16,-2 0 4 0,0-1 0 15,0 0 1-15,0 1 1 16,-17 4 9-16,-15 1-11 16,-6 0 0-16,-2 1 4 15,0-3-4-15,5 0 0 16,3-2 4-16,6-2-4 15,5 0 2-15,10-2-2 16,7-1 0-16,2 0-2 16,2 0 2-16,0 0-19 15,0 0-26-15,9 0-67 16,15 0 6-16,7-4-108 0</inkml:trace>
  <inkml:trace contextRef="#ctx0" brushRef="#br0" timeOffset="171616.71">19703 9349 372 0,'0'0'33'16,"0"0"-9"-16,0 0-19 0,0 0 27 16,0 0-10-16,0 0-12 15,-29 45 10-15,15-17-13 16,7-1-3-16,3-5 10 16,4 0-13-16,0-7 0 15,0 2 7-15,4-7-8 16,10-2 0-16,3-4 0 15,4-4 0-15,1 0 21 16,-2 0-18-16,-2-16-1 16,-5-7 4-16,-5 0-6 15,-4-4 1-15,-4 0-1 0,0 2 0 16,-12 4-6 0,-8 0 6-16,-2 7-1 0,-1 2-2 15,1 2 3 1,5 4-2-16,3 2-3 0,3 0-26 15,4 2 2-15,5 0-56 16,2 2-22-16,0-3-77 16</inkml:trace>
  <inkml:trace contextRef="#ctx0" brushRef="#br0" timeOffset="171843.45">19948 9116 394 0,'0'0'30'0,"0"0"-29"15,0 0 3-15,0 0-8 16,0 0 2-16,0 0 2 16,0 74 1-16,0-42-1 15,0 0-2-15,0-2-15 16,4-4-13-16,5-4-8 15,-1-5-64-15</inkml:trace>
  <inkml:trace contextRef="#ctx0" brushRef="#br0" timeOffset="172210.32">20125 9314 376 0,'0'0'46'0,"0"0"-43"15,0 0 4-15,0 0 7 16,0 0 2-16,0 0-2 16,-37 76-9-16,30-49 0 15,5-7 11-15,2 0-16 16,0-6 1-16,0-4 1 16,13-1 0-16,1-5 5 15,-1-1-7-15,3-3 3 16,-1 0 4-16,-1-3-3 0,-1-16-4 15,-1-3 2 1,-4-5-1-16,-6 1 1 0,-2 0-2 16,0 2 0-16,0 2-1 15,0 1 1-15,-2 7 0 16,-10 3 0-16,-3 3 0 16,1 4-1-16,-1 4 0 15,2 0-19-15,-3 0-23 16,3 6-42-16,6 6-58 15</inkml:trace>
  <inkml:trace contextRef="#ctx0" brushRef="#br0" timeOffset="172975.99">20449 9168 231 0,'0'0'121'0,"0"0"-91"15,0 0-4-15,0 0-9 16,0 0 20-16,0 0-22 16,89-44-13-16,-74 39 9 15,-3 2-11-15,-1 0 0 16,-7 0 7-16,-2 3 0 15,2-3 4-15,-4 3-6 16,4-1 4-16,-4-1 23 16,0 2-24-16,0-3-3 15,-8 3 1-15,-5 0 5 16,-9 0-4-16,-7 21-7 0,-7 6 0 16,1 2 5-16,1 0-4 15,7 0-1-15,5-5 3 16,9-6-3-16,3-2 5 15,6-9-5-15,4-1 0 16,0-1-6-16,0-3 6 16,0 0 0-16,10-2 3 15,5 0 0-15,3 0 8 16,7 0-11-16,0 0 4 16,7-9-3-16,-1 6-1 15,-2 0-1-15,2 3 1 16,-6 0 0-16,-5 0 0 15,-5 5-3-15,-7 7 1 0,-2 2-8 16,-4 3 13-16,-2 2-3 16,0 1 9-16,-16 5-2 15,-7-3 5-15,-4-3-11 16,-2-1 0-16,6-3 6 16,-2-3-7-16,3-3-1 15,2-2-3-15,0-3-27 16,7-4-50-16,3 0-65 15,2 0-111-15</inkml:trace>
  <inkml:trace contextRef="#ctx0" brushRef="#br0" timeOffset="177375.05">21917 9086 495 0,'0'0'11'0,"0"0"-11"0,0 0 0 16,0 0 20-16,0 0-8 15,0 0-10-15,0 0 0 16,-53 60 2-1,30-38 27-15,-4 2-8 0,-8 4-5 16,-7 3 14-16,-6 5-13 16,-2-3-5-16,-4-2-1 15,3 0-1-15,6-3 10 16,8-3-20-16,8-6-1 16,6-5 5-16,7-1-6 15,3-6-1-15,5-1 0 16,0-1-1-16,6-3-1 0,0 0-16 15,-3-2-16 1,1 0-22-16,2 0-35 0,0 0-43 16,2 0-43-16</inkml:trace>
  <inkml:trace contextRef="#ctx0" brushRef="#br0" timeOffset="177810.4">21355 8903 57 0,'0'0'410'0,"0"0"-389"15,0 0-9-15,0 0-1 16,0 0 11-16,0 0-9 16,10 21 5-16,19 21 17 15,6 10-6-15,5 5-10 16,5 6 12-16,4-1-15 16,4-2 10-16,3-4-14 15,0 0-4-15,-3-2 7 16,-2-8-15-16,-9 1 0 15,-6-9 7-15,-2-7-6 0,-10-1-1 16,-2-11 0-16,-3-5 4 16,-6-6-1-16,-7-2-3 15,-2-3 0-15,0-3 0 16,-4 0 0-16,0 0-3 16,0 0-15-16,2-3-41 15,0-11-101-15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015C4F-E15F-47EA-BCE1-3203B63B00B8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8B1430B-A5C7-47BB-B119-15D098977E81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42C3F50-D409-4358-87A6-35AB5CCE7CEA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642ECB8-0BD6-4AD7-B3FE-8D55F6674CAA}" type="slidenum">
              <a:rPr lang="es-ES" sz="1200" b="0" strike="noStrike" spc="-1">
                <a:latin typeface="Times New Roman"/>
              </a:rPr>
              <a:t>13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A75D55-6D27-4D86-BED9-ED35020EFDAE}" type="slidenum">
              <a:rPr lang="es-ES" sz="1200" b="0" strike="noStrike" spc="-1">
                <a:latin typeface="Times New Roman"/>
              </a:rPr>
              <a:t>14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F353EC-6454-4497-8D41-D7D4433A46DD}" type="slidenum">
              <a:rPr lang="es-ES" sz="1200" b="0" strike="noStrike" spc="-1">
                <a:latin typeface="Times New Roman"/>
              </a:rPr>
              <a:t>15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6E2B6A-E5F2-44D8-AD6D-796F99468BE2}" type="slidenum">
              <a:rPr lang="es-ES" sz="1200" b="0" strike="noStrike" spc="-1">
                <a:latin typeface="Times New Roman"/>
              </a:rPr>
              <a:t>16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6E2B6A-E5F2-44D8-AD6D-796F99468BE2}" type="slidenum">
              <a:rPr lang="es-ES" sz="1200" b="0" strike="noStrike" spc="-1">
                <a:latin typeface="Times New Roman"/>
              </a:rPr>
              <a:t>17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625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CD48CE-F186-49AE-BDED-689C9E4F289A}" type="slidenum">
              <a:rPr lang="es-ES" sz="1200" b="0" strike="noStrike" spc="-1">
                <a:latin typeface="Times New Roman"/>
              </a:rPr>
              <a:t>18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F65B3C-BC8C-40A8-93F0-558AC5AC89FA}" type="slidenum">
              <a:rPr lang="es-ES" sz="1200" b="0" strike="noStrike" spc="-1">
                <a:latin typeface="Times New Roman"/>
              </a:rPr>
              <a:t>19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20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63A9A8-DBF1-4CFD-B010-F325A69E4D47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8C8BA3-F8FE-406D-8BBA-5D37BCEAC974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97A66E-0C43-4A63-A3CB-D0B61D212779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F785750-0286-4381-AAC8-136C28C4C017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448D7-F168-48AE-8E90-731BE8B75BDB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26236C-A874-4727-96DB-B5A80E3F61F9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customXml" Target="../ink/ink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customXml" Target="../ink/ink1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customXml" Target="../ink/ink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customXml" Target="../ink/ink1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customXml" Target="../ink/ink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.xml"/><Relationship Id="rId5" Type="http://schemas.openxmlformats.org/officeDocument/2006/relationships/hyperlink" Target="https://developers.google.com/machine-learning/crash-course/fitter/graph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Machine Learning  </a:t>
            </a:r>
            <a:br/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</a:t>
            </a:r>
            <a:endParaRPr lang="es-ES" sz="44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AAED821-5D12-73EE-B281-A905FF1CA8E5}"/>
                  </a:ext>
                </a:extLst>
              </p14:cNvPr>
              <p14:cNvContentPartPr/>
              <p14:nvPr/>
            </p14:nvContentPartPr>
            <p14:xfrm>
              <a:off x="3975120" y="1357200"/>
              <a:ext cx="8062200" cy="45378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AAED821-5D12-73EE-B281-A905FF1CA8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5760" y="1347840"/>
                <a:ext cx="8080920" cy="455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Coeficientes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76" name="Imagen 75"/>
          <p:cNvPicPr/>
          <p:nvPr/>
        </p:nvPicPr>
        <p:blipFill>
          <a:blip r:embed="rId3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ln w="0"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Si queremos predecir el precio de casas de un DF, podríamos obtener los siguientes coeficientes: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00000" y="4500000"/>
            <a:ext cx="10439640" cy="188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 interpretaríamos la regresión lineal como: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y = w1*x1 + w2*x2 + w3*x3 + w4*x4 + w5*x5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Precio casas = 20.9 * (Avg. Area Income) + 158094.41 * (Avg. Area House Age)…..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chemeClr val="bg1"/>
                </a:solidFill>
                <a:latin typeface="Arial"/>
              </a:rPr>
              <a:t>¿Cómo se interpreta esto?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 Por cada unidad de </a:t>
            </a:r>
            <a:r>
              <a:rPr lang="es-ES" sz="1800" b="0" i="1" strike="noStrike" spc="-1">
                <a:solidFill>
                  <a:schemeClr val="bg1"/>
                </a:solidFill>
                <a:latin typeface="Arial"/>
              </a:rPr>
              <a:t>Avg. Area Income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, aumenta 20.9 el precio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EF78748-9845-1B04-B7E8-6979A29B9223}"/>
                  </a:ext>
                </a:extLst>
              </p14:cNvPr>
              <p14:cNvContentPartPr/>
              <p14:nvPr/>
            </p14:nvContentPartPr>
            <p14:xfrm>
              <a:off x="4943160" y="438120"/>
              <a:ext cx="6462360" cy="12686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EF78748-9845-1B04-B7E8-6979A29B92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3800" y="428760"/>
                <a:ext cx="6481080" cy="128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Feature importance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80" name="Imagen 79"/>
          <p:cNvPicPr/>
          <p:nvPr/>
        </p:nvPicPr>
        <p:blipFill>
          <a:blip r:embed="rId3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Vale, entonces cuanto más alto es el coeficiente, mayor es la importancia de la variable...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2" name="Imagen 81"/>
          <p:cNvPicPr/>
          <p:nvPr/>
        </p:nvPicPr>
        <p:blipFill>
          <a:blip r:embed="rId4"/>
          <a:stretch/>
        </p:blipFill>
        <p:spPr>
          <a:xfrm>
            <a:off x="5400000" y="2402280"/>
            <a:ext cx="3534120" cy="196488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900000" y="4977720"/>
            <a:ext cx="104396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NO! Estamos comparando unidades diferentes. ¿El numero de habitaciones es menos importante que la edad de la casa?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¿Solución? 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Estandarizar 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los datos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F25CC08-0C96-83F7-29A0-5D975A91A48C}"/>
                  </a:ext>
                </a:extLst>
              </p14:cNvPr>
              <p14:cNvContentPartPr/>
              <p14:nvPr/>
            </p14:nvContentPartPr>
            <p14:xfrm>
              <a:off x="6181920" y="336960"/>
              <a:ext cx="5954400" cy="3762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F25CC08-0C96-83F7-29A0-5D975A91A4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2560" y="327600"/>
                <a:ext cx="5973120" cy="378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 estadísticamente significativa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p-values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55772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¿Cómo sabemos que este modelo es estadísticamente significativo? 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7" name="Imagen 86"/>
          <p:cNvPicPr/>
          <p:nvPr/>
        </p:nvPicPr>
        <p:blipFill>
          <a:blip r:embed="rId3"/>
          <a:stretch/>
        </p:blipFill>
        <p:spPr>
          <a:xfrm>
            <a:off x="900000" y="2160000"/>
            <a:ext cx="5821200" cy="161964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720000" y="3960000"/>
            <a:ext cx="10439640" cy="264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Los p-values nos indican si son variables estadísticamente significativas. Para cada variable prueba la hipótesis nula, que es si no tiene ninguna correlación con el target.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Si el p-value es menor que el nivel de significación (0.05), tendremos suficiente evidencia como para rechazar la hipótesis nula, y afirmar que existe correlación entre la variable en cuestión y el target.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A efectos prácticos, cuanto más bajo es el p-value, más aporta la variable al modelo.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Eliminar variables que no aporten puede aumentar la precisión del modelo.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0B953CB-40B1-2C6D-BDAB-2DA3C4857F82}"/>
                  </a:ext>
                </a:extLst>
              </p14:cNvPr>
              <p14:cNvContentPartPr/>
              <p14:nvPr/>
            </p14:nvContentPartPr>
            <p14:xfrm>
              <a:off x="4368240" y="310680"/>
              <a:ext cx="7414200" cy="31712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0B953CB-40B1-2C6D-BDAB-2DA3C4857F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8880" y="301320"/>
                <a:ext cx="7432920" cy="3189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Evaluación del modelo</a:t>
            </a:r>
            <a:endParaRPr lang="es-ES" sz="44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DBB3AFC-E9B9-C616-BA01-A9CFFB8A71FB}"/>
                  </a:ext>
                </a:extLst>
              </p14:cNvPr>
              <p14:cNvContentPartPr/>
              <p14:nvPr/>
            </p14:nvContentPartPr>
            <p14:xfrm>
              <a:off x="1169280" y="366840"/>
              <a:ext cx="11022120" cy="30250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DBB3AFC-E9B9-C616-BA01-A9CFFB8A71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9920" y="357480"/>
                <a:ext cx="11040840" cy="304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Residuos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92" name="Imagen 91"/>
          <p:cNvPicPr/>
          <p:nvPr/>
        </p:nvPicPr>
        <p:blipFill>
          <a:blip r:embed="rId3"/>
          <a:stretch/>
        </p:blipFill>
        <p:spPr>
          <a:xfrm>
            <a:off x="988560" y="1800000"/>
            <a:ext cx="3151080" cy="3794400"/>
          </a:xfrm>
          <a:prstGeom prst="rect">
            <a:avLst/>
          </a:prstGeom>
          <a:ln w="0">
            <a:noFill/>
          </a:ln>
        </p:spPr>
      </p:pic>
      <p:pic>
        <p:nvPicPr>
          <p:cNvPr id="93" name="Imagen 92"/>
          <p:cNvPicPr/>
          <p:nvPr/>
        </p:nvPicPr>
        <p:blipFill>
          <a:blip r:embed="rId4"/>
          <a:stretch/>
        </p:blipFill>
        <p:spPr>
          <a:xfrm>
            <a:off x="5400000" y="1800000"/>
            <a:ext cx="5379480" cy="330660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1440000" y="5760000"/>
            <a:ext cx="30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Σ residuos = 0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Media(residuos) = 0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5400000" y="5261760"/>
            <a:ext cx="53996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Estamos buscando patrones aleatorios en los residuos. Si tuviesen una relación no lineal, quizá una regresión lineal no sea el modelo más adecuado.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47AF62C-45BC-F503-1D43-1B2062AE6DBB}"/>
                  </a:ext>
                </a:extLst>
              </p14:cNvPr>
              <p14:cNvContentPartPr/>
              <p14:nvPr/>
            </p14:nvContentPartPr>
            <p14:xfrm>
              <a:off x="2779200" y="3600"/>
              <a:ext cx="7755840" cy="65037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47AF62C-45BC-F503-1D43-1B2062AE6D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9840" y="-5760"/>
                <a:ext cx="7774560" cy="652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Métricas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7906F72-C134-42B8-8805-F3A1A644342C}"/>
              </a:ext>
            </a:extLst>
          </p:cNvPr>
          <p:cNvSpPr txBox="1"/>
          <p:nvPr/>
        </p:nvSpPr>
        <p:spPr>
          <a:xfrm>
            <a:off x="838080" y="1371600"/>
            <a:ext cx="982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Son medidas de cómo de bien lo está haciendo nuestro modelo. No hay que confundir </a:t>
            </a:r>
            <a:r>
              <a:rPr lang="es-ES" b="1" dirty="0">
                <a:solidFill>
                  <a:schemeClr val="bg1"/>
                </a:solidFill>
              </a:rPr>
              <a:t>función de error</a:t>
            </a:r>
            <a:r>
              <a:rPr lang="es-ES" dirty="0">
                <a:solidFill>
                  <a:schemeClr val="bg1"/>
                </a:solidFill>
              </a:rPr>
              <a:t> con </a:t>
            </a:r>
            <a:r>
              <a:rPr lang="es-ES" b="1" dirty="0">
                <a:solidFill>
                  <a:schemeClr val="bg1"/>
                </a:solidFill>
              </a:rPr>
              <a:t>métrica</a:t>
            </a:r>
            <a:r>
              <a:rPr lang="es-ES" dirty="0">
                <a:solidFill>
                  <a:schemeClr val="bg1"/>
                </a:solidFill>
              </a:rPr>
              <a:t>. La primera es la empleada por el optimizador del modelo y se usa para la resolución del problema de minimización. Es único y suele ser el MSE por sus buenas propiedades matemáticas (derivabilidad). Por otra parte, las métricas pueden ser varias y nos pueden dar distintos puntos de vista del comportamiento del modelo.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83551B7-9221-B302-FB85-D082304AFB3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35840" y="2936521"/>
            <a:ext cx="5029200" cy="373960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C5BFBB08-478B-4671-694F-3B99D895CB8A}"/>
                  </a:ext>
                </a:extLst>
              </p14:cNvPr>
              <p14:cNvContentPartPr/>
              <p14:nvPr/>
            </p14:nvContentPartPr>
            <p14:xfrm>
              <a:off x="533880" y="3600"/>
              <a:ext cx="11628720" cy="652824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C5BFBB08-478B-4671-694F-3B99D895C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520" y="-5760"/>
                <a:ext cx="11647440" cy="654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R-Squared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7906F72-C134-42B8-8805-F3A1A644342C}"/>
              </a:ext>
            </a:extLst>
          </p:cNvPr>
          <p:cNvSpPr txBox="1"/>
          <p:nvPr/>
        </p:nvSpPr>
        <p:spPr>
          <a:xfrm>
            <a:off x="838080" y="1371600"/>
            <a:ext cx="982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Coeficiente de determinación. Mide cuánto de bien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</a:rPr>
              <a:t>una regresión se ajusta a los datos.</a:t>
            </a:r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También se define como la porción de variación de la variable dependiente (y) predecible mediante la independiente (x). Va de [0,1]. Cuanto mejor se ajuste, más se acercará a 1. Cuanto más cercano a 0, menos fiable será.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52B457-5DEC-0C03-B3D8-FD6AD03B1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951" y="2696400"/>
            <a:ext cx="2659610" cy="8458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9019F3-CA2D-66FC-C4A1-3E106EE70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951" y="3779778"/>
            <a:ext cx="2676228" cy="8458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5DF149-25CD-96F3-13D3-7C478C0E2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846" y="4863156"/>
            <a:ext cx="2239093" cy="10571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DC5087-72BA-CF40-48DE-62A83A741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059" y="2706597"/>
            <a:ext cx="5561998" cy="33574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5C163478-9B48-A7B0-0FCD-32F6CE231230}"/>
                  </a:ext>
                </a:extLst>
              </p14:cNvPr>
              <p14:cNvContentPartPr/>
              <p14:nvPr/>
            </p14:nvContentPartPr>
            <p14:xfrm>
              <a:off x="341640" y="3600"/>
              <a:ext cx="11849760" cy="68547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5C163478-9B48-A7B0-0FCD-32F6CE2312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2280" y="-5760"/>
                <a:ext cx="11868480" cy="68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70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57254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lineal: errores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43920" y="1690560"/>
            <a:ext cx="5257080" cy="38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Mean Absolute Error (MAE)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Mean Squared Error (MSE)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Root Mean Squared Error (RMSE)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99" name="Picture 5"/>
          <p:cNvPicPr/>
          <p:nvPr/>
        </p:nvPicPr>
        <p:blipFill>
          <a:blip r:embed="rId3"/>
          <a:stretch/>
        </p:blipFill>
        <p:spPr>
          <a:xfrm>
            <a:off x="7313040" y="2565360"/>
            <a:ext cx="4207320" cy="263556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4"/>
          <p:cNvPicPr/>
          <p:nvPr/>
        </p:nvPicPr>
        <p:blipFill>
          <a:blip r:embed="rId4"/>
          <a:stretch/>
        </p:blipFill>
        <p:spPr>
          <a:xfrm>
            <a:off x="2055240" y="2283120"/>
            <a:ext cx="2599920" cy="80892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/>
          <p:cNvPicPr/>
          <p:nvPr/>
        </p:nvPicPr>
        <p:blipFill>
          <a:blip r:embed="rId5"/>
          <a:stretch/>
        </p:blipFill>
        <p:spPr>
          <a:xfrm>
            <a:off x="1964520" y="3883680"/>
            <a:ext cx="2781000" cy="83772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9"/>
          <p:cNvPicPr/>
          <p:nvPr/>
        </p:nvPicPr>
        <p:blipFill>
          <a:blip r:embed="rId6"/>
          <a:stretch/>
        </p:blipFill>
        <p:spPr>
          <a:xfrm>
            <a:off x="1757520" y="5341320"/>
            <a:ext cx="3342960" cy="9615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56C6563-494D-8EC3-1F64-384EB8291FB6}"/>
                  </a:ext>
                </a:extLst>
              </p14:cNvPr>
              <p14:cNvContentPartPr/>
              <p14:nvPr/>
            </p14:nvContentPartPr>
            <p14:xfrm>
              <a:off x="196560" y="3600"/>
              <a:ext cx="11802960" cy="2988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56C6563-494D-8EC3-1F64-384EB8291F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200" y="-5760"/>
                <a:ext cx="11821680" cy="300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lineal: meta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43920" y="2174400"/>
            <a:ext cx="5484960" cy="39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i="1" u="sng" strike="noStrike" spc="-1">
                <a:solidFill>
                  <a:srgbClr val="FFFFFF"/>
                </a:solidFill>
                <a:uFillTx/>
                <a:latin typeface="Calibri"/>
              </a:rPr>
              <a:t>Objetivo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: encontrar la relación lineal entre todas las variables del problema.  Encontrar ‘a’ y ‘b’.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El valor añadido es poder predecir valores inexistentes.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Tiene ciertas limitaciones. Un ejemplo, datos no lineales.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 genera un error global que es la distancia entre todos los datos y nuestro modelo (línea, plano, hiperplano). 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105" name="Picture 4"/>
          <p:cNvPicPr/>
          <p:nvPr/>
        </p:nvPicPr>
        <p:blipFill>
          <a:blip r:embed="rId3"/>
          <a:stretch/>
        </p:blipFill>
        <p:spPr>
          <a:xfrm>
            <a:off x="7040160" y="439200"/>
            <a:ext cx="4207320" cy="30049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8"/>
          <p:cNvPicPr/>
          <p:nvPr/>
        </p:nvPicPr>
        <p:blipFill>
          <a:blip r:embed="rId4"/>
          <a:stretch/>
        </p:blipFill>
        <p:spPr>
          <a:xfrm>
            <a:off x="7040160" y="3790440"/>
            <a:ext cx="4207320" cy="26355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358699D-CC17-F638-5FB4-5764C6C4A65A}"/>
                  </a:ext>
                </a:extLst>
              </p14:cNvPr>
              <p14:cNvContentPartPr/>
              <p14:nvPr/>
            </p14:nvContentPartPr>
            <p14:xfrm>
              <a:off x="7578360" y="1037880"/>
              <a:ext cx="1289880" cy="15156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358699D-CC17-F638-5FB4-5764C6C4A6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69000" y="1028520"/>
                <a:ext cx="1308600" cy="153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0000"/>
                </a:solidFill>
                <a:latin typeface="Calibri Light"/>
              </a:rPr>
              <a:t>¿Qué es la regresión lineal?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Es un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método estadístico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 que permite estudiar las relaciones entre dos variables contínuas cuantitativas.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¿Por qué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regresión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? Porque expresa la relación entre una variable que se llama regresando (y, dependiente) y otra que se llama regresor (x, independiente).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¿Por qué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lineal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? Porque el modelo que se genera es una línea, plano o hiperplano sin curvas. 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Es una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técnica paramétrica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 porque hace varias suposiciones sobre el conjunto de datos.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Uno de los métodos estadísticos de predicción más utilizados. </a:t>
            </a:r>
            <a:endParaRPr lang="es-E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7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2" descr="Resultado de imagen de regresion lineal"/>
          <p:cNvPicPr/>
          <p:nvPr/>
        </p:nvPicPr>
        <p:blipFill>
          <a:blip r:embed="rId3"/>
          <a:stretch/>
        </p:blipFill>
        <p:spPr>
          <a:xfrm>
            <a:off x="6904800" y="1950480"/>
            <a:ext cx="4474800" cy="295308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C14F214-AFBD-F2D2-D2CE-6D73B42F2227}"/>
                  </a:ext>
                </a:extLst>
              </p14:cNvPr>
              <p14:cNvContentPartPr/>
              <p14:nvPr/>
            </p14:nvContentPartPr>
            <p14:xfrm>
              <a:off x="7035120" y="59040"/>
              <a:ext cx="3762360" cy="54507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C14F214-AFBD-F2D2-D2CE-6D73B42F22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5760" y="49680"/>
                <a:ext cx="3781080" cy="546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Tipos de regresión lineal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494440" y="5007240"/>
            <a:ext cx="26355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Regresión lineal múltiple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3" name="Picture 5"/>
          <p:cNvPicPr/>
          <p:nvPr/>
        </p:nvPicPr>
        <p:blipFill>
          <a:blip r:embed="rId3"/>
          <a:stretch/>
        </p:blipFill>
        <p:spPr>
          <a:xfrm>
            <a:off x="1528560" y="1992240"/>
            <a:ext cx="4566600" cy="2637000"/>
          </a:xfrm>
          <a:prstGeom prst="rect">
            <a:avLst/>
          </a:prstGeom>
          <a:ln w="0"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7892280" y="5007240"/>
            <a:ext cx="2311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Regresión lineal simple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5" name="Picture 31"/>
          <p:cNvPicPr/>
          <p:nvPr/>
        </p:nvPicPr>
        <p:blipFill>
          <a:blip r:embed="rId4"/>
          <a:stretch/>
        </p:blipFill>
        <p:spPr>
          <a:xfrm>
            <a:off x="7098840" y="2088000"/>
            <a:ext cx="3898080" cy="25412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1F93BA6-D65F-E952-1721-5D7C4FF4254B}"/>
                  </a:ext>
                </a:extLst>
              </p14:cNvPr>
              <p14:cNvContentPartPr/>
              <p14:nvPr/>
            </p14:nvContentPartPr>
            <p14:xfrm>
              <a:off x="1267200" y="5624280"/>
              <a:ext cx="9203400" cy="5605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1F93BA6-D65F-E952-1721-5D7C4FF425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7840" y="5614920"/>
                <a:ext cx="9222120" cy="57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4281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>
                <a:solidFill>
                  <a:srgbClr val="FF0000"/>
                </a:solidFill>
                <a:latin typeface="Calibri Light"/>
              </a:rPr>
              <a:t>Regresión lineal múltiple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7" name="Picture 6"/>
          <p:cNvPicPr/>
          <p:nvPr/>
        </p:nvPicPr>
        <p:blipFill>
          <a:blip r:embed="rId3"/>
          <a:stretch/>
        </p:blipFill>
        <p:spPr>
          <a:xfrm>
            <a:off x="838080" y="1217880"/>
            <a:ext cx="10413000" cy="3064680"/>
          </a:xfrm>
          <a:prstGeom prst="rect">
            <a:avLst/>
          </a:prstGeom>
          <a:ln w="0"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981000" y="4557600"/>
            <a:ext cx="4281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>
                <a:solidFill>
                  <a:srgbClr val="FF0000"/>
                </a:solidFill>
                <a:latin typeface="Calibri Light"/>
                <a:ea typeface="DejaVu Sans"/>
              </a:rPr>
              <a:t>Regresión lineal simple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9" name="Picture 8"/>
          <p:cNvPicPr/>
          <p:nvPr/>
        </p:nvPicPr>
        <p:blipFill>
          <a:blip r:embed="rId4"/>
          <a:stretch/>
        </p:blipFill>
        <p:spPr>
          <a:xfrm>
            <a:off x="1616760" y="5517000"/>
            <a:ext cx="3742560" cy="61848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9"/>
          <p:cNvPicPr/>
          <p:nvPr/>
        </p:nvPicPr>
        <p:blipFill>
          <a:blip r:embed="rId5"/>
          <a:stretch/>
        </p:blipFill>
        <p:spPr>
          <a:xfrm>
            <a:off x="7175160" y="4983120"/>
            <a:ext cx="2986920" cy="13136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C4D1F97-B2E4-09BA-B813-00A7836AF9F3}"/>
                  </a:ext>
                </a:extLst>
              </p14:cNvPr>
              <p14:cNvContentPartPr/>
              <p14:nvPr/>
            </p14:nvContentPartPr>
            <p14:xfrm>
              <a:off x="1080720" y="3600"/>
              <a:ext cx="10908360" cy="67960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C4D1F97-B2E4-09BA-B813-00A7836AF9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1360" y="-5760"/>
                <a:ext cx="10927080" cy="681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medimos el error cometido?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900000" y="3240000"/>
            <a:ext cx="2520000" cy="83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>
                <a:latin typeface="Arial"/>
              </a:rPr>
              <a:t>N = n.º observaciones</a:t>
            </a:r>
          </a:p>
          <a:p>
            <a:r>
              <a:rPr lang="es-ES" sz="1600" b="0" strike="noStrike" spc="-1">
                <a:latin typeface="Arial"/>
              </a:rPr>
              <a:t>Y = valores reales</a:t>
            </a:r>
          </a:p>
          <a:p>
            <a:r>
              <a:rPr lang="es-ES" sz="1600" b="0" strike="noStrike" spc="-1">
                <a:latin typeface="Arial"/>
              </a:rPr>
              <a:t>Ŷ = valores predichos</a:t>
            </a:r>
          </a:p>
        </p:txBody>
      </p:sp>
      <p:sp>
        <p:nvSpPr>
          <p:cNvPr id="6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Loss function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Necesitamos una métrica que nos diga cómo de bien o mal predice el modelo: 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error cuadrático medio (Mean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Squared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Error)</a:t>
            </a: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5" name="Imagen 64"/>
          <p:cNvPicPr/>
          <p:nvPr/>
        </p:nvPicPr>
        <p:blipFill>
          <a:blip r:embed="rId3"/>
          <a:stretch/>
        </p:blipFill>
        <p:spPr>
          <a:xfrm>
            <a:off x="1788640" y="2944800"/>
            <a:ext cx="3505680" cy="1403640"/>
          </a:xfrm>
          <a:prstGeom prst="rect">
            <a:avLst/>
          </a:prstGeom>
          <a:ln w="0">
            <a:noFill/>
          </a:ln>
        </p:spPr>
      </p:pic>
      <p:sp>
        <p:nvSpPr>
          <p:cNvPr id="66" name="CustomShape 4"/>
          <p:cNvSpPr/>
          <p:nvPr/>
        </p:nvSpPr>
        <p:spPr>
          <a:xfrm>
            <a:off x="900000" y="472212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Que sería la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loss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function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 o función de costes de la regresión lineal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Perfecto, definida nuestra métrica de calidad del modelo, ¿ahora qué viene?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Que nuestra regresión tenga la mínima cantidad de errores, ¿cómo lo hago?</a:t>
            </a:r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Hay que encontrar aquellos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Ws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que me minimicen la función de costes</a:t>
            </a: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7" name="Imagen 66"/>
          <p:cNvPicPr/>
          <p:nvPr/>
        </p:nvPicPr>
        <p:blipFill>
          <a:blip r:embed="rId4"/>
          <a:stretch/>
        </p:blipFill>
        <p:spPr>
          <a:xfrm>
            <a:off x="6192700" y="2135880"/>
            <a:ext cx="4210660" cy="24260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8DFD92D-72FA-4231-0D37-8F87460A862F}"/>
                  </a:ext>
                </a:extLst>
              </p14:cNvPr>
              <p14:cNvContentPartPr/>
              <p14:nvPr/>
            </p14:nvContentPartPr>
            <p14:xfrm>
              <a:off x="3836880" y="164880"/>
              <a:ext cx="8354520" cy="53600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D8DFD92D-72FA-4231-0D37-8F87460A86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7520" y="155520"/>
                <a:ext cx="8373240" cy="537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consigo los coeficientes que me minimizan el error?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Gradient Descent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Problema de optimización matemática. El Gradient Descent es uno de los métodos más utilizados en algoritmos de aprendizaje supervisado.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¿Cuáles son los pesos W, que dan mejores resultados? Los que minimizan la función de coste</a:t>
            </a:r>
          </a:p>
        </p:txBody>
      </p:sp>
      <p:pic>
        <p:nvPicPr>
          <p:cNvPr id="71" name="Imagen 1"/>
          <p:cNvPicPr/>
          <p:nvPr/>
        </p:nvPicPr>
        <p:blipFill>
          <a:blip r:embed="rId3"/>
          <a:stretch/>
        </p:blipFill>
        <p:spPr>
          <a:xfrm>
            <a:off x="1143000" y="3060000"/>
            <a:ext cx="4076640" cy="2514240"/>
          </a:xfrm>
          <a:prstGeom prst="rect">
            <a:avLst/>
          </a:prstGeom>
          <a:ln w="0">
            <a:noFill/>
          </a:ln>
        </p:spPr>
      </p:pic>
      <p:pic>
        <p:nvPicPr>
          <p:cNvPr id="72" name="Imagen 71"/>
          <p:cNvPicPr/>
          <p:nvPr/>
        </p:nvPicPr>
        <p:blipFill>
          <a:blip r:embed="rId4"/>
          <a:stretch/>
        </p:blipFill>
        <p:spPr>
          <a:xfrm>
            <a:off x="6347880" y="3060000"/>
            <a:ext cx="4811760" cy="2487240"/>
          </a:xfrm>
          <a:prstGeom prst="rect">
            <a:avLst/>
          </a:prstGeom>
          <a:ln w="0"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431640" y="6114960"/>
            <a:ext cx="14151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Demo</a:t>
            </a:r>
            <a:endParaRPr lang="es-ES" sz="18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2ADC594-C61D-229E-5F69-BEECE21E0757}"/>
                  </a:ext>
                </a:extLst>
              </p14:cNvPr>
              <p14:cNvContentPartPr/>
              <p14:nvPr/>
            </p14:nvContentPartPr>
            <p14:xfrm>
              <a:off x="2116440" y="85680"/>
              <a:ext cx="9267480" cy="52761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2ADC594-C61D-229E-5F69-BEECE21E07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7080" y="76320"/>
                <a:ext cx="9286200" cy="529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interpreto los pesos (w)?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827</Words>
  <Application>Microsoft Office PowerPoint</Application>
  <PresentationFormat>Panorámica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Alberto Becerra Tomé</cp:lastModifiedBy>
  <cp:revision>18</cp:revision>
  <dcterms:created xsi:type="dcterms:W3CDTF">2020-08-31T20:14:59Z</dcterms:created>
  <dcterms:modified xsi:type="dcterms:W3CDTF">2023-04-18T12:57:05Z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