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7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r>
              <a:rPr lang="en-US" sz="1400" b="0" strike="noStrike" spc="-1">
                <a:solidFill>
                  <a:srgbClr val="000000"/>
                </a:solidFill>
                <a:latin typeface="Arial"/>
              </a:rPr>
              <a:t>Click to move the slide</a:t>
            </a:r>
          </a:p>
        </p:txBody>
      </p:sp>
      <p:sp>
        <p:nvSpPr>
          <p:cNvPr id="84"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0">
              <a:buNone/>
            </a:pPr>
            <a:r>
              <a:rPr lang="en-US" sz="2000" b="0" strike="noStrike" spc="-1">
                <a:latin typeface="Arial"/>
              </a:rPr>
              <a:t>Click to edit the notes format</a:t>
            </a:r>
          </a:p>
        </p:txBody>
      </p:sp>
      <p:sp>
        <p:nvSpPr>
          <p:cNvPr id="85"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pPr indent="0">
              <a:buNone/>
            </a:pPr>
            <a:r>
              <a:rPr lang="en-US" sz="1400" b="0" strike="noStrike" spc="-1">
                <a:latin typeface="Times New Roman"/>
              </a:rPr>
              <a:t>&lt;header&gt;</a:t>
            </a:r>
          </a:p>
        </p:txBody>
      </p:sp>
      <p:sp>
        <p:nvSpPr>
          <p:cNvPr id="86" name="PlaceHolder 4"/>
          <p:cNvSpPr>
            <a:spLocks noGrp="1"/>
          </p:cNvSpPr>
          <p:nvPr>
            <p:ph type="dt" idx="7"/>
          </p:nvPr>
        </p:nvSpPr>
        <p:spPr>
          <a:xfrm>
            <a:off x="4399200" y="0"/>
            <a:ext cx="3372840" cy="502560"/>
          </a:xfrm>
          <a:prstGeom prst="rect">
            <a:avLst/>
          </a:prstGeom>
          <a:noFill/>
          <a:ln w="0">
            <a:noFill/>
          </a:ln>
        </p:spPr>
        <p:txBody>
          <a:bodyPr lIns="0" tIns="0" rIns="0" bIns="0" anchor="t">
            <a:noAutofit/>
          </a:bodyPr>
          <a:lstStyle>
            <a:lvl1pPr indent="0" algn="r">
              <a:buNone/>
              <a:defRPr lang="en-US" sz="1400" b="0" strike="noStrike" spc="-1">
                <a:latin typeface="Times New Roman"/>
              </a:defRPr>
            </a:lvl1pPr>
          </a:lstStyle>
          <a:p>
            <a:pPr indent="0" algn="r">
              <a:buNone/>
            </a:pPr>
            <a:r>
              <a:rPr lang="en-US" sz="1400" b="0" strike="noStrike" spc="-1">
                <a:latin typeface="Times New Roman"/>
              </a:rPr>
              <a:t>&lt;date/time&gt;</a:t>
            </a:r>
          </a:p>
        </p:txBody>
      </p:sp>
      <p:sp>
        <p:nvSpPr>
          <p:cNvPr id="87" name="PlaceHolder 5"/>
          <p:cNvSpPr>
            <a:spLocks noGrp="1"/>
          </p:cNvSpPr>
          <p:nvPr>
            <p:ph type="ftr" idx="8"/>
          </p:nvPr>
        </p:nvSpPr>
        <p:spPr>
          <a:xfrm>
            <a:off x="0" y="9555480"/>
            <a:ext cx="3372840" cy="502560"/>
          </a:xfrm>
          <a:prstGeom prst="rect">
            <a:avLst/>
          </a:prstGeom>
          <a:noFill/>
          <a:ln w="0">
            <a:noFill/>
          </a:ln>
        </p:spPr>
        <p:txBody>
          <a:bodyPr lIns="0" tIns="0" rIns="0" bIns="0" anchor="b">
            <a:noAutofit/>
          </a:bodyPr>
          <a:lstStyle>
            <a:lvl1pPr indent="0">
              <a:buNone/>
              <a:defRPr lang="en-US" sz="1400" b="0" strike="noStrike" spc="-1">
                <a:latin typeface="Times New Roman"/>
              </a:defRPr>
            </a:lvl1pPr>
          </a:lstStyle>
          <a:p>
            <a:pPr indent="0">
              <a:buNone/>
            </a:pPr>
            <a:r>
              <a:rPr lang="en-US" sz="1400" b="0" strike="noStrike" spc="-1">
                <a:latin typeface="Times New Roman"/>
              </a:rPr>
              <a:t>&lt;footer&gt;</a:t>
            </a:r>
          </a:p>
        </p:txBody>
      </p:sp>
      <p:sp>
        <p:nvSpPr>
          <p:cNvPr id="88" name="PlaceHolder 6"/>
          <p:cNvSpPr>
            <a:spLocks noGrp="1"/>
          </p:cNvSpPr>
          <p:nvPr>
            <p:ph type="sldNum" idx="9"/>
          </p:nvPr>
        </p:nvSpPr>
        <p:spPr>
          <a:xfrm>
            <a:off x="4399200" y="9555480"/>
            <a:ext cx="3372840" cy="502560"/>
          </a:xfrm>
          <a:prstGeom prst="rect">
            <a:avLst/>
          </a:prstGeom>
          <a:noFill/>
          <a:ln w="0">
            <a:noFill/>
          </a:ln>
        </p:spPr>
        <p:txBody>
          <a:bodyPr lIns="0" tIns="0" rIns="0" bIns="0" anchor="b">
            <a:noAutofit/>
          </a:bodyPr>
          <a:lstStyle>
            <a:lvl1pPr indent="0" algn="r">
              <a:buNone/>
              <a:defRPr lang="en-US" sz="1400" b="0" strike="noStrike" spc="-1">
                <a:latin typeface="Times New Roman"/>
              </a:defRPr>
            </a:lvl1pPr>
          </a:lstStyle>
          <a:p>
            <a:pPr indent="0" algn="r">
              <a:buNone/>
            </a:pPr>
            <a:fld id="{2A75AF93-0CE5-491B-93FB-37788A04542F}" type="slidenum">
              <a:rPr lang="en-US" sz="1400" b="0" strike="noStrike" spc="-1">
                <a:latin typeface="Times New Roman"/>
              </a:rPr>
              <a:t>‹Nº›</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noRot="1" noChangeAspect="1"/>
          </p:cNvSpPr>
          <p:nvPr>
            <p:ph type="sldImg"/>
          </p:nvPr>
        </p:nvSpPr>
        <p:spPr>
          <a:xfrm>
            <a:off x="685800" y="1143000"/>
            <a:ext cx="5486040" cy="3085920"/>
          </a:xfrm>
          <a:prstGeom prst="rect">
            <a:avLst/>
          </a:prstGeom>
          <a:ln w="0">
            <a:noFill/>
          </a:ln>
        </p:spPr>
      </p:sp>
      <p:sp>
        <p:nvSpPr>
          <p:cNvPr id="149"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0">
              <a:buNone/>
            </a:pPr>
            <a:endParaRPr lang="en-US" sz="2000" b="0" strike="noStrike" spc="-1">
              <a:latin typeface="Arial"/>
            </a:endParaRPr>
          </a:p>
        </p:txBody>
      </p:sp>
      <p:sp>
        <p:nvSpPr>
          <p:cNvPr id="150" name="PlaceHolder 3"/>
          <p:cNvSpPr>
            <a:spLocks noGrp="1"/>
          </p:cNvSpPr>
          <p:nvPr>
            <p:ph type="sldNum" idx="10"/>
          </p:nvPr>
        </p:nvSpPr>
        <p:spPr>
          <a:xfrm>
            <a:off x="3884760" y="8685360"/>
            <a:ext cx="2971440" cy="458280"/>
          </a:xfrm>
          <a:prstGeom prst="rect">
            <a:avLst/>
          </a:prstGeom>
          <a:noFill/>
          <a:ln w="0">
            <a:noFill/>
          </a:ln>
        </p:spPr>
        <p:txBody>
          <a:bodyPr anchor="b">
            <a:noAutofit/>
          </a:bodyPr>
          <a:lstStyle>
            <a:lvl1pPr indent="0" algn="r">
              <a:lnSpc>
                <a:spcPct val="100000"/>
              </a:lnSpc>
              <a:buNone/>
              <a:tabLst>
                <a:tab pos="0" algn="l"/>
              </a:tabLst>
              <a:defRPr lang="en-GB" sz="1400" b="0" strike="noStrike" spc="-1">
                <a:latin typeface="Times New Roman"/>
              </a:defRPr>
            </a:lvl1pPr>
          </a:lstStyle>
          <a:p>
            <a:pPr indent="0" algn="r">
              <a:lnSpc>
                <a:spcPct val="100000"/>
              </a:lnSpc>
              <a:buNone/>
              <a:tabLst>
                <a:tab pos="0" algn="l"/>
              </a:tabLst>
            </a:pPr>
            <a:fld id="{9ED7A873-6AD9-4FD3-AAAD-25308F0F1E4C}" type="slidenum">
              <a:rPr lang="en-GB" sz="1400" b="0" strike="noStrike" spc="-1">
                <a:latin typeface="Times New Roman"/>
              </a:rPr>
              <a:t>1</a:t>
            </a:fld>
            <a:endParaRPr lang="en-US" sz="14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noRot="1" noChangeAspect="1"/>
          </p:cNvSpPr>
          <p:nvPr>
            <p:ph type="sldImg"/>
          </p:nvPr>
        </p:nvSpPr>
        <p:spPr>
          <a:xfrm>
            <a:off x="685800" y="1143000"/>
            <a:ext cx="5486040" cy="3085920"/>
          </a:xfrm>
          <a:prstGeom prst="rect">
            <a:avLst/>
          </a:prstGeom>
          <a:ln w="0">
            <a:noFill/>
          </a:ln>
        </p:spPr>
      </p:sp>
      <p:sp>
        <p:nvSpPr>
          <p:cNvPr id="176" name="PlaceHolder 2"/>
          <p:cNvSpPr>
            <a:spLocks noGrp="1"/>
          </p:cNvSpPr>
          <p:nvPr>
            <p:ph type="body"/>
          </p:nvPr>
        </p:nvSpPr>
        <p:spPr>
          <a:xfrm>
            <a:off x="685800" y="4400640"/>
            <a:ext cx="5486040" cy="3600360"/>
          </a:xfrm>
          <a:prstGeom prst="rect">
            <a:avLst/>
          </a:prstGeom>
          <a:noFill/>
          <a:ln w="0">
            <a:noFill/>
          </a:ln>
        </p:spPr>
        <p:txBody>
          <a:bodyPr anchor="t">
            <a:noAutofit/>
          </a:bodyPr>
          <a:lstStyle/>
          <a:p>
            <a:pPr marL="216000" indent="0">
              <a:buNone/>
            </a:pPr>
            <a:endParaRPr lang="en-US" sz="2000" b="0" strike="noStrike" spc="-1">
              <a:latin typeface="Arial"/>
            </a:endParaRPr>
          </a:p>
        </p:txBody>
      </p:sp>
      <p:sp>
        <p:nvSpPr>
          <p:cNvPr id="177" name="PlaceHolder 3"/>
          <p:cNvSpPr>
            <a:spLocks noGrp="1"/>
          </p:cNvSpPr>
          <p:nvPr>
            <p:ph type="sldNum" idx="19"/>
          </p:nvPr>
        </p:nvSpPr>
        <p:spPr>
          <a:xfrm>
            <a:off x="3884760" y="8685360"/>
            <a:ext cx="2971440" cy="458280"/>
          </a:xfrm>
          <a:prstGeom prst="rect">
            <a:avLst/>
          </a:prstGeom>
          <a:noFill/>
          <a:ln w="0">
            <a:noFill/>
          </a:ln>
        </p:spPr>
        <p:txBody>
          <a:bodyPr anchor="b">
            <a:noAutofit/>
          </a:bodyPr>
          <a:lstStyle>
            <a:lvl1pPr indent="0" algn="r">
              <a:lnSpc>
                <a:spcPct val="100000"/>
              </a:lnSpc>
              <a:buNone/>
              <a:tabLst>
                <a:tab pos="0" algn="l"/>
              </a:tabLst>
              <a:defRPr lang="en-GB" sz="1400" b="0" strike="noStrike" spc="-1">
                <a:latin typeface="Times New Roman"/>
              </a:defRPr>
            </a:lvl1pPr>
          </a:lstStyle>
          <a:p>
            <a:pPr indent="0" algn="r">
              <a:lnSpc>
                <a:spcPct val="100000"/>
              </a:lnSpc>
              <a:buNone/>
              <a:tabLst>
                <a:tab pos="0" algn="l"/>
              </a:tabLst>
            </a:pPr>
            <a:fld id="{1F5798F1-3E79-46DA-BA12-E05BA96725A4}" type="slidenum">
              <a:rPr lang="en-GB" sz="1400" b="0" strike="noStrike" spc="-1">
                <a:latin typeface="Times New Roman"/>
              </a:rPr>
              <a:t>11</a:t>
            </a:fld>
            <a:endParaRPr lang="en-US" sz="14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noRot="1" noChangeAspect="1"/>
          </p:cNvSpPr>
          <p:nvPr>
            <p:ph type="sldImg"/>
          </p:nvPr>
        </p:nvSpPr>
        <p:spPr>
          <a:xfrm>
            <a:off x="685800" y="1143000"/>
            <a:ext cx="5486040" cy="3085920"/>
          </a:xfrm>
          <a:prstGeom prst="rect">
            <a:avLst/>
          </a:prstGeom>
          <a:ln w="0">
            <a:noFill/>
          </a:ln>
        </p:spPr>
      </p:sp>
      <p:sp>
        <p:nvSpPr>
          <p:cNvPr id="179" name="PlaceHolder 2"/>
          <p:cNvSpPr>
            <a:spLocks noGrp="1"/>
          </p:cNvSpPr>
          <p:nvPr>
            <p:ph type="body"/>
          </p:nvPr>
        </p:nvSpPr>
        <p:spPr>
          <a:xfrm>
            <a:off x="685800" y="4400640"/>
            <a:ext cx="5486040" cy="3600360"/>
          </a:xfrm>
          <a:prstGeom prst="rect">
            <a:avLst/>
          </a:prstGeom>
          <a:noFill/>
          <a:ln w="0">
            <a:noFill/>
          </a:ln>
        </p:spPr>
        <p:txBody>
          <a:bodyPr anchor="t">
            <a:noAutofit/>
          </a:bodyPr>
          <a:lstStyle/>
          <a:p>
            <a:pPr marL="216000" indent="0">
              <a:buNone/>
            </a:pPr>
            <a:endParaRPr lang="en-US" sz="2000" b="0" strike="noStrike" spc="-1">
              <a:latin typeface="Arial"/>
            </a:endParaRPr>
          </a:p>
        </p:txBody>
      </p:sp>
      <p:sp>
        <p:nvSpPr>
          <p:cNvPr id="180" name="PlaceHolder 3"/>
          <p:cNvSpPr>
            <a:spLocks noGrp="1"/>
          </p:cNvSpPr>
          <p:nvPr>
            <p:ph type="sldNum" idx="20"/>
          </p:nvPr>
        </p:nvSpPr>
        <p:spPr>
          <a:xfrm>
            <a:off x="3884760" y="8685360"/>
            <a:ext cx="2971440" cy="458280"/>
          </a:xfrm>
          <a:prstGeom prst="rect">
            <a:avLst/>
          </a:prstGeom>
          <a:noFill/>
          <a:ln w="0">
            <a:noFill/>
          </a:ln>
        </p:spPr>
        <p:txBody>
          <a:bodyPr anchor="b">
            <a:noAutofit/>
          </a:bodyPr>
          <a:lstStyle>
            <a:lvl1pPr indent="0" algn="r">
              <a:lnSpc>
                <a:spcPct val="100000"/>
              </a:lnSpc>
              <a:buNone/>
              <a:tabLst>
                <a:tab pos="0" algn="l"/>
              </a:tabLst>
              <a:defRPr lang="en-GB" sz="1400" b="0" strike="noStrike" spc="-1">
                <a:latin typeface="Times New Roman"/>
              </a:defRPr>
            </a:lvl1pPr>
          </a:lstStyle>
          <a:p>
            <a:pPr indent="0" algn="r">
              <a:lnSpc>
                <a:spcPct val="100000"/>
              </a:lnSpc>
              <a:buNone/>
              <a:tabLst>
                <a:tab pos="0" algn="l"/>
              </a:tabLst>
            </a:pPr>
            <a:fld id="{BB9A9353-8022-42C6-8427-606929F1C840}" type="slidenum">
              <a:rPr lang="en-GB" sz="1400" b="0" strike="noStrike" spc="-1">
                <a:latin typeface="Times New Roman"/>
              </a:rPr>
              <a:t>12</a:t>
            </a:fld>
            <a:endParaRPr lang="en-US" sz="14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laceHolder 1"/>
          <p:cNvSpPr>
            <a:spLocks noGrp="1" noRot="1" noChangeAspect="1"/>
          </p:cNvSpPr>
          <p:nvPr>
            <p:ph type="sldImg"/>
          </p:nvPr>
        </p:nvSpPr>
        <p:spPr>
          <a:xfrm>
            <a:off x="685800" y="1143000"/>
            <a:ext cx="5486040" cy="3085920"/>
          </a:xfrm>
          <a:prstGeom prst="rect">
            <a:avLst/>
          </a:prstGeom>
          <a:ln w="0">
            <a:noFill/>
          </a:ln>
        </p:spPr>
      </p:sp>
      <p:sp>
        <p:nvSpPr>
          <p:cNvPr id="182" name="PlaceHolder 2"/>
          <p:cNvSpPr>
            <a:spLocks noGrp="1"/>
          </p:cNvSpPr>
          <p:nvPr>
            <p:ph type="body"/>
          </p:nvPr>
        </p:nvSpPr>
        <p:spPr>
          <a:xfrm>
            <a:off x="685800" y="4400640"/>
            <a:ext cx="5486040" cy="3600360"/>
          </a:xfrm>
          <a:prstGeom prst="rect">
            <a:avLst/>
          </a:prstGeom>
          <a:noFill/>
          <a:ln w="0">
            <a:noFill/>
          </a:ln>
        </p:spPr>
        <p:txBody>
          <a:bodyPr anchor="t">
            <a:noAutofit/>
          </a:bodyPr>
          <a:lstStyle/>
          <a:p>
            <a:pPr marL="216000" indent="0">
              <a:buNone/>
            </a:pPr>
            <a:endParaRPr lang="en-US" sz="2000" b="0" strike="noStrike" spc="-1">
              <a:latin typeface="Arial"/>
            </a:endParaRPr>
          </a:p>
        </p:txBody>
      </p:sp>
      <p:sp>
        <p:nvSpPr>
          <p:cNvPr id="183" name="PlaceHolder 3"/>
          <p:cNvSpPr>
            <a:spLocks noGrp="1"/>
          </p:cNvSpPr>
          <p:nvPr>
            <p:ph type="sldNum" idx="21"/>
          </p:nvPr>
        </p:nvSpPr>
        <p:spPr>
          <a:xfrm>
            <a:off x="3884760" y="8685360"/>
            <a:ext cx="2971440" cy="458280"/>
          </a:xfrm>
          <a:prstGeom prst="rect">
            <a:avLst/>
          </a:prstGeom>
          <a:noFill/>
          <a:ln w="0">
            <a:noFill/>
          </a:ln>
        </p:spPr>
        <p:txBody>
          <a:bodyPr anchor="b">
            <a:noAutofit/>
          </a:bodyPr>
          <a:lstStyle>
            <a:lvl1pPr indent="0" algn="r">
              <a:lnSpc>
                <a:spcPct val="100000"/>
              </a:lnSpc>
              <a:buNone/>
              <a:tabLst>
                <a:tab pos="0" algn="l"/>
              </a:tabLst>
              <a:defRPr lang="en-GB" sz="1400" b="0" strike="noStrike" spc="-1">
                <a:latin typeface="Times New Roman"/>
              </a:defRPr>
            </a:lvl1pPr>
          </a:lstStyle>
          <a:p>
            <a:pPr indent="0" algn="r">
              <a:lnSpc>
                <a:spcPct val="100000"/>
              </a:lnSpc>
              <a:buNone/>
              <a:tabLst>
                <a:tab pos="0" algn="l"/>
              </a:tabLst>
            </a:pPr>
            <a:fld id="{C0363C28-38DC-44CD-B85B-2A922BD709B4}" type="slidenum">
              <a:rPr lang="en-GB" sz="1400" b="0" strike="noStrike" spc="-1">
                <a:latin typeface="Times New Roman"/>
              </a:rPr>
              <a:t>13</a:t>
            </a:fld>
            <a:endParaRPr lang="en-US" sz="14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noRot="1" noChangeAspect="1"/>
          </p:cNvSpPr>
          <p:nvPr>
            <p:ph type="sldImg"/>
          </p:nvPr>
        </p:nvSpPr>
        <p:spPr>
          <a:xfrm>
            <a:off x="685800" y="1143000"/>
            <a:ext cx="5486040" cy="3085920"/>
          </a:xfrm>
          <a:prstGeom prst="rect">
            <a:avLst/>
          </a:prstGeom>
          <a:ln w="0">
            <a:noFill/>
          </a:ln>
        </p:spPr>
      </p:sp>
      <p:sp>
        <p:nvSpPr>
          <p:cNvPr id="185" name="PlaceHolder 2"/>
          <p:cNvSpPr>
            <a:spLocks noGrp="1"/>
          </p:cNvSpPr>
          <p:nvPr>
            <p:ph type="body"/>
          </p:nvPr>
        </p:nvSpPr>
        <p:spPr>
          <a:xfrm>
            <a:off x="685800" y="4400640"/>
            <a:ext cx="5486040" cy="3600360"/>
          </a:xfrm>
          <a:prstGeom prst="rect">
            <a:avLst/>
          </a:prstGeom>
          <a:noFill/>
          <a:ln w="0">
            <a:noFill/>
          </a:ln>
        </p:spPr>
        <p:txBody>
          <a:bodyPr anchor="t">
            <a:noAutofit/>
          </a:bodyPr>
          <a:lstStyle/>
          <a:p>
            <a:pPr marL="216000" indent="0">
              <a:buNone/>
            </a:pPr>
            <a:endParaRPr lang="en-US" sz="2000" b="0" strike="noStrike" spc="-1">
              <a:latin typeface="Arial"/>
            </a:endParaRPr>
          </a:p>
        </p:txBody>
      </p:sp>
      <p:sp>
        <p:nvSpPr>
          <p:cNvPr id="186" name="PlaceHolder 3"/>
          <p:cNvSpPr>
            <a:spLocks noGrp="1"/>
          </p:cNvSpPr>
          <p:nvPr>
            <p:ph type="sldNum" idx="22"/>
          </p:nvPr>
        </p:nvSpPr>
        <p:spPr>
          <a:xfrm>
            <a:off x="3884760" y="8685360"/>
            <a:ext cx="2971440" cy="458280"/>
          </a:xfrm>
          <a:prstGeom prst="rect">
            <a:avLst/>
          </a:prstGeom>
          <a:noFill/>
          <a:ln w="0">
            <a:noFill/>
          </a:ln>
        </p:spPr>
        <p:txBody>
          <a:bodyPr anchor="b">
            <a:noAutofit/>
          </a:bodyPr>
          <a:lstStyle>
            <a:lvl1pPr indent="0" algn="r">
              <a:lnSpc>
                <a:spcPct val="100000"/>
              </a:lnSpc>
              <a:buNone/>
              <a:tabLst>
                <a:tab pos="0" algn="l"/>
              </a:tabLst>
              <a:defRPr lang="en-GB" sz="1400" b="0" strike="noStrike" spc="-1">
                <a:latin typeface="Times New Roman"/>
              </a:defRPr>
            </a:lvl1pPr>
          </a:lstStyle>
          <a:p>
            <a:pPr indent="0" algn="r">
              <a:lnSpc>
                <a:spcPct val="100000"/>
              </a:lnSpc>
              <a:buNone/>
              <a:tabLst>
                <a:tab pos="0" algn="l"/>
              </a:tabLst>
            </a:pPr>
            <a:fld id="{7127BDCB-5926-4A4A-AF69-87CA60DDDEC9}" type="slidenum">
              <a:rPr lang="en-GB" sz="1400" b="0" strike="noStrike" spc="-1">
                <a:latin typeface="Times New Roman"/>
              </a:rPr>
              <a:t>14</a:t>
            </a:fld>
            <a:endParaRPr lang="en-US" sz="1400" b="0" strike="noStrike" spc="-1">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noRot="1" noChangeAspect="1"/>
          </p:cNvSpPr>
          <p:nvPr>
            <p:ph type="sldImg"/>
          </p:nvPr>
        </p:nvSpPr>
        <p:spPr>
          <a:xfrm>
            <a:off x="685800" y="1143000"/>
            <a:ext cx="5486040" cy="3085920"/>
          </a:xfrm>
          <a:prstGeom prst="rect">
            <a:avLst/>
          </a:prstGeom>
          <a:ln w="0">
            <a:noFill/>
          </a:ln>
        </p:spPr>
      </p:sp>
      <p:sp>
        <p:nvSpPr>
          <p:cNvPr id="188" name="PlaceHolder 2"/>
          <p:cNvSpPr>
            <a:spLocks noGrp="1"/>
          </p:cNvSpPr>
          <p:nvPr>
            <p:ph type="body"/>
          </p:nvPr>
        </p:nvSpPr>
        <p:spPr>
          <a:xfrm>
            <a:off x="685800" y="4400640"/>
            <a:ext cx="5486040" cy="3600360"/>
          </a:xfrm>
          <a:prstGeom prst="rect">
            <a:avLst/>
          </a:prstGeom>
          <a:noFill/>
          <a:ln w="0">
            <a:noFill/>
          </a:ln>
        </p:spPr>
        <p:txBody>
          <a:bodyPr anchor="t">
            <a:noAutofit/>
          </a:bodyPr>
          <a:lstStyle/>
          <a:p>
            <a:pPr marL="216000" indent="0">
              <a:buNone/>
            </a:pPr>
            <a:endParaRPr lang="en-US" sz="2000" b="0" strike="noStrike" spc="-1">
              <a:latin typeface="Arial"/>
            </a:endParaRPr>
          </a:p>
        </p:txBody>
      </p:sp>
      <p:sp>
        <p:nvSpPr>
          <p:cNvPr id="189" name="PlaceHolder 3"/>
          <p:cNvSpPr>
            <a:spLocks noGrp="1"/>
          </p:cNvSpPr>
          <p:nvPr>
            <p:ph type="sldNum" idx="23"/>
          </p:nvPr>
        </p:nvSpPr>
        <p:spPr>
          <a:xfrm>
            <a:off x="3884760" y="8685360"/>
            <a:ext cx="2971440" cy="458280"/>
          </a:xfrm>
          <a:prstGeom prst="rect">
            <a:avLst/>
          </a:prstGeom>
          <a:noFill/>
          <a:ln w="0">
            <a:noFill/>
          </a:ln>
        </p:spPr>
        <p:txBody>
          <a:bodyPr anchor="b">
            <a:noAutofit/>
          </a:bodyPr>
          <a:lstStyle>
            <a:lvl1pPr indent="0" algn="r">
              <a:lnSpc>
                <a:spcPct val="100000"/>
              </a:lnSpc>
              <a:buNone/>
              <a:tabLst>
                <a:tab pos="0" algn="l"/>
              </a:tabLst>
              <a:defRPr lang="en-GB" sz="1400" b="0" strike="noStrike" spc="-1">
                <a:latin typeface="Times New Roman"/>
              </a:defRPr>
            </a:lvl1pPr>
          </a:lstStyle>
          <a:p>
            <a:pPr indent="0" algn="r">
              <a:lnSpc>
                <a:spcPct val="100000"/>
              </a:lnSpc>
              <a:buNone/>
              <a:tabLst>
                <a:tab pos="0" algn="l"/>
              </a:tabLst>
            </a:pPr>
            <a:fld id="{7FE62282-12A4-42A8-AC25-D6D79D391120}" type="slidenum">
              <a:rPr lang="en-GB" sz="1400" b="0" strike="noStrike" spc="-1">
                <a:latin typeface="Times New Roman"/>
              </a:rPr>
              <a:t>15</a:t>
            </a:fld>
            <a:endParaRPr lang="en-US" sz="1400" b="0" strike="noStrike" spc="-1">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noRot="1" noChangeAspect="1"/>
          </p:cNvSpPr>
          <p:nvPr>
            <p:ph type="sldImg"/>
          </p:nvPr>
        </p:nvSpPr>
        <p:spPr>
          <a:xfrm>
            <a:off x="685800" y="1143000"/>
            <a:ext cx="5486040" cy="3085920"/>
          </a:xfrm>
          <a:prstGeom prst="rect">
            <a:avLst/>
          </a:prstGeom>
          <a:ln w="0">
            <a:noFill/>
          </a:ln>
        </p:spPr>
      </p:sp>
      <p:sp>
        <p:nvSpPr>
          <p:cNvPr id="191" name="PlaceHolder 2"/>
          <p:cNvSpPr>
            <a:spLocks noGrp="1"/>
          </p:cNvSpPr>
          <p:nvPr>
            <p:ph type="body"/>
          </p:nvPr>
        </p:nvSpPr>
        <p:spPr>
          <a:xfrm>
            <a:off x="685800" y="4400640"/>
            <a:ext cx="5486040" cy="3600360"/>
          </a:xfrm>
          <a:prstGeom prst="rect">
            <a:avLst/>
          </a:prstGeom>
          <a:noFill/>
          <a:ln w="0">
            <a:noFill/>
          </a:ln>
        </p:spPr>
        <p:txBody>
          <a:bodyPr anchor="t">
            <a:noAutofit/>
          </a:bodyPr>
          <a:lstStyle/>
          <a:p>
            <a:pPr marL="216000" indent="0">
              <a:buNone/>
            </a:pPr>
            <a:endParaRPr lang="en-US" sz="2000" b="0" strike="noStrike" spc="-1">
              <a:latin typeface="Arial"/>
            </a:endParaRPr>
          </a:p>
        </p:txBody>
      </p:sp>
      <p:sp>
        <p:nvSpPr>
          <p:cNvPr id="192" name="PlaceHolder 3"/>
          <p:cNvSpPr>
            <a:spLocks noGrp="1"/>
          </p:cNvSpPr>
          <p:nvPr>
            <p:ph type="sldNum" idx="24"/>
          </p:nvPr>
        </p:nvSpPr>
        <p:spPr>
          <a:xfrm>
            <a:off x="3884760" y="8685360"/>
            <a:ext cx="2971440" cy="458280"/>
          </a:xfrm>
          <a:prstGeom prst="rect">
            <a:avLst/>
          </a:prstGeom>
          <a:noFill/>
          <a:ln w="0">
            <a:noFill/>
          </a:ln>
        </p:spPr>
        <p:txBody>
          <a:bodyPr anchor="b">
            <a:noAutofit/>
          </a:bodyPr>
          <a:lstStyle>
            <a:lvl1pPr indent="0" algn="r">
              <a:lnSpc>
                <a:spcPct val="100000"/>
              </a:lnSpc>
              <a:buNone/>
              <a:tabLst>
                <a:tab pos="0" algn="l"/>
              </a:tabLst>
              <a:defRPr lang="en-GB" sz="1400" b="0" strike="noStrike" spc="-1">
                <a:latin typeface="Times New Roman"/>
              </a:defRPr>
            </a:lvl1pPr>
          </a:lstStyle>
          <a:p>
            <a:pPr indent="0" algn="r">
              <a:lnSpc>
                <a:spcPct val="100000"/>
              </a:lnSpc>
              <a:buNone/>
              <a:tabLst>
                <a:tab pos="0" algn="l"/>
              </a:tabLst>
            </a:pPr>
            <a:fld id="{9AE9E256-200C-4995-AB90-259CE71980F6}" type="slidenum">
              <a:rPr lang="en-GB" sz="1400" b="0" strike="noStrike" spc="-1">
                <a:latin typeface="Times New Roman"/>
              </a:rPr>
              <a:t>16</a:t>
            </a:fld>
            <a:endParaRPr lang="en-US" sz="1400" b="0" strike="noStrike" spc="-1">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PlaceHolder 1"/>
          <p:cNvSpPr>
            <a:spLocks noGrp="1" noRot="1" noChangeAspect="1"/>
          </p:cNvSpPr>
          <p:nvPr>
            <p:ph type="sldImg"/>
          </p:nvPr>
        </p:nvSpPr>
        <p:spPr>
          <a:xfrm>
            <a:off x="685800" y="1143000"/>
            <a:ext cx="5486040" cy="3085920"/>
          </a:xfrm>
          <a:prstGeom prst="rect">
            <a:avLst/>
          </a:prstGeom>
          <a:ln w="0">
            <a:noFill/>
          </a:ln>
        </p:spPr>
      </p:sp>
      <p:sp>
        <p:nvSpPr>
          <p:cNvPr id="194" name="PlaceHolder 2"/>
          <p:cNvSpPr>
            <a:spLocks noGrp="1"/>
          </p:cNvSpPr>
          <p:nvPr>
            <p:ph type="body"/>
          </p:nvPr>
        </p:nvSpPr>
        <p:spPr>
          <a:xfrm>
            <a:off x="685800" y="4400640"/>
            <a:ext cx="5486040" cy="3600360"/>
          </a:xfrm>
          <a:prstGeom prst="rect">
            <a:avLst/>
          </a:prstGeom>
          <a:noFill/>
          <a:ln w="0">
            <a:noFill/>
          </a:ln>
        </p:spPr>
        <p:txBody>
          <a:bodyPr anchor="t">
            <a:noAutofit/>
          </a:bodyPr>
          <a:lstStyle/>
          <a:p>
            <a:pPr marL="216000" indent="0">
              <a:buNone/>
            </a:pPr>
            <a:endParaRPr lang="en-US" sz="2000" b="0" strike="noStrike" spc="-1">
              <a:latin typeface="Arial"/>
            </a:endParaRPr>
          </a:p>
        </p:txBody>
      </p:sp>
      <p:sp>
        <p:nvSpPr>
          <p:cNvPr id="195" name="PlaceHolder 3"/>
          <p:cNvSpPr>
            <a:spLocks noGrp="1"/>
          </p:cNvSpPr>
          <p:nvPr>
            <p:ph type="sldNum" idx="25"/>
          </p:nvPr>
        </p:nvSpPr>
        <p:spPr>
          <a:xfrm>
            <a:off x="3884760" y="8685360"/>
            <a:ext cx="2971440" cy="458280"/>
          </a:xfrm>
          <a:prstGeom prst="rect">
            <a:avLst/>
          </a:prstGeom>
          <a:noFill/>
          <a:ln w="0">
            <a:noFill/>
          </a:ln>
        </p:spPr>
        <p:txBody>
          <a:bodyPr anchor="b">
            <a:noAutofit/>
          </a:bodyPr>
          <a:lstStyle>
            <a:lvl1pPr indent="0" algn="r">
              <a:lnSpc>
                <a:spcPct val="100000"/>
              </a:lnSpc>
              <a:buNone/>
              <a:tabLst>
                <a:tab pos="0" algn="l"/>
              </a:tabLst>
              <a:defRPr lang="en-GB" sz="1400" b="0" strike="noStrike" spc="-1">
                <a:latin typeface="Times New Roman"/>
              </a:defRPr>
            </a:lvl1pPr>
          </a:lstStyle>
          <a:p>
            <a:pPr indent="0" algn="r">
              <a:lnSpc>
                <a:spcPct val="100000"/>
              </a:lnSpc>
              <a:buNone/>
              <a:tabLst>
                <a:tab pos="0" algn="l"/>
              </a:tabLst>
            </a:pPr>
            <a:fld id="{A87FF462-D0E7-4690-AE00-EB1AE7298501}" type="slidenum">
              <a:rPr lang="en-GB" sz="1400" b="0" strike="noStrike" spc="-1">
                <a:latin typeface="Times New Roman"/>
              </a:rPr>
              <a:t>17</a:t>
            </a:fld>
            <a:endParaRPr lang="en-US" sz="1400" b="0" strike="noStrike" spc="-1">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noRot="1" noChangeAspect="1"/>
          </p:cNvSpPr>
          <p:nvPr>
            <p:ph type="sldImg"/>
          </p:nvPr>
        </p:nvSpPr>
        <p:spPr>
          <a:xfrm>
            <a:off x="685800" y="1143000"/>
            <a:ext cx="5486040" cy="3085920"/>
          </a:xfrm>
          <a:prstGeom prst="rect">
            <a:avLst/>
          </a:prstGeom>
          <a:ln w="0">
            <a:noFill/>
          </a:ln>
        </p:spPr>
      </p:sp>
      <p:sp>
        <p:nvSpPr>
          <p:cNvPr id="197" name="PlaceHolder 2"/>
          <p:cNvSpPr>
            <a:spLocks noGrp="1"/>
          </p:cNvSpPr>
          <p:nvPr>
            <p:ph type="body"/>
          </p:nvPr>
        </p:nvSpPr>
        <p:spPr>
          <a:xfrm>
            <a:off x="685800" y="4400640"/>
            <a:ext cx="5486040" cy="3600360"/>
          </a:xfrm>
          <a:prstGeom prst="rect">
            <a:avLst/>
          </a:prstGeom>
          <a:noFill/>
          <a:ln w="0">
            <a:noFill/>
          </a:ln>
        </p:spPr>
        <p:txBody>
          <a:bodyPr anchor="t">
            <a:noAutofit/>
          </a:bodyPr>
          <a:lstStyle/>
          <a:p>
            <a:pPr marL="216000" indent="0">
              <a:buNone/>
            </a:pPr>
            <a:endParaRPr lang="en-US" sz="2000" b="0" strike="noStrike" spc="-1">
              <a:latin typeface="Arial"/>
            </a:endParaRPr>
          </a:p>
        </p:txBody>
      </p:sp>
      <p:sp>
        <p:nvSpPr>
          <p:cNvPr id="198" name="PlaceHolder 3"/>
          <p:cNvSpPr>
            <a:spLocks noGrp="1"/>
          </p:cNvSpPr>
          <p:nvPr>
            <p:ph type="sldNum" idx="26"/>
          </p:nvPr>
        </p:nvSpPr>
        <p:spPr>
          <a:xfrm>
            <a:off x="3884760" y="8685360"/>
            <a:ext cx="2971440" cy="458280"/>
          </a:xfrm>
          <a:prstGeom prst="rect">
            <a:avLst/>
          </a:prstGeom>
          <a:noFill/>
          <a:ln w="0">
            <a:noFill/>
          </a:ln>
        </p:spPr>
        <p:txBody>
          <a:bodyPr anchor="b">
            <a:noAutofit/>
          </a:bodyPr>
          <a:lstStyle>
            <a:lvl1pPr indent="0" algn="r">
              <a:lnSpc>
                <a:spcPct val="100000"/>
              </a:lnSpc>
              <a:buNone/>
              <a:tabLst>
                <a:tab pos="0" algn="l"/>
              </a:tabLst>
              <a:defRPr lang="en-GB" sz="1400" b="0" strike="noStrike" spc="-1">
                <a:latin typeface="Times New Roman"/>
              </a:defRPr>
            </a:lvl1pPr>
          </a:lstStyle>
          <a:p>
            <a:pPr indent="0" algn="r">
              <a:lnSpc>
                <a:spcPct val="100000"/>
              </a:lnSpc>
              <a:buNone/>
              <a:tabLst>
                <a:tab pos="0" algn="l"/>
              </a:tabLst>
            </a:pPr>
            <a:fld id="{8D8D3C81-6E0E-4E8F-9801-0E3A9075E3D1}" type="slidenum">
              <a:rPr lang="en-GB" sz="1400" b="0" strike="noStrike" spc="-1">
                <a:latin typeface="Times New Roman"/>
              </a:rPr>
              <a:t>20</a:t>
            </a:fld>
            <a:endParaRPr lang="en-US" sz="1400" b="0" strike="noStrike" spc="-1">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PlaceHolder 1"/>
          <p:cNvSpPr>
            <a:spLocks noGrp="1" noRot="1" noChangeAspect="1"/>
          </p:cNvSpPr>
          <p:nvPr>
            <p:ph type="sldImg"/>
          </p:nvPr>
        </p:nvSpPr>
        <p:spPr>
          <a:xfrm>
            <a:off x="685800" y="1143000"/>
            <a:ext cx="5486040" cy="3085920"/>
          </a:xfrm>
          <a:prstGeom prst="rect">
            <a:avLst/>
          </a:prstGeom>
          <a:ln w="0">
            <a:noFill/>
          </a:ln>
        </p:spPr>
      </p:sp>
      <p:sp>
        <p:nvSpPr>
          <p:cNvPr id="200" name="PlaceHolder 2"/>
          <p:cNvSpPr>
            <a:spLocks noGrp="1"/>
          </p:cNvSpPr>
          <p:nvPr>
            <p:ph type="body"/>
          </p:nvPr>
        </p:nvSpPr>
        <p:spPr>
          <a:xfrm>
            <a:off x="685800" y="4400640"/>
            <a:ext cx="5486040" cy="3600360"/>
          </a:xfrm>
          <a:prstGeom prst="rect">
            <a:avLst/>
          </a:prstGeom>
          <a:noFill/>
          <a:ln w="0">
            <a:noFill/>
          </a:ln>
        </p:spPr>
        <p:txBody>
          <a:bodyPr anchor="t">
            <a:noAutofit/>
          </a:bodyPr>
          <a:lstStyle/>
          <a:p>
            <a:pPr marL="216000" indent="0">
              <a:buNone/>
            </a:pPr>
            <a:endParaRPr lang="en-US" sz="2000" b="0" strike="noStrike" spc="-1">
              <a:latin typeface="Arial"/>
            </a:endParaRPr>
          </a:p>
        </p:txBody>
      </p:sp>
      <p:sp>
        <p:nvSpPr>
          <p:cNvPr id="201" name="PlaceHolder 3"/>
          <p:cNvSpPr>
            <a:spLocks noGrp="1"/>
          </p:cNvSpPr>
          <p:nvPr>
            <p:ph type="sldNum" idx="27"/>
          </p:nvPr>
        </p:nvSpPr>
        <p:spPr>
          <a:xfrm>
            <a:off x="3884760" y="8685360"/>
            <a:ext cx="2971440" cy="458280"/>
          </a:xfrm>
          <a:prstGeom prst="rect">
            <a:avLst/>
          </a:prstGeom>
          <a:noFill/>
          <a:ln w="0">
            <a:noFill/>
          </a:ln>
        </p:spPr>
        <p:txBody>
          <a:bodyPr anchor="b">
            <a:noAutofit/>
          </a:bodyPr>
          <a:lstStyle>
            <a:lvl1pPr indent="0" algn="r">
              <a:lnSpc>
                <a:spcPct val="100000"/>
              </a:lnSpc>
              <a:buNone/>
              <a:tabLst>
                <a:tab pos="0" algn="l"/>
              </a:tabLst>
              <a:defRPr lang="en-GB" sz="1400" b="0" strike="noStrike" spc="-1">
                <a:latin typeface="Times New Roman"/>
              </a:defRPr>
            </a:lvl1pPr>
          </a:lstStyle>
          <a:p>
            <a:pPr indent="0" algn="r">
              <a:lnSpc>
                <a:spcPct val="100000"/>
              </a:lnSpc>
              <a:buNone/>
              <a:tabLst>
                <a:tab pos="0" algn="l"/>
              </a:tabLst>
            </a:pPr>
            <a:fld id="{C8829A81-CE6C-4916-8B65-9AF45B695480}" type="slidenum">
              <a:rPr lang="en-GB" sz="1400" b="0" strike="noStrike" spc="-1">
                <a:latin typeface="Times New Roman"/>
              </a:rPr>
              <a:t>21</a:t>
            </a:fld>
            <a:endParaRPr lang="en-US" sz="1400" b="0" strike="noStrike" spc="-1">
              <a:latin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PlaceHolder 1"/>
          <p:cNvSpPr>
            <a:spLocks noGrp="1" noRot="1" noChangeAspect="1"/>
          </p:cNvSpPr>
          <p:nvPr>
            <p:ph type="sldImg"/>
          </p:nvPr>
        </p:nvSpPr>
        <p:spPr>
          <a:xfrm>
            <a:off x="685800" y="1143000"/>
            <a:ext cx="5486040" cy="3085920"/>
          </a:xfrm>
          <a:prstGeom prst="rect">
            <a:avLst/>
          </a:prstGeom>
          <a:ln w="0">
            <a:noFill/>
          </a:ln>
        </p:spPr>
      </p:sp>
      <p:sp>
        <p:nvSpPr>
          <p:cNvPr id="203" name="PlaceHolder 2"/>
          <p:cNvSpPr>
            <a:spLocks noGrp="1"/>
          </p:cNvSpPr>
          <p:nvPr>
            <p:ph type="body"/>
          </p:nvPr>
        </p:nvSpPr>
        <p:spPr>
          <a:xfrm>
            <a:off x="685800" y="4400640"/>
            <a:ext cx="5486040" cy="3600360"/>
          </a:xfrm>
          <a:prstGeom prst="rect">
            <a:avLst/>
          </a:prstGeom>
          <a:noFill/>
          <a:ln w="0">
            <a:noFill/>
          </a:ln>
        </p:spPr>
        <p:txBody>
          <a:bodyPr anchor="t">
            <a:noAutofit/>
          </a:bodyPr>
          <a:lstStyle/>
          <a:p>
            <a:pPr marL="216000" indent="0">
              <a:buNone/>
            </a:pPr>
            <a:endParaRPr lang="en-US" sz="2000" b="0" strike="noStrike" spc="-1">
              <a:latin typeface="Arial"/>
            </a:endParaRPr>
          </a:p>
        </p:txBody>
      </p:sp>
      <p:sp>
        <p:nvSpPr>
          <p:cNvPr id="204" name="PlaceHolder 3"/>
          <p:cNvSpPr>
            <a:spLocks noGrp="1"/>
          </p:cNvSpPr>
          <p:nvPr>
            <p:ph type="sldNum" idx="28"/>
          </p:nvPr>
        </p:nvSpPr>
        <p:spPr>
          <a:xfrm>
            <a:off x="3884760" y="8685360"/>
            <a:ext cx="2971440" cy="458280"/>
          </a:xfrm>
          <a:prstGeom prst="rect">
            <a:avLst/>
          </a:prstGeom>
          <a:noFill/>
          <a:ln w="0">
            <a:noFill/>
          </a:ln>
        </p:spPr>
        <p:txBody>
          <a:bodyPr anchor="b">
            <a:noAutofit/>
          </a:bodyPr>
          <a:lstStyle>
            <a:lvl1pPr indent="0" algn="r">
              <a:lnSpc>
                <a:spcPct val="100000"/>
              </a:lnSpc>
              <a:buNone/>
              <a:tabLst>
                <a:tab pos="0" algn="l"/>
              </a:tabLst>
              <a:defRPr lang="en-GB" sz="1400" b="0" strike="noStrike" spc="-1">
                <a:latin typeface="Times New Roman"/>
              </a:defRPr>
            </a:lvl1pPr>
          </a:lstStyle>
          <a:p>
            <a:pPr indent="0" algn="r">
              <a:lnSpc>
                <a:spcPct val="100000"/>
              </a:lnSpc>
              <a:buNone/>
              <a:tabLst>
                <a:tab pos="0" algn="l"/>
              </a:tabLst>
            </a:pPr>
            <a:fld id="{C5198A0F-1DF3-4606-AAA3-F096F303B943}" type="slidenum">
              <a:rPr lang="en-GB" sz="1400" b="0" strike="noStrike" spc="-1">
                <a:latin typeface="Times New Roman"/>
              </a:rPr>
              <a:t>22</a:t>
            </a:fld>
            <a:endParaRPr lang="en-US" sz="14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noRot="1" noChangeAspect="1"/>
          </p:cNvSpPr>
          <p:nvPr>
            <p:ph type="sldImg"/>
          </p:nvPr>
        </p:nvSpPr>
        <p:spPr>
          <a:xfrm>
            <a:off x="685800" y="1143000"/>
            <a:ext cx="5486040" cy="3085920"/>
          </a:xfrm>
          <a:prstGeom prst="rect">
            <a:avLst/>
          </a:prstGeom>
          <a:ln w="0">
            <a:noFill/>
          </a:ln>
        </p:spPr>
      </p:sp>
      <p:sp>
        <p:nvSpPr>
          <p:cNvPr id="152" name="PlaceHolder 2"/>
          <p:cNvSpPr>
            <a:spLocks noGrp="1"/>
          </p:cNvSpPr>
          <p:nvPr>
            <p:ph type="body"/>
          </p:nvPr>
        </p:nvSpPr>
        <p:spPr>
          <a:xfrm>
            <a:off x="685800" y="4400640"/>
            <a:ext cx="5486040" cy="3600360"/>
          </a:xfrm>
          <a:prstGeom prst="rect">
            <a:avLst/>
          </a:prstGeom>
          <a:noFill/>
          <a:ln w="0">
            <a:noFill/>
          </a:ln>
        </p:spPr>
        <p:txBody>
          <a:bodyPr anchor="t">
            <a:noAutofit/>
          </a:bodyPr>
          <a:lstStyle/>
          <a:p>
            <a:pPr marL="216000" indent="0">
              <a:buNone/>
            </a:pPr>
            <a:endParaRPr lang="en-US" sz="2000" b="0" strike="noStrike" spc="-1">
              <a:latin typeface="Arial"/>
            </a:endParaRPr>
          </a:p>
        </p:txBody>
      </p:sp>
      <p:sp>
        <p:nvSpPr>
          <p:cNvPr id="153" name="PlaceHolder 3"/>
          <p:cNvSpPr>
            <a:spLocks noGrp="1"/>
          </p:cNvSpPr>
          <p:nvPr>
            <p:ph type="sldNum" idx="11"/>
          </p:nvPr>
        </p:nvSpPr>
        <p:spPr>
          <a:xfrm>
            <a:off x="3884760" y="8685360"/>
            <a:ext cx="2971440" cy="458280"/>
          </a:xfrm>
          <a:prstGeom prst="rect">
            <a:avLst/>
          </a:prstGeom>
          <a:noFill/>
          <a:ln w="0">
            <a:noFill/>
          </a:ln>
        </p:spPr>
        <p:txBody>
          <a:bodyPr anchor="b">
            <a:noAutofit/>
          </a:bodyPr>
          <a:lstStyle>
            <a:lvl1pPr indent="0" algn="r">
              <a:lnSpc>
                <a:spcPct val="100000"/>
              </a:lnSpc>
              <a:buNone/>
              <a:tabLst>
                <a:tab pos="0" algn="l"/>
              </a:tabLst>
              <a:defRPr lang="en-GB" sz="1400" b="0" strike="noStrike" spc="-1">
                <a:latin typeface="Times New Roman"/>
              </a:defRPr>
            </a:lvl1pPr>
          </a:lstStyle>
          <a:p>
            <a:pPr indent="0" algn="r">
              <a:lnSpc>
                <a:spcPct val="100000"/>
              </a:lnSpc>
              <a:buNone/>
              <a:tabLst>
                <a:tab pos="0" algn="l"/>
              </a:tabLst>
            </a:pPr>
            <a:fld id="{9B498701-0A41-4CBF-A5DE-D50069E74FD4}" type="slidenum">
              <a:rPr lang="en-GB" sz="1400" b="0" strike="noStrike" spc="-1">
                <a:latin typeface="Times New Roman"/>
              </a:rPr>
              <a:t>2</a:t>
            </a:fld>
            <a:endParaRPr lang="en-US" sz="1400" b="0" strike="noStrike" spc="-1">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noRot="1" noChangeAspect="1"/>
          </p:cNvSpPr>
          <p:nvPr>
            <p:ph type="sldImg"/>
          </p:nvPr>
        </p:nvSpPr>
        <p:spPr>
          <a:xfrm>
            <a:off x="685800" y="1143000"/>
            <a:ext cx="5486040" cy="3085920"/>
          </a:xfrm>
          <a:prstGeom prst="rect">
            <a:avLst/>
          </a:prstGeom>
          <a:ln w="0">
            <a:noFill/>
          </a:ln>
        </p:spPr>
      </p:sp>
      <p:sp>
        <p:nvSpPr>
          <p:cNvPr id="206"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0">
              <a:buNone/>
            </a:pPr>
            <a:endParaRPr lang="en-US" sz="2000" b="0" strike="noStrike" spc="-1">
              <a:latin typeface="Arial"/>
            </a:endParaRPr>
          </a:p>
        </p:txBody>
      </p:sp>
      <p:sp>
        <p:nvSpPr>
          <p:cNvPr id="207" name="PlaceHolder 3"/>
          <p:cNvSpPr>
            <a:spLocks noGrp="1"/>
          </p:cNvSpPr>
          <p:nvPr>
            <p:ph type="sldNum" idx="29"/>
          </p:nvPr>
        </p:nvSpPr>
        <p:spPr>
          <a:xfrm>
            <a:off x="3884760" y="8685360"/>
            <a:ext cx="2971440" cy="458280"/>
          </a:xfrm>
          <a:prstGeom prst="rect">
            <a:avLst/>
          </a:prstGeom>
          <a:noFill/>
          <a:ln w="0">
            <a:noFill/>
          </a:ln>
        </p:spPr>
        <p:txBody>
          <a:bodyPr anchor="b">
            <a:noAutofit/>
          </a:bodyPr>
          <a:lstStyle>
            <a:lvl1pPr indent="0" algn="r">
              <a:lnSpc>
                <a:spcPct val="100000"/>
              </a:lnSpc>
              <a:buNone/>
              <a:tabLst>
                <a:tab pos="0" algn="l"/>
              </a:tabLst>
              <a:defRPr lang="en-GB" sz="1400" b="0" strike="noStrike" spc="-1">
                <a:latin typeface="Times New Roman"/>
              </a:defRPr>
            </a:lvl1pPr>
          </a:lstStyle>
          <a:p>
            <a:pPr indent="0" algn="r">
              <a:lnSpc>
                <a:spcPct val="100000"/>
              </a:lnSpc>
              <a:buNone/>
              <a:tabLst>
                <a:tab pos="0" algn="l"/>
              </a:tabLst>
            </a:pPr>
            <a:fld id="{CCA05ADC-3C45-481B-9B3A-72AFDB2AF26F}" type="slidenum">
              <a:rPr lang="en-GB" sz="1400" b="0" strike="noStrike" spc="-1">
                <a:latin typeface="Times New Roman"/>
              </a:rPr>
              <a:t>24</a:t>
            </a:fld>
            <a:endParaRPr lang="en-US" sz="14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noRot="1" noChangeAspect="1"/>
          </p:cNvSpPr>
          <p:nvPr>
            <p:ph type="sldImg"/>
          </p:nvPr>
        </p:nvSpPr>
        <p:spPr>
          <a:xfrm>
            <a:off x="685800" y="1143000"/>
            <a:ext cx="5486040" cy="3085920"/>
          </a:xfrm>
          <a:prstGeom prst="rect">
            <a:avLst/>
          </a:prstGeom>
          <a:ln w="0">
            <a:noFill/>
          </a:ln>
        </p:spPr>
      </p:sp>
      <p:sp>
        <p:nvSpPr>
          <p:cNvPr id="155" name="PlaceHolder 2"/>
          <p:cNvSpPr>
            <a:spLocks noGrp="1"/>
          </p:cNvSpPr>
          <p:nvPr>
            <p:ph type="body"/>
          </p:nvPr>
        </p:nvSpPr>
        <p:spPr>
          <a:xfrm>
            <a:off x="685800" y="4400640"/>
            <a:ext cx="5486040" cy="3600360"/>
          </a:xfrm>
          <a:prstGeom prst="rect">
            <a:avLst/>
          </a:prstGeom>
          <a:noFill/>
          <a:ln w="0">
            <a:noFill/>
          </a:ln>
        </p:spPr>
        <p:txBody>
          <a:bodyPr anchor="t">
            <a:noAutofit/>
          </a:bodyPr>
          <a:lstStyle/>
          <a:p>
            <a:pPr marL="216000" indent="0">
              <a:buNone/>
            </a:pPr>
            <a:endParaRPr lang="en-US" sz="2000" b="0" strike="noStrike" spc="-1">
              <a:latin typeface="Arial"/>
            </a:endParaRPr>
          </a:p>
        </p:txBody>
      </p:sp>
      <p:sp>
        <p:nvSpPr>
          <p:cNvPr id="156" name="PlaceHolder 3"/>
          <p:cNvSpPr>
            <a:spLocks noGrp="1"/>
          </p:cNvSpPr>
          <p:nvPr>
            <p:ph type="sldNum" idx="12"/>
          </p:nvPr>
        </p:nvSpPr>
        <p:spPr>
          <a:xfrm>
            <a:off x="3884760" y="8685360"/>
            <a:ext cx="2971440" cy="458280"/>
          </a:xfrm>
          <a:prstGeom prst="rect">
            <a:avLst/>
          </a:prstGeom>
          <a:noFill/>
          <a:ln w="0">
            <a:noFill/>
          </a:ln>
        </p:spPr>
        <p:txBody>
          <a:bodyPr anchor="b">
            <a:noAutofit/>
          </a:bodyPr>
          <a:lstStyle>
            <a:lvl1pPr indent="0" algn="r">
              <a:lnSpc>
                <a:spcPct val="100000"/>
              </a:lnSpc>
              <a:buNone/>
              <a:tabLst>
                <a:tab pos="0" algn="l"/>
              </a:tabLst>
              <a:defRPr lang="en-GB" sz="1400" b="0" strike="noStrike" spc="-1">
                <a:latin typeface="Times New Roman"/>
              </a:defRPr>
            </a:lvl1pPr>
          </a:lstStyle>
          <a:p>
            <a:pPr indent="0" algn="r">
              <a:lnSpc>
                <a:spcPct val="100000"/>
              </a:lnSpc>
              <a:buNone/>
              <a:tabLst>
                <a:tab pos="0" algn="l"/>
              </a:tabLst>
            </a:pPr>
            <a:fld id="{90DD943D-EFAD-471B-828C-B3708CD64FDF}" type="slidenum">
              <a:rPr lang="en-GB" sz="1400" b="0" strike="noStrike" spc="-1">
                <a:latin typeface="Times New Roman"/>
              </a:rPr>
              <a:t>3</a:t>
            </a:fld>
            <a:endParaRPr lang="en-US" sz="14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noRot="1" noChangeAspect="1"/>
          </p:cNvSpPr>
          <p:nvPr>
            <p:ph type="sldImg"/>
          </p:nvPr>
        </p:nvSpPr>
        <p:spPr>
          <a:xfrm>
            <a:off x="685800" y="1143000"/>
            <a:ext cx="5486040" cy="3085920"/>
          </a:xfrm>
          <a:prstGeom prst="rect">
            <a:avLst/>
          </a:prstGeom>
          <a:ln w="0">
            <a:noFill/>
          </a:ln>
        </p:spPr>
      </p:sp>
      <p:sp>
        <p:nvSpPr>
          <p:cNvPr id="158"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0">
              <a:buNone/>
            </a:pPr>
            <a:endParaRPr lang="en-US" sz="2000" b="0" strike="noStrike" spc="-1">
              <a:latin typeface="Arial"/>
            </a:endParaRPr>
          </a:p>
        </p:txBody>
      </p:sp>
      <p:sp>
        <p:nvSpPr>
          <p:cNvPr id="159" name="PlaceHolder 3"/>
          <p:cNvSpPr>
            <a:spLocks noGrp="1"/>
          </p:cNvSpPr>
          <p:nvPr>
            <p:ph type="sldNum" idx="13"/>
          </p:nvPr>
        </p:nvSpPr>
        <p:spPr>
          <a:xfrm>
            <a:off x="3884760" y="8685360"/>
            <a:ext cx="2971440" cy="458280"/>
          </a:xfrm>
          <a:prstGeom prst="rect">
            <a:avLst/>
          </a:prstGeom>
          <a:noFill/>
          <a:ln w="0">
            <a:noFill/>
          </a:ln>
        </p:spPr>
        <p:txBody>
          <a:bodyPr anchor="b">
            <a:noAutofit/>
          </a:bodyPr>
          <a:lstStyle>
            <a:lvl1pPr indent="0" algn="r">
              <a:lnSpc>
                <a:spcPct val="100000"/>
              </a:lnSpc>
              <a:buNone/>
              <a:tabLst>
                <a:tab pos="0" algn="l"/>
              </a:tabLst>
              <a:defRPr lang="en-GB" sz="1400" b="0" strike="noStrike" spc="-1">
                <a:latin typeface="Times New Roman"/>
              </a:defRPr>
            </a:lvl1pPr>
          </a:lstStyle>
          <a:p>
            <a:pPr indent="0" algn="r">
              <a:lnSpc>
                <a:spcPct val="100000"/>
              </a:lnSpc>
              <a:buNone/>
              <a:tabLst>
                <a:tab pos="0" algn="l"/>
              </a:tabLst>
            </a:pPr>
            <a:fld id="{0E1CD407-B161-459C-9FF5-0AB207FF9739}" type="slidenum">
              <a:rPr lang="en-GB" sz="1400" b="0" strike="noStrike" spc="-1">
                <a:latin typeface="Times New Roman"/>
              </a:rPr>
              <a:t>4</a:t>
            </a:fld>
            <a:endParaRPr lang="en-US" sz="14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noRot="1" noChangeAspect="1"/>
          </p:cNvSpPr>
          <p:nvPr>
            <p:ph type="sldImg"/>
          </p:nvPr>
        </p:nvSpPr>
        <p:spPr>
          <a:xfrm>
            <a:off x="685800" y="1143000"/>
            <a:ext cx="5486040" cy="3085920"/>
          </a:xfrm>
          <a:prstGeom prst="rect">
            <a:avLst/>
          </a:prstGeom>
          <a:ln w="0">
            <a:noFill/>
          </a:ln>
        </p:spPr>
      </p:sp>
      <p:sp>
        <p:nvSpPr>
          <p:cNvPr id="161" name="PlaceHolder 2"/>
          <p:cNvSpPr>
            <a:spLocks noGrp="1"/>
          </p:cNvSpPr>
          <p:nvPr>
            <p:ph type="body"/>
          </p:nvPr>
        </p:nvSpPr>
        <p:spPr>
          <a:xfrm>
            <a:off x="685800" y="4400640"/>
            <a:ext cx="5486040" cy="3600360"/>
          </a:xfrm>
          <a:prstGeom prst="rect">
            <a:avLst/>
          </a:prstGeom>
          <a:noFill/>
          <a:ln w="0">
            <a:noFill/>
          </a:ln>
        </p:spPr>
        <p:txBody>
          <a:bodyPr anchor="t">
            <a:noAutofit/>
          </a:bodyPr>
          <a:lstStyle/>
          <a:p>
            <a:pPr marL="216000" indent="0">
              <a:buNone/>
            </a:pPr>
            <a:endParaRPr lang="en-US" sz="2000" b="0" strike="noStrike" spc="-1">
              <a:latin typeface="Arial"/>
            </a:endParaRPr>
          </a:p>
        </p:txBody>
      </p:sp>
      <p:sp>
        <p:nvSpPr>
          <p:cNvPr id="162" name="PlaceHolder 3"/>
          <p:cNvSpPr>
            <a:spLocks noGrp="1"/>
          </p:cNvSpPr>
          <p:nvPr>
            <p:ph type="sldNum" idx="14"/>
          </p:nvPr>
        </p:nvSpPr>
        <p:spPr>
          <a:xfrm>
            <a:off x="3884760" y="8685360"/>
            <a:ext cx="2971440" cy="458280"/>
          </a:xfrm>
          <a:prstGeom prst="rect">
            <a:avLst/>
          </a:prstGeom>
          <a:noFill/>
          <a:ln w="0">
            <a:noFill/>
          </a:ln>
        </p:spPr>
        <p:txBody>
          <a:bodyPr anchor="b">
            <a:noAutofit/>
          </a:bodyPr>
          <a:lstStyle>
            <a:lvl1pPr indent="0" algn="r">
              <a:lnSpc>
                <a:spcPct val="100000"/>
              </a:lnSpc>
              <a:buNone/>
              <a:tabLst>
                <a:tab pos="0" algn="l"/>
              </a:tabLst>
              <a:defRPr lang="en-GB" sz="1400" b="0" strike="noStrike" spc="-1">
                <a:latin typeface="Times New Roman"/>
              </a:defRPr>
            </a:lvl1pPr>
          </a:lstStyle>
          <a:p>
            <a:pPr indent="0" algn="r">
              <a:lnSpc>
                <a:spcPct val="100000"/>
              </a:lnSpc>
              <a:buNone/>
              <a:tabLst>
                <a:tab pos="0" algn="l"/>
              </a:tabLst>
            </a:pPr>
            <a:fld id="{1561A213-03FA-46ED-9CD5-6595B37882C9}" type="slidenum">
              <a:rPr lang="en-GB" sz="1400" b="0" strike="noStrike" spc="-1">
                <a:latin typeface="Times New Roman"/>
              </a:rPr>
              <a:t>5</a:t>
            </a:fld>
            <a:endParaRPr lang="en-US" sz="14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ceHolder 1"/>
          <p:cNvSpPr>
            <a:spLocks noGrp="1" noRot="1" noChangeAspect="1"/>
          </p:cNvSpPr>
          <p:nvPr>
            <p:ph type="sldImg"/>
          </p:nvPr>
        </p:nvSpPr>
        <p:spPr>
          <a:xfrm>
            <a:off x="685800" y="1143000"/>
            <a:ext cx="5486040" cy="3085920"/>
          </a:xfrm>
          <a:prstGeom prst="rect">
            <a:avLst/>
          </a:prstGeom>
          <a:ln w="0">
            <a:noFill/>
          </a:ln>
        </p:spPr>
      </p:sp>
      <p:sp>
        <p:nvSpPr>
          <p:cNvPr id="164" name="PlaceHolder 2"/>
          <p:cNvSpPr>
            <a:spLocks noGrp="1"/>
          </p:cNvSpPr>
          <p:nvPr>
            <p:ph type="body"/>
          </p:nvPr>
        </p:nvSpPr>
        <p:spPr>
          <a:xfrm>
            <a:off x="685800" y="4400640"/>
            <a:ext cx="5486040" cy="3600360"/>
          </a:xfrm>
          <a:prstGeom prst="rect">
            <a:avLst/>
          </a:prstGeom>
          <a:noFill/>
          <a:ln w="0">
            <a:noFill/>
          </a:ln>
        </p:spPr>
        <p:txBody>
          <a:bodyPr anchor="t">
            <a:noAutofit/>
          </a:bodyPr>
          <a:lstStyle/>
          <a:p>
            <a:pPr marL="216000" indent="0">
              <a:buNone/>
            </a:pPr>
            <a:endParaRPr lang="en-US" sz="2000" b="0" strike="noStrike" spc="-1">
              <a:latin typeface="Arial"/>
            </a:endParaRPr>
          </a:p>
        </p:txBody>
      </p:sp>
      <p:sp>
        <p:nvSpPr>
          <p:cNvPr id="165" name="PlaceHolder 3"/>
          <p:cNvSpPr>
            <a:spLocks noGrp="1"/>
          </p:cNvSpPr>
          <p:nvPr>
            <p:ph type="sldNum" idx="15"/>
          </p:nvPr>
        </p:nvSpPr>
        <p:spPr>
          <a:xfrm>
            <a:off x="3884760" y="8685360"/>
            <a:ext cx="2971440" cy="458280"/>
          </a:xfrm>
          <a:prstGeom prst="rect">
            <a:avLst/>
          </a:prstGeom>
          <a:noFill/>
          <a:ln w="0">
            <a:noFill/>
          </a:ln>
        </p:spPr>
        <p:txBody>
          <a:bodyPr anchor="b">
            <a:noAutofit/>
          </a:bodyPr>
          <a:lstStyle>
            <a:lvl1pPr indent="0" algn="r">
              <a:lnSpc>
                <a:spcPct val="100000"/>
              </a:lnSpc>
              <a:buNone/>
              <a:tabLst>
                <a:tab pos="0" algn="l"/>
              </a:tabLst>
              <a:defRPr lang="en-GB" sz="1400" b="0" strike="noStrike" spc="-1">
                <a:latin typeface="Times New Roman"/>
              </a:defRPr>
            </a:lvl1pPr>
          </a:lstStyle>
          <a:p>
            <a:pPr indent="0" algn="r">
              <a:lnSpc>
                <a:spcPct val="100000"/>
              </a:lnSpc>
              <a:buNone/>
              <a:tabLst>
                <a:tab pos="0" algn="l"/>
              </a:tabLst>
            </a:pPr>
            <a:fld id="{D54E8A6E-77A6-4991-BE59-273D00D34D47}" type="slidenum">
              <a:rPr lang="en-GB" sz="1400" b="0" strike="noStrike" spc="-1">
                <a:latin typeface="Times New Roman"/>
              </a:rPr>
              <a:t>6</a:t>
            </a:fld>
            <a:endParaRPr lang="en-US" sz="14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laceHolder 1"/>
          <p:cNvSpPr>
            <a:spLocks noGrp="1" noRot="1" noChangeAspect="1"/>
          </p:cNvSpPr>
          <p:nvPr>
            <p:ph type="sldImg"/>
          </p:nvPr>
        </p:nvSpPr>
        <p:spPr>
          <a:xfrm>
            <a:off x="685800" y="1143000"/>
            <a:ext cx="5486040" cy="3085920"/>
          </a:xfrm>
          <a:prstGeom prst="rect">
            <a:avLst/>
          </a:prstGeom>
          <a:ln w="0">
            <a:noFill/>
          </a:ln>
        </p:spPr>
      </p:sp>
      <p:sp>
        <p:nvSpPr>
          <p:cNvPr id="167" name="PlaceHolder 2"/>
          <p:cNvSpPr>
            <a:spLocks noGrp="1"/>
          </p:cNvSpPr>
          <p:nvPr>
            <p:ph type="body"/>
          </p:nvPr>
        </p:nvSpPr>
        <p:spPr>
          <a:xfrm>
            <a:off x="685800" y="4400640"/>
            <a:ext cx="5486040" cy="3600360"/>
          </a:xfrm>
          <a:prstGeom prst="rect">
            <a:avLst/>
          </a:prstGeom>
          <a:noFill/>
          <a:ln w="0">
            <a:noFill/>
          </a:ln>
        </p:spPr>
        <p:txBody>
          <a:bodyPr anchor="t">
            <a:noAutofit/>
          </a:bodyPr>
          <a:lstStyle/>
          <a:p>
            <a:pPr marL="216000" indent="0">
              <a:buNone/>
            </a:pPr>
            <a:endParaRPr lang="en-US" sz="2000" b="0" strike="noStrike" spc="-1">
              <a:latin typeface="Arial"/>
            </a:endParaRPr>
          </a:p>
        </p:txBody>
      </p:sp>
      <p:sp>
        <p:nvSpPr>
          <p:cNvPr id="168" name="PlaceHolder 3"/>
          <p:cNvSpPr>
            <a:spLocks noGrp="1"/>
          </p:cNvSpPr>
          <p:nvPr>
            <p:ph type="sldNum" idx="16"/>
          </p:nvPr>
        </p:nvSpPr>
        <p:spPr>
          <a:xfrm>
            <a:off x="3884760" y="8685360"/>
            <a:ext cx="2971440" cy="458280"/>
          </a:xfrm>
          <a:prstGeom prst="rect">
            <a:avLst/>
          </a:prstGeom>
          <a:noFill/>
          <a:ln w="0">
            <a:noFill/>
          </a:ln>
        </p:spPr>
        <p:txBody>
          <a:bodyPr anchor="b">
            <a:noAutofit/>
          </a:bodyPr>
          <a:lstStyle>
            <a:lvl1pPr indent="0" algn="r">
              <a:lnSpc>
                <a:spcPct val="100000"/>
              </a:lnSpc>
              <a:buNone/>
              <a:tabLst>
                <a:tab pos="0" algn="l"/>
              </a:tabLst>
              <a:defRPr lang="en-GB" sz="1400" b="0" strike="noStrike" spc="-1">
                <a:latin typeface="Times New Roman"/>
              </a:defRPr>
            </a:lvl1pPr>
          </a:lstStyle>
          <a:p>
            <a:pPr indent="0" algn="r">
              <a:lnSpc>
                <a:spcPct val="100000"/>
              </a:lnSpc>
              <a:buNone/>
              <a:tabLst>
                <a:tab pos="0" algn="l"/>
              </a:tabLst>
            </a:pPr>
            <a:fld id="{A091C489-FBB5-4E6F-B0A9-55F31F8CBE13}" type="slidenum">
              <a:rPr lang="en-GB" sz="1400" b="0" strike="noStrike" spc="-1">
                <a:latin typeface="Times New Roman"/>
              </a:rPr>
              <a:t>7</a:t>
            </a:fld>
            <a:endParaRPr lang="en-US" sz="14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PlaceHolder 1"/>
          <p:cNvSpPr>
            <a:spLocks noGrp="1" noRot="1" noChangeAspect="1"/>
          </p:cNvSpPr>
          <p:nvPr>
            <p:ph type="sldImg"/>
          </p:nvPr>
        </p:nvSpPr>
        <p:spPr>
          <a:xfrm>
            <a:off x="685800" y="1143000"/>
            <a:ext cx="5486040" cy="3085920"/>
          </a:xfrm>
          <a:prstGeom prst="rect">
            <a:avLst/>
          </a:prstGeom>
          <a:ln w="0">
            <a:noFill/>
          </a:ln>
        </p:spPr>
      </p:sp>
      <p:sp>
        <p:nvSpPr>
          <p:cNvPr id="170" name="PlaceHolder 2"/>
          <p:cNvSpPr>
            <a:spLocks noGrp="1"/>
          </p:cNvSpPr>
          <p:nvPr>
            <p:ph type="body"/>
          </p:nvPr>
        </p:nvSpPr>
        <p:spPr>
          <a:xfrm>
            <a:off x="685800" y="4400640"/>
            <a:ext cx="5486040" cy="3600360"/>
          </a:xfrm>
          <a:prstGeom prst="rect">
            <a:avLst/>
          </a:prstGeom>
          <a:noFill/>
          <a:ln w="0">
            <a:noFill/>
          </a:ln>
        </p:spPr>
        <p:txBody>
          <a:bodyPr anchor="t">
            <a:noAutofit/>
          </a:bodyPr>
          <a:lstStyle/>
          <a:p>
            <a:pPr marL="216000" indent="0">
              <a:buNone/>
            </a:pPr>
            <a:endParaRPr lang="en-US" sz="2000" b="0" strike="noStrike" spc="-1">
              <a:latin typeface="Arial"/>
            </a:endParaRPr>
          </a:p>
        </p:txBody>
      </p:sp>
      <p:sp>
        <p:nvSpPr>
          <p:cNvPr id="171" name="PlaceHolder 3"/>
          <p:cNvSpPr>
            <a:spLocks noGrp="1"/>
          </p:cNvSpPr>
          <p:nvPr>
            <p:ph type="sldNum" idx="17"/>
          </p:nvPr>
        </p:nvSpPr>
        <p:spPr>
          <a:xfrm>
            <a:off x="3884760" y="8685360"/>
            <a:ext cx="2971440" cy="458280"/>
          </a:xfrm>
          <a:prstGeom prst="rect">
            <a:avLst/>
          </a:prstGeom>
          <a:noFill/>
          <a:ln w="0">
            <a:noFill/>
          </a:ln>
        </p:spPr>
        <p:txBody>
          <a:bodyPr anchor="b">
            <a:noAutofit/>
          </a:bodyPr>
          <a:lstStyle>
            <a:lvl1pPr indent="0" algn="r">
              <a:lnSpc>
                <a:spcPct val="100000"/>
              </a:lnSpc>
              <a:buNone/>
              <a:tabLst>
                <a:tab pos="0" algn="l"/>
              </a:tabLst>
              <a:defRPr lang="en-GB" sz="1400" b="0" strike="noStrike" spc="-1">
                <a:latin typeface="Times New Roman"/>
              </a:defRPr>
            </a:lvl1pPr>
          </a:lstStyle>
          <a:p>
            <a:pPr indent="0" algn="r">
              <a:lnSpc>
                <a:spcPct val="100000"/>
              </a:lnSpc>
              <a:buNone/>
              <a:tabLst>
                <a:tab pos="0" algn="l"/>
              </a:tabLst>
            </a:pPr>
            <a:fld id="{9A321205-BF00-41A9-B6E3-AF59C43CC53F}" type="slidenum">
              <a:rPr lang="en-GB" sz="1400" b="0" strike="noStrike" spc="-1">
                <a:latin typeface="Times New Roman"/>
              </a:rPr>
              <a:t>8</a:t>
            </a:fld>
            <a:endParaRPr lang="en-US" sz="14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PlaceHolder 1"/>
          <p:cNvSpPr>
            <a:spLocks noGrp="1" noRot="1" noChangeAspect="1"/>
          </p:cNvSpPr>
          <p:nvPr>
            <p:ph type="sldImg"/>
          </p:nvPr>
        </p:nvSpPr>
        <p:spPr>
          <a:xfrm>
            <a:off x="685800" y="1143000"/>
            <a:ext cx="5486040" cy="3085920"/>
          </a:xfrm>
          <a:prstGeom prst="rect">
            <a:avLst/>
          </a:prstGeom>
          <a:ln w="0">
            <a:noFill/>
          </a:ln>
        </p:spPr>
      </p:sp>
      <p:sp>
        <p:nvSpPr>
          <p:cNvPr id="173" name="PlaceHolder 2"/>
          <p:cNvSpPr>
            <a:spLocks noGrp="1"/>
          </p:cNvSpPr>
          <p:nvPr>
            <p:ph type="body"/>
          </p:nvPr>
        </p:nvSpPr>
        <p:spPr>
          <a:xfrm>
            <a:off x="685800" y="4400640"/>
            <a:ext cx="5486040" cy="3600360"/>
          </a:xfrm>
          <a:prstGeom prst="rect">
            <a:avLst/>
          </a:prstGeom>
          <a:noFill/>
          <a:ln w="0">
            <a:noFill/>
          </a:ln>
        </p:spPr>
        <p:txBody>
          <a:bodyPr anchor="t">
            <a:noAutofit/>
          </a:bodyPr>
          <a:lstStyle/>
          <a:p>
            <a:pPr marL="216000" indent="0">
              <a:buNone/>
            </a:pPr>
            <a:endParaRPr lang="en-US" sz="2000" b="0" strike="noStrike" spc="-1">
              <a:latin typeface="Arial"/>
            </a:endParaRPr>
          </a:p>
        </p:txBody>
      </p:sp>
      <p:sp>
        <p:nvSpPr>
          <p:cNvPr id="174" name="PlaceHolder 3"/>
          <p:cNvSpPr>
            <a:spLocks noGrp="1"/>
          </p:cNvSpPr>
          <p:nvPr>
            <p:ph type="sldNum" idx="18"/>
          </p:nvPr>
        </p:nvSpPr>
        <p:spPr>
          <a:xfrm>
            <a:off x="3884760" y="8685360"/>
            <a:ext cx="2971440" cy="458280"/>
          </a:xfrm>
          <a:prstGeom prst="rect">
            <a:avLst/>
          </a:prstGeom>
          <a:noFill/>
          <a:ln w="0">
            <a:noFill/>
          </a:ln>
        </p:spPr>
        <p:txBody>
          <a:bodyPr anchor="b">
            <a:noAutofit/>
          </a:bodyPr>
          <a:lstStyle>
            <a:lvl1pPr indent="0" algn="r">
              <a:lnSpc>
                <a:spcPct val="100000"/>
              </a:lnSpc>
              <a:buNone/>
              <a:tabLst>
                <a:tab pos="0" algn="l"/>
              </a:tabLst>
              <a:defRPr lang="en-GB" sz="1400" b="0" strike="noStrike" spc="-1">
                <a:latin typeface="Times New Roman"/>
              </a:defRPr>
            </a:lvl1pPr>
          </a:lstStyle>
          <a:p>
            <a:pPr indent="0" algn="r">
              <a:lnSpc>
                <a:spcPct val="100000"/>
              </a:lnSpc>
              <a:buNone/>
              <a:tabLst>
                <a:tab pos="0" algn="l"/>
              </a:tabLst>
            </a:pPr>
            <a:fld id="{ACBE488A-61F2-4F08-ACBD-DDED08880351}" type="slidenum">
              <a:rPr lang="en-GB" sz="1400" b="0" strike="noStrike" spc="-1">
                <a:latin typeface="Times New Roman"/>
              </a:rPr>
              <a:t>9</a:t>
            </a:fld>
            <a:endParaRPr lang="en-US" sz="14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028C2FF7-883D-4479-AE0E-921A9E9D1146}" type="slidenum">
              <a:t>‹Nº›</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28" name="PlaceHolder 2"/>
          <p:cNvSpPr>
            <a:spLocks noGrp="1"/>
          </p:cNvSpPr>
          <p:nvPr>
            <p:ph/>
          </p:nvPr>
        </p:nvSpPr>
        <p:spPr>
          <a:xfrm>
            <a:off x="838080" y="1825560"/>
            <a:ext cx="518112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29" name="PlaceHolder 3"/>
          <p:cNvSpPr>
            <a:spLocks noGrp="1"/>
          </p:cNvSpPr>
          <p:nvPr>
            <p:ph/>
          </p:nvPr>
        </p:nvSpPr>
        <p:spPr>
          <a:xfrm>
            <a:off x="838080" y="4098240"/>
            <a:ext cx="518112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35545217-5624-4B14-8E14-5BD0B620A8BF}"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31" name="PlaceHolder 2"/>
          <p:cNvSpPr>
            <a:spLocks noGrp="1"/>
          </p:cNvSpPr>
          <p:nvPr>
            <p:ph/>
          </p:nvPr>
        </p:nvSpPr>
        <p:spPr>
          <a:xfrm>
            <a:off x="838080" y="1825560"/>
            <a:ext cx="252828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32" name="PlaceHolder 3"/>
          <p:cNvSpPr>
            <a:spLocks noGrp="1"/>
          </p:cNvSpPr>
          <p:nvPr>
            <p:ph/>
          </p:nvPr>
        </p:nvSpPr>
        <p:spPr>
          <a:xfrm>
            <a:off x="3493080" y="1825560"/>
            <a:ext cx="252828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33" name="PlaceHolder 4"/>
          <p:cNvSpPr>
            <a:spLocks noGrp="1"/>
          </p:cNvSpPr>
          <p:nvPr>
            <p:ph/>
          </p:nvPr>
        </p:nvSpPr>
        <p:spPr>
          <a:xfrm>
            <a:off x="838080" y="4098240"/>
            <a:ext cx="252828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34" name="PlaceHolder 5"/>
          <p:cNvSpPr>
            <a:spLocks noGrp="1"/>
          </p:cNvSpPr>
          <p:nvPr>
            <p:ph/>
          </p:nvPr>
        </p:nvSpPr>
        <p:spPr>
          <a:xfrm>
            <a:off x="3493080" y="4098240"/>
            <a:ext cx="252828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33A22990-2565-479D-B23A-F44241A50854}" type="slidenum">
              <a:t>‹Nº›</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36" name="PlaceHolder 2"/>
          <p:cNvSpPr>
            <a:spLocks noGrp="1"/>
          </p:cNvSpPr>
          <p:nvPr>
            <p:ph/>
          </p:nvPr>
        </p:nvSpPr>
        <p:spPr>
          <a:xfrm>
            <a:off x="838080" y="1825560"/>
            <a:ext cx="166824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37" name="PlaceHolder 3"/>
          <p:cNvSpPr>
            <a:spLocks noGrp="1"/>
          </p:cNvSpPr>
          <p:nvPr>
            <p:ph/>
          </p:nvPr>
        </p:nvSpPr>
        <p:spPr>
          <a:xfrm>
            <a:off x="2590200" y="1825560"/>
            <a:ext cx="166824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38" name="PlaceHolder 4"/>
          <p:cNvSpPr>
            <a:spLocks noGrp="1"/>
          </p:cNvSpPr>
          <p:nvPr>
            <p:ph/>
          </p:nvPr>
        </p:nvSpPr>
        <p:spPr>
          <a:xfrm>
            <a:off x="4342320" y="1825560"/>
            <a:ext cx="166824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39" name="PlaceHolder 5"/>
          <p:cNvSpPr>
            <a:spLocks noGrp="1"/>
          </p:cNvSpPr>
          <p:nvPr>
            <p:ph/>
          </p:nvPr>
        </p:nvSpPr>
        <p:spPr>
          <a:xfrm>
            <a:off x="838080" y="4098240"/>
            <a:ext cx="166824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40" name="PlaceHolder 6"/>
          <p:cNvSpPr>
            <a:spLocks noGrp="1"/>
          </p:cNvSpPr>
          <p:nvPr>
            <p:ph/>
          </p:nvPr>
        </p:nvSpPr>
        <p:spPr>
          <a:xfrm>
            <a:off x="2590200" y="4098240"/>
            <a:ext cx="166824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41" name="PlaceHolder 7"/>
          <p:cNvSpPr>
            <a:spLocks noGrp="1"/>
          </p:cNvSpPr>
          <p:nvPr>
            <p:ph/>
          </p:nvPr>
        </p:nvSpPr>
        <p:spPr>
          <a:xfrm>
            <a:off x="4342320" y="4098240"/>
            <a:ext cx="166824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ACBDAE64-E03E-4436-BFAD-8E9C7221EF2A}" type="slidenum">
              <a:t>‹Nº›</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5DF10778-9292-42D7-BBB2-F54E48A689E3}" type="slidenum">
              <a:t>‹Nº›</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48" name="PlaceHolder 2"/>
          <p:cNvSpPr>
            <a:spLocks noGrp="1"/>
          </p:cNvSpPr>
          <p:nvPr>
            <p:ph type="subTitle"/>
          </p:nvPr>
        </p:nvSpPr>
        <p:spPr>
          <a:xfrm>
            <a:off x="838080" y="1825560"/>
            <a:ext cx="5181120" cy="4350960"/>
          </a:xfrm>
          <a:prstGeom prst="rect">
            <a:avLst/>
          </a:prstGeom>
          <a:noFill/>
          <a:ln w="0">
            <a:noFill/>
          </a:ln>
        </p:spPr>
        <p:txBody>
          <a:bodyPr lIns="0" tIns="0" rIns="0" bIns="0" anchor="ctr">
            <a:noAutofit/>
          </a:bodyPr>
          <a:lstStyle/>
          <a:p>
            <a:pPr indent="0" algn="ctr">
              <a:buNone/>
            </a:pPr>
            <a:endParaRPr lang="en-US"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97CF4EC8-A89D-4D9E-A6F3-FFF9DEBD2B29}" type="slidenum">
              <a:t>‹Nº›</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50" name="PlaceHolder 2"/>
          <p:cNvSpPr>
            <a:spLocks noGrp="1"/>
          </p:cNvSpPr>
          <p:nvPr>
            <p:ph/>
          </p:nvPr>
        </p:nvSpPr>
        <p:spPr>
          <a:xfrm>
            <a:off x="838080" y="1825560"/>
            <a:ext cx="5181120" cy="435096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711F5AA9-67A4-42C9-9EDB-669328779F83}" type="slidenum">
              <a:t>‹Nº›</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52" name="PlaceHolder 2"/>
          <p:cNvSpPr>
            <a:spLocks noGrp="1"/>
          </p:cNvSpPr>
          <p:nvPr>
            <p:ph/>
          </p:nvPr>
        </p:nvSpPr>
        <p:spPr>
          <a:xfrm>
            <a:off x="838080" y="1825560"/>
            <a:ext cx="2528280" cy="435096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53" name="PlaceHolder 3"/>
          <p:cNvSpPr>
            <a:spLocks noGrp="1"/>
          </p:cNvSpPr>
          <p:nvPr>
            <p:ph/>
          </p:nvPr>
        </p:nvSpPr>
        <p:spPr>
          <a:xfrm>
            <a:off x="3493080" y="1825560"/>
            <a:ext cx="2528280" cy="435096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798D23FB-9958-403B-954D-B7BF7109FB2E}" type="slidenum">
              <a:t>‹Nº›</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F356B779-2B5D-4BF0-BBBF-2ADA13679E82}" type="slidenum">
              <a:t>‹Nº›</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endParaRPr lang="en-US"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AC5CBA4C-696C-404F-B33D-796EA7474169}" type="slidenum">
              <a:t>‹Nº›</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57" name="PlaceHolder 2"/>
          <p:cNvSpPr>
            <a:spLocks noGrp="1"/>
          </p:cNvSpPr>
          <p:nvPr>
            <p:ph/>
          </p:nvPr>
        </p:nvSpPr>
        <p:spPr>
          <a:xfrm>
            <a:off x="838080" y="1825560"/>
            <a:ext cx="252828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58" name="PlaceHolder 3"/>
          <p:cNvSpPr>
            <a:spLocks noGrp="1"/>
          </p:cNvSpPr>
          <p:nvPr>
            <p:ph/>
          </p:nvPr>
        </p:nvSpPr>
        <p:spPr>
          <a:xfrm>
            <a:off x="3493080" y="1825560"/>
            <a:ext cx="2528280" cy="435096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59" name="PlaceHolder 4"/>
          <p:cNvSpPr>
            <a:spLocks noGrp="1"/>
          </p:cNvSpPr>
          <p:nvPr>
            <p:ph/>
          </p:nvPr>
        </p:nvSpPr>
        <p:spPr>
          <a:xfrm>
            <a:off x="838080" y="4098240"/>
            <a:ext cx="252828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1EAED0AE-C4FE-4D01-83D3-B893362E80F2}"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7" name="PlaceHolder 2"/>
          <p:cNvSpPr>
            <a:spLocks noGrp="1"/>
          </p:cNvSpPr>
          <p:nvPr>
            <p:ph type="subTitle"/>
          </p:nvPr>
        </p:nvSpPr>
        <p:spPr>
          <a:xfrm>
            <a:off x="838080" y="1825560"/>
            <a:ext cx="5181120" cy="4350960"/>
          </a:xfrm>
          <a:prstGeom prst="rect">
            <a:avLst/>
          </a:prstGeom>
          <a:noFill/>
          <a:ln w="0">
            <a:noFill/>
          </a:ln>
        </p:spPr>
        <p:txBody>
          <a:bodyPr lIns="0" tIns="0" rIns="0" bIns="0" anchor="ctr">
            <a:noAutofit/>
          </a:bodyPr>
          <a:lstStyle/>
          <a:p>
            <a:pPr indent="0"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E45DA11C-7ADB-41D5-86F0-851F93AD4432}" type="slidenum">
              <a:t>‹Nº›</a:t>
            </a:fld>
            <a:endParaRPr/>
          </a:p>
        </p:txBody>
      </p:sp>
      <p:sp>
        <p:nvSpPr>
          <p:cNvPr id="2"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61" name="PlaceHolder 2"/>
          <p:cNvSpPr>
            <a:spLocks noGrp="1"/>
          </p:cNvSpPr>
          <p:nvPr>
            <p:ph/>
          </p:nvPr>
        </p:nvSpPr>
        <p:spPr>
          <a:xfrm>
            <a:off x="838080" y="1825560"/>
            <a:ext cx="2528280" cy="435096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62" name="PlaceHolder 3"/>
          <p:cNvSpPr>
            <a:spLocks noGrp="1"/>
          </p:cNvSpPr>
          <p:nvPr>
            <p:ph/>
          </p:nvPr>
        </p:nvSpPr>
        <p:spPr>
          <a:xfrm>
            <a:off x="3493080" y="1825560"/>
            <a:ext cx="252828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63" name="PlaceHolder 4"/>
          <p:cNvSpPr>
            <a:spLocks noGrp="1"/>
          </p:cNvSpPr>
          <p:nvPr>
            <p:ph/>
          </p:nvPr>
        </p:nvSpPr>
        <p:spPr>
          <a:xfrm>
            <a:off x="3493080" y="4098240"/>
            <a:ext cx="252828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7A7F97A3-7C51-47FB-84B2-AC0FEB505327}"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65" name="PlaceHolder 2"/>
          <p:cNvSpPr>
            <a:spLocks noGrp="1"/>
          </p:cNvSpPr>
          <p:nvPr>
            <p:ph/>
          </p:nvPr>
        </p:nvSpPr>
        <p:spPr>
          <a:xfrm>
            <a:off x="838080" y="1825560"/>
            <a:ext cx="252828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66" name="PlaceHolder 3"/>
          <p:cNvSpPr>
            <a:spLocks noGrp="1"/>
          </p:cNvSpPr>
          <p:nvPr>
            <p:ph/>
          </p:nvPr>
        </p:nvSpPr>
        <p:spPr>
          <a:xfrm>
            <a:off x="3493080" y="1825560"/>
            <a:ext cx="252828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67" name="PlaceHolder 4"/>
          <p:cNvSpPr>
            <a:spLocks noGrp="1"/>
          </p:cNvSpPr>
          <p:nvPr>
            <p:ph/>
          </p:nvPr>
        </p:nvSpPr>
        <p:spPr>
          <a:xfrm>
            <a:off x="838080" y="4098240"/>
            <a:ext cx="518112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0B811AE5-A9BD-4A65-80D8-B5FA210C7154}"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69" name="PlaceHolder 2"/>
          <p:cNvSpPr>
            <a:spLocks noGrp="1"/>
          </p:cNvSpPr>
          <p:nvPr>
            <p:ph/>
          </p:nvPr>
        </p:nvSpPr>
        <p:spPr>
          <a:xfrm>
            <a:off x="838080" y="1825560"/>
            <a:ext cx="518112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70" name="PlaceHolder 3"/>
          <p:cNvSpPr>
            <a:spLocks noGrp="1"/>
          </p:cNvSpPr>
          <p:nvPr>
            <p:ph/>
          </p:nvPr>
        </p:nvSpPr>
        <p:spPr>
          <a:xfrm>
            <a:off x="838080" y="4098240"/>
            <a:ext cx="518112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19DB0E5B-3DEC-4DE9-9FCE-5A6F21089F0C}" type="slidenum">
              <a:t>‹Nº›</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72" name="PlaceHolder 2"/>
          <p:cNvSpPr>
            <a:spLocks noGrp="1"/>
          </p:cNvSpPr>
          <p:nvPr>
            <p:ph/>
          </p:nvPr>
        </p:nvSpPr>
        <p:spPr>
          <a:xfrm>
            <a:off x="838080" y="1825560"/>
            <a:ext cx="252828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73" name="PlaceHolder 3"/>
          <p:cNvSpPr>
            <a:spLocks noGrp="1"/>
          </p:cNvSpPr>
          <p:nvPr>
            <p:ph/>
          </p:nvPr>
        </p:nvSpPr>
        <p:spPr>
          <a:xfrm>
            <a:off x="3493080" y="1825560"/>
            <a:ext cx="252828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74" name="PlaceHolder 4"/>
          <p:cNvSpPr>
            <a:spLocks noGrp="1"/>
          </p:cNvSpPr>
          <p:nvPr>
            <p:ph/>
          </p:nvPr>
        </p:nvSpPr>
        <p:spPr>
          <a:xfrm>
            <a:off x="838080" y="4098240"/>
            <a:ext cx="252828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75" name="PlaceHolder 5"/>
          <p:cNvSpPr>
            <a:spLocks noGrp="1"/>
          </p:cNvSpPr>
          <p:nvPr>
            <p:ph/>
          </p:nvPr>
        </p:nvSpPr>
        <p:spPr>
          <a:xfrm>
            <a:off x="3493080" y="4098240"/>
            <a:ext cx="252828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22A67FDD-0EA8-461F-9D9E-F0D7242FEC0A}" type="slidenum">
              <a:t>‹Nº›</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77" name="PlaceHolder 2"/>
          <p:cNvSpPr>
            <a:spLocks noGrp="1"/>
          </p:cNvSpPr>
          <p:nvPr>
            <p:ph/>
          </p:nvPr>
        </p:nvSpPr>
        <p:spPr>
          <a:xfrm>
            <a:off x="838080" y="1825560"/>
            <a:ext cx="166824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78" name="PlaceHolder 3"/>
          <p:cNvSpPr>
            <a:spLocks noGrp="1"/>
          </p:cNvSpPr>
          <p:nvPr>
            <p:ph/>
          </p:nvPr>
        </p:nvSpPr>
        <p:spPr>
          <a:xfrm>
            <a:off x="2590200" y="1825560"/>
            <a:ext cx="166824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79" name="PlaceHolder 4"/>
          <p:cNvSpPr>
            <a:spLocks noGrp="1"/>
          </p:cNvSpPr>
          <p:nvPr>
            <p:ph/>
          </p:nvPr>
        </p:nvSpPr>
        <p:spPr>
          <a:xfrm>
            <a:off x="4342320" y="1825560"/>
            <a:ext cx="166824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80" name="PlaceHolder 5"/>
          <p:cNvSpPr>
            <a:spLocks noGrp="1"/>
          </p:cNvSpPr>
          <p:nvPr>
            <p:ph/>
          </p:nvPr>
        </p:nvSpPr>
        <p:spPr>
          <a:xfrm>
            <a:off x="838080" y="4098240"/>
            <a:ext cx="166824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81" name="PlaceHolder 6"/>
          <p:cNvSpPr>
            <a:spLocks noGrp="1"/>
          </p:cNvSpPr>
          <p:nvPr>
            <p:ph/>
          </p:nvPr>
        </p:nvSpPr>
        <p:spPr>
          <a:xfrm>
            <a:off x="2590200" y="4098240"/>
            <a:ext cx="166824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82" name="PlaceHolder 7"/>
          <p:cNvSpPr>
            <a:spLocks noGrp="1"/>
          </p:cNvSpPr>
          <p:nvPr>
            <p:ph/>
          </p:nvPr>
        </p:nvSpPr>
        <p:spPr>
          <a:xfrm>
            <a:off x="4342320" y="4098240"/>
            <a:ext cx="166824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CDAFAAB1-66F1-4F59-AB5E-08A3C7BF230F}" type="slidenum">
              <a:t>‹Nº›</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9" name="PlaceHolder 2"/>
          <p:cNvSpPr>
            <a:spLocks noGrp="1"/>
          </p:cNvSpPr>
          <p:nvPr>
            <p:ph/>
          </p:nvPr>
        </p:nvSpPr>
        <p:spPr>
          <a:xfrm>
            <a:off x="838080" y="1825560"/>
            <a:ext cx="5181120" cy="435096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E77B966B-5943-409B-A87C-56FFEA955E78}" type="slidenum">
              <a:t>‹Nº›</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11" name="PlaceHolder 2"/>
          <p:cNvSpPr>
            <a:spLocks noGrp="1"/>
          </p:cNvSpPr>
          <p:nvPr>
            <p:ph/>
          </p:nvPr>
        </p:nvSpPr>
        <p:spPr>
          <a:xfrm>
            <a:off x="838080" y="1825560"/>
            <a:ext cx="2528280" cy="435096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12" name="PlaceHolder 3"/>
          <p:cNvSpPr>
            <a:spLocks noGrp="1"/>
          </p:cNvSpPr>
          <p:nvPr>
            <p:ph/>
          </p:nvPr>
        </p:nvSpPr>
        <p:spPr>
          <a:xfrm>
            <a:off x="3493080" y="1825560"/>
            <a:ext cx="2528280" cy="435096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35783880-3573-4519-BD47-994B365481CB}"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84B0C08D-2556-4570-AB25-951E6E27720F}"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E5F6D265-0031-4C7C-9AA8-927DB13D263D}"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16" name="PlaceHolder 2"/>
          <p:cNvSpPr>
            <a:spLocks noGrp="1"/>
          </p:cNvSpPr>
          <p:nvPr>
            <p:ph/>
          </p:nvPr>
        </p:nvSpPr>
        <p:spPr>
          <a:xfrm>
            <a:off x="838080" y="1825560"/>
            <a:ext cx="252828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17" name="PlaceHolder 3"/>
          <p:cNvSpPr>
            <a:spLocks noGrp="1"/>
          </p:cNvSpPr>
          <p:nvPr>
            <p:ph/>
          </p:nvPr>
        </p:nvSpPr>
        <p:spPr>
          <a:xfrm>
            <a:off x="3493080" y="1825560"/>
            <a:ext cx="2528280" cy="435096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18" name="PlaceHolder 4"/>
          <p:cNvSpPr>
            <a:spLocks noGrp="1"/>
          </p:cNvSpPr>
          <p:nvPr>
            <p:ph/>
          </p:nvPr>
        </p:nvSpPr>
        <p:spPr>
          <a:xfrm>
            <a:off x="838080" y="4098240"/>
            <a:ext cx="252828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21E54AA3-DE18-4E7F-867B-815E32D822E2}"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20" name="PlaceHolder 2"/>
          <p:cNvSpPr>
            <a:spLocks noGrp="1"/>
          </p:cNvSpPr>
          <p:nvPr>
            <p:ph/>
          </p:nvPr>
        </p:nvSpPr>
        <p:spPr>
          <a:xfrm>
            <a:off x="838080" y="1825560"/>
            <a:ext cx="2528280" cy="435096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21" name="PlaceHolder 3"/>
          <p:cNvSpPr>
            <a:spLocks noGrp="1"/>
          </p:cNvSpPr>
          <p:nvPr>
            <p:ph/>
          </p:nvPr>
        </p:nvSpPr>
        <p:spPr>
          <a:xfrm>
            <a:off x="3493080" y="1825560"/>
            <a:ext cx="252828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22" name="PlaceHolder 4"/>
          <p:cNvSpPr>
            <a:spLocks noGrp="1"/>
          </p:cNvSpPr>
          <p:nvPr>
            <p:ph/>
          </p:nvPr>
        </p:nvSpPr>
        <p:spPr>
          <a:xfrm>
            <a:off x="3493080" y="4098240"/>
            <a:ext cx="252828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CE3F8172-D89F-4801-81FF-81220A74C4C8}"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24" name="PlaceHolder 2"/>
          <p:cNvSpPr>
            <a:spLocks noGrp="1"/>
          </p:cNvSpPr>
          <p:nvPr>
            <p:ph/>
          </p:nvPr>
        </p:nvSpPr>
        <p:spPr>
          <a:xfrm>
            <a:off x="838080" y="1825560"/>
            <a:ext cx="252828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25" name="PlaceHolder 3"/>
          <p:cNvSpPr>
            <a:spLocks noGrp="1"/>
          </p:cNvSpPr>
          <p:nvPr>
            <p:ph/>
          </p:nvPr>
        </p:nvSpPr>
        <p:spPr>
          <a:xfrm>
            <a:off x="3493080" y="1825560"/>
            <a:ext cx="252828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26" name="PlaceHolder 4"/>
          <p:cNvSpPr>
            <a:spLocks noGrp="1"/>
          </p:cNvSpPr>
          <p:nvPr>
            <p:ph/>
          </p:nvPr>
        </p:nvSpPr>
        <p:spPr>
          <a:xfrm>
            <a:off x="838080" y="4098240"/>
            <a:ext cx="518112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AF3593D3-680B-4359-9A71-718B161D35CD}"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5240" cy="1325160"/>
          </a:xfrm>
          <a:prstGeom prst="rect">
            <a:avLst/>
          </a:prstGeom>
          <a:noFill/>
          <a:ln w="0">
            <a:noFill/>
          </a:ln>
        </p:spPr>
        <p:txBody>
          <a:bodyPr anchor="ctr">
            <a:normAutofit/>
          </a:bodyPr>
          <a:lstStyle/>
          <a:p>
            <a:pPr indent="0">
              <a:buNone/>
            </a:pPr>
            <a:r>
              <a:rPr lang="en-US" sz="4400" b="0" strike="noStrike" spc="-1">
                <a:solidFill>
                  <a:srgbClr val="000000"/>
                </a:solidFill>
                <a:latin typeface="Arial"/>
              </a:rPr>
              <a:t>Click to edit the title text format</a:t>
            </a:r>
          </a:p>
        </p:txBody>
      </p:sp>
      <p:sp>
        <p:nvSpPr>
          <p:cNvPr id="7" name="PlaceHolder 2"/>
          <p:cNvSpPr>
            <a:spLocks noGrp="1"/>
          </p:cNvSpPr>
          <p:nvPr>
            <p:ph type="body"/>
          </p:nvPr>
        </p:nvSpPr>
        <p:spPr>
          <a:xfrm>
            <a:off x="838080" y="1825560"/>
            <a:ext cx="5181120" cy="4350960"/>
          </a:xfrm>
          <a:prstGeom prst="rect">
            <a:avLst/>
          </a:prstGeom>
          <a:noFill/>
          <a:ln w="0">
            <a:noFill/>
          </a:ln>
        </p:spPr>
        <p:txBody>
          <a:bodyPr anchor="t">
            <a:normAutofit fontScale="90000"/>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800" b="0" strike="noStrike" spc="-1">
                <a:solidFill>
                  <a:srgbClr val="000000"/>
                </a:solidFill>
                <a:latin typeface="Arial"/>
              </a:rPr>
              <a:t>Seventh Outline Level</a:t>
            </a:r>
          </a:p>
        </p:txBody>
      </p:sp>
      <p:sp>
        <p:nvSpPr>
          <p:cNvPr id="2" name="PlaceHolder 3"/>
          <p:cNvSpPr>
            <a:spLocks noGrp="1"/>
          </p:cNvSpPr>
          <p:nvPr>
            <p:ph type="body"/>
          </p:nvPr>
        </p:nvSpPr>
        <p:spPr>
          <a:xfrm>
            <a:off x="6172200" y="1825560"/>
            <a:ext cx="5181120" cy="4350960"/>
          </a:xfrm>
          <a:prstGeom prst="rect">
            <a:avLst/>
          </a:prstGeom>
          <a:noFill/>
          <a:ln w="0">
            <a:noFill/>
          </a:ln>
        </p:spPr>
        <p:txBody>
          <a:bodyPr anchor="t">
            <a:normAutofit fontScale="90000"/>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800" b="0" strike="noStrike" spc="-1">
                <a:solidFill>
                  <a:srgbClr val="000000"/>
                </a:solidFill>
                <a:latin typeface="Arial"/>
              </a:rPr>
              <a:t>Seventh Outline Level</a:t>
            </a:r>
          </a:p>
        </p:txBody>
      </p:sp>
      <p:sp>
        <p:nvSpPr>
          <p:cNvPr id="3" name="PlaceHolder 4"/>
          <p:cNvSpPr>
            <a:spLocks noGrp="1"/>
          </p:cNvSpPr>
          <p:nvPr>
            <p:ph type="dt" idx="1"/>
          </p:nvPr>
        </p:nvSpPr>
        <p:spPr>
          <a:xfrm>
            <a:off x="838080" y="6356520"/>
            <a:ext cx="2742840" cy="364680"/>
          </a:xfrm>
          <a:prstGeom prst="rect">
            <a:avLst/>
          </a:prstGeom>
          <a:noFill/>
          <a:ln w="0">
            <a:noFill/>
          </a:ln>
        </p:spPr>
        <p:txBody>
          <a:bodyPr anchor="ctr">
            <a:noAutofit/>
          </a:bodyPr>
          <a:lstStyle>
            <a:lvl1pPr indent="0">
              <a:buNone/>
              <a:defRPr lang="en-US" sz="1400" b="0" strike="noStrike" spc="-1">
                <a:latin typeface="Times New Roman"/>
              </a:defRPr>
            </a:lvl1pPr>
          </a:lstStyle>
          <a:p>
            <a:pPr indent="0">
              <a:buNone/>
            </a:pPr>
            <a:r>
              <a:rPr lang="en-US" sz="1400" b="0" strike="noStrike" spc="-1">
                <a:latin typeface="Times New Roman"/>
              </a:rPr>
              <a:t>&lt;date/time&gt;</a:t>
            </a:r>
          </a:p>
        </p:txBody>
      </p:sp>
      <p:sp>
        <p:nvSpPr>
          <p:cNvPr id="4" name="PlaceHolder 5"/>
          <p:cNvSpPr>
            <a:spLocks noGrp="1"/>
          </p:cNvSpPr>
          <p:nvPr>
            <p:ph type="ftr" idx="2"/>
          </p:nvPr>
        </p:nvSpPr>
        <p:spPr>
          <a:xfrm>
            <a:off x="4038480" y="6356520"/>
            <a:ext cx="4114440" cy="364680"/>
          </a:xfrm>
          <a:prstGeom prst="rect">
            <a:avLst/>
          </a:prstGeom>
          <a:noFill/>
          <a:ln w="0">
            <a:noFill/>
          </a:ln>
        </p:spPr>
        <p:txBody>
          <a:bodyPr anchor="ctr">
            <a:noAutofit/>
          </a:bodyPr>
          <a:lstStyle>
            <a:lvl1pPr indent="0" algn="ctr">
              <a:buNone/>
              <a:defRPr lang="en-US" sz="1400" b="0" strike="noStrike" spc="-1">
                <a:latin typeface="Times New Roman"/>
              </a:defRPr>
            </a:lvl1pPr>
          </a:lstStyle>
          <a:p>
            <a:pPr indent="0" algn="ctr">
              <a:buNone/>
            </a:pPr>
            <a:r>
              <a:rPr lang="en-US" sz="1400" b="0" strike="noStrike" spc="-1">
                <a:latin typeface="Times New Roman"/>
              </a:rPr>
              <a:t>&lt;footer&gt;</a:t>
            </a:r>
          </a:p>
        </p:txBody>
      </p:sp>
      <p:sp>
        <p:nvSpPr>
          <p:cNvPr id="5" name="PlaceHolder 6"/>
          <p:cNvSpPr>
            <a:spLocks noGrp="1"/>
          </p:cNvSpPr>
          <p:nvPr>
            <p:ph type="sldNum" idx="3"/>
          </p:nvPr>
        </p:nvSpPr>
        <p:spPr>
          <a:xfrm>
            <a:off x="8610480" y="6356520"/>
            <a:ext cx="2742840" cy="364680"/>
          </a:xfrm>
          <a:prstGeom prst="rect">
            <a:avLst/>
          </a:prstGeom>
          <a:noFill/>
          <a:ln w="0">
            <a:noFill/>
          </a:ln>
        </p:spPr>
        <p:txBody>
          <a:bodyPr anchor="ctr">
            <a:noAutofit/>
          </a:bodyPr>
          <a:lstStyle>
            <a:lvl1pPr indent="0" algn="r">
              <a:lnSpc>
                <a:spcPct val="100000"/>
              </a:lnSpc>
              <a:buNone/>
              <a:tabLst>
                <a:tab pos="0" algn="l"/>
              </a:tabLst>
              <a:defRPr lang="en-GB" sz="1200" b="0" strike="noStrike" spc="-1">
                <a:solidFill>
                  <a:schemeClr val="lt1"/>
                </a:solidFill>
                <a:latin typeface="Calibri"/>
                <a:ea typeface="Calibri"/>
              </a:defRPr>
            </a:lvl1pPr>
          </a:lstStyle>
          <a:p>
            <a:pPr indent="0" algn="r">
              <a:lnSpc>
                <a:spcPct val="100000"/>
              </a:lnSpc>
              <a:buNone/>
              <a:tabLst>
                <a:tab pos="0" algn="l"/>
              </a:tabLst>
            </a:pPr>
            <a:fld id="{2EFF519F-4A68-454B-BDF1-1C7B0B0CD279}" type="slidenum">
              <a:rPr lang="en-GB" sz="1200" b="0" strike="noStrike" spc="-1">
                <a:solidFill>
                  <a:schemeClr val="lt1"/>
                </a:solidFill>
                <a:latin typeface="Calibri"/>
                <a:ea typeface="Calibri"/>
              </a:rPr>
              <a:t>‹Nº›</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838080" y="365040"/>
            <a:ext cx="10515240" cy="1325160"/>
          </a:xfrm>
          <a:prstGeom prst="rect">
            <a:avLst/>
          </a:prstGeom>
          <a:noFill/>
          <a:ln w="0">
            <a:noFill/>
          </a:ln>
        </p:spPr>
        <p:txBody>
          <a:bodyPr anchor="ctr">
            <a:normAutofit/>
          </a:bodyPr>
          <a:lstStyle/>
          <a:p>
            <a:pPr indent="0">
              <a:buNone/>
            </a:pPr>
            <a:r>
              <a:rPr lang="en-US" sz="4400" b="0" strike="noStrike" spc="-1">
                <a:solidFill>
                  <a:srgbClr val="000000"/>
                </a:solidFill>
                <a:latin typeface="Arial"/>
              </a:rPr>
              <a:t>Click to edit the title text format</a:t>
            </a:r>
          </a:p>
        </p:txBody>
      </p:sp>
      <p:sp>
        <p:nvSpPr>
          <p:cNvPr id="43" name="PlaceHolder 2"/>
          <p:cNvSpPr>
            <a:spLocks noGrp="1"/>
          </p:cNvSpPr>
          <p:nvPr>
            <p:ph type="body"/>
          </p:nvPr>
        </p:nvSpPr>
        <p:spPr>
          <a:xfrm>
            <a:off x="838080" y="1825560"/>
            <a:ext cx="10515240" cy="4350960"/>
          </a:xfrm>
          <a:prstGeom prst="rect">
            <a:avLst/>
          </a:prstGeom>
          <a:noFill/>
          <a:ln w="0">
            <a:noFill/>
          </a:ln>
        </p:spPr>
        <p:txBody>
          <a:bodyPr anchor="t">
            <a:normAutofit/>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800" b="0" strike="noStrike" spc="-1">
                <a:solidFill>
                  <a:srgbClr val="000000"/>
                </a:solidFill>
                <a:latin typeface="Arial"/>
              </a:rPr>
              <a:t>Seventh Outline Level</a:t>
            </a:r>
          </a:p>
        </p:txBody>
      </p:sp>
      <p:sp>
        <p:nvSpPr>
          <p:cNvPr id="44"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indent="0">
              <a:buNone/>
              <a:defRPr lang="en-US" sz="1400" b="0" strike="noStrike" spc="-1">
                <a:latin typeface="Times New Roman"/>
              </a:defRPr>
            </a:lvl1pPr>
          </a:lstStyle>
          <a:p>
            <a:pPr indent="0">
              <a:buNone/>
            </a:pPr>
            <a:r>
              <a:rPr lang="en-US" sz="1400" b="0" strike="noStrike" spc="-1">
                <a:latin typeface="Times New Roman"/>
              </a:rPr>
              <a:t>&lt;date/time&gt;</a:t>
            </a:r>
          </a:p>
        </p:txBody>
      </p:sp>
      <p:sp>
        <p:nvSpPr>
          <p:cNvPr id="45"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indent="0" algn="ctr">
              <a:buNone/>
              <a:defRPr lang="en-US" sz="1400" b="0" strike="noStrike" spc="-1">
                <a:latin typeface="Times New Roman"/>
              </a:defRPr>
            </a:lvl1pPr>
          </a:lstStyle>
          <a:p>
            <a:pPr indent="0" algn="ctr">
              <a:buNone/>
            </a:pPr>
            <a:r>
              <a:rPr lang="en-US" sz="1400" b="0" strike="noStrike" spc="-1">
                <a:latin typeface="Times New Roman"/>
              </a:rPr>
              <a:t>&lt;footer&gt;</a:t>
            </a:r>
          </a:p>
        </p:txBody>
      </p:sp>
      <p:sp>
        <p:nvSpPr>
          <p:cNvPr id="46"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indent="0" algn="r">
              <a:lnSpc>
                <a:spcPct val="100000"/>
              </a:lnSpc>
              <a:buNone/>
              <a:tabLst>
                <a:tab pos="0" algn="l"/>
              </a:tabLst>
              <a:defRPr lang="en-GB" sz="1200" b="0" strike="noStrike" spc="-1">
                <a:solidFill>
                  <a:schemeClr val="lt1"/>
                </a:solidFill>
                <a:latin typeface="Calibri"/>
                <a:ea typeface="Calibri"/>
              </a:defRPr>
            </a:lvl1pPr>
          </a:lstStyle>
          <a:p>
            <a:pPr indent="0" algn="r">
              <a:lnSpc>
                <a:spcPct val="100000"/>
              </a:lnSpc>
              <a:buNone/>
              <a:tabLst>
                <a:tab pos="0" algn="l"/>
              </a:tabLst>
            </a:pPr>
            <a:fld id="{FD1196E1-7F7A-4CCE-8A6D-E80F1F27995A}" type="slidenum">
              <a:rPr lang="en-GB" sz="1200" b="0" strike="noStrike" spc="-1">
                <a:solidFill>
                  <a:schemeClr val="lt1"/>
                </a:solidFill>
                <a:latin typeface="Calibri"/>
                <a:ea typeface="Calibri"/>
              </a:rPr>
              <a:t>‹Nº›</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http://www.r2d3.us/visual-intro-to-machine-learning-part-1/"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2276640" y="2330280"/>
            <a:ext cx="7638480" cy="2197440"/>
          </a:xfrm>
          <a:prstGeom prst="rect">
            <a:avLst/>
          </a:prstGeom>
          <a:noFill/>
          <a:ln w="0">
            <a:noFill/>
          </a:ln>
        </p:spPr>
        <p:txBody>
          <a:bodyPr anchor="ctr">
            <a:normAutofit/>
          </a:bodyPr>
          <a:lstStyle/>
          <a:p>
            <a:pPr indent="0" algn="ctr">
              <a:lnSpc>
                <a:spcPct val="90000"/>
              </a:lnSpc>
              <a:buNone/>
              <a:tabLst>
                <a:tab pos="0" algn="l"/>
              </a:tabLst>
            </a:pPr>
            <a:r>
              <a:rPr lang="en-GB" sz="4400" b="0" strike="noStrike" spc="-1">
                <a:solidFill>
                  <a:srgbClr val="FF0000"/>
                </a:solidFill>
                <a:latin typeface="Calibri"/>
                <a:ea typeface="Calibri"/>
              </a:rPr>
              <a:t>Machine Learning – Árboles de decisión</a:t>
            </a:r>
            <a:endParaRPr lang="en-US" sz="4400" b="0" strike="noStrike" spc="-1">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GB" sz="4400" b="0" strike="noStrike" spc="-1">
                <a:solidFill>
                  <a:srgbClr val="FF0000"/>
                </a:solidFill>
                <a:latin typeface="Calibri"/>
                <a:ea typeface="Calibri"/>
              </a:rPr>
              <a:t>Mejores splits</a:t>
            </a:r>
            <a:endParaRPr lang="en-US" sz="4400" b="0" strike="noStrike" spc="-1">
              <a:solidFill>
                <a:srgbClr val="000000"/>
              </a:solidFill>
              <a:latin typeface="Arial"/>
            </a:endParaRPr>
          </a:p>
        </p:txBody>
      </p:sp>
      <p:sp>
        <p:nvSpPr>
          <p:cNvPr id="113" name="PlaceHolder 2"/>
          <p:cNvSpPr>
            <a:spLocks noGrp="1"/>
          </p:cNvSpPr>
          <p:nvPr>
            <p:ph/>
          </p:nvPr>
        </p:nvSpPr>
        <p:spPr>
          <a:xfrm>
            <a:off x="838080" y="1569240"/>
            <a:ext cx="10515240" cy="4350960"/>
          </a:xfrm>
          <a:prstGeom prst="rect">
            <a:avLst/>
          </a:prstGeom>
          <a:noFill/>
          <a:ln w="0">
            <a:noFill/>
          </a:ln>
        </p:spPr>
        <p:txBody>
          <a:bodyPr anchor="t">
            <a:normAutofit fontScale="85000" lnSpcReduction="20000"/>
          </a:bodyPr>
          <a:lstStyle/>
          <a:p>
            <a:pPr indent="0">
              <a:lnSpc>
                <a:spcPct val="100000"/>
              </a:lnSpc>
              <a:buNone/>
              <a:tabLst>
                <a:tab pos="0" algn="l"/>
              </a:tabLst>
            </a:pPr>
            <a:r>
              <a:rPr lang="es-ES" sz="1400" b="0" strike="noStrike" spc="-1" dirty="0">
                <a:solidFill>
                  <a:srgbClr val="FFFFFF"/>
                </a:solidFill>
                <a:latin typeface="Calibri"/>
                <a:ea typeface="Calibri"/>
              </a:rPr>
              <a:t>El algoritmo CART divide cada nodo de la manera que </a:t>
            </a:r>
            <a:r>
              <a:rPr lang="es-ES" sz="1400" b="1" strike="noStrike" spc="-1" dirty="0">
                <a:solidFill>
                  <a:srgbClr val="FFFFFF"/>
                </a:solidFill>
                <a:latin typeface="Calibri"/>
                <a:ea typeface="Calibri"/>
              </a:rPr>
              <a:t>minimiza la suma ponderada de la impureza sus hijos</a:t>
            </a:r>
            <a:r>
              <a:rPr lang="es-ES" sz="1400" b="0" strike="noStrike" spc="-1" dirty="0">
                <a:solidFill>
                  <a:srgbClr val="FFFFFF"/>
                </a:solidFill>
                <a:latin typeface="Calibri"/>
                <a:ea typeface="Calibri"/>
              </a:rPr>
              <a:t>. </a:t>
            </a:r>
            <a:endParaRPr lang="en-US" sz="1400" b="0" strike="noStrike" spc="-1" dirty="0">
              <a:solidFill>
                <a:srgbClr val="000000"/>
              </a:solidFill>
              <a:latin typeface="Arial"/>
            </a:endParaRPr>
          </a:p>
          <a:p>
            <a:pPr indent="0">
              <a:lnSpc>
                <a:spcPct val="100000"/>
              </a:lnSpc>
              <a:buNone/>
              <a:tabLst>
                <a:tab pos="0" algn="l"/>
              </a:tabLst>
            </a:pPr>
            <a:endParaRPr lang="en-US" sz="1400" b="0" strike="noStrike" spc="-1" dirty="0">
              <a:solidFill>
                <a:srgbClr val="000000"/>
              </a:solidFill>
              <a:latin typeface="Arial"/>
            </a:endParaRPr>
          </a:p>
          <a:p>
            <a:pPr indent="0">
              <a:lnSpc>
                <a:spcPct val="100000"/>
              </a:lnSpc>
              <a:buNone/>
              <a:tabLst>
                <a:tab pos="0" algn="l"/>
              </a:tabLst>
            </a:pPr>
            <a:r>
              <a:rPr lang="es-ES" sz="1400" b="0" strike="noStrike" spc="-1" dirty="0">
                <a:solidFill>
                  <a:srgbClr val="FFFFFF"/>
                </a:solidFill>
                <a:latin typeface="Calibri"/>
                <a:ea typeface="Calibri"/>
              </a:rPr>
              <a:t>El algoritmo comienza dividiendo los datos de </a:t>
            </a:r>
            <a:r>
              <a:rPr lang="es-ES" sz="1400" b="0" strike="noStrike" spc="-1" dirty="0" err="1">
                <a:solidFill>
                  <a:srgbClr val="FFFFFF"/>
                </a:solidFill>
                <a:latin typeface="Calibri"/>
                <a:ea typeface="Calibri"/>
              </a:rPr>
              <a:t>train</a:t>
            </a:r>
            <a:r>
              <a:rPr lang="es-ES" sz="1400" b="0" strike="noStrike" spc="-1" dirty="0">
                <a:solidFill>
                  <a:srgbClr val="FFFFFF"/>
                </a:solidFill>
                <a:latin typeface="Calibri"/>
                <a:ea typeface="Calibri"/>
              </a:rPr>
              <a:t> en dos subconjuntos, utilizando una única variable k y un umbral </a:t>
            </a:r>
            <a:r>
              <a:rPr lang="es-ES" sz="1400" b="0" strike="noStrike" spc="-1" dirty="0" err="1">
                <a:solidFill>
                  <a:srgbClr val="FFFFFF"/>
                </a:solidFill>
                <a:latin typeface="Calibri"/>
                <a:ea typeface="Calibri"/>
              </a:rPr>
              <a:t>tk</a:t>
            </a:r>
            <a:r>
              <a:rPr lang="es-ES" sz="1400" b="0" strike="noStrike" spc="-1" dirty="0">
                <a:solidFill>
                  <a:srgbClr val="FFFFFF"/>
                </a:solidFill>
                <a:latin typeface="Calibri"/>
                <a:ea typeface="Calibri"/>
              </a:rPr>
              <a:t> (</a:t>
            </a:r>
            <a:r>
              <a:rPr lang="es-ES" sz="1400" b="0" strike="noStrike" spc="-1" dirty="0" err="1">
                <a:solidFill>
                  <a:srgbClr val="FFFFFF"/>
                </a:solidFill>
                <a:latin typeface="Calibri"/>
                <a:ea typeface="Calibri"/>
              </a:rPr>
              <a:t>e.g</a:t>
            </a:r>
            <a:r>
              <a:rPr lang="es-ES" sz="1400" b="0" strike="noStrike" spc="-1" dirty="0">
                <a:solidFill>
                  <a:srgbClr val="FFFFFF"/>
                </a:solidFill>
                <a:latin typeface="Calibri"/>
                <a:ea typeface="Calibri"/>
              </a:rPr>
              <a:t>., “</a:t>
            </a:r>
            <a:r>
              <a:rPr lang="es-ES" sz="1400" b="0" strike="noStrike" spc="-1" dirty="0" err="1">
                <a:solidFill>
                  <a:srgbClr val="FFFFFF"/>
                </a:solidFill>
                <a:latin typeface="Calibri"/>
                <a:ea typeface="Calibri"/>
              </a:rPr>
              <a:t>petal</a:t>
            </a:r>
            <a:r>
              <a:rPr lang="es-ES" sz="1400" b="0" strike="noStrike" spc="-1" dirty="0">
                <a:solidFill>
                  <a:srgbClr val="FFFFFF"/>
                </a:solidFill>
                <a:latin typeface="Calibri"/>
                <a:ea typeface="Calibri"/>
              </a:rPr>
              <a:t> </a:t>
            </a:r>
            <a:r>
              <a:rPr lang="es-ES" sz="1400" b="0" strike="noStrike" spc="-1" dirty="0" err="1">
                <a:solidFill>
                  <a:srgbClr val="FFFFFF"/>
                </a:solidFill>
                <a:latin typeface="Calibri"/>
                <a:ea typeface="Calibri"/>
              </a:rPr>
              <a:t>length</a:t>
            </a:r>
            <a:r>
              <a:rPr lang="es-ES" sz="1400" b="0" strike="noStrike" spc="-1" dirty="0">
                <a:solidFill>
                  <a:srgbClr val="FFFFFF"/>
                </a:solidFill>
                <a:latin typeface="Calibri"/>
                <a:ea typeface="Calibri"/>
              </a:rPr>
              <a:t> ≤ 2.45 cm”). Lo que busca el </a:t>
            </a:r>
            <a:r>
              <a:rPr lang="es-ES" sz="1400" b="0" strike="noStrike" spc="-1" dirty="0" err="1">
                <a:solidFill>
                  <a:srgbClr val="FFFFFF"/>
                </a:solidFill>
                <a:latin typeface="Calibri"/>
                <a:ea typeface="Calibri"/>
              </a:rPr>
              <a:t>el</a:t>
            </a:r>
            <a:r>
              <a:rPr lang="es-ES" sz="1400" b="0" strike="noStrike" spc="-1" dirty="0">
                <a:solidFill>
                  <a:srgbClr val="FFFFFF"/>
                </a:solidFill>
                <a:latin typeface="Calibri"/>
                <a:ea typeface="Calibri"/>
              </a:rPr>
              <a:t> par (</a:t>
            </a:r>
            <a:r>
              <a:rPr lang="es-ES" sz="1400" b="0" strike="noStrike" spc="-1" dirty="0" err="1">
                <a:solidFill>
                  <a:srgbClr val="FFFFFF"/>
                </a:solidFill>
                <a:latin typeface="Calibri"/>
                <a:ea typeface="Calibri"/>
              </a:rPr>
              <a:t>k,tk</a:t>
            </a:r>
            <a:r>
              <a:rPr lang="es-ES" sz="1400" b="0" strike="noStrike" spc="-1" dirty="0">
                <a:solidFill>
                  <a:srgbClr val="FFFFFF"/>
                </a:solidFill>
                <a:latin typeface="Calibri"/>
                <a:ea typeface="Calibri"/>
              </a:rPr>
              <a:t>) que produzca los subconjuntos más puros (ponderados por su tamaño).</a:t>
            </a:r>
            <a:endParaRPr lang="en-US" sz="1400" b="0" strike="noStrike" spc="-1" dirty="0">
              <a:solidFill>
                <a:srgbClr val="000000"/>
              </a:solidFill>
              <a:latin typeface="Arial"/>
            </a:endParaRPr>
          </a:p>
          <a:p>
            <a:pPr indent="0">
              <a:lnSpc>
                <a:spcPct val="100000"/>
              </a:lnSpc>
              <a:buNone/>
              <a:tabLst>
                <a:tab pos="0" algn="l"/>
              </a:tabLst>
            </a:pPr>
            <a:endParaRPr lang="en-US" sz="1400" b="0" strike="noStrike" spc="-1" dirty="0">
              <a:solidFill>
                <a:srgbClr val="000000"/>
              </a:solidFill>
              <a:latin typeface="Arial"/>
            </a:endParaRPr>
          </a:p>
          <a:p>
            <a:pPr indent="0">
              <a:lnSpc>
                <a:spcPct val="100000"/>
              </a:lnSpc>
              <a:buNone/>
              <a:tabLst>
                <a:tab pos="0" algn="l"/>
              </a:tabLst>
            </a:pPr>
            <a:r>
              <a:rPr lang="es-ES" sz="1400" b="0" strike="noStrike" spc="-1" dirty="0">
                <a:solidFill>
                  <a:srgbClr val="FFFFFF"/>
                </a:solidFill>
                <a:latin typeface="Calibri"/>
                <a:ea typeface="Calibri"/>
              </a:rPr>
              <a:t>Esta es la </a:t>
            </a:r>
            <a:r>
              <a:rPr lang="es-ES" sz="1400" b="1" strike="noStrike" spc="-1" dirty="0">
                <a:solidFill>
                  <a:srgbClr val="FFFFFF"/>
                </a:solidFill>
                <a:latin typeface="Calibri"/>
                <a:ea typeface="Calibri"/>
              </a:rPr>
              <a:t>función de coste </a:t>
            </a:r>
            <a:r>
              <a:rPr lang="es-ES" sz="1400" b="0" strike="noStrike" spc="-1" dirty="0">
                <a:solidFill>
                  <a:srgbClr val="FFFFFF"/>
                </a:solidFill>
                <a:latin typeface="Calibri"/>
                <a:ea typeface="Calibri"/>
              </a:rPr>
              <a:t>que el algoritmo trata de minimizar:</a:t>
            </a:r>
            <a:endParaRPr lang="en-US" sz="1400" b="0" strike="noStrike" spc="-1" dirty="0">
              <a:solidFill>
                <a:srgbClr val="000000"/>
              </a:solidFill>
              <a:latin typeface="Arial"/>
            </a:endParaRPr>
          </a:p>
          <a:p>
            <a:pPr indent="0">
              <a:lnSpc>
                <a:spcPct val="100000"/>
              </a:lnSpc>
              <a:buNone/>
              <a:tabLst>
                <a:tab pos="0" algn="l"/>
              </a:tabLst>
            </a:pPr>
            <a:endParaRPr lang="en-US" sz="1400" b="0" strike="noStrike" spc="-1" dirty="0">
              <a:solidFill>
                <a:srgbClr val="000000"/>
              </a:solidFill>
              <a:latin typeface="Arial"/>
            </a:endParaRPr>
          </a:p>
          <a:p>
            <a:pPr indent="0">
              <a:lnSpc>
                <a:spcPct val="100000"/>
              </a:lnSpc>
              <a:buNone/>
              <a:tabLst>
                <a:tab pos="0" algn="l"/>
              </a:tabLst>
            </a:pPr>
            <a:endParaRPr lang="en-US" sz="1400" b="0" strike="noStrike" spc="-1" dirty="0">
              <a:solidFill>
                <a:srgbClr val="000000"/>
              </a:solidFill>
              <a:latin typeface="Arial"/>
            </a:endParaRPr>
          </a:p>
          <a:p>
            <a:pPr indent="0">
              <a:lnSpc>
                <a:spcPct val="100000"/>
              </a:lnSpc>
              <a:buNone/>
              <a:tabLst>
                <a:tab pos="0" algn="l"/>
              </a:tabLst>
            </a:pPr>
            <a:endParaRPr lang="en-US" sz="1400" b="0" strike="noStrike" spc="-1" dirty="0">
              <a:solidFill>
                <a:srgbClr val="000000"/>
              </a:solidFill>
              <a:latin typeface="Arial"/>
            </a:endParaRPr>
          </a:p>
          <a:p>
            <a:pPr marL="285840" indent="-285840">
              <a:lnSpc>
                <a:spcPct val="100000"/>
              </a:lnSpc>
              <a:buClr>
                <a:srgbClr val="000000"/>
              </a:buClr>
              <a:buFont typeface="Arial"/>
              <a:buChar char="•"/>
              <a:tabLst>
                <a:tab pos="0" algn="l"/>
              </a:tabLst>
            </a:pPr>
            <a:r>
              <a:rPr lang="es-ES" sz="1400" b="0" strike="noStrike" spc="-1" dirty="0">
                <a:solidFill>
                  <a:srgbClr val="FFFFFF"/>
                </a:solidFill>
                <a:latin typeface="Calibri"/>
                <a:ea typeface="Calibri"/>
              </a:rPr>
              <a:t> </a:t>
            </a:r>
            <a:endParaRPr lang="en-US" sz="1400" b="0" strike="noStrike" spc="-1" dirty="0">
              <a:solidFill>
                <a:srgbClr val="000000"/>
              </a:solidFill>
              <a:latin typeface="Arial"/>
            </a:endParaRPr>
          </a:p>
          <a:p>
            <a:pPr indent="0">
              <a:lnSpc>
                <a:spcPct val="100000"/>
              </a:lnSpc>
              <a:buNone/>
              <a:tabLst>
                <a:tab pos="0" algn="l"/>
              </a:tabLst>
            </a:pPr>
            <a:endParaRPr lang="en-US" sz="1400" b="0" strike="noStrike" spc="-1" dirty="0">
              <a:solidFill>
                <a:srgbClr val="000000"/>
              </a:solidFill>
              <a:latin typeface="Arial"/>
            </a:endParaRPr>
          </a:p>
          <a:p>
            <a:pPr indent="0">
              <a:lnSpc>
                <a:spcPct val="100000"/>
              </a:lnSpc>
              <a:buNone/>
              <a:tabLst>
                <a:tab pos="0" algn="l"/>
              </a:tabLst>
            </a:pPr>
            <a:endParaRPr lang="en-US" sz="1400" b="0" strike="noStrike" spc="-1" dirty="0">
              <a:solidFill>
                <a:srgbClr val="000000"/>
              </a:solidFill>
              <a:latin typeface="Arial"/>
            </a:endParaRPr>
          </a:p>
          <a:p>
            <a:pPr indent="0">
              <a:lnSpc>
                <a:spcPct val="100000"/>
              </a:lnSpc>
              <a:buNone/>
              <a:tabLst>
                <a:tab pos="0" algn="l"/>
              </a:tabLst>
            </a:pPr>
            <a:r>
              <a:rPr lang="es-ES" sz="1400" b="0" strike="noStrike" spc="-1" dirty="0">
                <a:solidFill>
                  <a:srgbClr val="FFFFFF"/>
                </a:solidFill>
                <a:latin typeface="Calibri"/>
                <a:ea typeface="Calibri"/>
              </a:rPr>
              <a:t>Una vez que el algoritmo CART ha dividido con éxito el conjunto de entrenamiento en dos, divide los subconjuntos usando la misma lógica, luego los </a:t>
            </a:r>
            <a:r>
              <a:rPr lang="es-ES" sz="1400" b="0" strike="noStrike" spc="-1" dirty="0" err="1">
                <a:solidFill>
                  <a:srgbClr val="FFFFFF"/>
                </a:solidFill>
                <a:latin typeface="Calibri"/>
                <a:ea typeface="Calibri"/>
              </a:rPr>
              <a:t>sub-subconjuntos</a:t>
            </a:r>
            <a:r>
              <a:rPr lang="es-ES" sz="1400" b="0" strike="noStrike" spc="-1" dirty="0">
                <a:solidFill>
                  <a:srgbClr val="FFFFFF"/>
                </a:solidFill>
                <a:latin typeface="Calibri"/>
                <a:ea typeface="Calibri"/>
              </a:rPr>
              <a:t>, y así sucesivamente, de forma recursiva, hasta que alcanza la profundidad máxima.</a:t>
            </a:r>
            <a:endParaRPr lang="en-US" sz="1400" b="0" strike="noStrike" spc="-1" dirty="0">
              <a:solidFill>
                <a:srgbClr val="000000"/>
              </a:solidFill>
              <a:latin typeface="Arial"/>
            </a:endParaRPr>
          </a:p>
          <a:p>
            <a:pPr indent="0">
              <a:lnSpc>
                <a:spcPct val="100000"/>
              </a:lnSpc>
              <a:buNone/>
              <a:tabLst>
                <a:tab pos="0" algn="l"/>
              </a:tabLst>
            </a:pPr>
            <a:endParaRPr lang="en-US" sz="1400" b="0" strike="noStrike" spc="-1" dirty="0">
              <a:solidFill>
                <a:srgbClr val="000000"/>
              </a:solidFill>
              <a:latin typeface="Arial"/>
            </a:endParaRPr>
          </a:p>
          <a:p>
            <a:pPr indent="0">
              <a:lnSpc>
                <a:spcPct val="100000"/>
              </a:lnSpc>
              <a:buNone/>
              <a:tabLst>
                <a:tab pos="0" algn="l"/>
              </a:tabLst>
            </a:pPr>
            <a:r>
              <a:rPr lang="es-ES" sz="1400" b="0" strike="noStrike" spc="-1" dirty="0">
                <a:solidFill>
                  <a:srgbClr val="FFFFFF"/>
                </a:solidFill>
                <a:latin typeface="Calibri"/>
                <a:ea typeface="Calibri"/>
              </a:rPr>
              <a:t>De forma predeterminada </a:t>
            </a:r>
            <a:r>
              <a:rPr lang="es-ES" sz="1400" b="0" strike="noStrike" spc="-1" dirty="0" err="1">
                <a:solidFill>
                  <a:srgbClr val="FFFFFF"/>
                </a:solidFill>
                <a:latin typeface="Calibri"/>
                <a:ea typeface="Calibri"/>
              </a:rPr>
              <a:t>Sklearn</a:t>
            </a:r>
            <a:r>
              <a:rPr lang="es-ES" sz="1400" b="0" strike="noStrike" spc="-1" dirty="0">
                <a:solidFill>
                  <a:srgbClr val="FFFFFF"/>
                </a:solidFill>
                <a:latin typeface="Calibri"/>
                <a:ea typeface="Calibri"/>
              </a:rPr>
              <a:t> utiliza la medida de impureza de </a:t>
            </a:r>
            <a:r>
              <a:rPr lang="es-ES" sz="1400" b="1" strike="noStrike" spc="-1" dirty="0">
                <a:solidFill>
                  <a:srgbClr val="FFFFFF"/>
                </a:solidFill>
                <a:latin typeface="Calibri"/>
                <a:ea typeface="Calibri"/>
              </a:rPr>
              <a:t>Gini</a:t>
            </a:r>
            <a:r>
              <a:rPr lang="es-ES" sz="1400" b="0" strike="noStrike" spc="-1" dirty="0">
                <a:solidFill>
                  <a:srgbClr val="FFFFFF"/>
                </a:solidFill>
                <a:latin typeface="Calibri"/>
                <a:ea typeface="Calibri"/>
              </a:rPr>
              <a:t>, pero es posible seleccionar la medida de impureza de </a:t>
            </a:r>
            <a:r>
              <a:rPr lang="es-ES" sz="1400" b="1" strike="noStrike" spc="-1" dirty="0">
                <a:solidFill>
                  <a:srgbClr val="FFFFFF"/>
                </a:solidFill>
                <a:latin typeface="Calibri"/>
                <a:ea typeface="Calibri"/>
              </a:rPr>
              <a:t>Entropía</a:t>
            </a:r>
            <a:r>
              <a:rPr lang="es-ES" sz="1400" b="0" strike="noStrike" spc="-1" dirty="0">
                <a:solidFill>
                  <a:srgbClr val="FFFFFF"/>
                </a:solidFill>
                <a:latin typeface="Calibri"/>
                <a:ea typeface="Calibri"/>
              </a:rPr>
              <a:t>, con el parámetro “</a:t>
            </a:r>
            <a:r>
              <a:rPr lang="es-ES" sz="1400" b="0" strike="noStrike" spc="-1" dirty="0" err="1">
                <a:solidFill>
                  <a:srgbClr val="FFFFFF"/>
                </a:solidFill>
                <a:latin typeface="Calibri"/>
                <a:ea typeface="Calibri"/>
              </a:rPr>
              <a:t>criterion</a:t>
            </a:r>
            <a:r>
              <a:rPr lang="es-ES" sz="1400" b="0" strike="noStrike" spc="-1" dirty="0">
                <a:solidFill>
                  <a:srgbClr val="FFFFFF"/>
                </a:solidFill>
                <a:latin typeface="Calibri"/>
                <a:ea typeface="Calibri"/>
              </a:rPr>
              <a:t>”. </a:t>
            </a:r>
            <a:endParaRPr lang="en-US" sz="1400" b="0" strike="noStrike" spc="-1" dirty="0">
              <a:solidFill>
                <a:srgbClr val="000000"/>
              </a:solidFill>
              <a:latin typeface="Arial"/>
            </a:endParaRPr>
          </a:p>
          <a:p>
            <a:pPr indent="0">
              <a:lnSpc>
                <a:spcPct val="100000"/>
              </a:lnSpc>
              <a:buNone/>
              <a:tabLst>
                <a:tab pos="0" algn="l"/>
              </a:tabLst>
            </a:pPr>
            <a:endParaRPr lang="en-US" sz="1400" b="0" strike="noStrike" spc="-1" dirty="0">
              <a:solidFill>
                <a:srgbClr val="000000"/>
              </a:solidFill>
              <a:latin typeface="Arial"/>
            </a:endParaRPr>
          </a:p>
        </p:txBody>
      </p:sp>
      <p:pic>
        <p:nvPicPr>
          <p:cNvPr id="114" name="Imagen 5"/>
          <p:cNvPicPr/>
          <p:nvPr/>
        </p:nvPicPr>
        <p:blipFill>
          <a:blip r:embed="rId2"/>
          <a:stretch/>
        </p:blipFill>
        <p:spPr>
          <a:xfrm>
            <a:off x="1688060" y="3392557"/>
            <a:ext cx="5832360" cy="992160"/>
          </a:xfrm>
          <a:prstGeom prst="rect">
            <a:avLst/>
          </a:prstGeom>
          <a:ln w="0">
            <a:noFill/>
          </a:ln>
        </p:spPr>
      </p:pic>
      <p:sp>
        <p:nvSpPr>
          <p:cNvPr id="116" name="CuadroTexto 14"/>
          <p:cNvSpPr/>
          <p:nvPr/>
        </p:nvSpPr>
        <p:spPr>
          <a:xfrm>
            <a:off x="2650320" y="6597360"/>
            <a:ext cx="6891120" cy="333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ES" sz="800" b="0" strike="noStrike" spc="-1">
                <a:solidFill>
                  <a:srgbClr val="FFFFFF"/>
                </a:solidFill>
                <a:latin typeface="Arial"/>
                <a:ea typeface="Arial"/>
              </a:rPr>
              <a:t>https://www.learndatasci.com/glossary/gini-impurity/#:~:text=a%20simple%20dataset-,What%20is%20Gini%20Impurity%3F,nodes%20to%20form%20the%20tree.</a:t>
            </a:r>
            <a:endParaRPr lang="en-US" sz="8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5240" cy="1325520"/>
          </a:xfrm>
          <a:prstGeom prst="rect">
            <a:avLst/>
          </a:prstGeom>
          <a:noFill/>
          <a:ln w="0">
            <a:noFill/>
          </a:ln>
        </p:spPr>
        <p:txBody>
          <a:bodyPr anchor="ctr">
            <a:noAutofit/>
          </a:bodyPr>
          <a:lstStyle/>
          <a:p>
            <a:pPr indent="0">
              <a:lnSpc>
                <a:spcPct val="90000"/>
              </a:lnSpc>
              <a:buNone/>
              <a:tabLst>
                <a:tab pos="0" algn="l"/>
              </a:tabLst>
            </a:pPr>
            <a:r>
              <a:rPr lang="en-GB" sz="4000" b="0" strike="noStrike" spc="-1">
                <a:solidFill>
                  <a:srgbClr val="FF0000"/>
                </a:solidFill>
                <a:latin typeface="Calibri"/>
                <a:ea typeface="Calibri"/>
              </a:rPr>
              <a:t>Ejemplo</a:t>
            </a:r>
            <a:endParaRPr lang="en-US" sz="4000" b="0" strike="noStrike" spc="-1">
              <a:solidFill>
                <a:srgbClr val="000000"/>
              </a:solidFill>
              <a:latin typeface="Arial"/>
            </a:endParaRPr>
          </a:p>
        </p:txBody>
      </p:sp>
      <p:pic>
        <p:nvPicPr>
          <p:cNvPr id="118" name="Google Shape;159;ga6d56d0a45_0_23"/>
          <p:cNvPicPr/>
          <p:nvPr/>
        </p:nvPicPr>
        <p:blipFill>
          <a:blip r:embed="rId3"/>
          <a:stretch/>
        </p:blipFill>
        <p:spPr>
          <a:xfrm>
            <a:off x="3076200" y="1827360"/>
            <a:ext cx="5273280" cy="419436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2276640" y="2330280"/>
            <a:ext cx="7638480" cy="2197440"/>
          </a:xfrm>
          <a:prstGeom prst="rect">
            <a:avLst/>
          </a:prstGeom>
          <a:noFill/>
          <a:ln w="0">
            <a:noFill/>
          </a:ln>
        </p:spPr>
        <p:txBody>
          <a:bodyPr anchor="ctr">
            <a:noAutofit/>
          </a:bodyPr>
          <a:lstStyle/>
          <a:p>
            <a:pPr indent="0" algn="ctr">
              <a:lnSpc>
                <a:spcPct val="90000"/>
              </a:lnSpc>
              <a:buNone/>
              <a:tabLst>
                <a:tab pos="0" algn="l"/>
              </a:tabLst>
            </a:pPr>
            <a:r>
              <a:rPr lang="en-GB" sz="4400" b="0" strike="noStrike" spc="-1">
                <a:solidFill>
                  <a:srgbClr val="FF0000"/>
                </a:solidFill>
                <a:latin typeface="Calibri"/>
                <a:ea typeface="Calibri"/>
              </a:rPr>
              <a:t>Profundidad del árbol</a:t>
            </a:r>
            <a:endParaRPr lang="en-US" sz="4400" b="0" strike="noStrike" spc="-1">
              <a:solidFill>
                <a:srgbClr val="000000"/>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838080" y="365040"/>
            <a:ext cx="10515240" cy="1325520"/>
          </a:xfrm>
          <a:prstGeom prst="rect">
            <a:avLst/>
          </a:prstGeom>
          <a:noFill/>
          <a:ln w="0">
            <a:noFill/>
          </a:ln>
        </p:spPr>
        <p:txBody>
          <a:bodyPr anchor="ctr">
            <a:noAutofit/>
          </a:bodyPr>
          <a:lstStyle/>
          <a:p>
            <a:pPr indent="0">
              <a:lnSpc>
                <a:spcPct val="90000"/>
              </a:lnSpc>
              <a:buNone/>
              <a:tabLst>
                <a:tab pos="0" algn="l"/>
              </a:tabLst>
            </a:pPr>
            <a:r>
              <a:rPr lang="en-GB" sz="4400" b="0" strike="noStrike" spc="-1">
                <a:solidFill>
                  <a:srgbClr val="FF0000"/>
                </a:solidFill>
                <a:latin typeface="Calibri"/>
                <a:ea typeface="Calibri"/>
              </a:rPr>
              <a:t>Riesgo de overfitting</a:t>
            </a:r>
            <a:endParaRPr lang="en-US" sz="4400" b="0" strike="noStrike" spc="-1">
              <a:solidFill>
                <a:srgbClr val="000000"/>
              </a:solidFill>
              <a:latin typeface="Arial"/>
            </a:endParaRPr>
          </a:p>
        </p:txBody>
      </p:sp>
      <p:sp>
        <p:nvSpPr>
          <p:cNvPr id="121" name="Google Shape;172;ga1eac15f37_0_85"/>
          <p:cNvSpPr/>
          <p:nvPr/>
        </p:nvSpPr>
        <p:spPr>
          <a:xfrm>
            <a:off x="494640" y="1306080"/>
            <a:ext cx="10515240" cy="195120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343080" indent="-343080">
              <a:lnSpc>
                <a:spcPct val="107000"/>
              </a:lnSpc>
              <a:spcAft>
                <a:spcPts val="799"/>
              </a:spcAft>
              <a:buClr>
                <a:srgbClr val="000000"/>
              </a:buClr>
              <a:buFont typeface="Arial"/>
              <a:buChar char="•"/>
            </a:pPr>
            <a:r>
              <a:rPr lang="es-ES" sz="1600" b="0" strike="noStrike" spc="-1">
                <a:solidFill>
                  <a:srgbClr val="FFFFFF"/>
                </a:solidFill>
                <a:latin typeface="Calibri"/>
                <a:ea typeface="Arial"/>
              </a:rPr>
              <a:t>Modelo no paramétrico : Los árboles de decisión hacen muy pocas suposiciones sobre los datos de entrenamiento, a diferencia de los modelos lineales, que asumen que los datos tienen una relación lineal, por ejemplo. </a:t>
            </a:r>
            <a:endParaRPr lang="en-US" sz="1600" b="0" strike="noStrike" spc="-1">
              <a:latin typeface="Arial"/>
            </a:endParaRPr>
          </a:p>
          <a:p>
            <a:pPr marL="343080" indent="-343080">
              <a:lnSpc>
                <a:spcPct val="107000"/>
              </a:lnSpc>
              <a:spcAft>
                <a:spcPts val="799"/>
              </a:spcAft>
              <a:buClr>
                <a:srgbClr val="000000"/>
              </a:buClr>
              <a:buFont typeface="Arial"/>
              <a:buChar char="•"/>
            </a:pPr>
            <a:r>
              <a:rPr lang="es-ES" sz="1600" b="0" strike="noStrike" spc="-1">
                <a:solidFill>
                  <a:srgbClr val="FFFFFF"/>
                </a:solidFill>
                <a:latin typeface="Calibri"/>
                <a:ea typeface="Arial"/>
              </a:rPr>
              <a:t>Por lo tanto, la estructura del modelo es libre para ajustarse todo lo posible a los datos de entrenamiento.</a:t>
            </a:r>
            <a:endParaRPr lang="en-US" sz="1600" b="0" strike="noStrike" spc="-1">
              <a:latin typeface="Arial"/>
            </a:endParaRPr>
          </a:p>
          <a:p>
            <a:pPr marL="343080" indent="-343080">
              <a:lnSpc>
                <a:spcPct val="107000"/>
              </a:lnSpc>
              <a:spcAft>
                <a:spcPts val="799"/>
              </a:spcAft>
              <a:buClr>
                <a:srgbClr val="000000"/>
              </a:buClr>
              <a:buFont typeface="Arial"/>
              <a:buChar char="•"/>
            </a:pPr>
            <a:r>
              <a:rPr lang="es-ES" sz="1600" b="0" strike="noStrike" spc="-1">
                <a:solidFill>
                  <a:srgbClr val="FFFFFF"/>
                </a:solidFill>
                <a:latin typeface="Calibri"/>
                <a:ea typeface="Arial"/>
              </a:rPr>
              <a:t>Si no se limita la dimensión del árbol, se producirá muy probablemente overfitting.</a:t>
            </a:r>
            <a:endParaRPr lang="en-US" sz="1600" b="0" strike="noStrike" spc="-1">
              <a:latin typeface="Arial"/>
            </a:endParaRPr>
          </a:p>
          <a:p>
            <a:pPr>
              <a:lnSpc>
                <a:spcPct val="100000"/>
              </a:lnSpc>
              <a:tabLst>
                <a:tab pos="0" algn="l"/>
              </a:tabLst>
            </a:pPr>
            <a:endParaRPr lang="en-US" sz="2000" b="0" strike="noStrike" spc="-1">
              <a:latin typeface="Arial"/>
            </a:endParaRPr>
          </a:p>
          <a:p>
            <a:pPr>
              <a:lnSpc>
                <a:spcPct val="100000"/>
              </a:lnSpc>
              <a:tabLst>
                <a:tab pos="0" algn="l"/>
              </a:tabLst>
            </a:pPr>
            <a:endParaRPr lang="en-US" sz="2000" b="0" strike="noStrike" spc="-1">
              <a:latin typeface="Arial"/>
            </a:endParaRPr>
          </a:p>
        </p:txBody>
      </p:sp>
      <p:pic>
        <p:nvPicPr>
          <p:cNvPr id="122" name="Google Shape;173;ga1eac15f37_0_85"/>
          <p:cNvPicPr/>
          <p:nvPr/>
        </p:nvPicPr>
        <p:blipFill>
          <a:blip r:embed="rId3"/>
          <a:stretch/>
        </p:blipFill>
        <p:spPr>
          <a:xfrm>
            <a:off x="3587040" y="3258000"/>
            <a:ext cx="4590000" cy="3442680"/>
          </a:xfrm>
          <a:prstGeom prst="rect">
            <a:avLst/>
          </a:prstGeom>
          <a:ln w="0">
            <a:noFill/>
          </a:ln>
        </p:spPr>
      </p:pic>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0" presetClass="entr" fill="hold" nodeType="with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fade">
                                      <p:cBhvr additive="repl">
                                        <p:cTn id="7" dur="10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1882440" y="2330280"/>
            <a:ext cx="8426880" cy="2197440"/>
          </a:xfrm>
          <a:prstGeom prst="rect">
            <a:avLst/>
          </a:prstGeom>
          <a:noFill/>
          <a:ln w="0">
            <a:noFill/>
          </a:ln>
        </p:spPr>
        <p:txBody>
          <a:bodyPr anchor="ctr">
            <a:noAutofit/>
          </a:bodyPr>
          <a:lstStyle/>
          <a:p>
            <a:pPr indent="0" algn="ctr">
              <a:lnSpc>
                <a:spcPct val="90000"/>
              </a:lnSpc>
              <a:buNone/>
              <a:tabLst>
                <a:tab pos="0" algn="l"/>
              </a:tabLst>
            </a:pPr>
            <a:r>
              <a:rPr lang="en-GB" sz="4400" b="0" strike="noStrike" spc="-1">
                <a:solidFill>
                  <a:srgbClr val="FF0000"/>
                </a:solidFill>
                <a:latin typeface="Calibri"/>
                <a:ea typeface="Calibri"/>
              </a:rPr>
              <a:t>¿Cómo solucionamos el overfitting?</a:t>
            </a:r>
            <a:endParaRPr lang="en-US" sz="4400" b="0" strike="noStrike" spc="-1">
              <a:solidFill>
                <a:srgbClr val="000000"/>
              </a:solidFill>
              <a:latin typeface="Arial"/>
            </a:endParaRPr>
          </a:p>
          <a:p>
            <a:pPr indent="0" algn="ctr">
              <a:lnSpc>
                <a:spcPct val="90000"/>
              </a:lnSpc>
              <a:buNone/>
              <a:tabLst>
                <a:tab pos="0" algn="l"/>
              </a:tabLst>
            </a:pPr>
            <a:r>
              <a:rPr lang="en-GB" sz="4400" b="0" strike="noStrike" spc="-1">
                <a:solidFill>
                  <a:srgbClr val="FF0000"/>
                </a:solidFill>
                <a:latin typeface="Calibri"/>
                <a:ea typeface="Calibri"/>
              </a:rPr>
              <a:t>Prunning</a:t>
            </a:r>
            <a:endParaRPr lang="en-US" sz="4400" b="0" strike="noStrike" spc="-1">
              <a:solidFill>
                <a:srgbClr val="000000"/>
              </a:solid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838080" y="365040"/>
            <a:ext cx="10515240" cy="1325520"/>
          </a:xfrm>
          <a:prstGeom prst="rect">
            <a:avLst/>
          </a:prstGeom>
          <a:noFill/>
          <a:ln w="0">
            <a:noFill/>
          </a:ln>
        </p:spPr>
        <p:txBody>
          <a:bodyPr anchor="ctr">
            <a:noAutofit/>
          </a:bodyPr>
          <a:lstStyle/>
          <a:p>
            <a:pPr indent="0">
              <a:lnSpc>
                <a:spcPct val="90000"/>
              </a:lnSpc>
              <a:buNone/>
              <a:tabLst>
                <a:tab pos="0" algn="l"/>
              </a:tabLst>
            </a:pPr>
            <a:r>
              <a:rPr lang="en-GB" sz="4400" b="0" strike="noStrike" spc="-1">
                <a:solidFill>
                  <a:srgbClr val="FF0000"/>
                </a:solidFill>
                <a:latin typeface="Calibri"/>
                <a:ea typeface="Calibri"/>
              </a:rPr>
              <a:t>Prunning</a:t>
            </a:r>
            <a:endParaRPr lang="en-US" sz="4400" b="0" strike="noStrike" spc="-1">
              <a:solidFill>
                <a:srgbClr val="000000"/>
              </a:solidFill>
              <a:latin typeface="Arial"/>
            </a:endParaRPr>
          </a:p>
        </p:txBody>
      </p:sp>
      <p:sp>
        <p:nvSpPr>
          <p:cNvPr id="125" name="Google Shape;188;ga1eac15f37_0_99"/>
          <p:cNvSpPr/>
          <p:nvPr/>
        </p:nvSpPr>
        <p:spPr>
          <a:xfrm>
            <a:off x="838080" y="1443960"/>
            <a:ext cx="10515240" cy="96948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GB" sz="1600" b="0" strike="noStrike" spc="-1">
                <a:solidFill>
                  <a:schemeClr val="lt1"/>
                </a:solidFill>
                <a:latin typeface="Calibri"/>
                <a:ea typeface="Arial"/>
              </a:rPr>
              <a:t>Sencilla técnica que consiste en “podar” el árbol. Lo único que tenemos que hacer es reducir la dimensión del árbol de decisión con un número menor de niveles de profundidad (parámetro max_depth).</a:t>
            </a:r>
            <a:endParaRPr lang="en-US" sz="1600" b="0" strike="noStrike" spc="-1">
              <a:latin typeface="Arial"/>
            </a:endParaRPr>
          </a:p>
          <a:p>
            <a:pPr>
              <a:lnSpc>
                <a:spcPct val="100000"/>
              </a:lnSpc>
              <a:tabLst>
                <a:tab pos="0" algn="l"/>
              </a:tabLst>
            </a:pPr>
            <a:endParaRPr lang="en-US" sz="1600" b="0" strike="noStrike" spc="-1">
              <a:latin typeface="Arial"/>
            </a:endParaRPr>
          </a:p>
          <a:p>
            <a:pPr>
              <a:lnSpc>
                <a:spcPct val="100000"/>
              </a:lnSpc>
              <a:tabLst>
                <a:tab pos="0" algn="l"/>
              </a:tabLst>
            </a:pPr>
            <a:r>
              <a:rPr lang="es-ES" sz="1600" b="0" strike="noStrike" spc="-1">
                <a:solidFill>
                  <a:schemeClr val="lt1"/>
                </a:solidFill>
                <a:latin typeface="Calibri"/>
                <a:ea typeface="Arial"/>
              </a:rPr>
              <a:t>Se pueden establecer otras limitaciones al tamaño del árbol para evitar el overfitting:</a:t>
            </a:r>
            <a:endParaRPr lang="en-US" sz="1600" b="0" strike="noStrike" spc="-1">
              <a:latin typeface="Arial"/>
            </a:endParaRPr>
          </a:p>
          <a:p>
            <a:pPr>
              <a:lnSpc>
                <a:spcPct val="100000"/>
              </a:lnSpc>
              <a:tabLst>
                <a:tab pos="0" algn="l"/>
              </a:tabLst>
            </a:pPr>
            <a:endParaRPr lang="en-US" sz="2000" b="0" strike="noStrike" spc="-1">
              <a:latin typeface="Arial"/>
            </a:endParaRPr>
          </a:p>
          <a:p>
            <a:pPr>
              <a:lnSpc>
                <a:spcPct val="100000"/>
              </a:lnSpc>
              <a:tabLst>
                <a:tab pos="0" algn="l"/>
              </a:tabLst>
            </a:pPr>
            <a:endParaRPr lang="en-US" sz="2000" b="0" strike="noStrike" spc="-1">
              <a:latin typeface="Arial"/>
            </a:endParaRPr>
          </a:p>
          <a:p>
            <a:pPr>
              <a:lnSpc>
                <a:spcPct val="100000"/>
              </a:lnSpc>
              <a:tabLst>
                <a:tab pos="0" algn="l"/>
              </a:tabLst>
            </a:pPr>
            <a:endParaRPr lang="en-US" sz="2000" b="0" strike="noStrike" spc="-1">
              <a:latin typeface="Arial"/>
            </a:endParaRPr>
          </a:p>
          <a:p>
            <a:pPr>
              <a:lnSpc>
                <a:spcPct val="100000"/>
              </a:lnSpc>
              <a:tabLst>
                <a:tab pos="0" algn="l"/>
              </a:tabLst>
            </a:pPr>
            <a:endParaRPr lang="en-US" sz="2000" b="0" strike="noStrike" spc="-1">
              <a:latin typeface="Arial"/>
            </a:endParaRPr>
          </a:p>
        </p:txBody>
      </p:sp>
      <p:pic>
        <p:nvPicPr>
          <p:cNvPr id="126" name="Picture 2"/>
          <p:cNvPicPr/>
          <p:nvPr/>
        </p:nvPicPr>
        <p:blipFill>
          <a:blip r:embed="rId3">
            <a:extLst>
              <a:ext uri="{BEBA8EAE-BF5A-486C-A8C5-ECC9F3942E4B}">
                <a14:imgProps xmlns:a14="http://schemas.microsoft.com/office/drawing/2010/main">
                  <a14:imgLayer r:embed="rId4">
                    <a14:imgEffect>
                      <a14:saturation sat="216000"/>
                    </a14:imgEffect>
                  </a14:imgLayer>
                </a14:imgProps>
              </a:ext>
            </a:extLst>
          </a:blip>
          <a:stretch/>
        </p:blipFill>
        <p:spPr>
          <a:xfrm>
            <a:off x="1838880" y="2769480"/>
            <a:ext cx="8852040" cy="3707640"/>
          </a:xfrm>
          <a:prstGeom prst="rect">
            <a:avLst/>
          </a:prstGeom>
          <a:ln w="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1882440" y="2330280"/>
            <a:ext cx="8426880" cy="2197440"/>
          </a:xfrm>
          <a:prstGeom prst="rect">
            <a:avLst/>
          </a:prstGeom>
          <a:noFill/>
          <a:ln w="0">
            <a:noFill/>
          </a:ln>
        </p:spPr>
        <p:txBody>
          <a:bodyPr anchor="ctr">
            <a:noAutofit/>
          </a:bodyPr>
          <a:lstStyle/>
          <a:p>
            <a:pPr indent="0" algn="ctr">
              <a:lnSpc>
                <a:spcPct val="90000"/>
              </a:lnSpc>
              <a:buNone/>
              <a:tabLst>
                <a:tab pos="0" algn="l"/>
              </a:tabLst>
            </a:pPr>
            <a:r>
              <a:rPr lang="en-GB" sz="4400" b="0" strike="noStrike" spc="-1">
                <a:solidFill>
                  <a:srgbClr val="FF0000"/>
                </a:solidFill>
                <a:latin typeface="Calibri"/>
                <a:ea typeface="Calibri"/>
              </a:rPr>
              <a:t>Decision Tree Regression</a:t>
            </a:r>
            <a:endParaRPr lang="en-US" sz="4400" b="0" strike="noStrike" spc="-1">
              <a:solidFill>
                <a:srgbClr val="000000"/>
              </a:solidFill>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838080" y="365040"/>
            <a:ext cx="10515240" cy="1325520"/>
          </a:xfrm>
          <a:prstGeom prst="rect">
            <a:avLst/>
          </a:prstGeom>
          <a:noFill/>
          <a:ln w="0">
            <a:noFill/>
          </a:ln>
        </p:spPr>
        <p:txBody>
          <a:bodyPr anchor="ctr">
            <a:noAutofit/>
          </a:bodyPr>
          <a:lstStyle/>
          <a:p>
            <a:pPr indent="0">
              <a:lnSpc>
                <a:spcPct val="90000"/>
              </a:lnSpc>
              <a:buNone/>
              <a:tabLst>
                <a:tab pos="0" algn="l"/>
              </a:tabLst>
            </a:pPr>
            <a:r>
              <a:rPr lang="en-GB" sz="4400" b="0" strike="noStrike" spc="-1">
                <a:solidFill>
                  <a:srgbClr val="FF0000"/>
                </a:solidFill>
                <a:latin typeface="Calibri"/>
                <a:ea typeface="Calibri"/>
              </a:rPr>
              <a:t>Árboles regresores</a:t>
            </a:r>
            <a:endParaRPr lang="en-US" sz="4400" b="0" strike="noStrike" spc="-1">
              <a:solidFill>
                <a:srgbClr val="000000"/>
              </a:solidFill>
              <a:latin typeface="Arial"/>
            </a:endParaRPr>
          </a:p>
        </p:txBody>
      </p:sp>
      <p:sp>
        <p:nvSpPr>
          <p:cNvPr id="129" name="Google Shape;203;ga6d56d0a45_0_0"/>
          <p:cNvSpPr/>
          <p:nvPr/>
        </p:nvSpPr>
        <p:spPr>
          <a:xfrm>
            <a:off x="615960" y="2031120"/>
            <a:ext cx="10515240" cy="223308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285840" indent="-285840">
              <a:lnSpc>
                <a:spcPct val="107000"/>
              </a:lnSpc>
              <a:spcAft>
                <a:spcPts val="799"/>
              </a:spcAft>
              <a:buClr>
                <a:srgbClr val="000000"/>
              </a:buClr>
              <a:buFont typeface="Arial"/>
              <a:buChar char="•"/>
            </a:pPr>
            <a:r>
              <a:rPr lang="es-ES" sz="1600" b="0" strike="noStrike" spc="-1">
                <a:solidFill>
                  <a:srgbClr val="FFFFFF"/>
                </a:solidFill>
                <a:latin typeface="Calibri"/>
                <a:ea typeface="Calibri"/>
              </a:rPr>
              <a:t>Se diferencian de los árboles de decisión en que, en  lugar de predecir una clase en cada nodo, predicen un valor.  </a:t>
            </a:r>
            <a:endParaRPr lang="en-US" sz="1600" b="0" strike="noStrike" spc="-1">
              <a:latin typeface="Arial"/>
            </a:endParaRPr>
          </a:p>
          <a:p>
            <a:pPr marL="285840" indent="-285840">
              <a:lnSpc>
                <a:spcPct val="107000"/>
              </a:lnSpc>
              <a:spcAft>
                <a:spcPts val="799"/>
              </a:spcAft>
              <a:buClr>
                <a:srgbClr val="000000"/>
              </a:buClr>
              <a:buFont typeface="Arial"/>
              <a:buChar char="•"/>
            </a:pPr>
            <a:r>
              <a:rPr lang="es-ES" sz="1600" b="0" strike="noStrike" spc="-1">
                <a:solidFill>
                  <a:srgbClr val="FFFFFF"/>
                </a:solidFill>
                <a:latin typeface="Calibri"/>
                <a:ea typeface="Calibri"/>
              </a:rPr>
              <a:t>Esta predicción es el </a:t>
            </a:r>
            <a:r>
              <a:rPr lang="es-ES" sz="1600" b="1" strike="noStrike" spc="-1">
                <a:solidFill>
                  <a:srgbClr val="FFFFFF"/>
                </a:solidFill>
                <a:latin typeface="Calibri"/>
                <a:ea typeface="Calibri"/>
              </a:rPr>
              <a:t>valor objetivo promedio</a:t>
            </a:r>
            <a:r>
              <a:rPr lang="es-ES" sz="1600" b="0" strike="noStrike" spc="-1">
                <a:solidFill>
                  <a:srgbClr val="FFFFFF"/>
                </a:solidFill>
                <a:latin typeface="Calibri"/>
                <a:ea typeface="Calibri"/>
              </a:rPr>
              <a:t> de las instancias de entrenamiento asociadas con este nodo.</a:t>
            </a:r>
            <a:endParaRPr lang="en-US" sz="1600" b="0" strike="noStrike" spc="-1">
              <a:latin typeface="Arial"/>
            </a:endParaRPr>
          </a:p>
          <a:p>
            <a:pPr marL="285840" indent="-285840">
              <a:lnSpc>
                <a:spcPct val="107000"/>
              </a:lnSpc>
              <a:spcAft>
                <a:spcPts val="799"/>
              </a:spcAft>
              <a:buClr>
                <a:srgbClr val="000000"/>
              </a:buClr>
              <a:buFont typeface="Arial"/>
              <a:buChar char="•"/>
            </a:pPr>
            <a:r>
              <a:rPr lang="es-ES" sz="1600" b="0" strike="noStrike" spc="-1">
                <a:solidFill>
                  <a:srgbClr val="FFFFFF"/>
                </a:solidFill>
                <a:latin typeface="Calibri"/>
                <a:ea typeface="Calibri"/>
              </a:rPr>
              <a:t>El algoritmo funciona casi de la misma manera, excepto que en lugar de intentar dividir el conjunto de entrenamiento de una manera que minimice la impureza, ahora intenta </a:t>
            </a:r>
            <a:r>
              <a:rPr lang="es-ES" sz="1600" b="1" strike="noStrike" spc="-1">
                <a:solidFill>
                  <a:srgbClr val="FFFFFF"/>
                </a:solidFill>
                <a:latin typeface="Calibri"/>
                <a:ea typeface="Calibri"/>
              </a:rPr>
              <a:t>minimizar l</a:t>
            </a:r>
            <a:r>
              <a:rPr lang="es-ES" sz="1600" b="0" strike="noStrike" spc="-1">
                <a:solidFill>
                  <a:srgbClr val="FFFFFF"/>
                </a:solidFill>
                <a:latin typeface="Calibri"/>
                <a:ea typeface="Calibri"/>
              </a:rPr>
              <a:t>a </a:t>
            </a:r>
            <a:r>
              <a:rPr lang="es-ES" sz="1600" b="1" strike="noStrike" spc="-1">
                <a:solidFill>
                  <a:srgbClr val="FFFFFF"/>
                </a:solidFill>
                <a:latin typeface="Calibri"/>
                <a:ea typeface="Calibri"/>
              </a:rPr>
              <a:t>variación de los datos (MSE).</a:t>
            </a:r>
            <a:endParaRPr lang="en-US" sz="1600" b="0" strike="noStrike" spc="-1">
              <a:latin typeface="Arial"/>
            </a:endParaRPr>
          </a:p>
          <a:p>
            <a:pPr>
              <a:lnSpc>
                <a:spcPct val="100000"/>
              </a:lnSpc>
              <a:tabLst>
                <a:tab pos="0" algn="l"/>
              </a:tabLst>
            </a:pPr>
            <a:endParaRPr lang="en-US" sz="2000" b="0" strike="noStrike" spc="-1">
              <a:latin typeface="Arial"/>
            </a:endParaRPr>
          </a:p>
          <a:p>
            <a:pPr>
              <a:lnSpc>
                <a:spcPct val="100000"/>
              </a:lnSpc>
              <a:tabLst>
                <a:tab pos="0" algn="l"/>
              </a:tabLst>
            </a:pPr>
            <a:endParaRPr lang="en-US" sz="2000" b="0" strike="noStrike" spc="-1">
              <a:latin typeface="Arial"/>
            </a:endParaRPr>
          </a:p>
        </p:txBody>
      </p:sp>
      <p:pic>
        <p:nvPicPr>
          <p:cNvPr id="130" name="Google Shape;206;ga6d56d0a45_0_0"/>
          <p:cNvPicPr/>
          <p:nvPr/>
        </p:nvPicPr>
        <p:blipFill>
          <a:blip r:embed="rId3"/>
          <a:stretch/>
        </p:blipFill>
        <p:spPr>
          <a:xfrm>
            <a:off x="2553480" y="4455720"/>
            <a:ext cx="7186680" cy="1149480"/>
          </a:xfrm>
          <a:prstGeom prst="rect">
            <a:avLst/>
          </a:prstGeom>
          <a:ln w="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s-ES" sz="4400" b="0" strike="noStrike" spc="-1">
                <a:solidFill>
                  <a:schemeClr val="accent1"/>
                </a:solidFill>
                <a:latin typeface="Calibri"/>
                <a:ea typeface="Calibri"/>
              </a:rPr>
              <a:t>Ejemplo</a:t>
            </a:r>
            <a:endParaRPr lang="en-US" sz="4400" b="0" strike="noStrike" spc="-1">
              <a:solidFill>
                <a:srgbClr val="000000"/>
              </a:solidFill>
              <a:latin typeface="Arial"/>
            </a:endParaRPr>
          </a:p>
        </p:txBody>
      </p:sp>
      <p:pic>
        <p:nvPicPr>
          <p:cNvPr id="132" name="Google Shape;205;ga6d56d0a45_0_0"/>
          <p:cNvPicPr/>
          <p:nvPr/>
        </p:nvPicPr>
        <p:blipFill>
          <a:blip r:embed="rId2"/>
          <a:stretch/>
        </p:blipFill>
        <p:spPr>
          <a:xfrm>
            <a:off x="5702760" y="1027800"/>
            <a:ext cx="4723920" cy="2757240"/>
          </a:xfrm>
          <a:prstGeom prst="rect">
            <a:avLst/>
          </a:prstGeom>
          <a:ln w="0">
            <a:noFill/>
          </a:ln>
        </p:spPr>
      </p:pic>
      <p:pic>
        <p:nvPicPr>
          <p:cNvPr id="133" name="Google Shape;204;ga6d56d0a45_0_0"/>
          <p:cNvPicPr/>
          <p:nvPr/>
        </p:nvPicPr>
        <p:blipFill>
          <a:blip r:embed="rId3"/>
          <a:stretch/>
        </p:blipFill>
        <p:spPr>
          <a:xfrm>
            <a:off x="4021560" y="3885480"/>
            <a:ext cx="6405120" cy="2607120"/>
          </a:xfrm>
          <a:prstGeom prst="rect">
            <a:avLst/>
          </a:prstGeom>
          <a:ln w="0">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s-ES" sz="4400" b="0" strike="noStrike" spc="-1">
                <a:solidFill>
                  <a:srgbClr val="FF0000"/>
                </a:solidFill>
                <a:latin typeface="Calibri"/>
                <a:ea typeface="Calibri"/>
              </a:rPr>
              <a:t>Feature importance</a:t>
            </a:r>
            <a:endParaRPr lang="en-US" sz="4400" b="0" strike="noStrike" spc="-1">
              <a:solidFill>
                <a:srgbClr val="000000"/>
              </a:solidFill>
              <a:latin typeface="Arial"/>
            </a:endParaRPr>
          </a:p>
        </p:txBody>
      </p:sp>
      <p:sp>
        <p:nvSpPr>
          <p:cNvPr id="135" name="PlaceHolder 2"/>
          <p:cNvSpPr>
            <a:spLocks noGrp="1"/>
          </p:cNvSpPr>
          <p:nvPr>
            <p:ph/>
          </p:nvPr>
        </p:nvSpPr>
        <p:spPr>
          <a:xfrm>
            <a:off x="6629400" y="1825560"/>
            <a:ext cx="4723920" cy="4350960"/>
          </a:xfrm>
          <a:prstGeom prst="rect">
            <a:avLst/>
          </a:prstGeom>
          <a:noFill/>
          <a:ln w="0">
            <a:noFill/>
          </a:ln>
        </p:spPr>
        <p:txBody>
          <a:bodyPr anchor="t">
            <a:normAutofit fontScale="86000"/>
          </a:bodyPr>
          <a:lstStyle/>
          <a:p>
            <a:pPr marL="343080" indent="-343080">
              <a:lnSpc>
                <a:spcPct val="107000"/>
              </a:lnSpc>
              <a:spcBef>
                <a:spcPts val="1001"/>
              </a:spcBef>
              <a:buClr>
                <a:srgbClr val="FFFFFF"/>
              </a:buClr>
              <a:buFont typeface="Symbol"/>
              <a:buChar char=""/>
            </a:pPr>
            <a:r>
              <a:rPr lang="es-ES" sz="1600" b="0" strike="noStrike" spc="-1">
                <a:solidFill>
                  <a:srgbClr val="FFFFFF"/>
                </a:solidFill>
                <a:latin typeface="Calibri"/>
                <a:ea typeface="Calibri"/>
              </a:rPr>
              <a:t>El árbol de decisión es un modelo  intrínsecamente explicable a través del atributo features_importance_ </a:t>
            </a:r>
            <a:endParaRPr lang="en-US" sz="1600" b="0" strike="noStrike" spc="-1">
              <a:solidFill>
                <a:srgbClr val="000000"/>
              </a:solidFill>
              <a:latin typeface="Arial"/>
            </a:endParaRPr>
          </a:p>
          <a:p>
            <a:pPr indent="0">
              <a:lnSpc>
                <a:spcPct val="107000"/>
              </a:lnSpc>
              <a:spcBef>
                <a:spcPts val="1001"/>
              </a:spcBef>
              <a:buNone/>
            </a:pPr>
            <a:endParaRPr lang="en-US" sz="1600" b="0" strike="noStrike" spc="-1">
              <a:solidFill>
                <a:srgbClr val="000000"/>
              </a:solidFill>
              <a:latin typeface="Arial"/>
            </a:endParaRPr>
          </a:p>
          <a:p>
            <a:pPr marL="343080" indent="-343080">
              <a:lnSpc>
                <a:spcPct val="107000"/>
              </a:lnSpc>
              <a:spcBef>
                <a:spcPts val="1001"/>
              </a:spcBef>
              <a:buClr>
                <a:srgbClr val="FFFFFF"/>
              </a:buClr>
              <a:buFont typeface="Symbol"/>
              <a:buChar char=""/>
            </a:pPr>
            <a:r>
              <a:rPr lang="es-ES" sz="1600" b="0" strike="noStrike" spc="-1">
                <a:solidFill>
                  <a:srgbClr val="FFFFFF"/>
                </a:solidFill>
                <a:latin typeface="Calibri"/>
                <a:ea typeface="Calibri"/>
              </a:rPr>
              <a:t>Este atributo devuelve, una vez entrenado el modelo, la importancia relativa (de 0 a 1) de cada variable de entrada a efectos de predecir el target. Cuanto más cerca de 1, mayor es la importancia de la variable a estos efectos.</a:t>
            </a:r>
            <a:endParaRPr lang="en-US" sz="1600" b="0" strike="noStrike" spc="-1">
              <a:solidFill>
                <a:srgbClr val="000000"/>
              </a:solidFill>
              <a:latin typeface="Arial"/>
            </a:endParaRPr>
          </a:p>
          <a:p>
            <a:pPr indent="0">
              <a:lnSpc>
                <a:spcPct val="107000"/>
              </a:lnSpc>
              <a:spcBef>
                <a:spcPts val="1001"/>
              </a:spcBef>
              <a:buNone/>
            </a:pPr>
            <a:endParaRPr lang="en-US" sz="1600" b="0" strike="noStrike" spc="-1">
              <a:solidFill>
                <a:srgbClr val="000000"/>
              </a:solidFill>
              <a:latin typeface="Arial"/>
            </a:endParaRPr>
          </a:p>
          <a:p>
            <a:pPr marL="343080" indent="-343080">
              <a:lnSpc>
                <a:spcPct val="107000"/>
              </a:lnSpc>
              <a:spcBef>
                <a:spcPts val="1001"/>
              </a:spcBef>
              <a:buClr>
                <a:srgbClr val="FFFFFF"/>
              </a:buClr>
              <a:buFont typeface="Symbol"/>
              <a:buChar char=""/>
            </a:pPr>
            <a:r>
              <a:rPr lang="es-ES" sz="1600" b="0" strike="noStrike" spc="-1">
                <a:solidFill>
                  <a:srgbClr val="FFFFFF"/>
                </a:solidFill>
                <a:latin typeface="Calibri"/>
                <a:ea typeface="Calibri"/>
              </a:rPr>
              <a:t>La importancia relativa de cada variable se calcula como como la disminución de la impureza del nodo de decisión ponderada por la probabilidad de alcanzar ese nodo.</a:t>
            </a:r>
            <a:endParaRPr lang="en-US" sz="1600" b="0" strike="noStrike" spc="-1">
              <a:solidFill>
                <a:srgbClr val="000000"/>
              </a:solidFill>
              <a:latin typeface="Arial"/>
            </a:endParaRPr>
          </a:p>
          <a:p>
            <a:pPr indent="0">
              <a:lnSpc>
                <a:spcPct val="107000"/>
              </a:lnSpc>
              <a:spcBef>
                <a:spcPts val="1001"/>
              </a:spcBef>
              <a:buNone/>
            </a:pPr>
            <a:endParaRPr lang="en-US" sz="1600" b="0" strike="noStrike" spc="-1">
              <a:solidFill>
                <a:srgbClr val="000000"/>
              </a:solidFill>
              <a:latin typeface="Arial"/>
            </a:endParaRPr>
          </a:p>
          <a:p>
            <a:pPr marL="343080" indent="-343080">
              <a:lnSpc>
                <a:spcPct val="107000"/>
              </a:lnSpc>
              <a:spcBef>
                <a:spcPts val="1001"/>
              </a:spcBef>
              <a:buClr>
                <a:srgbClr val="FFFFFF"/>
              </a:buClr>
              <a:buFont typeface="Symbol"/>
              <a:buChar char=""/>
            </a:pPr>
            <a:r>
              <a:rPr lang="es-ES" sz="1600" b="0" strike="noStrike" spc="-1">
                <a:solidFill>
                  <a:srgbClr val="FFFFFF"/>
                </a:solidFill>
                <a:latin typeface="Calibri"/>
                <a:ea typeface="Calibri"/>
              </a:rPr>
              <a:t> Este mismo enfoque, con algún ajuste, se puede utilizar con algoritmos que utilizan conjuntos de árboles de decisión, como el random forest y los algoritmos de gradient boosting.</a:t>
            </a:r>
            <a:endParaRPr lang="en-US" sz="1600" b="0" strike="noStrike" spc="-1">
              <a:solidFill>
                <a:srgbClr val="000000"/>
              </a:solidFill>
              <a:latin typeface="Arial"/>
            </a:endParaRPr>
          </a:p>
          <a:p>
            <a:pPr indent="0">
              <a:lnSpc>
                <a:spcPct val="90000"/>
              </a:lnSpc>
              <a:spcBef>
                <a:spcPts val="1001"/>
              </a:spcBef>
              <a:buNone/>
            </a:pPr>
            <a:endParaRPr lang="en-US" sz="2800" b="0" strike="noStrike" spc="-1">
              <a:solidFill>
                <a:srgbClr val="000000"/>
              </a:solidFill>
              <a:latin typeface="Arial"/>
            </a:endParaRPr>
          </a:p>
        </p:txBody>
      </p:sp>
      <p:pic>
        <p:nvPicPr>
          <p:cNvPr id="136" name="Imagen 3" descr="Tabla&#10;&#10;Descripción generada automáticamente"/>
          <p:cNvPicPr/>
          <p:nvPr/>
        </p:nvPicPr>
        <p:blipFill>
          <a:blip r:embed="rId2"/>
          <a:stretch/>
        </p:blipFill>
        <p:spPr>
          <a:xfrm>
            <a:off x="4266000" y="1917360"/>
            <a:ext cx="2064960" cy="4167360"/>
          </a:xfrm>
          <a:prstGeom prst="rect">
            <a:avLst/>
          </a:prstGeom>
          <a:ln w="0">
            <a:noFill/>
          </a:ln>
        </p:spPr>
      </p:pic>
      <p:pic>
        <p:nvPicPr>
          <p:cNvPr id="137" name="Imagen 5"/>
          <p:cNvPicPr/>
          <p:nvPr/>
        </p:nvPicPr>
        <p:blipFill>
          <a:blip r:embed="rId3"/>
          <a:stretch/>
        </p:blipFill>
        <p:spPr>
          <a:xfrm>
            <a:off x="556560" y="1917360"/>
            <a:ext cx="3520440" cy="275112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520"/>
          </a:xfrm>
          <a:prstGeom prst="rect">
            <a:avLst/>
          </a:prstGeom>
          <a:noFill/>
          <a:ln w="0">
            <a:noFill/>
          </a:ln>
        </p:spPr>
        <p:txBody>
          <a:bodyPr anchor="ctr">
            <a:noAutofit/>
          </a:bodyPr>
          <a:lstStyle/>
          <a:p>
            <a:pPr indent="0">
              <a:lnSpc>
                <a:spcPct val="90000"/>
              </a:lnSpc>
              <a:buNone/>
              <a:tabLst>
                <a:tab pos="0" algn="l"/>
              </a:tabLst>
            </a:pPr>
            <a:r>
              <a:rPr lang="en-GB" sz="4400" b="0" strike="noStrike" spc="-1">
                <a:solidFill>
                  <a:srgbClr val="FF0000"/>
                </a:solidFill>
                <a:latin typeface="Calibri"/>
                <a:ea typeface="Calibri"/>
              </a:rPr>
              <a:t>Algoritmos de machine learning </a:t>
            </a:r>
            <a:endParaRPr lang="en-US" sz="4400" b="0" strike="noStrike" spc="-1">
              <a:solidFill>
                <a:srgbClr val="000000"/>
              </a:solidFill>
              <a:latin typeface="Arial"/>
            </a:endParaRPr>
          </a:p>
        </p:txBody>
      </p:sp>
      <p:sp>
        <p:nvSpPr>
          <p:cNvPr id="91" name="PlaceHolder 2"/>
          <p:cNvSpPr>
            <a:spLocks noGrp="1"/>
          </p:cNvSpPr>
          <p:nvPr>
            <p:ph/>
          </p:nvPr>
        </p:nvSpPr>
        <p:spPr>
          <a:xfrm>
            <a:off x="943920" y="2049480"/>
            <a:ext cx="5257440" cy="3821760"/>
          </a:xfrm>
          <a:prstGeom prst="rect">
            <a:avLst/>
          </a:prstGeom>
          <a:noFill/>
          <a:ln w="0">
            <a:noFill/>
          </a:ln>
        </p:spPr>
        <p:txBody>
          <a:bodyPr anchor="t">
            <a:noAutofit/>
          </a:bodyPr>
          <a:lstStyle/>
          <a:p>
            <a:pPr marL="228600" indent="-228600">
              <a:lnSpc>
                <a:spcPct val="90000"/>
              </a:lnSpc>
              <a:buClr>
                <a:srgbClr val="FFFFFF"/>
              </a:buClr>
              <a:buFont typeface="Arial"/>
              <a:buChar char="•"/>
            </a:pPr>
            <a:r>
              <a:rPr lang="en-GB" sz="2400" b="0" strike="noStrike" spc="-1">
                <a:solidFill>
                  <a:schemeClr val="lt1"/>
                </a:solidFill>
                <a:latin typeface="Calibri"/>
                <a:ea typeface="Calibri"/>
              </a:rPr>
              <a:t>Aprendizaje supervisado:</a:t>
            </a:r>
            <a:endParaRPr lang="en-US" sz="2400" b="0" strike="noStrike" spc="-1">
              <a:solidFill>
                <a:srgbClr val="000000"/>
              </a:solidFill>
              <a:latin typeface="Arial"/>
            </a:endParaRPr>
          </a:p>
          <a:p>
            <a:pPr marL="685800" lvl="1" indent="-228600">
              <a:lnSpc>
                <a:spcPct val="90000"/>
              </a:lnSpc>
              <a:spcBef>
                <a:spcPts val="499"/>
              </a:spcBef>
              <a:buClr>
                <a:srgbClr val="FFFFFF"/>
              </a:buClr>
              <a:buFont typeface="Arial"/>
              <a:buChar char="•"/>
            </a:pPr>
            <a:r>
              <a:rPr lang="en-GB" sz="2000" b="0" strike="noStrike" spc="-1">
                <a:solidFill>
                  <a:schemeClr val="lt1"/>
                </a:solidFill>
                <a:latin typeface="Calibri"/>
                <a:ea typeface="Calibri"/>
              </a:rPr>
              <a:t>Regresión</a:t>
            </a:r>
            <a:endParaRPr lang="en-US" sz="2000" b="0" strike="noStrike" spc="-1">
              <a:solidFill>
                <a:srgbClr val="000000"/>
              </a:solidFill>
              <a:latin typeface="Arial"/>
            </a:endParaRPr>
          </a:p>
          <a:p>
            <a:pPr marL="685800" lvl="1" indent="-228600">
              <a:lnSpc>
                <a:spcPct val="90000"/>
              </a:lnSpc>
              <a:spcBef>
                <a:spcPts val="499"/>
              </a:spcBef>
              <a:buClr>
                <a:srgbClr val="FFFFFF"/>
              </a:buClr>
              <a:buFont typeface="Arial"/>
              <a:buChar char="•"/>
            </a:pPr>
            <a:r>
              <a:rPr lang="en-GB" sz="2000" b="0" strike="noStrike" spc="-1">
                <a:solidFill>
                  <a:schemeClr val="lt1"/>
                </a:solidFill>
                <a:latin typeface="Calibri"/>
                <a:ea typeface="Calibri"/>
              </a:rPr>
              <a:t>Clasificación</a:t>
            </a:r>
            <a:endParaRPr lang="en-US" sz="2000" b="0" strike="noStrike" spc="-1">
              <a:solidFill>
                <a:srgbClr val="000000"/>
              </a:solidFill>
              <a:latin typeface="Arial"/>
            </a:endParaRPr>
          </a:p>
          <a:p>
            <a:pPr marL="685800" indent="0">
              <a:lnSpc>
                <a:spcPct val="90000"/>
              </a:lnSpc>
              <a:spcBef>
                <a:spcPts val="499"/>
              </a:spcBef>
              <a:buNone/>
              <a:tabLst>
                <a:tab pos="0" algn="l"/>
              </a:tabLst>
            </a:pPr>
            <a:endParaRPr lang="en-US" sz="2000" b="0" strike="noStrike" spc="-1">
              <a:solidFill>
                <a:srgbClr val="000000"/>
              </a:solidFill>
              <a:latin typeface="Arial"/>
            </a:endParaRPr>
          </a:p>
          <a:p>
            <a:pPr marL="228600" indent="-228600">
              <a:lnSpc>
                <a:spcPct val="90000"/>
              </a:lnSpc>
              <a:spcBef>
                <a:spcPts val="1001"/>
              </a:spcBef>
              <a:buClr>
                <a:srgbClr val="FFFFFF"/>
              </a:buClr>
              <a:buFont typeface="Arial"/>
              <a:buChar char="•"/>
              <a:tabLst>
                <a:tab pos="0" algn="l"/>
              </a:tabLst>
            </a:pPr>
            <a:r>
              <a:rPr lang="en-GB" sz="2400" b="0" strike="noStrike" spc="-1">
                <a:solidFill>
                  <a:schemeClr val="lt1"/>
                </a:solidFill>
                <a:latin typeface="Calibri"/>
                <a:ea typeface="Calibri"/>
              </a:rPr>
              <a:t>Aprendizaje no supervisado:</a:t>
            </a:r>
            <a:endParaRPr lang="en-US" sz="2400" b="0" strike="noStrike" spc="-1">
              <a:solidFill>
                <a:srgbClr val="000000"/>
              </a:solidFill>
              <a:latin typeface="Arial"/>
            </a:endParaRPr>
          </a:p>
          <a:p>
            <a:pPr marL="685800" lvl="1" indent="-228600">
              <a:lnSpc>
                <a:spcPct val="90000"/>
              </a:lnSpc>
              <a:spcBef>
                <a:spcPts val="499"/>
              </a:spcBef>
              <a:buClr>
                <a:srgbClr val="FFFFFF"/>
              </a:buClr>
              <a:buFont typeface="Arial"/>
              <a:buChar char="•"/>
              <a:tabLst>
                <a:tab pos="0" algn="l"/>
              </a:tabLst>
            </a:pPr>
            <a:r>
              <a:rPr lang="en-GB" sz="2000" b="0" strike="noStrike" spc="-1">
                <a:solidFill>
                  <a:schemeClr val="lt1"/>
                </a:solidFill>
                <a:latin typeface="Calibri"/>
                <a:ea typeface="Calibri"/>
              </a:rPr>
              <a:t>Clusterización</a:t>
            </a:r>
            <a:endParaRPr lang="en-US" sz="2000" b="0" strike="noStrike" spc="-1">
              <a:solidFill>
                <a:srgbClr val="000000"/>
              </a:solidFill>
              <a:latin typeface="Arial"/>
            </a:endParaRPr>
          </a:p>
          <a:p>
            <a:pPr marL="685800" lvl="1" indent="-228600">
              <a:lnSpc>
                <a:spcPct val="90000"/>
              </a:lnSpc>
              <a:spcBef>
                <a:spcPts val="499"/>
              </a:spcBef>
              <a:buClr>
                <a:srgbClr val="FFFFFF"/>
              </a:buClr>
              <a:buFont typeface="Arial"/>
              <a:buChar char="•"/>
              <a:tabLst>
                <a:tab pos="0" algn="l"/>
              </a:tabLst>
            </a:pPr>
            <a:r>
              <a:rPr lang="en-GB" sz="2000" b="0" strike="noStrike" spc="-1">
                <a:solidFill>
                  <a:schemeClr val="lt1"/>
                </a:solidFill>
                <a:latin typeface="Calibri"/>
                <a:ea typeface="Calibri"/>
              </a:rPr>
              <a:t>Reducción de dimensionalidad</a:t>
            </a:r>
            <a:endParaRPr lang="en-US" sz="2000" b="0" strike="noStrike" spc="-1">
              <a:solidFill>
                <a:srgbClr val="000000"/>
              </a:solidFill>
              <a:latin typeface="Arial"/>
            </a:endParaRPr>
          </a:p>
          <a:p>
            <a:pPr marL="685800" indent="0">
              <a:lnSpc>
                <a:spcPct val="90000"/>
              </a:lnSpc>
              <a:spcBef>
                <a:spcPts val="499"/>
              </a:spcBef>
              <a:buNone/>
              <a:tabLst>
                <a:tab pos="0" algn="l"/>
              </a:tabLst>
            </a:pPr>
            <a:endParaRPr lang="en-US" sz="2000" b="0" strike="noStrike" spc="-1">
              <a:solidFill>
                <a:srgbClr val="000000"/>
              </a:solidFill>
              <a:latin typeface="Arial"/>
            </a:endParaRPr>
          </a:p>
          <a:p>
            <a:pPr marL="228600" indent="-228600">
              <a:lnSpc>
                <a:spcPct val="90000"/>
              </a:lnSpc>
              <a:spcBef>
                <a:spcPts val="1001"/>
              </a:spcBef>
              <a:buClr>
                <a:srgbClr val="FFFFFF"/>
              </a:buClr>
              <a:buFont typeface="Arial"/>
              <a:buChar char="•"/>
              <a:tabLst>
                <a:tab pos="0" algn="l"/>
              </a:tabLst>
            </a:pPr>
            <a:r>
              <a:rPr lang="en-GB" sz="2400" b="0" strike="noStrike" spc="-1">
                <a:solidFill>
                  <a:schemeClr val="lt1"/>
                </a:solidFill>
                <a:latin typeface="Calibri"/>
                <a:ea typeface="Calibri"/>
              </a:rPr>
              <a:t>Aprendizaje por refuerzo</a:t>
            </a:r>
            <a:endParaRPr lang="en-US" sz="2400" b="0" strike="noStrike" spc="-1">
              <a:solidFill>
                <a:srgbClr val="000000"/>
              </a:solidFill>
              <a:latin typeface="Arial"/>
            </a:endParaRPr>
          </a:p>
          <a:p>
            <a:pPr marL="228600" indent="0">
              <a:lnSpc>
                <a:spcPct val="90000"/>
              </a:lnSpc>
              <a:spcBef>
                <a:spcPts val="1001"/>
              </a:spcBef>
              <a:buNone/>
              <a:tabLst>
                <a:tab pos="0" algn="l"/>
              </a:tabLst>
            </a:pPr>
            <a:endParaRPr lang="en-US" sz="2800" b="0" strike="noStrike" spc="-1">
              <a:solidFill>
                <a:srgbClr val="000000"/>
              </a:solidFill>
              <a:latin typeface="Arial"/>
            </a:endParaRPr>
          </a:p>
        </p:txBody>
      </p:sp>
      <p:pic>
        <p:nvPicPr>
          <p:cNvPr id="92" name="Google Shape;97;ga1eac15f37_0_5"/>
          <p:cNvPicPr/>
          <p:nvPr/>
        </p:nvPicPr>
        <p:blipFill>
          <a:blip r:embed="rId3"/>
          <a:stretch/>
        </p:blipFill>
        <p:spPr>
          <a:xfrm>
            <a:off x="5722560" y="1641240"/>
            <a:ext cx="5866920" cy="4638240"/>
          </a:xfrm>
          <a:prstGeom prst="rect">
            <a:avLst/>
          </a:prstGeom>
          <a:ln w="0">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1882440" y="2330280"/>
            <a:ext cx="8426880" cy="2197440"/>
          </a:xfrm>
          <a:prstGeom prst="rect">
            <a:avLst/>
          </a:prstGeom>
          <a:noFill/>
          <a:ln w="0">
            <a:noFill/>
          </a:ln>
        </p:spPr>
        <p:txBody>
          <a:bodyPr anchor="ctr">
            <a:noAutofit/>
          </a:bodyPr>
          <a:lstStyle/>
          <a:p>
            <a:pPr indent="0" algn="ctr">
              <a:lnSpc>
                <a:spcPct val="90000"/>
              </a:lnSpc>
              <a:buNone/>
              <a:tabLst>
                <a:tab pos="0" algn="l"/>
              </a:tabLst>
            </a:pPr>
            <a:r>
              <a:rPr lang="en-GB" sz="4400" b="0" strike="noStrike" spc="-1">
                <a:solidFill>
                  <a:srgbClr val="FF0000"/>
                </a:solidFill>
                <a:latin typeface="Calibri"/>
                <a:ea typeface="Calibri"/>
              </a:rPr>
              <a:t>¿Cuándo usar árboles de decisión?</a:t>
            </a:r>
            <a:endParaRPr lang="en-US" sz="4400" b="0" strike="noStrike" spc="-1">
              <a:solidFill>
                <a:srgbClr val="000000"/>
              </a:solidFill>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838080" y="365040"/>
            <a:ext cx="10515240" cy="1325520"/>
          </a:xfrm>
          <a:prstGeom prst="rect">
            <a:avLst/>
          </a:prstGeom>
          <a:noFill/>
          <a:ln w="0">
            <a:noFill/>
          </a:ln>
        </p:spPr>
        <p:txBody>
          <a:bodyPr anchor="ctr">
            <a:noAutofit/>
          </a:bodyPr>
          <a:lstStyle/>
          <a:p>
            <a:pPr indent="0">
              <a:lnSpc>
                <a:spcPct val="90000"/>
              </a:lnSpc>
              <a:buNone/>
              <a:tabLst>
                <a:tab pos="0" algn="l"/>
              </a:tabLst>
            </a:pPr>
            <a:r>
              <a:rPr lang="en-GB" sz="4400" b="0" strike="noStrike" spc="-1">
                <a:solidFill>
                  <a:srgbClr val="FF0000"/>
                </a:solidFill>
                <a:latin typeface="Calibri"/>
                <a:ea typeface="Calibri"/>
              </a:rPr>
              <a:t>Trees vs Linear Regression</a:t>
            </a:r>
            <a:endParaRPr lang="en-US" sz="4400" b="0" strike="noStrike" spc="-1">
              <a:solidFill>
                <a:srgbClr val="000000"/>
              </a:solidFill>
              <a:latin typeface="Arial"/>
            </a:endParaRPr>
          </a:p>
        </p:txBody>
      </p:sp>
      <p:pic>
        <p:nvPicPr>
          <p:cNvPr id="140" name="Google Shape;219;ga1eac15f37_0_126"/>
          <p:cNvPicPr/>
          <p:nvPr/>
        </p:nvPicPr>
        <p:blipFill>
          <a:blip r:embed="rId3"/>
          <a:stretch/>
        </p:blipFill>
        <p:spPr>
          <a:xfrm>
            <a:off x="3719520" y="2450520"/>
            <a:ext cx="4110840" cy="3965400"/>
          </a:xfrm>
          <a:prstGeom prst="rect">
            <a:avLst/>
          </a:prstGeom>
          <a:ln w="0">
            <a:noFill/>
          </a:ln>
        </p:spPr>
      </p:pic>
      <p:sp>
        <p:nvSpPr>
          <p:cNvPr id="141" name="Google Shape;220;ga1eac15f37_0_126"/>
          <p:cNvSpPr/>
          <p:nvPr/>
        </p:nvSpPr>
        <p:spPr>
          <a:xfrm>
            <a:off x="838080" y="1690920"/>
            <a:ext cx="10515240" cy="96948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GB" sz="2000" b="0" strike="noStrike" spc="-1">
                <a:solidFill>
                  <a:schemeClr val="lt1"/>
                </a:solidFill>
                <a:latin typeface="Calibri"/>
                <a:ea typeface="Calibri"/>
              </a:rPr>
              <a:t>La importancia del análisis exploratorio</a:t>
            </a:r>
            <a:endParaRPr lang="en-US" sz="2000" b="0" strike="noStrike" spc="-1">
              <a:latin typeface="Arial"/>
            </a:endParaRPr>
          </a:p>
          <a:p>
            <a:pPr>
              <a:lnSpc>
                <a:spcPct val="100000"/>
              </a:lnSpc>
              <a:tabLst>
                <a:tab pos="0" algn="l"/>
              </a:tabLst>
            </a:pPr>
            <a:endParaRPr lang="en-US" sz="2000" b="0" strike="noStrike" spc="-1">
              <a:latin typeface="Arial"/>
            </a:endParaRPr>
          </a:p>
          <a:p>
            <a:pPr>
              <a:lnSpc>
                <a:spcPct val="100000"/>
              </a:lnSpc>
              <a:tabLst>
                <a:tab pos="0" algn="l"/>
              </a:tabLst>
            </a:pPr>
            <a:endParaRPr lang="en-US" sz="20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Google Shape;226;ga1eac15f37_0_134"/>
          <p:cNvSpPr/>
          <p:nvPr/>
        </p:nvSpPr>
        <p:spPr>
          <a:xfrm>
            <a:off x="807840" y="1463400"/>
            <a:ext cx="5287680" cy="4543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15000"/>
              </a:lnSpc>
              <a:spcBef>
                <a:spcPts val="2401"/>
              </a:spcBef>
              <a:tabLst>
                <a:tab pos="0" algn="l"/>
              </a:tabLst>
            </a:pPr>
            <a:r>
              <a:rPr lang="en-GB" sz="2100" b="1" strike="noStrike" spc="-1">
                <a:solidFill>
                  <a:schemeClr val="lt1"/>
                </a:solidFill>
                <a:latin typeface="Calibri"/>
                <a:ea typeface="Calibri"/>
              </a:rPr>
              <a:t>Ventajas </a:t>
            </a:r>
            <a:endParaRPr lang="en-US" sz="2100" b="0" strike="noStrike" spc="-1">
              <a:latin typeface="Arial"/>
            </a:endParaRPr>
          </a:p>
          <a:p>
            <a:pPr marL="457200" indent="-349200">
              <a:lnSpc>
                <a:spcPct val="115000"/>
              </a:lnSpc>
              <a:spcBef>
                <a:spcPts val="601"/>
              </a:spcBef>
              <a:buClr>
                <a:srgbClr val="FFFFFF"/>
              </a:buClr>
              <a:buFont typeface="Arial"/>
              <a:buChar char="●"/>
              <a:tabLst>
                <a:tab pos="0" algn="l"/>
              </a:tabLst>
            </a:pPr>
            <a:r>
              <a:rPr lang="es-ES" sz="1900" b="0" strike="noStrike" spc="-1">
                <a:solidFill>
                  <a:srgbClr val="FFFFFF"/>
                </a:solidFill>
                <a:latin typeface="Calibri"/>
                <a:ea typeface="Calibri"/>
              </a:rPr>
              <a:t>Computacionalmente son eficientes</a:t>
            </a:r>
            <a:endParaRPr lang="en-US" sz="1900" b="0" strike="noStrike" spc="-1">
              <a:latin typeface="Arial"/>
            </a:endParaRPr>
          </a:p>
          <a:p>
            <a:pPr marL="457200" indent="-349200">
              <a:lnSpc>
                <a:spcPct val="115000"/>
              </a:lnSpc>
              <a:buClr>
                <a:srgbClr val="FFFFFF"/>
              </a:buClr>
              <a:buFont typeface="Arial"/>
              <a:buChar char="●"/>
              <a:tabLst>
                <a:tab pos="0" algn="l"/>
              </a:tabLst>
            </a:pPr>
            <a:r>
              <a:rPr lang="en-US" sz="2000" b="0" strike="noStrike" spc="-1">
                <a:solidFill>
                  <a:srgbClr val="FFFFFF"/>
                </a:solidFill>
                <a:latin typeface="Calibri"/>
                <a:ea typeface="Arial"/>
              </a:rPr>
              <a:t>Requiere muy poco preprocesado (no hace falta estandarizar ni normalizar valores)</a:t>
            </a:r>
            <a:endParaRPr lang="en-US" sz="2000" b="0" strike="noStrike" spc="-1">
              <a:latin typeface="Arial"/>
            </a:endParaRPr>
          </a:p>
          <a:p>
            <a:pPr marL="457200" indent="-349200">
              <a:lnSpc>
                <a:spcPct val="115000"/>
              </a:lnSpc>
              <a:buClr>
                <a:srgbClr val="FFFFFF"/>
              </a:buClr>
              <a:buFont typeface="Arial"/>
              <a:buChar char="●"/>
              <a:tabLst>
                <a:tab pos="0" algn="l"/>
              </a:tabLst>
            </a:pPr>
            <a:r>
              <a:rPr lang="en-GB" sz="2000" b="0" strike="noStrike" spc="-1">
                <a:solidFill>
                  <a:srgbClr val="FFFFFF"/>
                </a:solidFill>
                <a:latin typeface="Calibri"/>
                <a:ea typeface="Arial"/>
              </a:rPr>
              <a:t>Son robustos frente a outliers.</a:t>
            </a:r>
            <a:endParaRPr lang="en-US" sz="2000" b="0" strike="noStrike" spc="-1">
              <a:latin typeface="Arial"/>
            </a:endParaRPr>
          </a:p>
          <a:p>
            <a:pPr marL="457200" indent="-349200">
              <a:lnSpc>
                <a:spcPct val="115000"/>
              </a:lnSpc>
              <a:buClr>
                <a:srgbClr val="FFFFFF"/>
              </a:buClr>
              <a:buFont typeface="Arial"/>
              <a:buChar char="●"/>
              <a:tabLst>
                <a:tab pos="0" algn="l"/>
              </a:tabLst>
            </a:pPr>
            <a:r>
              <a:rPr lang="en-GB" sz="2000" b="0" strike="noStrike" spc="-1">
                <a:solidFill>
                  <a:srgbClr val="FFFFFF"/>
                </a:solidFill>
                <a:latin typeface="Calibri"/>
                <a:ea typeface="Arial"/>
              </a:rPr>
              <a:t>Resistentes a variables irrelevantes.</a:t>
            </a:r>
            <a:endParaRPr lang="en-US" sz="2000" b="0" strike="noStrike" spc="-1">
              <a:latin typeface="Arial"/>
            </a:endParaRPr>
          </a:p>
          <a:p>
            <a:pPr marL="457200" indent="-349200">
              <a:lnSpc>
                <a:spcPct val="115000"/>
              </a:lnSpc>
              <a:buClr>
                <a:srgbClr val="FFFFFF"/>
              </a:buClr>
              <a:buFont typeface="Arial"/>
              <a:buChar char="●"/>
              <a:tabLst>
                <a:tab pos="0" algn="l"/>
              </a:tabLst>
            </a:pPr>
            <a:r>
              <a:rPr lang="en-GB" sz="1900" b="0" strike="noStrike" spc="-1">
                <a:solidFill>
                  <a:srgbClr val="FFFFFF"/>
                </a:solidFill>
                <a:latin typeface="Calibri"/>
                <a:ea typeface="Calibri"/>
              </a:rPr>
              <a:t>Si son cortos, son muy sencillos de explicar e interpretables. Manejan un solo parametro (tree size). </a:t>
            </a:r>
            <a:endParaRPr lang="en-US" sz="1900" b="0" strike="noStrike" spc="-1">
              <a:latin typeface="Arial"/>
            </a:endParaRPr>
          </a:p>
          <a:p>
            <a:pPr marL="457200" indent="-349200">
              <a:lnSpc>
                <a:spcPct val="115000"/>
              </a:lnSpc>
              <a:buClr>
                <a:srgbClr val="FFFFFF"/>
              </a:buClr>
              <a:buFont typeface="Arial"/>
              <a:buChar char="●"/>
              <a:tabLst>
                <a:tab pos="0" algn="l"/>
              </a:tabLst>
            </a:pPr>
            <a:r>
              <a:rPr lang="en-GB" sz="1900" b="0" strike="noStrike" spc="-1">
                <a:solidFill>
                  <a:srgbClr val="FFFFFF"/>
                </a:solidFill>
                <a:latin typeface="Calibri"/>
                <a:ea typeface="Calibri"/>
              </a:rPr>
              <a:t>Se pueden visualizar y de forma muy intuitiva.</a:t>
            </a:r>
            <a:endParaRPr lang="en-US" sz="1900" b="0" strike="noStrike" spc="-1">
              <a:latin typeface="Arial"/>
            </a:endParaRPr>
          </a:p>
          <a:p>
            <a:pPr marL="457200" indent="-349200">
              <a:lnSpc>
                <a:spcPct val="115000"/>
              </a:lnSpc>
              <a:buClr>
                <a:srgbClr val="FFFFFF"/>
              </a:buClr>
              <a:buFont typeface="Arial"/>
              <a:buChar char="●"/>
              <a:tabLst>
                <a:tab pos="0" algn="l"/>
              </a:tabLst>
            </a:pPr>
            <a:r>
              <a:rPr lang="en-GB" sz="1900" b="0" strike="noStrike" spc="-1">
                <a:solidFill>
                  <a:srgbClr val="FFFFFF"/>
                </a:solidFill>
                <a:latin typeface="Calibri"/>
                <a:ea typeface="Calibri"/>
              </a:rPr>
              <a:t>Se puede usar con pocos o muchos datos de entrenamiento.</a:t>
            </a:r>
            <a:endParaRPr lang="en-US" sz="1900" b="0" strike="noStrike" spc="-1">
              <a:latin typeface="Arial"/>
            </a:endParaRPr>
          </a:p>
          <a:p>
            <a:pPr>
              <a:lnSpc>
                <a:spcPct val="100000"/>
              </a:lnSpc>
              <a:tabLst>
                <a:tab pos="0" algn="l"/>
              </a:tabLst>
            </a:pPr>
            <a:endParaRPr lang="en-US" sz="1900" b="0" strike="noStrike" spc="-1">
              <a:latin typeface="Arial"/>
            </a:endParaRPr>
          </a:p>
          <a:p>
            <a:pPr>
              <a:lnSpc>
                <a:spcPct val="100000"/>
              </a:lnSpc>
              <a:tabLst>
                <a:tab pos="0" algn="l"/>
              </a:tabLst>
            </a:pPr>
            <a:endParaRPr lang="en-US" sz="1900" b="0" strike="noStrike" spc="-1">
              <a:latin typeface="Arial"/>
            </a:endParaRPr>
          </a:p>
          <a:p>
            <a:pPr>
              <a:lnSpc>
                <a:spcPct val="100000"/>
              </a:lnSpc>
              <a:tabLst>
                <a:tab pos="0" algn="l"/>
              </a:tabLst>
            </a:pPr>
            <a:endParaRPr lang="en-US" sz="1900" b="0" strike="noStrike" spc="-1">
              <a:latin typeface="Arial"/>
            </a:endParaRPr>
          </a:p>
        </p:txBody>
      </p:sp>
      <p:sp>
        <p:nvSpPr>
          <p:cNvPr id="143" name="PlaceHolder 1"/>
          <p:cNvSpPr>
            <a:spLocks noGrp="1"/>
          </p:cNvSpPr>
          <p:nvPr>
            <p:ph type="title"/>
          </p:nvPr>
        </p:nvSpPr>
        <p:spPr>
          <a:xfrm>
            <a:off x="838080" y="365040"/>
            <a:ext cx="10515240" cy="1325520"/>
          </a:xfrm>
          <a:prstGeom prst="rect">
            <a:avLst/>
          </a:prstGeom>
          <a:noFill/>
          <a:ln w="0">
            <a:noFill/>
          </a:ln>
        </p:spPr>
        <p:txBody>
          <a:bodyPr anchor="ctr">
            <a:noAutofit/>
          </a:bodyPr>
          <a:lstStyle/>
          <a:p>
            <a:pPr indent="0">
              <a:lnSpc>
                <a:spcPct val="90000"/>
              </a:lnSpc>
              <a:buNone/>
              <a:tabLst>
                <a:tab pos="0" algn="l"/>
              </a:tabLst>
            </a:pPr>
            <a:r>
              <a:rPr lang="en-GB" sz="4400" b="0" strike="noStrike" spc="-1">
                <a:solidFill>
                  <a:srgbClr val="FF0000"/>
                </a:solidFill>
                <a:latin typeface="Calibri"/>
                <a:ea typeface="Calibri"/>
              </a:rPr>
              <a:t>Ventajas e Inconvenientes</a:t>
            </a:r>
            <a:endParaRPr lang="en-US" sz="4400" b="0" strike="noStrike" spc="-1">
              <a:solidFill>
                <a:srgbClr val="000000"/>
              </a:solidFill>
              <a:latin typeface="Arial"/>
            </a:endParaRPr>
          </a:p>
        </p:txBody>
      </p:sp>
      <p:sp>
        <p:nvSpPr>
          <p:cNvPr id="144" name="Google Shape;228;ga1eac15f37_0_134"/>
          <p:cNvSpPr/>
          <p:nvPr/>
        </p:nvSpPr>
        <p:spPr>
          <a:xfrm>
            <a:off x="6126120" y="1463400"/>
            <a:ext cx="5495040" cy="353088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15000"/>
              </a:lnSpc>
              <a:spcBef>
                <a:spcPts val="2401"/>
              </a:spcBef>
              <a:tabLst>
                <a:tab pos="0" algn="l"/>
              </a:tabLst>
            </a:pPr>
            <a:r>
              <a:rPr lang="en-GB" sz="2100" b="1" strike="noStrike" spc="-1">
                <a:solidFill>
                  <a:schemeClr val="lt1"/>
                </a:solidFill>
                <a:latin typeface="Calibri"/>
                <a:ea typeface="Calibri"/>
              </a:rPr>
              <a:t>Inconvenientes </a:t>
            </a:r>
            <a:endParaRPr lang="en-US" sz="2100" b="0" strike="noStrike" spc="-1">
              <a:latin typeface="Arial"/>
            </a:endParaRPr>
          </a:p>
          <a:p>
            <a:pPr marL="457200" indent="-349200">
              <a:lnSpc>
                <a:spcPct val="115000"/>
              </a:lnSpc>
              <a:buClr>
                <a:srgbClr val="FFFFFF"/>
              </a:buClr>
              <a:buFont typeface="Arial"/>
              <a:buChar char="●"/>
              <a:tabLst>
                <a:tab pos="0" algn="l"/>
              </a:tabLst>
            </a:pPr>
            <a:r>
              <a:rPr lang="es-ES" sz="1900" b="0" strike="noStrike" spc="-1">
                <a:solidFill>
                  <a:srgbClr val="FFFFFF"/>
                </a:solidFill>
                <a:latin typeface="Calibri"/>
                <a:ea typeface="Calibri"/>
              </a:rPr>
              <a:t>No es muy preciso.</a:t>
            </a:r>
            <a:endParaRPr lang="en-US" sz="1900" b="0" strike="noStrike" spc="-1">
              <a:latin typeface="Arial"/>
            </a:endParaRPr>
          </a:p>
          <a:p>
            <a:pPr marL="457200" indent="-349200">
              <a:lnSpc>
                <a:spcPct val="115000"/>
              </a:lnSpc>
              <a:buClr>
                <a:srgbClr val="FFFFFF"/>
              </a:buClr>
              <a:buFont typeface="Arial"/>
              <a:buChar char="●"/>
              <a:tabLst>
                <a:tab pos="0" algn="l"/>
              </a:tabLst>
            </a:pPr>
            <a:r>
              <a:rPr lang="en-GB" sz="1900" b="1" strike="noStrike" spc="-1">
                <a:solidFill>
                  <a:srgbClr val="FFFFFF"/>
                </a:solidFill>
                <a:latin typeface="Calibri"/>
                <a:ea typeface="Arial"/>
              </a:rPr>
              <a:t>Inestabilidad</a:t>
            </a:r>
            <a:r>
              <a:rPr lang="en-GB" sz="1900" b="1" strike="noStrike" spc="-1">
                <a:solidFill>
                  <a:srgbClr val="FFFFFF"/>
                </a:solidFill>
                <a:latin typeface="Calibri"/>
                <a:ea typeface="Calibri"/>
              </a:rPr>
              <a:t>.</a:t>
            </a:r>
            <a:r>
              <a:rPr lang="en-GB" sz="1900" b="0" strike="noStrike" spc="-1">
                <a:solidFill>
                  <a:srgbClr val="FFFFFF"/>
                </a:solidFill>
                <a:latin typeface="Calibri"/>
                <a:ea typeface="Calibri"/>
              </a:rPr>
              <a:t> M</a:t>
            </a:r>
            <a:r>
              <a:rPr lang="es-ES" sz="2000" b="0" strike="noStrike" spc="-1">
                <a:solidFill>
                  <a:srgbClr val="FFFFFF"/>
                </a:solidFill>
                <a:latin typeface="Calibri"/>
                <a:ea typeface="Arial"/>
              </a:rPr>
              <a:t>uy sensible a pequeñas variaciones en los datos de entrenamiento.</a:t>
            </a:r>
            <a:endParaRPr lang="en-US" sz="2000" b="0" strike="noStrike" spc="-1">
              <a:latin typeface="Arial"/>
            </a:endParaRPr>
          </a:p>
          <a:p>
            <a:pPr marL="457200" indent="-349200">
              <a:lnSpc>
                <a:spcPct val="115000"/>
              </a:lnSpc>
              <a:buClr>
                <a:srgbClr val="FFFFFF"/>
              </a:buClr>
              <a:buFont typeface="Arial"/>
              <a:buChar char="●"/>
              <a:tabLst>
                <a:tab pos="0" algn="l"/>
              </a:tabLst>
            </a:pPr>
            <a:r>
              <a:rPr lang="en-GB" sz="1900" b="0" strike="noStrike" spc="-1">
                <a:solidFill>
                  <a:srgbClr val="FFFFFF"/>
                </a:solidFill>
                <a:latin typeface="Calibri"/>
                <a:ea typeface="Calibri"/>
              </a:rPr>
              <a:t>Muy propenso al </a:t>
            </a:r>
            <a:r>
              <a:rPr lang="en-GB" sz="1900" b="1" strike="noStrike" spc="-1">
                <a:solidFill>
                  <a:srgbClr val="FFFFFF"/>
                </a:solidFill>
                <a:latin typeface="Calibri"/>
                <a:ea typeface="Calibri"/>
              </a:rPr>
              <a:t>overfitting</a:t>
            </a:r>
            <a:r>
              <a:rPr lang="en-GB" sz="1900" b="0" strike="noStrike" spc="-1">
                <a:solidFill>
                  <a:srgbClr val="FFFFFF"/>
                </a:solidFill>
                <a:latin typeface="Calibri"/>
                <a:ea typeface="Calibri"/>
              </a:rPr>
              <a:t> si no se controla el tamaño del árbol.</a:t>
            </a:r>
            <a:endParaRPr lang="en-US" sz="1900" b="0" strike="noStrike" spc="-1">
              <a:latin typeface="Arial"/>
            </a:endParaRPr>
          </a:p>
          <a:p>
            <a:pPr marL="457200" indent="-349200">
              <a:lnSpc>
                <a:spcPct val="115000"/>
              </a:lnSpc>
              <a:buClr>
                <a:srgbClr val="FFFFFF"/>
              </a:buClr>
              <a:buFont typeface="Arial"/>
              <a:buChar char="●"/>
              <a:tabLst>
                <a:tab pos="0" algn="l"/>
              </a:tabLst>
            </a:pPr>
            <a:r>
              <a:rPr lang="en-GB" sz="1900" b="0" strike="noStrike" spc="-1">
                <a:solidFill>
                  <a:srgbClr val="FFFFFF"/>
                </a:solidFill>
                <a:latin typeface="Calibri"/>
                <a:ea typeface="Calibri"/>
              </a:rPr>
              <a:t>Arboles grandes son difíciles de interpretar.</a:t>
            </a:r>
            <a:endParaRPr lang="en-US" sz="1900" b="0" strike="noStrike" spc="-1">
              <a:latin typeface="Arial"/>
            </a:endParaRPr>
          </a:p>
          <a:p>
            <a:pPr marL="457200" indent="-349200">
              <a:lnSpc>
                <a:spcPct val="115000"/>
              </a:lnSpc>
              <a:buClr>
                <a:srgbClr val="FFFFFF"/>
              </a:buClr>
              <a:buFont typeface="Arial"/>
              <a:buChar char="●"/>
              <a:tabLst>
                <a:tab pos="0" algn="l"/>
              </a:tabLst>
            </a:pPr>
            <a:r>
              <a:rPr lang="es-ES" sz="1900" b="0" strike="noStrike" spc="-1">
                <a:solidFill>
                  <a:srgbClr val="FFFFFF"/>
                </a:solidFill>
                <a:latin typeface="Calibri"/>
                <a:ea typeface="Calibri"/>
              </a:rPr>
              <a:t>Cada split depende del anterior, por lo que</a:t>
            </a:r>
            <a:r>
              <a:rPr lang="es-ES" sz="1900" b="1" strike="noStrike" spc="-1">
                <a:solidFill>
                  <a:srgbClr val="FFFFFF"/>
                </a:solidFill>
                <a:latin typeface="Calibri"/>
                <a:ea typeface="Calibri"/>
              </a:rPr>
              <a:t> los errores </a:t>
            </a:r>
            <a:r>
              <a:rPr lang="es-ES" sz="1900" b="0" strike="noStrike" spc="-1">
                <a:solidFill>
                  <a:srgbClr val="FFFFFF"/>
                </a:solidFill>
                <a:latin typeface="Calibri"/>
                <a:ea typeface="Calibri"/>
              </a:rPr>
              <a:t>cometidos se propagan.</a:t>
            </a:r>
            <a:endParaRPr lang="en-US" sz="1900" b="0" strike="noStrike" spc="-1">
              <a:latin typeface="Arial"/>
            </a:endParaRPr>
          </a:p>
          <a:p>
            <a:pPr>
              <a:lnSpc>
                <a:spcPct val="115000"/>
              </a:lnSpc>
              <a:tabLst>
                <a:tab pos="0" algn="l"/>
              </a:tabLst>
            </a:pPr>
            <a:endParaRPr lang="en-US" sz="1900" b="0" strike="noStrike" spc="-1">
              <a:latin typeface="Arial"/>
            </a:endParaRPr>
          </a:p>
          <a:p>
            <a:pPr>
              <a:lnSpc>
                <a:spcPct val="100000"/>
              </a:lnSpc>
              <a:tabLst>
                <a:tab pos="0" algn="l"/>
              </a:tabLst>
            </a:pPr>
            <a:endParaRPr lang="en-US" sz="1900" b="0" strike="noStrike" spc="-1">
              <a:latin typeface="Arial"/>
            </a:endParaRPr>
          </a:p>
          <a:p>
            <a:pPr>
              <a:lnSpc>
                <a:spcPct val="100000"/>
              </a:lnSpc>
              <a:tabLst>
                <a:tab pos="0" algn="l"/>
              </a:tabLst>
            </a:pPr>
            <a:endParaRPr lang="en-US" sz="1900" b="0" strike="noStrike" spc="-1">
              <a:latin typeface="Arial"/>
            </a:endParaRPr>
          </a:p>
          <a:p>
            <a:pPr>
              <a:lnSpc>
                <a:spcPct val="100000"/>
              </a:lnSpc>
              <a:tabLst>
                <a:tab pos="0" algn="l"/>
              </a:tabLst>
            </a:pPr>
            <a:endParaRPr lang="en-US" sz="19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s-ES" sz="4400" b="0" strike="noStrike" spc="-1">
                <a:solidFill>
                  <a:srgbClr val="FF0000"/>
                </a:solidFill>
                <a:latin typeface="Calibri"/>
                <a:ea typeface="Calibri"/>
              </a:rPr>
              <a:t>A efectos prácticos…</a:t>
            </a:r>
            <a:endParaRPr lang="en-US" sz="4400" b="0" strike="noStrike" spc="-1">
              <a:solidFill>
                <a:srgbClr val="000000"/>
              </a:solidFill>
              <a:latin typeface="Arial"/>
            </a:endParaRPr>
          </a:p>
        </p:txBody>
      </p:sp>
      <p:sp>
        <p:nvSpPr>
          <p:cNvPr id="146" name="PlaceHolder 2"/>
          <p:cNvSpPr>
            <a:spLocks noGrp="1"/>
          </p:cNvSpPr>
          <p:nvPr>
            <p:ph/>
          </p:nvPr>
        </p:nvSpPr>
        <p:spPr>
          <a:xfrm>
            <a:off x="838080" y="1825560"/>
            <a:ext cx="10515240" cy="4350960"/>
          </a:xfrm>
          <a:prstGeom prst="rect">
            <a:avLst/>
          </a:prstGeom>
          <a:noFill/>
          <a:ln w="0">
            <a:noFill/>
          </a:ln>
        </p:spPr>
        <p:txBody>
          <a:bodyPr anchor="t">
            <a:noAutofit/>
          </a:bodyPr>
          <a:lstStyle/>
          <a:p>
            <a:pPr marL="343080" indent="-343080">
              <a:lnSpc>
                <a:spcPct val="107000"/>
              </a:lnSpc>
              <a:spcBef>
                <a:spcPts val="1001"/>
              </a:spcBef>
              <a:spcAft>
                <a:spcPts val="799"/>
              </a:spcAft>
              <a:buClr>
                <a:srgbClr val="FFFFFF"/>
              </a:buClr>
              <a:buFont typeface="Symbol"/>
              <a:buChar char=""/>
            </a:pPr>
            <a:r>
              <a:rPr lang="es-ES" sz="1800" b="0" strike="noStrike" spc="-1">
                <a:solidFill>
                  <a:srgbClr val="FFFFFF"/>
                </a:solidFill>
                <a:latin typeface="Calibri"/>
                <a:ea typeface="Calibri"/>
              </a:rPr>
              <a:t>Algoritmo con una precisión muy mejorable por modelos más complejos como los ensembles o las redes neuronales.</a:t>
            </a:r>
            <a:endParaRPr lang="en-US" sz="1800" b="0" strike="noStrike" spc="-1">
              <a:solidFill>
                <a:srgbClr val="000000"/>
              </a:solidFill>
              <a:latin typeface="Arial"/>
            </a:endParaRPr>
          </a:p>
          <a:p>
            <a:pPr marL="343080" indent="-343080">
              <a:lnSpc>
                <a:spcPct val="107000"/>
              </a:lnSpc>
              <a:spcBef>
                <a:spcPts val="1001"/>
              </a:spcBef>
              <a:spcAft>
                <a:spcPts val="799"/>
              </a:spcAft>
              <a:buClr>
                <a:srgbClr val="FFFFFF"/>
              </a:buClr>
              <a:buFont typeface="Symbol"/>
              <a:buChar char=""/>
            </a:pPr>
            <a:r>
              <a:rPr lang="es-ES" sz="1800" b="0" strike="noStrike" spc="-1">
                <a:solidFill>
                  <a:srgbClr val="FFFFFF"/>
                </a:solidFill>
                <a:latin typeface="Calibri"/>
                <a:ea typeface="Calibri"/>
              </a:rPr>
              <a:t>Sin embargo, es interesante conocerlo y saber interpretarlo por dos razones:</a:t>
            </a:r>
            <a:endParaRPr lang="en-US" sz="1800" b="0" strike="noStrike" spc="-1">
              <a:solidFill>
                <a:srgbClr val="000000"/>
              </a:solidFill>
              <a:latin typeface="Arial"/>
            </a:endParaRPr>
          </a:p>
          <a:p>
            <a:pPr marL="800280" lvl="1" indent="-343080">
              <a:lnSpc>
                <a:spcPct val="107000"/>
              </a:lnSpc>
              <a:spcBef>
                <a:spcPts val="499"/>
              </a:spcBef>
              <a:spcAft>
                <a:spcPts val="799"/>
              </a:spcAft>
              <a:buClr>
                <a:srgbClr val="FFFFFF"/>
              </a:buClr>
              <a:buFont typeface="Symbol"/>
              <a:buChar char=""/>
            </a:pPr>
            <a:r>
              <a:rPr lang="es-ES" sz="1800" b="0" strike="noStrike" spc="-1">
                <a:solidFill>
                  <a:srgbClr val="FFFFFF"/>
                </a:solidFill>
                <a:latin typeface="Calibri"/>
                <a:ea typeface="Calibri"/>
              </a:rPr>
              <a:t>Es un </a:t>
            </a:r>
            <a:r>
              <a:rPr lang="es-ES" sz="1800" b="0" strike="noStrike" spc="-1">
                <a:solidFill>
                  <a:schemeClr val="accent1"/>
                </a:solidFill>
                <a:latin typeface="Calibri"/>
                <a:ea typeface="Calibri"/>
              </a:rPr>
              <a:t>buen modelo para resolver problemas de negocio</a:t>
            </a:r>
            <a:r>
              <a:rPr lang="es-ES" sz="1800" b="0" strike="noStrike" spc="-1">
                <a:solidFill>
                  <a:srgbClr val="FFFFFF"/>
                </a:solidFill>
                <a:latin typeface="Calibri"/>
                <a:ea typeface="Calibri"/>
              </a:rPr>
              <a:t>, en la medida en que obtenga un buen resultado para el conjunto de datos analizados.</a:t>
            </a:r>
            <a:endParaRPr lang="en-US" sz="1800" b="0" strike="noStrike" spc="-1">
              <a:solidFill>
                <a:srgbClr val="000000"/>
              </a:solidFill>
              <a:latin typeface="Arial"/>
            </a:endParaRPr>
          </a:p>
          <a:p>
            <a:pPr marL="1257480" lvl="2" indent="-343080">
              <a:lnSpc>
                <a:spcPct val="107000"/>
              </a:lnSpc>
              <a:spcBef>
                <a:spcPts val="499"/>
              </a:spcBef>
              <a:spcAft>
                <a:spcPts val="799"/>
              </a:spcAft>
              <a:buClr>
                <a:srgbClr val="FFFFFF"/>
              </a:buClr>
              <a:buFont typeface="Symbol"/>
              <a:buChar char=""/>
            </a:pPr>
            <a:r>
              <a:rPr lang="es-ES" sz="1400" b="0" strike="noStrike" spc="-1">
                <a:solidFill>
                  <a:srgbClr val="FFFFFF"/>
                </a:solidFill>
                <a:latin typeface="Calibri"/>
                <a:ea typeface="Calibri"/>
              </a:rPr>
              <a:t>Es sencillo de explicar (salvo que sea muy profundo).</a:t>
            </a:r>
            <a:endParaRPr lang="en-US" sz="1400" b="0" strike="noStrike" spc="-1">
              <a:solidFill>
                <a:srgbClr val="000000"/>
              </a:solidFill>
              <a:latin typeface="Arial"/>
            </a:endParaRPr>
          </a:p>
          <a:p>
            <a:pPr marL="1257480" lvl="2" indent="-343080">
              <a:lnSpc>
                <a:spcPct val="107000"/>
              </a:lnSpc>
              <a:spcBef>
                <a:spcPts val="499"/>
              </a:spcBef>
              <a:spcAft>
                <a:spcPts val="799"/>
              </a:spcAft>
              <a:buClr>
                <a:srgbClr val="FFFFFF"/>
              </a:buClr>
              <a:buFont typeface="Symbol"/>
              <a:buChar char=""/>
            </a:pPr>
            <a:r>
              <a:rPr lang="es-ES" sz="1400" b="0" strike="noStrike" spc="-1">
                <a:solidFill>
                  <a:srgbClr val="FFFFFF"/>
                </a:solidFill>
                <a:latin typeface="Calibri"/>
                <a:ea typeface="Calibri"/>
              </a:rPr>
              <a:t>Se puede visualizar de forma bastante intuitiva, lo que ayuda mucho a su comprensión  por los usuarios de negocio.</a:t>
            </a:r>
            <a:endParaRPr lang="en-US" sz="1400" b="0" strike="noStrike" spc="-1">
              <a:solidFill>
                <a:srgbClr val="000000"/>
              </a:solidFill>
              <a:latin typeface="Arial"/>
            </a:endParaRPr>
          </a:p>
          <a:p>
            <a:pPr marL="1257480" lvl="2" indent="-343080">
              <a:lnSpc>
                <a:spcPct val="107000"/>
              </a:lnSpc>
              <a:spcBef>
                <a:spcPts val="499"/>
              </a:spcBef>
              <a:spcAft>
                <a:spcPts val="799"/>
              </a:spcAft>
              <a:buClr>
                <a:srgbClr val="FFFFFF"/>
              </a:buClr>
              <a:buFont typeface="Symbol"/>
              <a:buChar char=""/>
            </a:pPr>
            <a:r>
              <a:rPr lang="es-ES" sz="1400" b="0" strike="noStrike" spc="-1">
                <a:solidFill>
                  <a:srgbClr val="FFFFFF"/>
                </a:solidFill>
                <a:latin typeface="Calibri"/>
                <a:ea typeface="Calibri"/>
              </a:rPr>
              <a:t>Es un modelo  intrínsecamente explicable a través del atributo </a:t>
            </a:r>
            <a:r>
              <a:rPr lang="es-ES" sz="1400" b="0" i="1" strike="noStrike" spc="-1">
                <a:solidFill>
                  <a:srgbClr val="FFFFFF"/>
                </a:solidFill>
                <a:latin typeface="Calibri"/>
                <a:ea typeface="Calibri"/>
              </a:rPr>
              <a:t>features_importance_.  </a:t>
            </a:r>
            <a:endParaRPr lang="en-US" sz="1400" b="0" strike="noStrike" spc="-1">
              <a:solidFill>
                <a:srgbClr val="000000"/>
              </a:solidFill>
              <a:latin typeface="Arial"/>
            </a:endParaRPr>
          </a:p>
          <a:p>
            <a:pPr marL="800280" lvl="1" indent="-343080">
              <a:lnSpc>
                <a:spcPct val="107000"/>
              </a:lnSpc>
              <a:spcBef>
                <a:spcPts val="499"/>
              </a:spcBef>
              <a:spcAft>
                <a:spcPts val="799"/>
              </a:spcAft>
              <a:buClr>
                <a:srgbClr val="FFFFFF"/>
              </a:buClr>
              <a:buFont typeface="Symbol"/>
              <a:buChar char=""/>
            </a:pPr>
            <a:r>
              <a:rPr lang="es-ES" sz="1800" b="0" strike="noStrike" spc="-1">
                <a:solidFill>
                  <a:srgbClr val="FFFFFF"/>
                </a:solidFill>
                <a:latin typeface="Calibri"/>
                <a:ea typeface="Calibri"/>
              </a:rPr>
              <a:t>Es </a:t>
            </a:r>
            <a:r>
              <a:rPr lang="es-ES" sz="1800" b="0" strike="noStrike" spc="-1">
                <a:solidFill>
                  <a:schemeClr val="accent1"/>
                </a:solidFill>
                <a:latin typeface="Calibri"/>
                <a:ea typeface="Calibri"/>
              </a:rPr>
              <a:t>necesario para comprender algoritmos más complejos</a:t>
            </a:r>
            <a:r>
              <a:rPr lang="es-ES" sz="1800" b="0" strike="noStrike" spc="-1">
                <a:solidFill>
                  <a:srgbClr val="FFFFFF"/>
                </a:solidFill>
                <a:latin typeface="Calibri"/>
                <a:ea typeface="Calibri"/>
              </a:rPr>
              <a:t> consistentes en la combinación de arboles de decisión,</a:t>
            </a:r>
            <a:r>
              <a:rPr lang="es-ES" sz="1800" b="0" i="1" strike="noStrike" spc="-1">
                <a:solidFill>
                  <a:srgbClr val="FFFFFF"/>
                </a:solidFill>
                <a:latin typeface="Calibri"/>
                <a:ea typeface="Calibri"/>
              </a:rPr>
              <a:t> </a:t>
            </a:r>
            <a:r>
              <a:rPr lang="es-ES" sz="1800" b="0" strike="noStrike" spc="-1">
                <a:solidFill>
                  <a:srgbClr val="FFFFFF"/>
                </a:solidFill>
                <a:latin typeface="Calibri"/>
                <a:ea typeface="Calibri"/>
              </a:rPr>
              <a:t>como el random forest, gradient boosting o XG boost.</a:t>
            </a:r>
            <a:endParaRPr lang="en-US" sz="1800" b="0" strike="noStrike" spc="-1">
              <a:solidFill>
                <a:srgbClr val="000000"/>
              </a:solidFill>
              <a:latin typeface="Arial"/>
            </a:endParaRPr>
          </a:p>
          <a:p>
            <a:pPr indent="0">
              <a:lnSpc>
                <a:spcPct val="90000"/>
              </a:lnSpc>
              <a:spcBef>
                <a:spcPts val="1001"/>
              </a:spcBef>
              <a:buNone/>
            </a:pPr>
            <a:endParaRPr lang="en-US" sz="2800" b="0" strike="noStrike" spc="-1">
              <a:solidFill>
                <a:srgbClr val="000000"/>
              </a:solidFill>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2291400" y="2936520"/>
            <a:ext cx="8037720" cy="1325160"/>
          </a:xfrm>
          <a:prstGeom prst="rect">
            <a:avLst/>
          </a:prstGeom>
          <a:noFill/>
          <a:ln w="0">
            <a:noFill/>
          </a:ln>
        </p:spPr>
        <p:txBody>
          <a:bodyPr anchor="ctr">
            <a:normAutofit/>
          </a:bodyPr>
          <a:lstStyle/>
          <a:p>
            <a:pPr indent="0" algn="ctr">
              <a:lnSpc>
                <a:spcPct val="90000"/>
              </a:lnSpc>
              <a:buNone/>
              <a:tabLst>
                <a:tab pos="0" algn="l"/>
              </a:tabLst>
            </a:pPr>
            <a:r>
              <a:rPr lang="en-GB" sz="4400" b="0" strike="noStrike" spc="-1">
                <a:solidFill>
                  <a:schemeClr val="accent1"/>
                </a:solidFill>
                <a:latin typeface="Calibri"/>
                <a:ea typeface="Calibri"/>
              </a:rPr>
              <a:t>¡Demo time!</a:t>
            </a:r>
            <a:endParaRPr lang="en-US" sz="4400" b="0" strike="noStrike" spc="-1">
              <a:solidFill>
                <a:srgbClr val="000000"/>
              </a:solidFill>
              <a:latin typeface="Arial"/>
            </a:endParaRPr>
          </a:p>
          <a:p>
            <a:pPr indent="0" algn="ctr">
              <a:lnSpc>
                <a:spcPct val="90000"/>
              </a:lnSpc>
              <a:buNone/>
              <a:tabLst>
                <a:tab pos="0" algn="l"/>
              </a:tabLst>
            </a:pPr>
            <a:r>
              <a:rPr lang="en-GB" sz="2200" b="0" u="sng" strike="noStrike" spc="-1">
                <a:solidFill>
                  <a:schemeClr val="hlink"/>
                </a:solidFill>
                <a:uFillTx/>
                <a:latin typeface="Arial"/>
                <a:ea typeface="Arial"/>
                <a:hlinkClick r:id="rId3"/>
              </a:rPr>
              <a:t>http://www.r2d3.us/visual-intro-to-machine-learning-part-1/</a:t>
            </a:r>
            <a:endParaRPr lang="en-US" sz="22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2276640" y="2330280"/>
            <a:ext cx="7638480" cy="2197440"/>
          </a:xfrm>
          <a:prstGeom prst="rect">
            <a:avLst/>
          </a:prstGeom>
          <a:noFill/>
          <a:ln w="0">
            <a:noFill/>
          </a:ln>
        </p:spPr>
        <p:txBody>
          <a:bodyPr anchor="ctr">
            <a:noAutofit/>
          </a:bodyPr>
          <a:lstStyle/>
          <a:p>
            <a:pPr indent="0" algn="ctr">
              <a:lnSpc>
                <a:spcPct val="90000"/>
              </a:lnSpc>
              <a:buNone/>
              <a:tabLst>
                <a:tab pos="0" algn="l"/>
              </a:tabLst>
            </a:pPr>
            <a:r>
              <a:rPr lang="en-GB" sz="4400" b="0" strike="noStrike" spc="-1">
                <a:solidFill>
                  <a:srgbClr val="FF0000"/>
                </a:solidFill>
                <a:latin typeface="Calibri"/>
                <a:ea typeface="Calibri"/>
              </a:rPr>
              <a:t>Definición</a:t>
            </a:r>
            <a:endParaRPr lang="en-US" sz="4400" b="0" strike="noStrike" spc="-1">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520"/>
          </a:xfrm>
          <a:prstGeom prst="rect">
            <a:avLst/>
          </a:prstGeom>
          <a:noFill/>
          <a:ln w="0">
            <a:noFill/>
          </a:ln>
        </p:spPr>
        <p:txBody>
          <a:bodyPr anchor="ctr">
            <a:normAutofit/>
          </a:bodyPr>
          <a:lstStyle/>
          <a:p>
            <a:pPr indent="0">
              <a:lnSpc>
                <a:spcPct val="90000"/>
              </a:lnSpc>
              <a:buNone/>
              <a:tabLst>
                <a:tab pos="0" algn="l"/>
              </a:tabLst>
            </a:pPr>
            <a:r>
              <a:rPr lang="en-GB" sz="4400" b="0" strike="noStrike" spc="-1">
                <a:solidFill>
                  <a:srgbClr val="FF0000"/>
                </a:solidFill>
                <a:latin typeface="Calibri"/>
                <a:ea typeface="Calibri"/>
              </a:rPr>
              <a:t>Definición</a:t>
            </a:r>
            <a:endParaRPr lang="en-US" sz="4400" b="0" strike="noStrike" spc="-1">
              <a:solidFill>
                <a:srgbClr val="000000"/>
              </a:solidFill>
              <a:latin typeface="Arial"/>
            </a:endParaRPr>
          </a:p>
        </p:txBody>
      </p:sp>
      <p:sp>
        <p:nvSpPr>
          <p:cNvPr id="95" name="PlaceHolder 2"/>
          <p:cNvSpPr>
            <a:spLocks noGrp="1"/>
          </p:cNvSpPr>
          <p:nvPr>
            <p:ph/>
          </p:nvPr>
        </p:nvSpPr>
        <p:spPr>
          <a:xfrm>
            <a:off x="838080" y="1385640"/>
            <a:ext cx="3463200" cy="519840"/>
          </a:xfrm>
          <a:prstGeom prst="rect">
            <a:avLst/>
          </a:prstGeom>
          <a:noFill/>
          <a:ln w="0">
            <a:noFill/>
          </a:ln>
        </p:spPr>
        <p:txBody>
          <a:bodyPr anchor="t">
            <a:normAutofit fontScale="62000"/>
          </a:bodyPr>
          <a:lstStyle/>
          <a:p>
            <a:pPr indent="0">
              <a:lnSpc>
                <a:spcPct val="90000"/>
              </a:lnSpc>
              <a:buNone/>
              <a:tabLst>
                <a:tab pos="0" algn="l"/>
              </a:tabLst>
            </a:pPr>
            <a:r>
              <a:rPr lang="en-GB" sz="2500" b="1" strike="noStrike" spc="-1">
                <a:solidFill>
                  <a:schemeClr val="lt1"/>
                </a:solidFill>
                <a:latin typeface="Calibri"/>
                <a:ea typeface="Calibri"/>
              </a:rPr>
              <a:t>Algoritmo supervisado</a:t>
            </a:r>
            <a:endParaRPr lang="en-US" sz="2500" b="0" strike="noStrike" spc="-1">
              <a:solidFill>
                <a:srgbClr val="000000"/>
              </a:solidFill>
              <a:latin typeface="Arial"/>
            </a:endParaRPr>
          </a:p>
          <a:p>
            <a:pPr indent="0">
              <a:lnSpc>
                <a:spcPct val="90000"/>
              </a:lnSpc>
              <a:buNone/>
              <a:tabLst>
                <a:tab pos="0" algn="l"/>
              </a:tabLst>
            </a:pPr>
            <a:r>
              <a:rPr lang="en-GB" sz="2500" b="1" strike="noStrike" spc="-1">
                <a:solidFill>
                  <a:schemeClr val="lt1"/>
                </a:solidFill>
                <a:latin typeface="Calibri"/>
                <a:ea typeface="Calibri"/>
              </a:rPr>
              <a:t>White box</a:t>
            </a:r>
            <a:endParaRPr lang="en-US" sz="2500" b="0" strike="noStrike" spc="-1">
              <a:solidFill>
                <a:srgbClr val="000000"/>
              </a:solidFill>
              <a:latin typeface="Arial"/>
            </a:endParaRPr>
          </a:p>
          <a:p>
            <a:pPr marL="228600" indent="0">
              <a:lnSpc>
                <a:spcPct val="90000"/>
              </a:lnSpc>
              <a:spcBef>
                <a:spcPts val="1001"/>
              </a:spcBef>
              <a:buNone/>
              <a:tabLst>
                <a:tab pos="0" algn="l"/>
              </a:tabLst>
            </a:pPr>
            <a:endParaRPr lang="en-US" sz="2900" b="0" strike="noStrike" spc="-1">
              <a:solidFill>
                <a:srgbClr val="000000"/>
              </a:solidFill>
              <a:latin typeface="Arial"/>
            </a:endParaRPr>
          </a:p>
        </p:txBody>
      </p:sp>
      <p:sp>
        <p:nvSpPr>
          <p:cNvPr id="96" name="PlaceHolder 3"/>
          <p:cNvSpPr>
            <a:spLocks noGrp="1"/>
          </p:cNvSpPr>
          <p:nvPr>
            <p:ph/>
          </p:nvPr>
        </p:nvSpPr>
        <p:spPr>
          <a:xfrm>
            <a:off x="6272280" y="898560"/>
            <a:ext cx="5452560" cy="746640"/>
          </a:xfrm>
          <a:prstGeom prst="rect">
            <a:avLst/>
          </a:prstGeom>
          <a:noFill/>
          <a:ln w="0">
            <a:noFill/>
          </a:ln>
        </p:spPr>
        <p:txBody>
          <a:bodyPr anchor="t">
            <a:noAutofit/>
          </a:bodyPr>
          <a:lstStyle/>
          <a:p>
            <a:pPr indent="0" algn="ctr">
              <a:lnSpc>
                <a:spcPct val="90000"/>
              </a:lnSpc>
              <a:buNone/>
              <a:tabLst>
                <a:tab pos="0" algn="l"/>
              </a:tabLst>
            </a:pPr>
            <a:r>
              <a:rPr lang="en-GB" sz="2500" b="1" strike="noStrike" spc="-1">
                <a:solidFill>
                  <a:schemeClr val="lt1"/>
                </a:solidFill>
                <a:latin typeface="Calibri"/>
                <a:ea typeface="Calibri"/>
              </a:rPr>
              <a:t>Clasificación y Regresión</a:t>
            </a:r>
            <a:endParaRPr lang="en-US" sz="2500" b="0" strike="noStrike" spc="-1">
              <a:solidFill>
                <a:srgbClr val="000000"/>
              </a:solidFill>
              <a:latin typeface="Arial"/>
            </a:endParaRPr>
          </a:p>
          <a:p>
            <a:pPr marL="228600" indent="0" algn="ctr">
              <a:lnSpc>
                <a:spcPct val="90000"/>
              </a:lnSpc>
              <a:spcBef>
                <a:spcPts val="1001"/>
              </a:spcBef>
              <a:buNone/>
              <a:tabLst>
                <a:tab pos="0" algn="l"/>
              </a:tabLst>
            </a:pPr>
            <a:endParaRPr lang="en-US" sz="2900" b="0" strike="noStrike" spc="-1">
              <a:solidFill>
                <a:srgbClr val="000000"/>
              </a:solidFill>
              <a:latin typeface="Arial"/>
            </a:endParaRPr>
          </a:p>
        </p:txBody>
      </p:sp>
      <p:sp>
        <p:nvSpPr>
          <p:cNvPr id="97" name="PlaceHolder 4"/>
          <p:cNvSpPr>
            <a:spLocks noGrp="1"/>
          </p:cNvSpPr>
          <p:nvPr>
            <p:ph/>
          </p:nvPr>
        </p:nvSpPr>
        <p:spPr>
          <a:xfrm>
            <a:off x="1668600" y="3463920"/>
            <a:ext cx="3362400" cy="746640"/>
          </a:xfrm>
          <a:prstGeom prst="rect">
            <a:avLst/>
          </a:prstGeom>
          <a:noFill/>
          <a:ln w="0">
            <a:noFill/>
          </a:ln>
        </p:spPr>
        <p:txBody>
          <a:bodyPr anchor="t">
            <a:noAutofit/>
          </a:bodyPr>
          <a:lstStyle/>
          <a:p>
            <a:pPr indent="0" algn="ctr">
              <a:lnSpc>
                <a:spcPct val="90000"/>
              </a:lnSpc>
              <a:buNone/>
              <a:tabLst>
                <a:tab pos="0" algn="l"/>
              </a:tabLst>
            </a:pPr>
            <a:r>
              <a:rPr lang="en-GB" sz="2500" b="1" strike="noStrike" spc="-1">
                <a:solidFill>
                  <a:schemeClr val="lt1"/>
                </a:solidFill>
                <a:latin typeface="Calibri"/>
                <a:ea typeface="Calibri"/>
              </a:rPr>
              <a:t>No lineal</a:t>
            </a:r>
            <a:endParaRPr lang="en-US" sz="2500" b="0" strike="noStrike" spc="-1">
              <a:solidFill>
                <a:srgbClr val="000000"/>
              </a:solidFill>
              <a:latin typeface="Arial"/>
            </a:endParaRPr>
          </a:p>
          <a:p>
            <a:pPr marL="228600" indent="0" algn="ctr">
              <a:lnSpc>
                <a:spcPct val="90000"/>
              </a:lnSpc>
              <a:spcBef>
                <a:spcPts val="1001"/>
              </a:spcBef>
              <a:buNone/>
              <a:tabLst>
                <a:tab pos="0" algn="l"/>
              </a:tabLst>
            </a:pPr>
            <a:endParaRPr lang="en-US" sz="2900" b="0" strike="noStrike" spc="-1">
              <a:solidFill>
                <a:srgbClr val="000000"/>
              </a:solidFill>
              <a:latin typeface="Arial"/>
            </a:endParaRPr>
          </a:p>
        </p:txBody>
      </p:sp>
      <p:pic>
        <p:nvPicPr>
          <p:cNvPr id="98" name="Google Shape;113;p2"/>
          <p:cNvPicPr/>
          <p:nvPr/>
        </p:nvPicPr>
        <p:blipFill>
          <a:blip r:embed="rId3"/>
          <a:stretch/>
        </p:blipFill>
        <p:spPr>
          <a:xfrm>
            <a:off x="189000" y="3855240"/>
            <a:ext cx="3436920" cy="2718360"/>
          </a:xfrm>
          <a:prstGeom prst="rect">
            <a:avLst/>
          </a:prstGeom>
          <a:ln w="0">
            <a:noFill/>
          </a:ln>
        </p:spPr>
      </p:pic>
      <p:pic>
        <p:nvPicPr>
          <p:cNvPr id="99" name="Google Shape;114;p2"/>
          <p:cNvPicPr/>
          <p:nvPr/>
        </p:nvPicPr>
        <p:blipFill>
          <a:blip r:embed="rId4"/>
          <a:stretch/>
        </p:blipFill>
        <p:spPr>
          <a:xfrm>
            <a:off x="3024360" y="3802680"/>
            <a:ext cx="3544200" cy="2803320"/>
          </a:xfrm>
          <a:prstGeom prst="rect">
            <a:avLst/>
          </a:prstGeom>
          <a:ln w="0">
            <a:noFill/>
          </a:ln>
        </p:spPr>
      </p:pic>
      <p:pic>
        <p:nvPicPr>
          <p:cNvPr id="100" name="Imagen 10" descr="Diagrama&#10;&#10;Descripción generada automáticamente"/>
          <p:cNvPicPr/>
          <p:nvPr/>
        </p:nvPicPr>
        <p:blipFill>
          <a:blip r:embed="rId5"/>
          <a:stretch/>
        </p:blipFill>
        <p:spPr>
          <a:xfrm>
            <a:off x="7411320" y="1382760"/>
            <a:ext cx="3053880" cy="2534400"/>
          </a:xfrm>
          <a:prstGeom prst="rect">
            <a:avLst/>
          </a:prstGeom>
          <a:ln w="0">
            <a:noFill/>
          </a:ln>
        </p:spPr>
      </p:pic>
      <p:pic>
        <p:nvPicPr>
          <p:cNvPr id="101" name="Imagen 2" descr="Un letrero de color blanco&#10;&#10;Descripción generada automáticamente con confianza media"/>
          <p:cNvPicPr/>
          <p:nvPr/>
        </p:nvPicPr>
        <p:blipFill>
          <a:blip r:embed="rId6"/>
          <a:stretch/>
        </p:blipFill>
        <p:spPr>
          <a:xfrm>
            <a:off x="7402320" y="4080240"/>
            <a:ext cx="3076200" cy="234900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838080" y="365040"/>
            <a:ext cx="10515240" cy="1325520"/>
          </a:xfrm>
          <a:prstGeom prst="rect">
            <a:avLst/>
          </a:prstGeom>
          <a:noFill/>
          <a:ln w="0">
            <a:noFill/>
          </a:ln>
        </p:spPr>
        <p:txBody>
          <a:bodyPr anchor="ctr">
            <a:noAutofit/>
          </a:bodyPr>
          <a:lstStyle/>
          <a:p>
            <a:pPr indent="0">
              <a:lnSpc>
                <a:spcPct val="90000"/>
              </a:lnSpc>
              <a:buNone/>
              <a:tabLst>
                <a:tab pos="0" algn="l"/>
              </a:tabLst>
            </a:pPr>
            <a:r>
              <a:rPr lang="en-GB" sz="4400" b="0" strike="noStrike" spc="-1">
                <a:solidFill>
                  <a:srgbClr val="FF0000"/>
                </a:solidFill>
                <a:latin typeface="Calibri"/>
                <a:ea typeface="Calibri"/>
              </a:rPr>
              <a:t>Algunos términos importantes</a:t>
            </a:r>
            <a:endParaRPr lang="en-US" sz="4400" b="0" strike="noStrike" spc="-1">
              <a:solidFill>
                <a:srgbClr val="000000"/>
              </a:solidFill>
              <a:latin typeface="Arial"/>
            </a:endParaRPr>
          </a:p>
        </p:txBody>
      </p:sp>
      <p:sp>
        <p:nvSpPr>
          <p:cNvPr id="103" name="Google Shape;123;ga1eac15f37_0_43"/>
          <p:cNvSpPr/>
          <p:nvPr/>
        </p:nvSpPr>
        <p:spPr>
          <a:xfrm>
            <a:off x="838080" y="1668960"/>
            <a:ext cx="5393160" cy="482688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pPr>
            <a:r>
              <a:rPr lang="es-ES" sz="1600" b="1" strike="noStrike" spc="-1">
                <a:solidFill>
                  <a:schemeClr val="lt1"/>
                </a:solidFill>
                <a:latin typeface="Calibri"/>
                <a:ea typeface="Calibri"/>
              </a:rPr>
              <a:t>CART algorithm</a:t>
            </a:r>
            <a:endParaRPr lang="en-US" sz="1600" b="0" strike="noStrike" spc="-1">
              <a:latin typeface="Arial"/>
            </a:endParaRPr>
          </a:p>
          <a:p>
            <a:pPr>
              <a:lnSpc>
                <a:spcPct val="100000"/>
              </a:lnSpc>
            </a:pPr>
            <a:r>
              <a:rPr lang="es-ES" sz="1600" b="0" strike="noStrike" spc="-1">
                <a:solidFill>
                  <a:schemeClr val="lt1"/>
                </a:solidFill>
                <a:latin typeface="Calibri"/>
                <a:ea typeface="Calibri"/>
              </a:rPr>
              <a:t>Algoritmo utilizado por Sklearn. Produce árboles binarios y se puede utilizar para regresión y para clasificación. </a:t>
            </a:r>
            <a:endParaRPr lang="en-US" sz="1600" b="0" strike="noStrike" spc="-1">
              <a:latin typeface="Arial"/>
            </a:endParaRPr>
          </a:p>
          <a:p>
            <a:pPr>
              <a:lnSpc>
                <a:spcPct val="100000"/>
              </a:lnSpc>
            </a:pPr>
            <a:endParaRPr lang="en-US" sz="1600" b="0" strike="noStrike" spc="-1">
              <a:latin typeface="Arial"/>
            </a:endParaRPr>
          </a:p>
          <a:p>
            <a:pPr>
              <a:lnSpc>
                <a:spcPct val="100000"/>
              </a:lnSpc>
              <a:tabLst>
                <a:tab pos="0" algn="l"/>
              </a:tabLst>
            </a:pPr>
            <a:r>
              <a:rPr lang="es-ES" sz="1600" b="1" strike="noStrike" spc="-1">
                <a:solidFill>
                  <a:srgbClr val="FFFFFF"/>
                </a:solidFill>
                <a:latin typeface="Calibri"/>
                <a:ea typeface="Calibri"/>
              </a:rPr>
              <a:t>Root node</a:t>
            </a:r>
            <a:endParaRPr lang="en-US" sz="1600" b="0" strike="noStrike" spc="-1">
              <a:latin typeface="Arial"/>
            </a:endParaRPr>
          </a:p>
          <a:p>
            <a:pPr>
              <a:lnSpc>
                <a:spcPct val="100000"/>
              </a:lnSpc>
              <a:tabLst>
                <a:tab pos="0" algn="l"/>
              </a:tabLst>
            </a:pPr>
            <a:r>
              <a:rPr lang="es-ES" sz="1600" b="0" strike="noStrike" spc="-1">
                <a:solidFill>
                  <a:srgbClr val="FFFFFF"/>
                </a:solidFill>
                <a:latin typeface="Calibri"/>
                <a:ea typeface="Calibri"/>
              </a:rPr>
              <a:t>Representa toda la muestra, que luego se subdivide.</a:t>
            </a:r>
            <a:endParaRPr lang="en-US" sz="1600" b="0" strike="noStrike" spc="-1">
              <a:latin typeface="Arial"/>
            </a:endParaRPr>
          </a:p>
          <a:p>
            <a:pPr>
              <a:lnSpc>
                <a:spcPct val="100000"/>
              </a:lnSpc>
              <a:tabLst>
                <a:tab pos="0" algn="l"/>
              </a:tabLst>
            </a:pPr>
            <a:endParaRPr lang="en-US" sz="1600" b="0" strike="noStrike" spc="-1">
              <a:latin typeface="Arial"/>
            </a:endParaRPr>
          </a:p>
          <a:p>
            <a:pPr>
              <a:lnSpc>
                <a:spcPct val="100000"/>
              </a:lnSpc>
              <a:tabLst>
                <a:tab pos="0" algn="l"/>
              </a:tabLst>
            </a:pPr>
            <a:r>
              <a:rPr lang="es-ES" sz="1600" b="1" strike="noStrike" spc="-1">
                <a:solidFill>
                  <a:srgbClr val="FFFFFF"/>
                </a:solidFill>
                <a:latin typeface="Calibri"/>
                <a:ea typeface="Calibri"/>
              </a:rPr>
              <a:t>Decision node</a:t>
            </a:r>
            <a:endParaRPr lang="en-US" sz="1600" b="0" strike="noStrike" spc="-1">
              <a:latin typeface="Arial"/>
            </a:endParaRPr>
          </a:p>
          <a:p>
            <a:pPr>
              <a:lnSpc>
                <a:spcPct val="100000"/>
              </a:lnSpc>
              <a:tabLst>
                <a:tab pos="0" algn="l"/>
              </a:tabLst>
            </a:pPr>
            <a:r>
              <a:rPr lang="es-ES" sz="1600" b="0" strike="noStrike" spc="-1">
                <a:solidFill>
                  <a:schemeClr val="lt1"/>
                </a:solidFill>
                <a:latin typeface="Calibri"/>
                <a:ea typeface="Calibri"/>
              </a:rPr>
              <a:t>Nodo que se divide a su vez en otros subnodos. </a:t>
            </a:r>
            <a:endParaRPr lang="en-US" sz="1600" b="0" strike="noStrike" spc="-1">
              <a:latin typeface="Arial"/>
            </a:endParaRPr>
          </a:p>
          <a:p>
            <a:pPr>
              <a:lnSpc>
                <a:spcPct val="100000"/>
              </a:lnSpc>
              <a:tabLst>
                <a:tab pos="0" algn="l"/>
              </a:tabLst>
            </a:pPr>
            <a:endParaRPr lang="en-US" sz="1600" b="0" strike="noStrike" spc="-1">
              <a:latin typeface="Arial"/>
            </a:endParaRPr>
          </a:p>
          <a:p>
            <a:pPr>
              <a:lnSpc>
                <a:spcPct val="100000"/>
              </a:lnSpc>
              <a:tabLst>
                <a:tab pos="0" algn="l"/>
              </a:tabLst>
            </a:pPr>
            <a:r>
              <a:rPr lang="es-ES" sz="1600" b="1" strike="noStrike" spc="-1">
                <a:solidFill>
                  <a:srgbClr val="FFFFFF"/>
                </a:solidFill>
                <a:latin typeface="Calibri"/>
                <a:ea typeface="Calibri"/>
              </a:rPr>
              <a:t>Terminal node o leaf node</a:t>
            </a:r>
            <a:endParaRPr lang="en-US" sz="1600" b="0" strike="noStrike" spc="-1">
              <a:latin typeface="Arial"/>
            </a:endParaRPr>
          </a:p>
          <a:p>
            <a:pPr>
              <a:lnSpc>
                <a:spcPct val="100000"/>
              </a:lnSpc>
              <a:tabLst>
                <a:tab pos="0" algn="l"/>
              </a:tabLst>
            </a:pPr>
            <a:r>
              <a:rPr lang="es-ES" sz="1600" b="0" strike="noStrike" spc="-1">
                <a:solidFill>
                  <a:schemeClr val="lt1"/>
                </a:solidFill>
                <a:latin typeface="Calibri"/>
                <a:ea typeface="Calibri"/>
              </a:rPr>
              <a:t>Nodo que no se puede subdividir en otros subnodos.</a:t>
            </a:r>
            <a:endParaRPr lang="en-US" sz="1600" b="0" strike="noStrike" spc="-1">
              <a:latin typeface="Arial"/>
            </a:endParaRPr>
          </a:p>
          <a:p>
            <a:pPr>
              <a:lnSpc>
                <a:spcPct val="100000"/>
              </a:lnSpc>
              <a:tabLst>
                <a:tab pos="0" algn="l"/>
              </a:tabLst>
            </a:pPr>
            <a:endParaRPr lang="en-US" sz="1600" b="0" strike="noStrike" spc="-1">
              <a:latin typeface="Arial"/>
            </a:endParaRPr>
          </a:p>
          <a:p>
            <a:pPr>
              <a:lnSpc>
                <a:spcPct val="100000"/>
              </a:lnSpc>
              <a:tabLst>
                <a:tab pos="0" algn="l"/>
              </a:tabLst>
            </a:pPr>
            <a:r>
              <a:rPr lang="es-ES" sz="1600" b="1" strike="noStrike" spc="-1">
                <a:solidFill>
                  <a:schemeClr val="lt1"/>
                </a:solidFill>
                <a:latin typeface="Calibri"/>
                <a:ea typeface="Calibri"/>
              </a:rPr>
              <a:t>Splitting</a:t>
            </a:r>
            <a:endParaRPr lang="en-US" sz="1600" b="0" strike="noStrike" spc="-1">
              <a:latin typeface="Arial"/>
            </a:endParaRPr>
          </a:p>
          <a:p>
            <a:pPr>
              <a:lnSpc>
                <a:spcPct val="100000"/>
              </a:lnSpc>
              <a:tabLst>
                <a:tab pos="0" algn="l"/>
              </a:tabLst>
            </a:pPr>
            <a:r>
              <a:rPr lang="es-ES" sz="1600" b="0" strike="noStrike" spc="-1">
                <a:solidFill>
                  <a:schemeClr val="lt1"/>
                </a:solidFill>
                <a:latin typeface="Calibri"/>
                <a:ea typeface="Calibri"/>
              </a:rPr>
              <a:t>División de un nodo en dos ramas basada en condiciones if-else.</a:t>
            </a:r>
            <a:endParaRPr lang="en-US" sz="1600" b="0" strike="noStrike" spc="-1">
              <a:latin typeface="Arial"/>
            </a:endParaRPr>
          </a:p>
          <a:p>
            <a:pPr>
              <a:lnSpc>
                <a:spcPct val="100000"/>
              </a:lnSpc>
              <a:tabLst>
                <a:tab pos="0" algn="l"/>
              </a:tabLst>
            </a:pPr>
            <a:endParaRPr lang="en-US" sz="1600" b="0" strike="noStrike" spc="-1">
              <a:latin typeface="Arial"/>
            </a:endParaRPr>
          </a:p>
          <a:p>
            <a:pPr>
              <a:lnSpc>
                <a:spcPct val="100000"/>
              </a:lnSpc>
              <a:tabLst>
                <a:tab pos="0" algn="l"/>
              </a:tabLst>
            </a:pPr>
            <a:r>
              <a:rPr lang="es-ES" sz="1600" b="1" strike="noStrike" spc="-1">
                <a:solidFill>
                  <a:schemeClr val="lt1"/>
                </a:solidFill>
                <a:latin typeface="Calibri"/>
                <a:ea typeface="Calibri"/>
              </a:rPr>
              <a:t>Profundidad del árbol (Depth)</a:t>
            </a:r>
            <a:endParaRPr lang="en-US" sz="1600" b="0" strike="noStrike" spc="-1">
              <a:latin typeface="Arial"/>
            </a:endParaRPr>
          </a:p>
          <a:p>
            <a:pPr>
              <a:lnSpc>
                <a:spcPct val="100000"/>
              </a:lnSpc>
              <a:tabLst>
                <a:tab pos="0" algn="l"/>
              </a:tabLst>
            </a:pPr>
            <a:r>
              <a:rPr lang="es-ES" sz="1600" b="0" strike="noStrike" spc="-1">
                <a:solidFill>
                  <a:schemeClr val="lt1"/>
                </a:solidFill>
                <a:latin typeface="Calibri"/>
                <a:ea typeface="Calibri"/>
              </a:rPr>
              <a:t>Cuántos niveles tiene el árbol. En este ejmplo serían tres.</a:t>
            </a:r>
            <a:endParaRPr lang="en-US" sz="1600" b="0" strike="noStrike" spc="-1">
              <a:latin typeface="Arial"/>
            </a:endParaRPr>
          </a:p>
          <a:p>
            <a:pPr>
              <a:lnSpc>
                <a:spcPct val="100000"/>
              </a:lnSpc>
              <a:tabLst>
                <a:tab pos="0" algn="l"/>
              </a:tabLst>
            </a:pPr>
            <a:endParaRPr lang="en-US" sz="1900" b="0" strike="noStrike" spc="-1">
              <a:latin typeface="Arial"/>
            </a:endParaRPr>
          </a:p>
          <a:p>
            <a:pPr>
              <a:lnSpc>
                <a:spcPct val="100000"/>
              </a:lnSpc>
              <a:tabLst>
                <a:tab pos="0" algn="l"/>
              </a:tabLst>
            </a:pPr>
            <a:endParaRPr lang="en-US" sz="1900" b="0" strike="noStrike" spc="-1">
              <a:latin typeface="Arial"/>
            </a:endParaRPr>
          </a:p>
        </p:txBody>
      </p:sp>
      <p:pic>
        <p:nvPicPr>
          <p:cNvPr id="104" name="Imagen 2" descr="Diagrama&#10;&#10;Descripción generada automáticamente"/>
          <p:cNvPicPr/>
          <p:nvPr/>
        </p:nvPicPr>
        <p:blipFill>
          <a:blip r:embed="rId3"/>
          <a:stretch/>
        </p:blipFill>
        <p:spPr>
          <a:xfrm>
            <a:off x="6231960" y="1872000"/>
            <a:ext cx="5679000" cy="379044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2276640" y="2330280"/>
            <a:ext cx="7638480" cy="2197440"/>
          </a:xfrm>
          <a:prstGeom prst="rect">
            <a:avLst/>
          </a:prstGeom>
          <a:noFill/>
          <a:ln w="0">
            <a:noFill/>
          </a:ln>
        </p:spPr>
        <p:txBody>
          <a:bodyPr anchor="ctr">
            <a:noAutofit/>
          </a:bodyPr>
          <a:lstStyle/>
          <a:p>
            <a:pPr indent="0" algn="ctr">
              <a:lnSpc>
                <a:spcPct val="90000"/>
              </a:lnSpc>
              <a:buNone/>
              <a:tabLst>
                <a:tab pos="0" algn="l"/>
              </a:tabLst>
            </a:pPr>
            <a:r>
              <a:rPr lang="en-GB" sz="4400" b="0" strike="noStrike" spc="-1">
                <a:solidFill>
                  <a:srgbClr val="FF0000"/>
                </a:solidFill>
                <a:latin typeface="Calibri"/>
                <a:ea typeface="Calibri"/>
              </a:rPr>
              <a:t>¿Cómo creamos un árbol de decision?</a:t>
            </a:r>
            <a:endParaRPr lang="en-US" sz="4400" b="0" strike="noStrike" spc="-1">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2276640" y="2330280"/>
            <a:ext cx="7638480" cy="2197440"/>
          </a:xfrm>
          <a:prstGeom prst="rect">
            <a:avLst/>
          </a:prstGeom>
          <a:noFill/>
          <a:ln w="0">
            <a:noFill/>
          </a:ln>
        </p:spPr>
        <p:txBody>
          <a:bodyPr anchor="ctr">
            <a:noAutofit/>
          </a:bodyPr>
          <a:lstStyle/>
          <a:p>
            <a:pPr indent="0" algn="ctr">
              <a:lnSpc>
                <a:spcPct val="90000"/>
              </a:lnSpc>
              <a:buNone/>
              <a:tabLst>
                <a:tab pos="0" algn="l"/>
              </a:tabLst>
            </a:pPr>
            <a:r>
              <a:rPr lang="en-GB" sz="5400" b="0" strike="noStrike" spc="-1">
                <a:solidFill>
                  <a:srgbClr val="FF0000"/>
                </a:solidFill>
                <a:latin typeface="Calibri"/>
                <a:ea typeface="Calibri"/>
              </a:rPr>
              <a:t>Decision tree classifier</a:t>
            </a:r>
            <a:endParaRPr lang="en-US" sz="5400" b="0" strike="noStrike" spc="-1">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5240" cy="1325520"/>
          </a:xfrm>
          <a:prstGeom prst="rect">
            <a:avLst/>
          </a:prstGeom>
          <a:noFill/>
          <a:ln w="0">
            <a:noFill/>
          </a:ln>
        </p:spPr>
        <p:txBody>
          <a:bodyPr anchor="ctr">
            <a:noAutofit/>
          </a:bodyPr>
          <a:lstStyle/>
          <a:p>
            <a:pPr indent="0">
              <a:lnSpc>
                <a:spcPct val="90000"/>
              </a:lnSpc>
              <a:buNone/>
              <a:tabLst>
                <a:tab pos="0" algn="l"/>
              </a:tabLst>
            </a:pPr>
            <a:r>
              <a:rPr lang="en-GB" sz="4400" b="0" strike="noStrike" spc="-1">
                <a:solidFill>
                  <a:srgbClr val="FF0000"/>
                </a:solidFill>
                <a:latin typeface="Calibri"/>
                <a:ea typeface="Calibri"/>
              </a:rPr>
              <a:t>Funcionamiento</a:t>
            </a:r>
            <a:endParaRPr lang="en-US" sz="4400" b="0" strike="noStrike" spc="-1">
              <a:solidFill>
                <a:srgbClr val="000000"/>
              </a:solidFill>
              <a:latin typeface="Arial"/>
            </a:endParaRPr>
          </a:p>
        </p:txBody>
      </p:sp>
      <p:sp>
        <p:nvSpPr>
          <p:cNvPr id="108" name="Google Shape;137;ga1eac15f37_0_54"/>
          <p:cNvSpPr/>
          <p:nvPr/>
        </p:nvSpPr>
        <p:spPr>
          <a:xfrm>
            <a:off x="838080" y="1398600"/>
            <a:ext cx="5734800" cy="42447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444600" indent="-343080">
              <a:lnSpc>
                <a:spcPct val="100000"/>
              </a:lnSpc>
              <a:buClr>
                <a:srgbClr val="FFFFFF"/>
              </a:buClr>
              <a:buFont typeface="Arial"/>
              <a:buAutoNum type="arabicPeriod"/>
            </a:pPr>
            <a:r>
              <a:rPr lang="es-ES" sz="1600" b="1" strike="noStrike" spc="-1">
                <a:solidFill>
                  <a:srgbClr val="FFFFFF"/>
                </a:solidFill>
                <a:latin typeface="Calibri"/>
                <a:ea typeface="Calibri"/>
              </a:rPr>
              <a:t>Dividimos el espacio muestral con la variable más predictiva (la que mejor separa los datos) </a:t>
            </a:r>
            <a:endParaRPr lang="en-US" sz="1600" b="0" strike="noStrike" spc="-1">
              <a:latin typeface="Arial"/>
            </a:endParaRPr>
          </a:p>
          <a:p>
            <a:pPr>
              <a:lnSpc>
                <a:spcPct val="100000"/>
              </a:lnSpc>
            </a:pPr>
            <a:endParaRPr lang="en-US" sz="1600" b="0" strike="noStrike" spc="-1">
              <a:latin typeface="Arial"/>
            </a:endParaRPr>
          </a:p>
          <a:p>
            <a:pPr marL="444600" indent="-343080">
              <a:lnSpc>
                <a:spcPct val="100000"/>
              </a:lnSpc>
              <a:buClr>
                <a:srgbClr val="FFFFFF"/>
              </a:buClr>
              <a:buFont typeface="Arial"/>
              <a:buAutoNum type="arabicPeriod"/>
            </a:pPr>
            <a:r>
              <a:rPr lang="es-ES" sz="1600" b="1" strike="noStrike" spc="-1">
                <a:solidFill>
                  <a:srgbClr val="FFFFFF"/>
                </a:solidFill>
                <a:latin typeface="Calibri"/>
                <a:ea typeface="Calibri"/>
              </a:rPr>
              <a:t>Tras esta división, el árbol se vuelve a dividir en el siguiente nivel </a:t>
            </a:r>
            <a:r>
              <a:rPr lang="es-ES" sz="1600" b="0" strike="noStrike" spc="-1">
                <a:solidFill>
                  <a:srgbClr val="FFFFFF"/>
                </a:solidFill>
                <a:latin typeface="Calibri"/>
                <a:ea typeface="Calibri"/>
              </a:rPr>
              <a:t>con la siguiente variable que mejor separa los datos del nodo.</a:t>
            </a:r>
            <a:endParaRPr lang="en-US" sz="1600" b="0" strike="noStrike" spc="-1">
              <a:latin typeface="Arial"/>
            </a:endParaRPr>
          </a:p>
          <a:p>
            <a:pPr>
              <a:lnSpc>
                <a:spcPct val="100000"/>
              </a:lnSpc>
            </a:pPr>
            <a:endParaRPr lang="en-US" sz="1600" b="0" strike="noStrike" spc="-1">
              <a:latin typeface="Arial"/>
            </a:endParaRPr>
          </a:p>
          <a:p>
            <a:pPr marL="444600" indent="-343080">
              <a:lnSpc>
                <a:spcPct val="100000"/>
              </a:lnSpc>
              <a:buClr>
                <a:srgbClr val="FFFFFF"/>
              </a:buClr>
              <a:buFont typeface="Arial"/>
              <a:buAutoNum type="arabicPeriod"/>
            </a:pPr>
            <a:r>
              <a:rPr lang="es-ES" sz="1600" b="0" strike="noStrike" spc="-1">
                <a:solidFill>
                  <a:schemeClr val="lt1"/>
                </a:solidFill>
                <a:latin typeface="Calibri"/>
                <a:ea typeface="Calibri"/>
              </a:rPr>
              <a:t>Y así, hasta que alcanzamos un criterio de parada:</a:t>
            </a:r>
            <a:endParaRPr lang="en-US" sz="1600" b="0" strike="noStrike" spc="-1">
              <a:latin typeface="Arial"/>
            </a:endParaRPr>
          </a:p>
          <a:p>
            <a:pPr marL="914400" lvl="1" indent="-355680">
              <a:lnSpc>
                <a:spcPct val="100000"/>
              </a:lnSpc>
              <a:buClr>
                <a:srgbClr val="FFFFFF"/>
              </a:buClr>
              <a:buFont typeface="Arial"/>
              <a:buAutoNum type="arabicPeriod"/>
            </a:pPr>
            <a:r>
              <a:rPr lang="es-ES" sz="1600" b="0" strike="noStrike" spc="-1">
                <a:solidFill>
                  <a:schemeClr val="lt1"/>
                </a:solidFill>
                <a:latin typeface="Calibri"/>
                <a:ea typeface="Calibri"/>
              </a:rPr>
              <a:t>Están todos los elementos de la clase clasificados perfectamente (</a:t>
            </a:r>
            <a:r>
              <a:rPr lang="es-ES" sz="1600" b="1" strike="noStrike" spc="-1">
                <a:solidFill>
                  <a:schemeClr val="lt1"/>
                </a:solidFill>
                <a:latin typeface="Calibri"/>
                <a:ea typeface="Calibri"/>
              </a:rPr>
              <a:t>WARNING</a:t>
            </a:r>
            <a:r>
              <a:rPr lang="es-ES" sz="1600" b="0" strike="noStrike" spc="-1">
                <a:solidFill>
                  <a:schemeClr val="lt1"/>
                </a:solidFill>
                <a:latin typeface="Calibri"/>
                <a:ea typeface="Calibri"/>
              </a:rPr>
              <a:t>)</a:t>
            </a:r>
            <a:endParaRPr lang="en-US" sz="1600" b="0" strike="noStrike" spc="-1">
              <a:latin typeface="Arial"/>
            </a:endParaRPr>
          </a:p>
          <a:p>
            <a:pPr marL="914400" lvl="1" indent="-355680">
              <a:lnSpc>
                <a:spcPct val="100000"/>
              </a:lnSpc>
              <a:buClr>
                <a:srgbClr val="FFFFFF"/>
              </a:buClr>
              <a:buFont typeface="Arial"/>
              <a:buAutoNum type="arabicPeriod"/>
            </a:pPr>
            <a:r>
              <a:rPr lang="es-ES" sz="1600" b="0" strike="noStrike" spc="-1">
                <a:solidFill>
                  <a:srgbClr val="FFFFFF"/>
                </a:solidFill>
                <a:latin typeface="Calibri"/>
                <a:ea typeface="Arial"/>
              </a:rPr>
              <a:t>No puede encontrar una división que reduzca la impureza del nodo.</a:t>
            </a:r>
            <a:endParaRPr lang="en-US" sz="1600" b="0" strike="noStrike" spc="-1">
              <a:latin typeface="Arial"/>
            </a:endParaRPr>
          </a:p>
          <a:p>
            <a:pPr marL="914400" lvl="1" indent="-355680">
              <a:lnSpc>
                <a:spcPct val="100000"/>
              </a:lnSpc>
              <a:buClr>
                <a:srgbClr val="FFFFFF"/>
              </a:buClr>
              <a:buFont typeface="Arial"/>
              <a:buAutoNum type="arabicPeriod"/>
            </a:pPr>
            <a:r>
              <a:rPr lang="es-ES" sz="1600" b="0" strike="noStrike" spc="-1">
                <a:solidFill>
                  <a:schemeClr val="lt1"/>
                </a:solidFill>
                <a:latin typeface="Calibri"/>
                <a:ea typeface="Calibri"/>
              </a:rPr>
              <a:t>El árbol alcanza un tamaño predefinido.</a:t>
            </a:r>
            <a:endParaRPr lang="en-US" sz="1600" b="0" strike="noStrike" spc="-1">
              <a:latin typeface="Arial"/>
            </a:endParaRPr>
          </a:p>
          <a:p>
            <a:pPr>
              <a:lnSpc>
                <a:spcPct val="100000"/>
              </a:lnSpc>
            </a:pPr>
            <a:endParaRPr lang="en-US" sz="1600" b="0" strike="noStrike" spc="-1">
              <a:latin typeface="Arial"/>
            </a:endParaRPr>
          </a:p>
          <a:p>
            <a:pPr marL="444600" indent="-343080">
              <a:lnSpc>
                <a:spcPct val="100000"/>
              </a:lnSpc>
              <a:buClr>
                <a:srgbClr val="FFFFFF"/>
              </a:buClr>
              <a:buFont typeface="Arial"/>
              <a:buAutoNum type="arabicPeriod"/>
            </a:pPr>
            <a:r>
              <a:rPr lang="es-ES" sz="1600" b="0" strike="noStrike" spc="-1">
                <a:solidFill>
                  <a:srgbClr val="FFFFFF"/>
                </a:solidFill>
                <a:latin typeface="Calibri"/>
                <a:ea typeface="Arial"/>
              </a:rPr>
              <a:t>La clase asignada al nodo es el </a:t>
            </a:r>
            <a:r>
              <a:rPr lang="es-ES" sz="1600" b="1" strike="noStrike" spc="-1">
                <a:solidFill>
                  <a:srgbClr val="FFFFFF"/>
                </a:solidFill>
                <a:latin typeface="Calibri"/>
                <a:ea typeface="Arial"/>
              </a:rPr>
              <a:t>modo</a:t>
            </a:r>
            <a:r>
              <a:rPr lang="es-ES" sz="1600" b="0" strike="noStrike" spc="-1">
                <a:solidFill>
                  <a:srgbClr val="FFFFFF"/>
                </a:solidFill>
                <a:latin typeface="Calibri"/>
                <a:ea typeface="Arial"/>
              </a:rPr>
              <a:t> de las clases de la instancias que caen en esa región. Esa será la predicción para nuevas instancias</a:t>
            </a:r>
            <a:r>
              <a:rPr lang="es-ES" sz="1600" b="1" strike="noStrike" spc="-1">
                <a:solidFill>
                  <a:srgbClr val="FFFFFF"/>
                </a:solidFill>
                <a:latin typeface="Calibri"/>
                <a:ea typeface="Arial"/>
              </a:rPr>
              <a:t>.</a:t>
            </a:r>
            <a:endParaRPr lang="en-US" sz="1600" b="0" strike="noStrike" spc="-1">
              <a:latin typeface="Arial"/>
            </a:endParaRPr>
          </a:p>
          <a:p>
            <a:pPr>
              <a:lnSpc>
                <a:spcPct val="100000"/>
              </a:lnSpc>
              <a:tabLst>
                <a:tab pos="0" algn="l"/>
              </a:tabLst>
            </a:pPr>
            <a:endParaRPr lang="en-US" sz="2000" b="0" strike="noStrike" spc="-1">
              <a:latin typeface="Arial"/>
            </a:endParaRPr>
          </a:p>
          <a:p>
            <a:pPr>
              <a:lnSpc>
                <a:spcPct val="100000"/>
              </a:lnSpc>
              <a:tabLst>
                <a:tab pos="0" algn="l"/>
              </a:tabLst>
            </a:pPr>
            <a:endParaRPr lang="en-US" sz="2000" b="0" strike="noStrike" spc="-1">
              <a:latin typeface="Arial"/>
            </a:endParaRPr>
          </a:p>
        </p:txBody>
      </p:sp>
      <p:pic>
        <p:nvPicPr>
          <p:cNvPr id="109" name="Imagen 4"/>
          <p:cNvPicPr/>
          <p:nvPr/>
        </p:nvPicPr>
        <p:blipFill>
          <a:blip r:embed="rId3"/>
          <a:stretch/>
        </p:blipFill>
        <p:spPr>
          <a:xfrm>
            <a:off x="7543800" y="3535920"/>
            <a:ext cx="4082760" cy="2956680"/>
          </a:xfrm>
          <a:prstGeom prst="rect">
            <a:avLst/>
          </a:prstGeom>
          <a:ln w="0">
            <a:noFill/>
          </a:ln>
        </p:spPr>
      </p:pic>
      <p:pic>
        <p:nvPicPr>
          <p:cNvPr id="110" name="Imagen 13"/>
          <p:cNvPicPr/>
          <p:nvPr/>
        </p:nvPicPr>
        <p:blipFill>
          <a:blip r:embed="rId4"/>
          <a:stretch/>
        </p:blipFill>
        <p:spPr>
          <a:xfrm>
            <a:off x="7543800" y="552240"/>
            <a:ext cx="4082760" cy="276948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2276640" y="2330280"/>
            <a:ext cx="7638480" cy="2197440"/>
          </a:xfrm>
          <a:prstGeom prst="rect">
            <a:avLst/>
          </a:prstGeom>
          <a:noFill/>
          <a:ln w="0">
            <a:noFill/>
          </a:ln>
        </p:spPr>
        <p:txBody>
          <a:bodyPr anchor="ctr">
            <a:noAutofit/>
          </a:bodyPr>
          <a:lstStyle/>
          <a:p>
            <a:pPr indent="0" algn="ctr">
              <a:lnSpc>
                <a:spcPct val="90000"/>
              </a:lnSpc>
              <a:buNone/>
              <a:tabLst>
                <a:tab pos="0" algn="l"/>
              </a:tabLst>
            </a:pPr>
            <a:r>
              <a:rPr lang="en-GB" sz="4400" b="0" strike="noStrike" spc="-1">
                <a:solidFill>
                  <a:srgbClr val="FF0000"/>
                </a:solidFill>
                <a:latin typeface="Calibri"/>
                <a:ea typeface="Calibri"/>
              </a:rPr>
              <a:t>¿Cuál es la feature más predictiva? ¿Cómo elegimos los splits?</a:t>
            </a:r>
            <a:endParaRPr lang="en-US" sz="4400" b="0" strike="noStrike" spc="-1">
              <a:solidFill>
                <a:srgbClr val="000000"/>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486</TotalTime>
  <Words>1140</Words>
  <Application>Microsoft Office PowerPoint</Application>
  <PresentationFormat>Panorámica</PresentationFormat>
  <Paragraphs>144</Paragraphs>
  <Slides>24</Slides>
  <Notes>20</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24</vt:i4>
      </vt:variant>
    </vt:vector>
  </HeadingPairs>
  <TitlesOfParts>
    <vt:vector size="31" baseType="lpstr">
      <vt:lpstr>Arial</vt:lpstr>
      <vt:lpstr>Calibri</vt:lpstr>
      <vt:lpstr>Symbol</vt:lpstr>
      <vt:lpstr>Times New Roman</vt:lpstr>
      <vt:lpstr>Wingdings</vt:lpstr>
      <vt:lpstr>Office Theme</vt:lpstr>
      <vt:lpstr>Office Theme</vt:lpstr>
      <vt:lpstr>Machine Learning – Árboles de decisión</vt:lpstr>
      <vt:lpstr>Algoritmos de machine learning </vt:lpstr>
      <vt:lpstr>Definición</vt:lpstr>
      <vt:lpstr>Definición</vt:lpstr>
      <vt:lpstr>Algunos términos importantes</vt:lpstr>
      <vt:lpstr>¿Cómo creamos un árbol de decision?</vt:lpstr>
      <vt:lpstr>Decision tree classifier</vt:lpstr>
      <vt:lpstr>Funcionamiento</vt:lpstr>
      <vt:lpstr>¿Cuál es la feature más predictiva? ¿Cómo elegimos los splits?</vt:lpstr>
      <vt:lpstr>Mejores splits</vt:lpstr>
      <vt:lpstr>Ejemplo</vt:lpstr>
      <vt:lpstr>Profundidad del árbol</vt:lpstr>
      <vt:lpstr>Riesgo de overfitting</vt:lpstr>
      <vt:lpstr>¿Cómo solucionamos el overfitting? Prunning</vt:lpstr>
      <vt:lpstr>Prunning</vt:lpstr>
      <vt:lpstr>Decision Tree Regression</vt:lpstr>
      <vt:lpstr>Árboles regresores</vt:lpstr>
      <vt:lpstr>Ejemplo</vt:lpstr>
      <vt:lpstr>Feature importance</vt:lpstr>
      <vt:lpstr>¿Cuándo usar árboles de decisión?</vt:lpstr>
      <vt:lpstr>Trees vs Linear Regression</vt:lpstr>
      <vt:lpstr>Ventajas e Inconvenientes</vt:lpstr>
      <vt:lpstr>A efectos prácticos…</vt:lpstr>
      <vt:lpstr>¡Demo time! http://www.r2d3.us/visual-intro-to-machine-learning-part-1/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 Decision Trees</dc:title>
  <dc:subject/>
  <dc:creator>Gabriel VT</dc:creator>
  <dc:description/>
  <cp:lastModifiedBy>Alberto Becerra Tomé</cp:lastModifiedBy>
  <cp:revision>111</cp:revision>
  <dcterms:created xsi:type="dcterms:W3CDTF">2020-05-12T19:48:30Z</dcterms:created>
  <dcterms:modified xsi:type="dcterms:W3CDTF">2023-05-08T17:49:57Z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20</vt:i4>
  </property>
  <property fmtid="{D5CDD505-2E9C-101B-9397-08002B2CF9AE}" pid="3" name="PresentationFormat">
    <vt:lpwstr>Panorámica</vt:lpwstr>
  </property>
  <property fmtid="{D5CDD505-2E9C-101B-9397-08002B2CF9AE}" pid="4" name="Slides">
    <vt:i4>24</vt:i4>
  </property>
</Properties>
</file>