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64" r:id="rId8"/>
    <p:sldId id="265" r:id="rId9"/>
    <p:sldId id="266" r:id="rId10"/>
    <p:sldId id="262" r:id="rId11"/>
    <p:sldId id="279" r:id="rId12"/>
    <p:sldId id="270" r:id="rId13"/>
    <p:sldId id="278" r:id="rId14"/>
    <p:sldId id="273" r:id="rId15"/>
    <p:sldId id="271" r:id="rId16"/>
    <p:sldId id="272" r:id="rId17"/>
    <p:sldId id="269" r:id="rId18"/>
    <p:sldId id="268" r:id="rId19"/>
    <p:sldId id="274" r:id="rId20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1T08:15:39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22928 6391 157 0,'0'0'70'0,"0"0"-59"16,0 0-7-16,0 0 12 15,0 0 18-15,0 0-5 16,0 0-22-16,0 0-1 15,0-19 1-15,0 19 2 16,0 0 9-16,0-2-6 0,0 0-1 16,0 1 3-1,5-2-5-15,0-1 8 16,1-2 5-16,-2-1-9 16,3-4-4-16,0-3-2 0,0-4 0 15,4-2 4 1,-3-4-8-16,6 0 5 0,1-3-2 15,1-6-5 1,2-3 1-16,0 0 3 0,-2-1-4 16,-1 5-1-16,-6 4 2 0,0 6-2 15,-4 4 0 1,-5 6 1-16,0 2-1 0,0 6 3 16,0-1 5-1,0 5-3-15,0 0-5 0,0 0 3 16,0 0-3-1,4 0-3-15,0 11 3 16,3 9 2-16,0 6 7 0,0 6-1 16,-3 7-3-1,0 3 2-15,-2 5 0 0,-2-2-3 16,0 4 0 0,0-4 1-16,0-3 0 0,0-4-2 15,-2-10-1-15,0 1 4 16,0-11-1-16,2 0-5 15,0-4 2-15,0-2 0 16,0 0-1-16,0-2-1 16,0 0 1-16,0-2-1 15,0-4 0-15,0 0 0 16,0-2 0-16,0-2 1 16,0 0 0-16,0 0-1 15,0 0 2-15,0 0-1 16,0 0-1-16,0 0-1 15,-9 0-19-15,-13-6-108 0</inkml:trace>
  <inkml:trace contextRef="#ctx0" brushRef="#br0" timeOffset="1917.5">24477 6010 211 0,'0'0'34'0,"0"0"-22"15,0 0-5-15,0 0 16 16,0 0 17-16,0 0 0 0,0-4-18 15,0 1-3 1,0 3 11-16,0 0-10 0,0 0-2 16,0 0-3-16,0 0-11 15,0 0 4-15,0 0-5 16,0 3 4-16,-18 19-7 16,-13 11 1-16,-9 12-1 15,-9 5 11-15,-9 5-8 16,-5 2 11-16,-1 2-9 15,3-8 6-15,11-4-10 16,14-11 1-16,14-11-2 16,12-6 0-16,10-7 1 15,0-4-2-15,0-2 2 16,10-3 1-16,15-3 9 16,8 0-10-16,11 0 6 0,5-13 2 15,4-1-7 1,-6-1-4-16,-9 4 2 0,-11 2-3 15,-11 5 1 1,-9 1-24-16,-3 3-3 0,0 0-21 16,0-2-21-16,6 0 9 0,1 0-61 15,6-3-31 1</inkml:trace>
  <inkml:trace contextRef="#ctx0" brushRef="#br0" timeOffset="2327.08">24731 6260 137 0,'0'0'140'0,"0"0"-101"16,0 0-24-16,0 0 32 16,0 0 12-16,0 0-18 15,-6-46-14-15,3 46-16 16,3 0-9-16,-2 0-2 15,0 0-7-15,-3 10 7 16,0 14 3-16,-5 8-2 16,-6 4-2-16,5-2 2 0,0 1 2 15,11-7-3 1,0-6-2-16,0-9 2 0,4-2 0 16,11-7-2-1,8-4 2-15,6 0 0 0,2 0 8 16,5-19-6-1,-3-4 0-15,-4-4 0 0,-9 3-2 16,-7 4-8 0,-5 2 4-16,-6 2-7 0,-2 3 11 15,0-4 0-15,0 3-15 16,0 2-24-16,0 5-30 16,0 1-10-16,0 6-45 15</inkml:trace>
  <inkml:trace contextRef="#ctx0" brushRef="#br0" timeOffset="2583.29">25088 6240 279 0,'0'0'78'16,"0"0"-56"-16,0 0-18 15,0 0 18-15,0 0-8 16,0 0-13-16,11 26 9 16,-7-6 7-16,3 4-9 15,2-2-7-15,2 0 0 16,2-2 2-16,-1-3-3 16,-2-10-2-16,-3 2-27 0,-5-7-55 15,0-2-63 1</inkml:trace>
  <inkml:trace contextRef="#ctx0" brushRef="#br0" timeOffset="2747.44">25117 6082 390 0,'-14'-9'39'16,"10"3"-22"-1,4 3-1-15,0 0-16 0,0 3-6 16,0 0-37-1,4 0-60-15,10 0 15 16</inkml:trace>
  <inkml:trace contextRef="#ctx0" brushRef="#br0" timeOffset="3157.27">25487 6161 299 0,'0'0'42'0,"0"0"-32"15,0 0-9 1,0 0 5-16,0 0-1 0,0 0 6 16,-121-95-11-1,107 95-4-15,4 0 4 0,5 6 1 16,3 10-1-1,2 7 0-15,0 2-1 0,0 3-3 16,17-2 3-16,8-2-18 0,9 2 16 16,-3-2 2-1,0 0 2-15,-9-1 1 16,-4 4 3-16,-9-2 9 16,-2-3 0-16,-7 0-3 15,0 0 2-15,0-3 14 16,-13-2-15-16,-10-3 16 0,-6-2-16 15,-4 0 2 1,-3-4-14-16,3-4-3 16,-1-4-7-16,12 2-53 15,4-2-160-15</inkml:trace>
  <inkml:trace contextRef="#ctx0" brushRef="#br0" timeOffset="5687.25">26890 5923 171 0,'0'0'49'0,"0"0"-32"0,0 0 4 16,0 0 14-1,0 0-6-15,0 0-9 0,2-44-5 16,-2 40-5 0,0 2 11-16,0 2 10 0,0 0-10 15,0 0-1 1,0 0-1-16,0 0-14 0,-15 0 1 15,-5 2-6 1,-12 18 0-16,-3 8 0 0,-3 8-1 16,0 2 1-16,4 3 0 15,7-4-1-15,10-1 1 16,6-1 1-16,4-5 0 16,7-2-1-16,0 0 1 15,0-1-1-15,18-6 0 16,7-1-1-16,6-9-1 15,7-2 2-15,4-7 1 16,-4-2-1-16,-4 0 4 16,-13 0-2-16,-7-2-2 15,-12-7 3-15,-2-2-6 16,0-1 3-16,-11-4-19 16,-7 3 8-16,-4-2 9 0,4 3 2 15,5 2 4 1,4 2-2-16,5 0-2 0,4 2 1 15,0 2-1 1,0-2-8-16,10 2-9 0,13-2 17 16,6 2 0-1,0 0-7-15,0-1-7 16,0 5-22-16,2 0-38 0,-2 0-16 16,-3 0 7-16</inkml:trace>
  <inkml:trace contextRef="#ctx0" brushRef="#br0" timeOffset="6477.47">27345 6111 160 0,'0'0'66'0,"0"0"-51"0,0 0 1 15,0 0 19 1,0 0-15-16,0 0-16 0,-81-25 8 16,50 25-4-1,-2 10-4-15,1 10 6 0,1 2-5 16,7 4 6-16,2-2-9 16,6-1 1-16,5 0-3 15,9-3 1-15,2-2 1 16,0-2-2-16,2-4-9 15,11-2 7-15,5-6 2 16,2-4 3-16,4 0-1 0,-1-5 1 16,-1-12 2-1,-4-7-2-15,0 0-2 0,-5-3-1 16,1 4 1 0,-6 2 4-16,-1 7-5 0,-5 3 8 15,-2 7 0 1,2 2 2-16,-2 2-10 0,0 0-4 15,0 0 0 1,0 19 4-16,0 6 4 0,0 3-2 16,2-2 0-16,4-2-2 0,2-6-10 31,1 0-6-31,-3-7-28 0,6-6-30 0,3-5 5 16,1 0 21-1,4-6 23-15,-2-13-28 16</inkml:trace>
  <inkml:trace contextRef="#ctx0" brushRef="#br0" timeOffset="6721.42">27516 6117 111 0,'5'-3'124'15,"-3"3"-85"-15,0 0-18 16,-2 9-14-16,0 16-6 0,0 3 5 16,0 0-3-16,0-2 0 15,0-2-3-15,0-10 1 16,2-6 2-16,5-6 5 15,2-2-5-15,-7 0 7 16,-2 0 7-16,0-6 33 16,0-13-12-16,0-8-36 15,0 1 0-15,0 4-2 16,0 4 2-16,0 2-6 16,0 0-4-16,7 2-7 15,13 4-41-15,6-1-33 16,6 6-16-16</inkml:trace>
  <inkml:trace contextRef="#ctx0" brushRef="#br0" timeOffset="7147.52">27910 6050 148 0,'0'0'77'16,"0"0"-15"-16,0 0-18 0,0 0 8 15,0 0-20 1,0 0-15-16,-37-33-16 0,12 36 0 16,-6 16 1-16,2 8-1 15,0 3 0-15,11 2-1 16,7 0 0-16,6-4 5 16,5-2-5-16,0-4-5 15,7-5 5-15,15-6-2 16,3-7-20-16,4-4 18 15,0 0-12-15,4-9 4 16,-4-12-10-16,-2-1 2 0,-5-2 20 16,-6 2 4-1,-7 6-3-15,-2 6 19 16,-7 6 18-16,0 4 8 16,0 0-40-16,0 0-6 0,4 6-6 15,1 9 6 1,5 8 4-16,-1-1-4 0,1-2 7 15,1 1-5 1,-5-7-2-16,4 1-16 0,0-3-51 16,5-9-85-16</inkml:trace>
  <inkml:trace contextRef="#ctx0" brushRef="#br0" timeOffset="7327.12">28122 5873 370 0,'0'0'20'16,"0"0"-20"-16,0 0-19 0,0 0-22 16,0 0-12-16,0 0-63 15</inkml:trace>
  <inkml:trace contextRef="#ctx0" brushRef="#br0" timeOffset="7757.63">28388 6067 269 0,'0'0'22'0,"0"0"-3"16,0 0 8-16,0 0-9 16,-139 12-16-16,101 13-1 15,1 5 4-15,3 2-5 16,12 0-4-16,9 2 4 16,7-6 0-16,6-4-3 15,0-8-1-15,12-7-8 16,13-9 9-16,6 0 1 15,2-5-2-15,1-19 4 16,-5-6 0-16,-10-3-10 16,-9 4 6-16,-8 2 4 0,-2 10 14 15,0 5 11-15,0 3-9 16,0 8 2-16,0 1 9 16,0 0-27-16,-2 4 0 15,2 16 3-15,0 1 2 16,4 4-5-16,13-1 0 15,4-2 0-15,1 0 0 16,5 0-62-16,2-7-134 16</inkml:trace>
  <inkml:trace contextRef="#ctx0" brushRef="#br0" timeOffset="8827.56">29053 5963 275 0,'0'0'48'16,"0"0"-11"-16,0 0 3 15,0 0-6-15,0 0 1 16,0 0-26-16,16-60-5 15,-3 54-3-15,3 2 9 16,-1 2-10-16,4 2-1 16,-2 0 1-16,-1 0 3 15,-5 2-3-15,-2 4 0 0,-9 2-6 16,0 2 6 0,0 1 0-16,0 0 0 0,-9 3 0 15,-9 5 6 1,0-2-3-16,1 0-6 0,3-1 6 15,8-4-1 1,6-3-2-16,0-5-11 0,0 1 3 16,12-1-3-16,13-3 6 15,6 2-3-15,1 1 8 16,-3 1 2-16,-5 1-2 0,-9 7-7 16,-5-1 3-1,-6 4 1-15,-4 2 3 0,0 2 0 16,0 4 1-1,-22 2 9-15,-5 0 0 16,-4-2-3-16,2-6 3 0,2-2 4 16,7-4-11-16,2-3 2 15,7-2-4-15,5-3 4 16,4 0-5-16,0-4-14 16,2 3-15-16,0-3-83 15,6 0-128-15</inkml:trace>
  <inkml:trace contextRef="#ctx0" brushRef="#br0" timeOffset="9367.29">29595 5981 166 0,'0'0'245'0,"0"0"-239"16,0 0-4-16,0 0 0 0,0 0-1 16,143-95 2-1,-108 88 8-15,-3 1-11 16,-6 6 1-16,-13 0-1 16,-8 0 0-16,-5 5-4 15,0 14 4-15,-27 9 7 16,-11 4 9-16,-6 3-10 15,-3-2-6-15,11-4 6 16,14-5-4-16,9-9 0 16,11-2-4-16,2-5 4 15,0-3-2-15,0-1 0 0,17 1-9 16,5-3 9-16,8 0-1 16,7-2 2-16,10 0-2 15,2 0-1-15,-2 4 0 16,-7 2 2-16,-11 5-8 15,-9-3 8-15,-7 7 0 16,-8-1-10-16,-5 5 9 16,0-2 2-16,-13 7 6 15,-14 0 4-15,-9 2 1 16,-7-2 8-16,1-4 1 16,0-4-13-16,9-4 2 0,6-2-9 15,9-7 6 1,14-3-7-16,4 0-19 0,0 0-53 15,22-8-219 1</inkml:trace>
  <inkml:trace contextRef="#ctx0" brushRef="#br0" timeOffset="11137.54">31148 5939 155 0,'0'0'76'0,"0"0"-52"15,0 0-4-15,0 0 29 16,0 0-1-16,0 0-18 15,-59-26 11-15,59 22-9 16,0 2-23-16,0-4 12 16,0 2-13-16,12-2 7 15,-3 1-4-15,3 3-8 16,-2-1-3-16,1 0 3 16,3 0-2-16,1 0-2 0,-1 0 2 15,-3 3 1 1,-7-2-2-16,-4 2-2 0,0 0 2 15,0 0 0 1,-2 0-11-16,-11 6 11 0,-5 10 0 16,3 2 7-16,1 3-7 15,3-6-2-15,9-1 2 16,2-1 0-16,0-4-7 16,0 1 3-16,4 0 1 15,11 2 0-15,4-1 3 16,3 2-10-16,2-2 7 15,3-1 0-15,-3 1-2 0,-1 0 4 16,-8 4 0 0,-1 2-4-16,-7 3 5 15,-7 0-15-15,0 0 15 16,-5 0 9-16,-20 0-9 0,-4-6 11 16,0-2-9-1,3-4 8-15,4-2-8 0,4 0 0 16,0-3-2-16,2-2 0 15,-2-1-21-15,10 0-49 16,5 0-73-16,3 0-61 16</inkml:trace>
  <inkml:trace contextRef="#ctx0" brushRef="#br0" timeOffset="11557.83">31525 5995 50 0,'0'0'305'15,"0"0"-286"-15,0 0-17 0,0 0 4 16,0 0-1 0,0 0 0-16,-79 71 0 0,66-40-3 15,2 4 2 1,4-3 1-16,5-4-2 0,2-6-2 15,0-4 2 1,0-3 1-16,0-6-4 0,7-4 1 16,6-5-1-16,0 0 11 15,3 0-3-15,2-11 20 16,-2-13-26-16,-3-4 6 16,-7-4-6-16,-4 0-2 15,-2 0 3-15,0 2-3 16,-4 4 2-16,-7 3 0 15,0 7 0-15,2 2 7 16,5 9-6-16,1 1-3 0,1 4-5 16,2 0-41-1,0 0-67-15,0 9 8 0,0 5-66 16</inkml:trace>
  <inkml:trace contextRef="#ctx0" brushRef="#br0" timeOffset="11812.96">31879 6010 155 0,'0'0'213'15,"0"0"-177"-15,0 0-33 0,0 0-3 16,0 0 0-1,0 0 0-15,0 47 0 0,0-25 0 16,0 1 0-16,6-8 3 16,2 4-2-1,-2-7-1-15,0-1-12 0,1-4-23 16,-3-1-69 0,8-6-90-16</inkml:trace>
  <inkml:trace contextRef="#ctx0" brushRef="#br0" timeOffset="12177.17">32188 5952 335 0,'0'0'24'16,"0"0"-20"-16,0 0-4 15,0 0 0-15,0 0 9 16,0 0-7-16,-62 62 2 15,37-41-3-15,-2 1 0 0,1-1-1 16,8-6 1-16,3-2 0 16,3-5-1-16,10-3 0 15,0-2 0-15,2-2 0 16,0-1-9-16,0 0-4 16,0 0-5-16,0 0-8 15,6 0 25-15,6 0 1 16,8 5 20-16,2 3-4 0,5 0-4 15,4 1 5 1,-2-3-8-16,0-1-6 0,-4 3-3 16,-6-4 0-16,0 2-2 15,-13 0-6-15,3 0-37 16,-7 0-79-16</inkml:trace>
  <inkml:trace contextRef="#ctx0" brushRef="#br0" timeOffset="14127.47">23056 7271 244 0,'0'0'20'15,"0"0"21"-15,0 0-4 16,0 0 3-16,0 0-5 16,0 0-15-16,-2-46-10 15,2 39 0-15,0 2 6 16,0 1 3-16,0-1-8 15,0 1 1-15,4 3-3 16,0-6 6-16,7 1-13 16,7-2-2-16,7 1 0 15,1 0 4-15,3 3-3 16,-4 3-2-16,-1 1 2 16,-5 0-3-16,-4 8 2 0,-4 13-9 15,-8 6 9 1,-3 2-3-16,0 6 3 0,0-1 0 15,-3 2 1 1,-15 0 9-16,-11 3-10 0,-8-2 3 16,-8 1-3-16,-6-2 0 15,2-2-1-15,4-3 0 16,11-9 1-16,13-4 4 16,4-4-4-16,9-7-4 15,1 0 4-15,5-1 0 0,2-4 0 16,0 0-1-1,0-2-7-15,0 2 8 0,0-2 0 16,7 0-7-16,-3 0 7 16,2 0 5-16,6 0-3 15,-1 0 2 1,4 0-4-16,8 0 5 0,4 0-5 16,4 0-2-1,4 0 2-15,1 0 2 0,0 0-2 16,-8-2 0-16,-5 2-2 15,-9 0-3-15,-4 0-65 16,-10 0-172-16</inkml:trace>
  <inkml:trace contextRef="#ctx0" brushRef="#br0" timeOffset="15175.32">24442 7249 366 0,'0'0'0'0,"0"0"1"15,-125 12-1-15,71 10 12 16,3 6 7-16,7 6 8 16,5 0-12-16,13 0 1 15,8 6-7-15,5-1-6 16,5 1 1-16,6 0 0 15,2-1-4-15,0 0 0 16,16-3-4-16,18-4 0 0,10-6-4 16,12-9-35-16,4-6-36 15,2-11 8-15,-1 0-76 16</inkml:trace>
  <inkml:trace contextRef="#ctx0" brushRef="#br0" timeOffset="15867.63">24615 7578 271 0,'0'0'21'15,"0"0"-20"-15,0 0 0 0,-123 14-1 16,94 12 0 0,6 8 12-16,4 4-8 0,11 2-1 15,8-6 7 1,0-5 4-16,0-8-14 0,13-7 4 15,7-6-2 1,3-6-2-16,5-2 12 0,6-6-2 16,-3-20-5-16,-3-10 4 0,-5-4-8 15,-7 0-2 1,-5 4 3-16,-7 8 0 0,-4 9 6 16,0 9-5-1,0 6 17-15,0 4 16 0,-2 0-15 16,2 0 1-1,0 0-20-15,0 0 3 0,0 9-5 16,2 7-2-16,12 2 2 16,1 2 3-16,3-2 0 15,-3-4-6-15,1-2 4 16,-5-6-5-16,0-2 4 16,-1-4-36-16,0 0 3 15,1 0 28-15,3-18-2 16,-3-4-14-16,1-2-9 15,-6 4 21-15,-4 1 3 16,-2 9-3-16,0 6 9 16,0 4-1-16,0 0-3 0,0 3-5 15,5 17 8 1,1 2 1-16,4 6 8 0,-4 0-7 16,1 2 3-1,-1 0 2-15,1-4-4 0,-2 0-4 16,1-8 5-1,-1-8-1-15,-3-3-2 16,-2-7 1-16,0 0 7 16,0-7 59-16,0-16-43 15,0-4-22-15,0-4 0 16,0 0 6-16,0 1-8 0,8 1-5 16,6 4 5-16,1 0 0 15,8 5 0-15,2 2-17 16,2 6-36-16,2 9-33 15,0-1-163-15</inkml:trace>
  <inkml:trace contextRef="#ctx0" brushRef="#br0" timeOffset="16607.18">25215 7666 386 0,'0'0'62'16,"0"0"-32"0,0 0 2-16,0 0-25 0,33-128-7 15,-16 85 7 1,-3-3-12-16,-5-4 5 0,-5-2-15 15,-4-4-6 1,0 6-6-16,0 6-7 0,-8 11 31 16,-3 18 3-16,1 10 0 0,-1 5 0 15,-5 13-8 1,-1 27 8-16,-5 14 3 0,1 8-2 16,0 7 3-1,-2 4-4-15,5 0 10 0,3-1-8 16,6-9 0-1,9-6-2-15,0-16 0 0,15-14 3 16,16-12-6 0,5-12 6-16,5-3 8 0,-4-6-7 15,1-18 3-15,-7-9-3 16,-10-3-4-16,-9 3-11 16,-7 5-11-16,-5 10 14 15,0 9 8-15,0 9 10 16,0 0-7-16,0 0-1 15,-7 19 8-15,1 9-8 16,2 0-4-16,4 0 6 16,0 0-3-16,0-2-1 15,0-2 2-15,12-4-2 16,7-6 2-16,-4-1 2 0,3-7-8 16,-5-5 8-1,1-1-3-15,-5 0 4 16,-5-5-4-16,-2-16-2 15,-2-4-4-15,0-2-5 0,0-2 8 16,-9-2-29-16,-7 3 10 0,1 1 0 16,-1 10-6-1,3 3 27-15,2 10 1 0,4 2-1 16,5 2 0 0,2 0-16-16,0 0-22 0,0 6-20 15,0 0 0 1,14-2-17-16,5-4-16 0</inkml:trace>
  <inkml:trace contextRef="#ctx0" brushRef="#br0" timeOffset="16891.18">25500 7622 0 0,'0'0'11'0,"0"0"11"16,0 0 30-16,0 0-12 0,0 0 10 16,0 0-1-1,56-112-12-15,-46 101-18 16,4 5-7-16,1 5-6 15,2 1-6-15,-2 0-1 16,1 15-1-16,1 16 2 16,1 3-2-16,7 5 2 15,1 2 9-15,3-3-5 16,-4 0 7-16,-7-6-4 16,-10-6 33-16,-5-4-6 15,-3-8-15-15,0-2 2 16,-21-3 9-16,-5-5-12 0,-1-4-18 15,-2 0 0 1,11 0-11-16,3-6-141 0</inkml:trace>
  <inkml:trace contextRef="#ctx0" brushRef="#br0" timeOffset="18107.55">27060 7186 348 0,'0'0'25'15,"0"0"10"-15,0 0 4 16,0 0 1-16,0 0-8 15,0 0-31-15,0 0 1 16,-108-11 2-16,71 58-2 0,-3 12-2 16,3 5 3-1,11 0-3-15,13-1 1 0,10-3 2 16,3-9-3 0,5-8 2-16,22-12 0 0,8-6-2 15,6-8 2 1,-1-10-2-16,-5-6 5 0,-6-1-5 15,-4 0 1 1,-10-1 4-16,-5-17-5 0,-8-7-4 16,-2 0-26-16,0-2 0 0,-12 6 14 31,-5 0 10-31,-2 4 6 0,7 0 1 0,2 4 2 16,3 2-2-1,7 6 1-15,0 1 5 0,0-1-7 16,0 1 0-1,23-1-2-15,6-2 2 0,2 1 0 16,5-2-2 0,-3-2-4-16,0 2 6 15,-4 0 0-15,-4 3-1 16,-2 4 1-16,-6-1 2 16,1 0-2-16,-3 0 0 15,-3 1-1-15,-3 1 1 0,-5 0 0 16,-4 0-7-16,0 0-5 15,0 13 10-15,0 5 2 16,-4 8 0-16,-7 5 1 16,1 0 4-16,6 1-4 15,4 0 0-15,0-3-1 16,9-3 0-16,13-8 0 16,9-3 0-16,5-8-4 15,2-6 2-15,0-1 2 16,-5 0-1-16,-6-19 1 15,-9-9 2-15,-2-6-2 0,-12-9-13 16,-4-1-18-16,0-2 25 16,-16 5 6-16,-15 6 1 15,-9 9 12-15,-2 13 10 16,1 7-16-16,1 6-7 16,7 0-8-16,2 10 3 15,8 15 1-15,8 3-38 16,9 0-30-16,6-2-67 15</inkml:trace>
  <inkml:trace contextRef="#ctx0" brushRef="#br0" timeOffset="18317.32">27607 7092 330 0,'0'0'0'0,"0"0"-16"15,0 0 15-15,0 0 0 0,-33 112-9 16,33-80-66 0,0-5-63-16</inkml:trace>
  <inkml:trace contextRef="#ctx0" brushRef="#br0" timeOffset="19063.71">27710 7233 321 0,'0'0'12'16,"0"0"-12"-16,0 0 2 15,0 0-2-15,-16 118 3 16,16-83 5-16,10 3-8 15,5-9 2-15,-2-3-2 0,1-8 0 16,-3-4 0-16,-7-8-2 16,1-4-2-1,-3-2-2-15,3 0 6 0,-1-16 10 16,7-8-5-16,0-3-5 16,5-1 0-16,4 3-3 15,-1 5-10-15,0 8 13 16,-9 8 2-16,-2 4 1 15,-8 0-3-15,0 4 0 16,0 15 2-16,0 8 11 16,2 3-5-16,2 1 2 0,3-2-10 15,1-3 0 1,2-5 0-16,1-5 1 0,-3-7-1 16,4-5-1-1,1-4 1-15,1 0 0 0,1 0 7 16,1 0-6-1,-3-4 1-15,-2-4 4 0,1 4-6 16,-6-2 0-16,3 2 0 16,-3-2 3-16,2 1-3 15,0 1-3-15,1-1 3 16,0 4 1-16,2-2-1 16,5 2-1-16,0-3 1 15,-1 2 10-15,3-3-5 16,0 1-2-16,-1-2-3 15,0-6 6-15,-2-5-5 16,-5-6-2-16,0-7 2 16,-8-2 1-16,-2 2-2 15,0 3-16-15,0 10 16 0,-16 11 4 16,-1 6 6-16,-6 0-9 16,-1 8 0-16,-3 18 5 15,3 8-5-15,8 7 1 16,5 0 2-16,11-1 0 15,0 0-3-15,0-8-1 16,22-3 0-16,5-9-2 16,4-11-7-16,-2-6-23 15,-9-3 9-15,-7 0-4 16,-3-12-22-16,-8-10-106 16</inkml:trace>
  <inkml:trace contextRef="#ctx0" brushRef="#br0" timeOffset="19493.43">28332 7291 331 0,'0'0'19'0,"0"0"-13"16,0 0 3-16,0 0 17 16,0 0-19-16,0 0-6 0,37-42-1 15,-30 42 0 1,0 2-3-16,-5 16 3 15,3 8 0-15,-3 7 10 16,-2 2 5-16,0 5-9 16,0 2 13-16,0 2-5 0,0-4-11 15,0 0-1 1,0-3 0-16,2-3 3 16,11-6-5-16,3-2-2 15,1-7 2-15,2-2 0 0,-1-9-30 16,-3-6-52-1,-6-2-231-15</inkml:trace>
  <inkml:trace contextRef="#ctx0" brushRef="#br0" timeOffset="19650.38">28200 7566 307 0,'0'0'23'0,"0"0"-22"15,0 0-1 1,0 0 15-16,140 0-15 0,-77 0-1 16,1-9-203-16</inkml:trace>
  <inkml:trace contextRef="#ctx0" brushRef="#br0" timeOffset="22202.46">29190 7197 141 0,'0'0'106'16,"0"0"-85"-16,0 0-16 15,0 0 32-15,0 0 9 16,0 0-22-16,0 0-8 16,-7-6-15-16,7 6 10 15,0 0-11-15,0 0 7 16,0 0-2-16,13 0 22 16,8-3-14-16,2 1-2 15,2-3-11-15,4 1 9 0,0-5-8 16,-4 4 2-1,-5-1-3-15,-5 2 4 0,-8 1-4 16,-7 2 0-16,0 1 2 16,0-2 0-16,0-1-2 15,-3 1-2-15,-7 2 1 16,-6 0 0-16,-2 0-1 16,-2 0 2-16,-3 15-3 0,2 0 3 15,-2 10 0 1,3 0-2-16,1 6 2 0,0 2 5 15,4 2-5 1,-1-1 0-16,3-3 3 0,1 2 5 16,2-7-4-16,3 1-1 15,3-7-2-15,1-6 3 16,3-3-4-16,0-4 0 16,0-7-2-16,0 1 2 15,0-1 0-15,5 0-10 16,6 0 10-16,0 0 1 15,7 0 5-15,0 0-6 16,1 0 3-16,6 0-3 0,0 0 0 16,-4 4-5-1,2 5 5-15,-5 0-2 0,-3 1-1 16,-3 2 1 0,-3 5-9-16,-3-3 11 0,-2 2 0 15,-1 1-1 1,-3 2 1-16,0-1 0 15,0-2 3-15,-15 1-6 16,-8-4 8-16,-6 1-4 16,-2-1 7-16,0-2-5 0,4-1-2 0,5-4-1 15,6-2-1 1,7-2-6-16,9-2-45 0,0 0-11 16,0 0-128-1</inkml:trace>
  <inkml:trace contextRef="#ctx0" brushRef="#br0" timeOffset="22617.49">29707 7192 142 0,'0'0'159'15,"0"0"-119"-15,0 0-31 16,0 0 5-16,0 0 10 0,0 0-13 16,53-15-6-1,-40 15-2-15,5 4 11 0,0 9-4 16,2 4-3-1,-5 3-5-15,2 4 3 0,-5 4-2 16,-5 4 1-16,-5 4-4 16,-2 6 3-16,0 4 4 15,-2 0 1-15,-11 1-7 16,-1-7 7-16,8-5-7 16,1-2 0-16,3-7-2 15,2-2 1-15,0-4-3 16,-2-4-15-16,0-4-53 15,2-1-35-15,0-11-145 16</inkml:trace>
  <inkml:trace contextRef="#ctx0" brushRef="#br0" timeOffset="22837.29">29624 7593 415 0,'0'0'34'16,"0"0"-32"-16,0 0 24 0,0 0-5 16,0 0-13-1,0 0-3-15,131-32-6 0,-86 32 1 16,6 0-34 0,5 0-52-16,2 0-152 0</inkml:trace>
  <inkml:trace contextRef="#ctx0" brushRef="#br0" timeOffset="24535.33">31217 7050 183 0,'0'0'57'0,"0"0"-13"0,0 0-11 16,0 0 20-16,0 0-19 15,0 0 1-15,0-32-5 16,0 32 3-16,0-2 2 15,0 2-2-15,0 0-18 16,0 0-3-16,0 0-9 0,-9 0 7 16,-11 12-10-1,-13 16-8-15,-12 10 8 16,-7 12 1-16,4 9-1 16,1 5 0-16,9 4 0 15,9 0 3-15,10-2-3 16,7-10-6-16,12-9 6 15,0-15 0-15,2-12 0 16,23-6-1-16,8-8 2 0,10-6 1 16,3 0 5-16,-2-2-5 15,-5-14-1-15,-10-3 0 16,-16 0 3-16,-9-2-7 16,-4 0 6-16,0-1-3 15,-6 4 0-15,-15 1-4 16,-6 6 4-16,2 5-1 15,-4 0-1-15,4 6 1 0,4 0-14 16,6 0-15 0,9 0-30-16,3 6-68 0,3 3-59 15</inkml:trace>
  <inkml:trace contextRef="#ctx0" brushRef="#br0" timeOffset="24949.39">31558 7299 334 0,'0'0'16'15,"0"0"-14"-15,0 0-2 0,0 0 11 16,-125 70 4-16,109-34 1 15,10 0-13-15,6-2 7 16,0-3-2-16,0-5-1 0,13-5 1 16,9-5 10-1,3-3-18-15,0-7 11 0,-1-6-11 16,-2 0 0 0,3-5 21-16,0-18-21 0,-6-12 0 15,-5-2 7 1,-12-6-7-16,-2 3 0 0,-9 4-9 15,-15 2 9 1,-5 6 6-16,-3 4-1 0,3 8 10 16,0 6-3-16,5 4-12 15,4 6-3-15,6 0-4 16,4 4-15-16,10 12-74 16,0-1-72-16</inkml:trace>
  <inkml:trace contextRef="#ctx0" brushRef="#br0" timeOffset="25221.92">31988 7222 267 0,'0'0'46'0,"0"0"-39"16,0 0-6-16,-22 143 11 15,17-97 11-15,5 2 4 16,0 0-24-16,0-8 0 16,0-5-3-16,9-11 0 15,0-11-10-15,-2-4-17 0,-3-7-94 16</inkml:trace>
  <inkml:trace contextRef="#ctx0" brushRef="#br0" timeOffset="25597.39">32211 7263 298 0,'0'0'26'15,"0"0"-22"-15,0 0-4 16,0 0 3-16,0 0-3 0,-139 68 0 16,113-42 0-16,6-4 3 15,4-4-3-15,7-4 2 16,5-3-2-16,4-8 2 16,0 1-2-1,0-2-4-15,0 2-6 0,4 2 10 16,12 2 14-1,-3 4-12-15,3 5 3 0,2-2 8 16,0 3-4-16,3 0 4 0,2-1-6 16,4-2 20-1,2-1-11-15,-2-1-10 0,2-4 9 16,-2 0-6 0,-4-4-9-16,0 0 0 15,-9 3-43-15,-1-2-149 16</inkml:trace>
  <inkml:trace contextRef="#ctx0" brushRef="#br0" timeOffset="27337.13">23017 8687 229 0,'0'0'42'16,"0"0"-26"-16,0 0 12 15,0 0-7-15,0 0-1 16,0 0-3-16,0-38 1 0,0 38 13 16,0-3-6-16,0 0 3 15,0-2-8-15,8-2-20 16,9-2 7-16,10-3 0 16,4-4-3-16,5 0 1 15,-1 2-1-15,2 1 0 16,-6 6-4-16,-5 6 0 15,-6 1 0-15,-6 0 0 16,-5 1 0-16,-9 15-6 16,0 6 6-16,0 9 2 15,-19-1-2-15,-8 3 0 0,-2-2 2 16,6-3 0 0,2-6 0-16,10-5-4 15,9-10 4-15,2-3-2 16,0-1 0-16,0-3-17 15,13 0 7-15,10 0 10 16,1 0 3-16,2 3-3 0,1 3 2 16,-2 4-2-16,-2 4 0 15,-6 0-3-15,-3 0 3 16,-3-2 0-16,-7 3-2 16,2 4-2-16,-6 4 2 15,0 4 2 1,0 3 5-16,-13-2-3 0,-11 1-1 15,-5-4 13-15,-7 0-9 16,-2-6 1-16,1-4-4 0,3-5 1 16,8-6-1-1,5-4 1-15,6 0-2 0,3 0 1 16,8 0-2-16,0 0 0 16,4 0-23-16,0-4-42 15,0-6-129-15</inkml:trace>
  <inkml:trace contextRef="#ctx0" brushRef="#br0" timeOffset="30267.38">24241 8699 39 0,'0'0'24'0,"0"0"12"16,0 0-11-16,0 0-6 15,0 0-13-15,0 0-3 16,0-32 19-16,2 29-8 16,-2 3 14-16,0-1 7 15,0 1 14-15,0 0-16 0,0-3-25 16,0 1 0 0,2 1 2-16,0-3-9 0,0 0-2 15,4-1 2 1,-4 4-3-16,0-1 1 15,0 2-13-15,-2 0 9 16,0 0 3-16,0 0-4 16,0 0 6-16,0 0 6 15,0 0 13-15,0 0 0 0,0-3-2 16,0 2 5-16,4-1 4 16,-1-1-18-16,1 2-3 15,0-4 3-15,-2 1 0 16,3 2-8-16,-2 0 3 15,-3 2-2-15,0 0 11 16,0 0-8-16,0 0 8 16,0 0-10-16,0 0 3 0,2 10-3 15,7 15-2-15,1 7 15 16,4 5-1-16,-3 10-12 16,3 3 0-16,-5 5 0 15,-5 2 4-15,-4-3-6 16,0-1-7-1,0-5 7-15,0-10 2 16,0-11-1-16,0-10-2 16,0-13 1-16,0-4 0 0,0 0 1 0,4-21 1 15,7-14 7 1,1-7-5-16,-6-8-4 16,-6-3-4-16,0 1-12 15,-10-2 8-15,-13 0-8 16,3 1-4-16,2 2 14 15,4 2 3-15,6 8-2 16,6 4 3-16,2 13 1 16,0 6 1-16,0 10 0 15,0 6-3-15,0 2 3 0,0 0 0 16,0 6-10-16,2 16 5 16,11 9 5-16,3 2 8 15,4 5-8-15,4-2 0 16,7 1 0-16,6-1 5 15,0-6-5-15,1-6 0 16,-5-7 0-16,-4-6 1 16,-6-7-1-16,-4-4 0 0,-3 0 1 15,3-2 8-15,-2-23-9 16,1-4 1-16,-5-5 1 16,1-3 0-1,-5 4-2-15,-5 3-10 0,-2 10 10 16,-2 9 1-1,0 10-1-15,0 1-2 0,0 0-7 16,0 13 9-16,0 15 0 16,0 11 2-16,0 3 0 15,0 4 1-15,0 2-1 0,0 4-4 16,0-2 4 0,4-4 0-16,3-8-2 0,2-11-4 15,4-13 4 1,6-10-1-16,0-4-6 0,4 0 5 15,-1-22 4 1,3-9 5-16,-1-1-7 0,-6 1-22 16,-7 4 17-16,-9 10 2 15,-2 8 6-15,0 9-6 16,0 0 6-16,0 3-3 0,0 20 0 16,0 11 0-1,0 7 5 1,0-1 6-16,0-2-10 0,0-7 0 15,0-4 1 1,9-10 0-16,-2-6-2 0,-5-7-40 16,0-4-138-16</inkml:trace>
  <inkml:trace contextRef="#ctx0" brushRef="#br0" timeOffset="30407.62">24887 8769 284 0,'0'0'122'0,"0"0"-122"16,0 0-68-16,0 0-69 0</inkml:trace>
  <inkml:trace contextRef="#ctx0" brushRef="#br0" timeOffset="30897.5">25034 8849 35 0,'0'0'225'0,"0"0"-208"15,-60 114 8-15,56-78-10 0,4-10-2 16,0-5-12-16,4-10 3 15,11-5-4-15,1-6 0 16,-1 0 7-16,4 0-5 16,-1-21-2-16,-1-3 0 15,3-1-11-15,0 6 8 0,-4 4-8 16,-5 9 7 0,-2 4 4-16,-4 2 0 0,1 0 5 15,5 23 6-15,1 6 13 16,5 7 1-1,1 7-2-15,-3 1-11 0,-1 2 10 16,-7 0-7-16,-7 0-14 16,0 2 11-16,-32 0-8 15,-12-2 15-15,-9-2 10 16,-1-9-28-16,8-13 6 16,9-10 1-16,16-12-6 15,11 0 0-15,8-8-2 16,2-13-1-16,0-1-16 15,0-2-13-15,16 2-12 16,1-1-32-16,-1 2-47 0,7-3-107 16</inkml:trace>
  <inkml:trace contextRef="#ctx0" brushRef="#br0" timeOffset="31684.45">25369 8976 344 0,'0'0'2'16,"0"0"0"-16,0 0-2 15,0 0-4-15,2 136 4 16,9-104 1-16,-5-4 0 16,-1-6-2-16,0-9 2 15,-3-4 3-15,-2-5-4 16,0-4-2-1,0 0 2-15,2 0 0 0,0-14-11 16,5-10 9-16,3 2-25 16,0 4-12-16,-1 4-3 0,-5 5 36 15,-2 3 6 1,2 5 17-16,-2-4-2 0,8 2-15 16,-1-1 2-1,4 0 7-15,5-2-9 0,0-1 0 16,2-1 0-1,0-1 0-15,-2-4-2 0,-3 2-13 16,-6-3-16-16,-5-4 27 16,-1 1 0-16,-3-1 4 15,0 5 16-15,0 6 27 16,0 3-28-16,0 4 4 16,-11 0 8-16,-2 11-11 15,-3 15-14-15,0 4 0 16,0 2 0-16,1 1 1 15,-1 3-1-15,5 2-4 16,3-1 2-16,3-5 0 16,5-8 0-16,0-10-8 15,0-10-4-15,18-4 12 16,2 0 0-16,4-17 5 16,5-8 2-16,2-9 6 15,-2-4-3-15,-2-4 0 16,0-4 3-16,0-7 8 15,-3-3-14-15,1-4-5 16,-5-5 1-16,-12 0-6 0,-5-2 2 16,-3 4-48-16,0 13-17 15,-3 19 46-15,-5 18 14 0,-1 13 5 16,0 0 1 0,0 29 8-16,2 12 1 0,5 6 4 15,2 8 17 1,0-1-3-16,0 6-1 0,0 0-5 15,0 0-1 1,0 1 6-16,0-8-18 0,0 0-6 16,0-9-1-16,0-8-1 15,2-6-2-15,12-7-36 16,10-16-177-16</inkml:trace>
  <inkml:trace contextRef="#ctx0" brushRef="#br0" timeOffset="33072.5">26810 8744 344 0,'0'0'63'16,"0"0"-25"-16,0 0-7 15,0 0 4-15,0 0-33 16,0 0 4-16,0 0-6 15,0 117 7-15,0-57-4 16,0 0 1-16,0-3-1 16,0-9 1-16,0-10-4 0,0-11 2 15,0-10-2 1,0-7 1-16,0-10 2 0,2 0 6 16,1 0 5-16,-3-27 20 15,4-14-24-15,-2-16-7 16,0-7-3-16,0-10 1 15,-2-6-1-15,5 0-2 16,1 3-13-16,6 13 11 16,5 16 0-16,4 16-11 15,3 12 0-15,3 16 15 16,4 4 0-16,5 2 0 16,-1 24-5-16,-3 4 5 15,-10 8 0-15,-9 5-6 0,-9 1 5 16,-4 4 1-1,-2-2 0-15,-25-1-2 0,-6-1 5 16,-3-2 1-16,1-7 3 16,0-5-6-16,3-3-1 15,8-8 2-15,5-6-2 16,9-5-19-16,10-7-55 16,0-1-47-16,0 0-69 0</inkml:trace>
  <inkml:trace contextRef="#ctx0" brushRef="#br0" timeOffset="33427.33">27102 9035 211 0,'0'0'30'0,"0"0"13"16,0 0-17-16,0 0 12 16,0 0 1-16,0 0-23 15,106 16-13-15,-71-32 10 16,0-3-7-16,3-2-4 15,-9 1 0-15,-7 2 0 16,-9-2-2-16,-11 4 1 0,-2-2-1 16,0 6 2-16,-4 2 4 15,-12 5-6 1,-3 5 5-16,-2 0-5 0,-4 11 2 16,-4 15 2-16,0 6-4 15,1 4 5-15,4 2 1 16,5 3-1-16,6-5-4 15,9-8 4-15,4-3 0 16,0-11-1-16,11-3-7 16,9-5 6-16,9-6-6 0,-1 0-13 15,-1-4-73 1,2-21-63-16</inkml:trace>
  <inkml:trace contextRef="#ctx0" brushRef="#br0" timeOffset="33597.16">27418 8614 307 0,'0'0'93'0,"0"0"-91"0,0 0-2 0,0 0 1 16,0 0-1 0,0 0-3-16,-36 115-7 0,32-77-12 15,2 2-38 1,-5 2-92-16</inkml:trace>
  <inkml:trace contextRef="#ctx0" brushRef="#br0" timeOffset="34119.33">27572 9053 154 0,'0'0'42'0,"0"0"-10"0,0 0 9 16,60 107-11-16,-48-87-6 16,-4-6-9-16,-1-7-13 15,-3-2 2-15,0-5 2 16,-4 0-4-16,0 0 9 16,0-7 18-16,-13-18-21 15,-3-3-8-15,3-5-10 16,5 2-9-16,8 2-7 0,0 5-19 15,0 8 29 1,17 2 5-16,10 3 11 16,0-3-2-16,6-1-8 0,5 1 10 15,-5-2 1-15,-2 2 5 16,-6 0-1-16,-3 2 0 16,-6-2 12-1,-3 0-12-15,-4 2-3 16,-9 0 1-16,0 0 6 0,0 0 1 15,-6 4-4-15,-7 2 2 16,-6 6-1-16,-1 0-7 0,-4 4 1 16,2 18-1-1,-1 8 4-15,3 6-2 0,9 4-2 16,0 0 0 0,7-1 7-16,4-3-7 0,0-3-2 15,0-2 2 1,6-8 0-16,14-5-4 0,9-9-22 15,2-6-69 1</inkml:trace>
  <inkml:trace contextRef="#ctx0" brushRef="#br0" timeOffset="34423.57">27995 8788 340 0,'0'0'12'15,"0"0"-1"-15,0 0-4 0,0 0-7 16,0 0 0 0,143-53 0-16,-119 53 0 0,-6 0 0 15,-7 6-3 1,1 11 3-16,-6 10 5 0,1-1 6 16,-3 4-5-16,-2 4 4 15,3 4 4-15,2 2-11 16,1 2 13-16,-1 1-1 15,-3-6 5-15,-2-2-20 16,-2-7-1-16,4-4 1 16,-2-6 0-16,2-6-1 15,5-5-12-15,-1-6-59 16,4-1-61-16</inkml:trace>
  <inkml:trace contextRef="#ctx0" brushRef="#br0" timeOffset="34597.55">28033 9050 155 0,'0'0'154'0,"0"0"-143"16,0 0-11-16,0 0 28 0,0 0-24 15,145 0-4 1,-89 0-15-16,4 0-91 0</inkml:trace>
  <inkml:trace contextRef="#ctx0" brushRef="#br0" timeOffset="37017.64">29385 8604 228 0,'0'0'24'16,"0"0"15"-16,0 0 11 0,0 0 5 16,0 0-12-16,0 0-27 15,0-67-9-15,0 60 18 16,0 5-12-16,0-2 2 16,0 4-13-1,0 0 13-15,-4 0-15 0,-5 14 5 16,-5 14-3-16,-1 7 17 15,-3 8-16 1,5 1-6-16,4 0 6 16,4 0 0-16,5-5-3 15,0-5-5-15,0-8 5 0,16-6 2 16,-1-6-1-16,4-5-2 16,-1-9 2-16,1 0-2 15,0 0 3-15,-4-19-4 16,3-9 4-16,-7-2-4 15,0 0-3-15,0 6 1 16,-4 8 4-16,-5 8 4 0,-2 8-4 16,0 0-12-1,0 0 7-15,0 25 5 0,0 12 0 16,0 3 2-16,2 7 0 16,0-4 7-16,0 3-9 15,-2 0-1-15,0-1 1 16,0-5 0-1,0-10-1-15,4-8-16 0,8-14-37 16,9-8-36-16,5 0-6 16,1 0-78-16</inkml:trace>
  <inkml:trace contextRef="#ctx0" brushRef="#br0" timeOffset="37377.64">29802 8879 211 0,'0'0'68'16,"0"0"-28"-16,0 0-22 16,0 0-13-16,0 0 24 0,0 0-13 15,-2 118-5 1,2-73-7-16,0-5 10 0,0-6-14 16,0-8 4-1,15-8-4-15,1-6 7 0,4-6-5 16,5-6 10-1,4 0-6-15,4-6 19 0,0-20-17 16,-4-10-5-16,-6-5 0 16,-10-7 2-16,-11-2-1 15,-2 0-7-15,-7 4 6 0,-19 6-3 16,-3 8 12 0,-3 10-10-16,1 10 7 15,-2 8 1-15,-3 4-10 16,1 0 0-16,-1 17-10 15,7 12 6-15,9 3-93 16,5-1-181-16</inkml:trace>
  <inkml:trace contextRef="#ctx0" brushRef="#br0" timeOffset="38697.55">31058 8624 398 0,'0'0'33'0,"0"0"-18"16,0 0 27-16,0 0 0 0,0 0-21 15,0 0-21 1,-17-16-3-16,13 25 3 0,-6 15 0 16,1 3 0-16,3 4 0 0,2-5 5 15,-1-2-3 1,5 2-4 0,0-2 7-16,0-4-2 0,0-1-3 15,11-6 0-15,5-3 0 16,-1 0 0-16,6-6 0 15,-4 0 0-15,3-4-5 16,7 0 5-16,0-4 0 16,2-12-10-16,-5-5-7 15,-8 7 10-15,-5-1 2 16,-5 9 3-16,-6 2 4 16,0 2 0-16,0 2-2 15,0 0-2-15,-8 14 2 0,-5 13 3 16,-1 9-1-16,5 2-4 15,7 1 7 1,2-2-4-16,0-4-1 0,0 2 3 16,0-5-3-16,11 0 1 15,3-8-1-15,1-4-2 16,3-8-47-16,7-7-67 16,8-3-123-16</inkml:trace>
  <inkml:trace contextRef="#ctx0" brushRef="#br0" timeOffset="39264.06">31585 8841 287 0,'0'0'19'0,"0"0"-18"16,0 0 12-16,0 0-2 0,0 0 4 15,0 0-1 1,123-53-11-16,-115 50 1 16,-3 0 4-16,-5 3 7 0,0 0 10 15,0 0-16-15,-5 0 4 16,-13 5 0-16,-9 11-12 16,-6 5 1-16,-3 2 2 15,-4 5-4-15,7 0 0 16,4 1 3-16,7-4-3 15,11-3 0 1,4-6 3-16,4-5-3 0,3-4 5 0,0-2-4 16,0-5-1-1,0 0 2-15,12 0-2 0,5 0 5 16,6 0-2 0,4 0-4-16,2-5 1 15,0 4 0-15,0-4-1 16,-5 5 4-16,0 0-3 0,-3 0 0 15,-3 5-7 1,-5 12 4-16,-7 4-4 0,-4 4 7 16,-2 4-5-16,0 0 10 15,-27 1-1 1,-8 1 16-16,-5-7-10 0,-2-4 9 16,6-7-3-1,12-7-4-15,8-1-6 16,9-5-3-16,1 0 2 0,4 0-5 15,-3 0-2-15,5-2-19 16,0-9-67-16,0-4-150 16</inkml:trace>
  <inkml:trace contextRef="#ctx0" brushRef="#br0" timeOffset="39569.08">32019 8793 341 0,'0'0'106'0,"0"0"-106"15,0 0 2-15,0 0-2 0,0 0 4 16,0 120-2-1,0-76 1-15,-4 2 1 0,-1 1-3 16,3-9-1-16,2-4 3 16,0-10-7-16,0-13-15 15,2-5-37-15,12-6-14 16,-4 0-38-16,11-1-101 16</inkml:trace>
  <inkml:trace contextRef="#ctx0" brushRef="#br0" timeOffset="39893.06">32360 8751 286 0,'0'0'125'0,"0"0"-120"16,0 0-5-16,0 0-1 16,0 0 1-16,0 0 2 15,-49 100-2-15,26-64 4 16,-3 1-4-16,2-4 3 15,1-5 2-15,10-7-1 16,4-9 0-16,6-9-3 0,3 4-1 16,0-3-1-1,0 3-3-15,0 5 4 16,10 3 3-16,7 5 7 16,4 1 0-16,-2 2 5 0,4-2 2 15,3 2-16 1,6-5 2-16,3-3-3 0,10-4-4 15,6-5 3 1,0-4-54-16,3-2-96 0</inkml:trace>
  <inkml:trace contextRef="#ctx0" brushRef="#br0" timeOffset="44087.77">21879 6330 219 0,'0'0'0'0,"0"0"-1"16,0 0 1-16,0 0 9 15,0 0 44-15,0 0-24 16,0 0-3-16,-7 0 2 16,7 0-8-16,0 0 11 15,0 0-8-15,0 0-11 16,0 0-2-16,0 0-7 0,0 0 6 16,0 0-9-1,0 0-9-15,0 0 9 0,14 0 13 16,10 0-8-1,7 0-1-15,8 0-2 0,-2 0 9 16,1-8-11-16,-7 2 0 16,-2 0 0-16,-6 5 3 15,-8 1-3-15,-3 0 0 16,-8 0-11-16,0 0-3 16,-4 0-58-16,0 0-23 15,0 7-42-15</inkml:trace>
  <inkml:trace contextRef="#ctx0" brushRef="#br0" timeOffset="44562.51">22003 6167 300 0,'0'0'33'0,"0"0"-29"0,0 0 0 15,0 0-3 1,0 0 8-16,0 0 5 15,23 3 3-15,-7 7-3 16,1 2-11-16,4 2 6 0,-3 0 8 16,4 4-13-1,0-3 1-15,3 0-3 16,-4-3 9-16,4 0-11 16,-9 0 1-16,-3 0-1 0,-3 0 0 15,-8 2-5-15,-2 0 5 16,0 4 5-16,-8 2 9 15,-13 3 7-15,-6-4-15 16,0-1 0-16,7-4-3 16,2-1 0-16,7-3-6 15,4 0 2-15,-1-2-1 16,1 0-13-16,5 0-65 16,2-4-88-16</inkml:trace>
  <inkml:trace contextRef="#ctx0" brushRef="#br0" timeOffset="47684.19">21668 7489 64 0,'0'0'99'15,"0"0"-47"1,0 0-13-16,0 0-14 0,0 0-17 16,0 0-6-1,0 0-2-15,-3-4-5 0,3 4 5 16,0 0 2-16,0 0-2 16,5 0-2-16,-5 0-1 15,0 0 2-15,0 0 1 16,0 0 0-16,0 0 8 15,0 0 9-15,0 0 5 0,2 0 7 16,-2 0 2-16,5-2 15 16,-1 0-17-16,2-1-13 15,6 0-1-15,-1 2 2 16,7-4-15-16,2 2 3 16,4-2-2-16,7-3 7 15,7-2-9-15,7 0 3 16,1-1-4-16,4 2 3 15,-6 5-3-15,-3 2 0 16,-10 2 0-16,-12 0 2 16,-3 0-2-16,-11 0-17 0,-5 0-6 15,0 0-44 1,0 8-53-16,-14 2-7 0</inkml:trace>
  <inkml:trace contextRef="#ctx0" brushRef="#br0" timeOffset="48142.89">22007 7275 294 0,'0'0'25'0,"0"0"-22"16,0 0 25-16,0 0 10 0,0 0-30 15,0 0-6-15,-6 4 2 16,12 8-4-16,9 0 0 15,7-2 3-15,5-2 14 16,4 0-1-16,0-1-5 16,3 2-7-16,-7-1 1 15,-4 2-5-15,-7 2 0 16,-9-1-7-16,-1 6 6 16,-6 2-3-16,0-2 4 0,0 5 3 15,-15-5-3 1,-3 0 6-16,-1-1-13 0,-6-2 6 15,-2 0-15 1,-2 0-19-16,4 0-30 0,4 2-34 16</inkml:trace>
  <inkml:trace contextRef="#ctx0" brushRef="#br0" timeOffset="49007.4">21779 8731 294 0,'0'0'49'16,"0"0"-46"-16,0 0 0 15,0 0-3-15,0 0 9 16,0 0-9-16,-7-2-2 0,7 2 2 16,5 0 26-16,5 0 3 15,6 0-6-15,7 0 2 16,4-3-2-16,2-1-19 16,4-1-2-16,3-4 0 15,-1 0 3-15,-1-2-5 16,-3-1-5-16,-7 3-2 15,-6 0-28-15,-4 0-85 16,-6-3-138-16</inkml:trace>
  <inkml:trace contextRef="#ctx0" brushRef="#br0" timeOffset="49317.39">22024 8537 238 0,'0'0'19'0,"0"0"-10"0,0 0 31 16,0 0-8-16,0 0-28 0,0 0 17 15,37-13-11 1,-5 13-10-16,1 0 3 0,3 4 0 16,-6 8 7-1,-7 4 0-15,-7 4-5 0,-7 3 1 16,-7 2 13-1,-2 1-9-15,0 2 6 16,-15-2-12-16,-10 1 13 16,-4-5-13-16,-2-1-1 0,2-7-3 15,0-1 0-15,4-3-17 16,10-2-107-16,-1-8-158 16</inkml:trace>
  <inkml:trace contextRef="#ctx0" brushRef="#br0" timeOffset="60457.17">22162 3735 72 0,'0'0'53'0,"0"0"-31"16,0 0 2-1,0 0 3-15,0 0-10 0,0 0-7 16,0 0-8-1,0 0 8-15,-7 0 2 0,7 0-4 16,0 0 8-16,0 0-3 0,0 0 6 16,0 0-5-1,0 0-10-15,0 0 6 0,0-1-7 16,0-1-1 0,0-1-2-16,2 1 7 0,10 1-6 15,-1-2-1 1,5-3-1-16,-3 1 1 15,3-4 7-15,-5 1-3 16,2 2-4-16,0-1 8 16,0-6-4-16,4 1-2 0,-5-6 0 15,2 2 5-15,1-2-3 16,-3-3-1-16,-1 0 1 16,0 0 0-16,-2 2 4 15,-2 3-8-15,-1-2 0 16,1 2 0-16,-3 4 0 15,0-1 2-15,0 4-2 16,-2 2 0-16,-2 0 3 16,0 0-3-16,0 0 0 15,2-2 0-15,2-1 0 16,3 3 0-16,1-1-1 16,4 2 1-16,-3-1 2 0,-1 2-2 15,0 0-2-15,-2 2 2 16,-4 0 2-16,3 1 1 15,-3-2-3 1,0 3 0-16,0-2 5 0,-2-1 4 16,0 2-3-16,2-2 3 15,1 3 3-15,-1 1-12 16,0-4 4-16,1 1-4 16,1-1 4-16,5-3-4 15,0 0-1-15,0 1 1 16,0 2 1-16,-3 3 1 15,-1-2-4-15,-1 3 4 16,-4-1-2-16,2 1 0 16,-2 0-2-16,0 0 2 15,0 0 2-15,0 0-2 0,2-3 0 16,4 1 0-16,2 0 3 16,3-2-3-16,-1 4-3 15,-2-2 3-15,-4 2 0 16,-1 0 0-16,-1 0 0 0,-2 0-3 15,2 0 1 1,2 0 2-16,4 0 0 16,0 0 0-16,3 0 5 0,1 4-4 15,3 0-2 1,1 2 2-16,-1 0 4 0,1 1-5 16,-1 1 1-1,-1-1-1-15,-3 4 0 16,-2-4-1-16,-1 1 1 15,2-4 2-15,3 2 5 16,1-1-7-16,3-3 3 0,3-1 4 16,-2 2 1-16,-2-3-5 15,-1 0-4-15,-1 1 2 16,-3-1 3-16,-2 0-4 16,-4 0-2-16,-1 0 2 0,-2 0 1 15,0 0-1 1,0 0 0-16,3 0 2 0,-3 0 6 15,2 0-8 1,1-1 1-16,0-3-1 0,-1-3 1 16,2 1-1-1,1-2 0-15,3-2 0 0,-2 1 1 16,-1-1-1-16,1-3-7 16,0 4 7-1,-2 0-1-15,1 1-2 0,-3 4 2 16,-4 1 2-16,0 0 1 15,0 2-2-15,0-4-1 16,0 3 1-16,0 1 0 16,0-4-2-16,0 3 2 15,0-2 3-15,0 2 4 16,0 2-7-16,0 0 0 0,0 0 0 16,0 0 1-16,0 0 0 15,0 0-2-15,0 0 1 16,0 0-1-16,0 0 1 15,0 0-10 1,0 0 10-16,0 0-1 0,0 0 1 16,0 0 0-16,0 0 0 15,0 0 1-15,0 2-1 16,0 4-2-16,0 2 2 0,6 2 3 16,4 0-3-1,-1 0 0-15,-1 0 0 0,2-2 3 16,-4 3-3-1,1-4-3-15,2 0 3 0,-2-2 0 16,-1 0-1 0,5-1 0-16,0-3-3 0,1 2 4 15,1-2 0-15,1-1 3 16,-1 2-1-16,3 1-2 16,-3-3 1-16,3 0-2 15,-6 0 1-15,1 0-1 16,1 0 1-16,-3 0-9 15,-1 0 9-15,2 0 1 16,1 0-1-16,-3 0-1 16,6 0 1-16,-3 0 1 0,-2 0-1 15,2 0-5 1,-2 0 5-16,2 0 1 0,3 0-1 16,1 0 0-1,3 0-1-15,-3 0 1 0,-1 0 0 16,-3 0-4-1,-2 0 4-15,0 0-1 0,0 0-9 16,-1 0 6-16,2 3 0 0,-4 7 1 16,3-1 3-1,0 3 0-15,0-1 0 0,4 4 1 16,0 1 1 0,3 0-4-16,-1 0 4 0,1 0 1 15,-5-3-3 1,1-5-2-16,-3 1 2 0,-3-3 0 15,-2 2-6 1,-1-2 5-16,0-2 2 0,-1-2 5 16,0 1-6-16,-2-2-4 15,0-1 4 1,0 3 0-16,0-2-9 0,0-1-21 16,0 2-4-16,2-2 5 15,-2 0-76-15</inkml:trace>
  <inkml:trace contextRef="#ctx0" brushRef="#br0" timeOffset="64307.51">22273 1135 215 0,'0'0'64'0,"0"0"-44"0,0 0-10 16,0 0 22-1,0 0-10-15,0 0 5 0,0 0-9 16,-48-84 6-1,38 78 10-15,-1-2-13 16,-7 1 5-16,-3 1-14 16,-8 2-11-16,-3 4 1 0,-1 0-2 15,2 0 0-15,8 0 0 16,3 8-5 0,7 1 5-16,7 0 0 0,0 3-5 15,6 3 2-15,0 0 1 16,6 4-2-16,15-2 1 15,6 4 3-15,2-2 3 16,0 4 0-16,-2-2-2 16,2 6-1-16,-4-1 1 15,-6 4-1-15,-3 0-3 16,-9 0-1-16,-5 1 4 16,-2-4 0-16,0 2 3 0,-13-4-3 15,-16 4 2-15,-5-7-1 16,3-4-1-16,7-4 2 15,7-8-2-15,15-4 0 16,2-2 0-16,0 0-1 16,0-10-15-16,12-15-20 15,10-12-26-15,5-6 27 16,2 5 7-16,-3 6-14 16,-3 7 40-16,-8 8 2 15,-7 9 2-15,-6 6 4 16,-2 2 10-16,0 0-6 0,0 0-10 15,0 4 3 1,0 14 1-16,8 8 2 0,10 4-3 16,2 2-1-16,0-1 3 15,7-3-3-15,-3-4 6 16,3-4-3-16,-2-8-2 16,-5-6 0-1,-1-4 6-15,-3-2 8 0,-5 0 7 0,3-18 11 16,-5-12-15-1,-3-6-3-15,-1-3-15 16,-3 1 0-16,-2 4 3 0,0 6-5 16,0 6-7-1,0 8-29-15,0 6-33 0,0 8-33 16,0 0-137 0</inkml:trace>
  <inkml:trace contextRef="#ctx0" brushRef="#br0" timeOffset="65146.49">22618 1327 252 0,'0'0'53'16,"0"0"-51"-1,0 0 0-15,0 0 8 0,52 117 2 16,-34-67 5-16,-3 6-8 16,1 4-8-16,-3-1 4 15,-2-4-1-15,-3-5-4 16,-8-11 1-16,0-14 1 16,0-8 0-16,0-12-2 0,0-5 0 15,0 0 27 1,0-15 46-16,-8-23-61 15,-7-17-9-15,-3-11 7 16,-2-12-7-16,2-4-3 16,5 0-7-16,9 5-7 0,4 15 14 15,0 12 5 1,2 14-5-16,11 11-5 16,3 8 5-16,-1 7-2 15,1 6 2-15,2-1 0 16,-2 5 0-16,-3 0-11 15,-3 0-5-15,-7 21-19 16,-3 2 27-16,0 8 7 0,0 1 2 16,-20 2 2-16,-7-1 4 15,-6 0-5-15,2-7 4 16,4-8 5-16,12-10-7 16,9-5-4-16,6-3 1 15,0 0 7-15,0 0-8 16,8 0 0-16,9-3 3 15,8-6 5-15,0 0-8 16,1 1-2-16,1 3-3 16,-1-4 5-16,1-3 2 0,4 0-1 15,-2-5-1-15,2-4 0 16,-2-3 2-16,0-4-2 16,-2-4-3-16,-6 3 3 15,-10 8 0-15,-9 4-4 16,-2 8 4-16,0 5-8 15,-7-1 8-15,-13 5-9 16,-2 0 12-16,0 0-3 16,-1 12 0-16,5 5-1 15,5 4-1-15,4 4 4 0,7 3-2 16,2 0 0 0,0 0-3-16,0-1 3 0,13-6 0 15,3-1-1 1,-3-2 1-16,-2-6 1 0,1-3-1 15,-4-5-19 1,3-4-39-16,3 0-9 0,-1-7-22 16,3-11-77-16</inkml:trace>
  <inkml:trace contextRef="#ctx0" brushRef="#br0" timeOffset="65433.49">23060 1229 309 0,'0'0'43'16,"0"0"-43"-16,0 0 3 15,0 0-3-15,0 0-2 0,0 0 2 16,27 104 2-16,-14-76 1 16,-2 2-3-16,-2-1 0 15,-6-1 2-15,-3-5-2 16,0-5 3-16,0-5-3 16,0-7 0-16,0-6 0 0,0 0 0 15,0-5 7 1,0-18 64-16,0-8-71 15,2-9-1-15,2-2-1 16,-2-6-7-16,3 4-17 16,-1 8 3-16,-2 10 3 0,-2 9 12 15,0 10-27 1,0 5-35-16,0 2-113 0</inkml:trace>
  <inkml:trace contextRef="#ctx0" brushRef="#br0" timeOffset="65697.66">23287 1046 278 0,'0'0'126'0,"0"0"-126"15,0 0-10-15,0 0 6 16,0 0 6-16,45 103-4 0,-34-57 4 16,-5 4 0-16,-3-4-2 15,-3 1-3-15,0-12-2 16,0-5-33-16,0-13-38 16,6-11-47-16</inkml:trace>
  <inkml:trace contextRef="#ctx0" brushRef="#br0" timeOffset="66267.12">23557 1058 193 0,'0'0'68'0,"0"0"-58"15,0 0-10-15,-42 111 1 16,19-69 0-16,1-1 18 15,-1 1-18-15,4-9 5 16,5-11-4-16,8-8 11 16,3-8-10-16,3-4-1 0,0-2-2 15,0 0 2 1,0 0-1-16,0 0-2 0,0 0-1 16,0 0 2-1,7 0 11-15,7 0-11 0,1 2 0 16,3 1 4-1,2 3-2-15,2-2-2 0,3 1 0 16,-3-1 6-16,0-4-4 0,0 0 3 16,-1 0 2-1,0 0-4-15,0-13 12 16,-3-8-10-16,-3-4-5 16,-1-6 3-16,-7-3-3 15,-3 4-3-15,-4 6 3 16,0 6 3-16,0 4-2 15,-11 6 19-15,1 4 7 16,4 4-7-16,-3 0-20 0,3 0 0 16,-4 8 0-16,4 13 1 15,-1 10 3 1,3 3-7-16,2 1 6 0,2 1-1 16,0-9-2-1,0 2 0-15,0-7 0 0,0-6 0 16,6-4-5-1,7-8-17-15,1-4-14 0,-1 0 18 16,5 0 2-16,-3-15-45 0,4-2-51 16</inkml:trace>
  <inkml:trace contextRef="#ctx0" brushRef="#br0" timeOffset="66777.56">23871 1191 289 0,'0'0'60'16,"0"0"-59"-16,0 0-1 16,0 0 0-16,0 0 9 0,0 0-8 15,-2 22 4-15,2-6-5 16,0-1 6-16,0-2-6 16,0-3 1-16,11-4-1 15,0-4 6-15,2-2-3 16,6 0 10-16,5 0-3 15,4-16 0-15,1-2-10 16,0 2 0-16,-10 2 0 16,-7 8 1-16,-6 3-1 0,-6 3-1 15,0 0-7-15,0 0 2 16,0 15 6-16,8 9 5 16,5 8 0-16,6 6 2 15,0 4-5 1,4 4 0-16,-5 3-2 0,-1 1 6 15,-1-2-2-15,-9 0-2 16,-7-4 2-16,0-8 6 16,0-6-7-16,-18-8 6 0,-6-6 11 15,-5-7 8 1,-7-9-10-16,-9 0-15 0,-1-3 2 16,3-17 7-1,7-4-12-15,14 2 8 0,13 4-6 16,7 6-1-1,2 0-1-15,0-1-23 0,9 2-7 16,15 1-39-16,1 4-28 16,2 2-89-1</inkml:trace>
  <inkml:trace contextRef="#ctx0" brushRef="#br0" timeOffset="72627.09">22238 1834 55 0,'0'0'67'0,"0"0"-51"16,0 0-3-16,0 0 9 15,0 0-6 1,0 0 8-16,0 0-13 0,14-29 3 16,-12 26 5-1,-2 2-5-15,0 1 3 16,2-3-6-16,-2 3 2 0,0 0-1 15,0 0-6 1,0-2 4-16,0 2-5 0,0-2-2 0,0 0 8 16,2 1 1-1,0-3 0-15,-2 1-3 16,0 2 4-16,0-2 15 16,0 1-5-16,0 0-12 15,0-1 3-15,0 0-6 16,-2 2 1-16,-7-2 4 15,2 3-13-15,-2 0 8 16,1 0-8-16,-2 0-2 0,-3 0 2 16,-3 12 0-16,-5 8 0 15,-4 6 0-15,-2 5-1 16,0 8 1-16,2-2 0 16,4-3 0-16,5-3 0 15,5-6 0-15,5-5 0 16,2-4-1-1,4 0-1-15,0 0 2 0,0 2 0 16,4 2 1-16,2 1-1 16,3-3 1-16,-3 1 0 15,8 2-1-15,-3-6-4 0,5 3 4 16,1-5 0 0,-1-1-7-16,6-2 6 0,0-5 1 15,-1 2-2 1,4-5 1-16,-6-1-24 0,6-1-20 15,-5 0-22-15,2 0-82 16</inkml:trace>
  <inkml:trace contextRef="#ctx0" brushRef="#br0" timeOffset="73157.44">22595 2044 302 0,'0'0'35'0,"0"0"-20"16,0 0 4-16,0 0 7 0,0 0-19 15,0 0-5 1,-116-11-1-16,95 37-1 0,4 3-3 15,1 4 3 1,5 1 0-16,7-4 1 0,2-3-1 16,2-10-6-16,0-4 4 15,8-9-7 1,9-2-12-16,4-2 17 0,-3 0 4 16,-1-9 0-16,4-9 2 15,-4-4-2-15,1-6 0 16,-2 1-17-16,-3-2 6 15,-4 3 11-15,-5 6 0 16,-2 2 5-16,-2 8 1 16,0 4 6-16,0 0 10 15,0 6-8-15,0 0-13 16,4 0-1-16,-2 0 1 16,2 0-1-16,2 4 0 15,1 9-2-15,-1 6 2 16,4 1 8-16,1 0-6 15,3 1-2-15,1-3 0 16,3-7 0-16,1 0-1 16,6-8-32-16,2 1-33 15,6-4-133-15</inkml:trace>
  <inkml:trace contextRef="#ctx0" brushRef="#br0" timeOffset="73947.38">23116 2002 298 0,'0'0'65'15,"0"0"-58"-15,0 0-5 0,0 0 0 16,0 0 2-1,0 0 8-15,-72-56-12 0,72 56 0 16,0 0 0-16,0 0 1 16,0 5 0-16,-2 5-2 15,0 2 2-15,-2-2 3 16,-1 1 7-16,-1-3-1 16,-2 3 3-16,4-3 6 0,0 4-15 15,2 4 9 1,2 4-8-16,0 2 3 0,0 0-8 15,0 0 0 1,0 0 0-16,0-3 3 16,0-6-2-16,0 0-2 0,0-8 2 15,0 0 2 1,0-4-3-16,0-1-4 0,0 0 4 16,0 0 7-16,0 0-6 15,0 0 2-15,0 0-1 16,0-10-2-1,0-5 0-15,2-4 0 0,8-2-3 16,2-4 3-16,5-4-16 0,2 0 10 16,-1-1-6-1,-3 4 2-15,1 5-5 16,-1 4-7-16,-4 4 22 16,1 6-3-16,-1 2 5 15,-3 4-4-15,6 1 4 16,-1 0 0-16,-3 0-2 15,0 12-9-15,-1 10 9 16,1 4 1-16,-6 2 2 16,-2 2-2-16,0-4-1 15,-2 2 6-15,0-6-6 16,0-4-3-16,0-6-5 0,0-5-20 16,0-6-39-16,2-1-33 15</inkml:trace>
  <inkml:trace contextRef="#ctx0" brushRef="#br0" timeOffset="74363.12">23521 1969 165 0,'0'0'19'15,"0"0"-19"-15,0 0 19 16,0 0 37-16,0 0-17 16,0 0-22-16,0-17-8 15,-2 17 4-15,-5 0 5 0,3 0 3 16,-5 0-6-1,0 13-7-15,-7-1-8 0,1 5 21 16,-5 4-4-16,-3 2 2 16,6-2-4-16,-1 5-11 15,5-2-1-15,6 2 1 16,4-4-2-16,3-2-2 16,0-2 0-16,0-6 0 15,18-2-1-15,5-3-5 16,2-4-9-16,0-3-30 0,5 0-69 15</inkml:trace>
  <inkml:trace contextRef="#ctx0" brushRef="#br0" timeOffset="74957.31">23505 1580 171 0,'0'0'163'0,"0"0"-105"16,0 0-28-16,0 0 15 16,0 0-3-16,0 0-29 15,0-11-13 1,0 24-12-16,0 15 12 0,0 10 18 16,5 4-18-1,4 4 4-15,2 2 5 0,-4-1-8 16,-1 0-1-16,-3 4 0 15,-3-3 5-15,0-2-5 16,0-6-1-16,0-8 1 16,0-8 1-16,-3-8-1 15,3-3-2-15,0-6-4 16,0-3-3-16,5-4-30 16,8 0-42-16,3 0 13 15,-1 0-56-15</inkml:trace>
  <inkml:trace contextRef="#ctx0" brushRef="#br0" timeOffset="75247.37">23673 1935 184 0,'0'0'64'16,"0"0"-54"-16,0 0-6 15,0 0-2-15,0 0-2 16,0 0-3-16,0-24 3 0,2 27 3 16,-2 14 25-16,0 3 4 15,2 4 11-15,1 2-21 16,-1 2-19-16,2 2 11 16,0-1-6-16,3-2-8 15,0-4 0-15,2-8-8 16,-1-2-26-16,2-10-56 15,5-3-91-15</inkml:trace>
  <inkml:trace contextRef="#ctx0" brushRef="#br0" timeOffset="75420.03">23735 1792 380 0,'0'0'71'15,"0"0"-55"1,0 0-8-16,0 0-8 0,0 0-9 16,0 0-30-16,-2-29-68 15,20 29-7-15</inkml:trace>
  <inkml:trace contextRef="#ctx0" brushRef="#br0" timeOffset="75975.82">24025 1867 154 0,'0'0'65'16,"0"0"-7"-16,0 0-21 16,0 0 15-16,0 0-10 15,0 0-10-15,-121 0-19 16,97 27-7-16,2 4 3 15,2 7-1-15,1 4-6 16,9-2-2 0,1-2 1-16,7-4 2 0,2-6-3 15,0-10-9-15,0-8 6 16,4-6 1-16,7-4-13 16,5 0 8-16,-1-6 7 15,8-20 4-15,-1-12-4 16,0-10-26-16,0-10-2 15,-1-4 23-15,-6-4-15 16,-3-2 12-16,-6 7-11 16,-2 5 13-16,1 10 6 0,-1 12 12 15,-4 12 16-15,2 10 39 16,-2 7-17-16,0 5-20 16,0 0-24-16,0 0-6 15,0 5-2-15,0 19 2 16,0 8 2-16,0 8 2 15,0 3-3-15,2 1-2 16,4 6 2-16,-6 1 1 16,0 2-2-16,0-3-5 15,0-6 5-15,2-5 0 16,6-10-8-16,3-8-6 16,10-10-16-16,-1-7-3 15,4-4-36-15,7 0 13 0,-2-8-71 16</inkml:trace>
  <inkml:trace contextRef="#ctx0" brushRef="#br0" timeOffset="76358.09">24261 1901 350 0,'0'0'28'0,"0"0"-16"16,0 0 19 0,0 0 4-16,0 0-31 0,0 0-2 15,-72 78-2 1,64-42 5-16,-1-5-3 0,5-2-4 15,4-5 4 1,0-6-4-16,0-5 1 0,0-8-6 16,0-5 7-16,0 0-1 15,4 0 5-15,5-2 5 16,5-16-3-16,-4-2 3 0,-1 2-9 16,-5-2 1-1,2 8 5-15,-6 2 10 0,2 6-13 16,-2 2 14-1,0 2-10-15,0 0-4 0,0 0-3 16,0 9 0-16,6 8 4 16,7 5 1-16,3 0-2 15,-3 2-6-15,3-3 6 16,-3-2 1-16,-1 0-4 16,-1-6-10-16,-1-5-3 15,4-4-28-15,4-4-51 16,2 0-25-1</inkml:trace>
  <inkml:trace contextRef="#ctx0" brushRef="#br0" timeOffset="76622.45">24526 1533 358 0,'0'0'38'0,"0"0"-38"16,0 0 0-16,0 0 7 16,0 0 21-16,24 121-14 0,-17-59 3 15,-7 6-1-15,0 5 1 16,0-1-10-16,-2-5-5 16,-5-11-2-16,3-13 2 15,4-12-2-15,0-13-2 16,0-13-14-16,0-5-17 15,2 0-62-15,11-16-44 16</inkml:trace>
  <inkml:trace contextRef="#ctx0" brushRef="#br0" timeOffset="76747.11">24800 1670 113 0,'0'0'0'0,"0"0"-103"0</inkml:trace>
  <inkml:trace contextRef="#ctx0" brushRef="#br0" timeOffset="77217.41">24379 1792 231 0,'0'0'137'15,"0"0"-103"-15,0 0-21 16,0 0 38-16,0 0-3 16,0 0-16-16,152-44-22 0,-110 34-7 15,2 0 1 1,-1 1-2-16,-1 0 0 0,-2-1-4 16,-4 2-17-1,-5 2-34-15,-5 2-99 16</inkml:trace>
  <inkml:trace contextRef="#ctx0" brushRef="#br0" timeOffset="77667.12">24778 1907 214 0,'0'0'106'16,"0"0"-99"-16,0 0-1 0,0 0 51 15,0 0-15 1,0 0-28-16,127-30-9 0,-96 5-4 16,-2-3 5-16,-7 0-6 15,-4-2-8-15,-9 0-17 16,-7 4-2-16,-2 6-13 15,0 4 19-15,-9 12 18 16,-11 4 3-16,-4 0 23 0,-3 0-21 16,-2 14 7-1,0 10 11-15,0 6-3 0,5 10 14 16,1 5-2 0,8 5-7-16,3 2-3 0,6-2-9 15,6-2 5 1,0-8-2-16,0-7-11 0,14-3-2 15,9-11 2 1,6-7-2-16,8-7 0 0,-2-5-9 16,5 0 1-16,-4-7-54 15,-3-15-128-15</inkml:trace>
  <inkml:trace contextRef="#ctx0" brushRef="#br0" timeOffset="88432.55">22499 2617 200 0,'0'0'45'16,"0"0"-44"-16,0 0 10 0,0 0 37 16,0 0-13-16,0 0-18 15,0 0-11 1,0-3 3-16,0 3-3 0,0 0-5 16,0 18 12-16,0 8 28 15,0 10-16-15,0 1-6 16,0 5-8-16,-7 0-1 15,4-2-8-15,3-1-1 16,0-1-1-16,0-4 4 0,0-4-3 16,0-6-2-1,0-8 2-15,0-4 3 16,0-6-4-16,0-4-3 16,0-2 3-16,0 0 6 15,0 0-5-15,0 0 2 16,0-4 3-16,0-16 12 15,-2-6-18-15,-4-7-3 16,-3-2 3-16,0-8 1 16,2-3-1-16,1-7-9 0,-1 1 4 15,5-1 5-15,2 1-6 16,0 12-4-16,0 5 6 16,0 12 8-16,11 2-3 15,7 3-1-15,4 2 0 16,4 4 0-16,6 2 0 15,-1 6-5-15,2 4 5 16,0 0 0-16,-4 11 0 16,3 14-2-16,-10 5-10 15,-4 2 12-15,-9 5 0 0,-7-4 2 16,-2 2 0 0,0-2 6-16,-24-2-7 0,-10-6 0 15,-3 0 3 1,-5-7 3-16,-1-4-7 0,7-4 3 15,7-6-3 1,9-2 9-16,11-2-9 0,5 0 1 16,2 0 1-16,2 0-4 15,0 0-17-15,0 0-83 16,0 0-95-16</inkml:trace>
  <inkml:trace contextRef="#ctx0" brushRef="#br0" timeOffset="88761.54">22960 2596 350 0,'0'0'79'0,"0"0"-79"0,0 0-15 0,0 0 15 16,0 0 7-16,0 0-3 15,20 119 7 1,-20-79-2-16,0 6-4 0,0-2 7 16,0 2-8-16,-9-4 2 15,-5-8-6-15,5-5-1 16,3-9 1-16,6-9-16 15,0-5-43-15,0-6-31 16,2 0-71-16</inkml:trace>
  <inkml:trace contextRef="#ctx0" brushRef="#br0" timeOffset="89227.27">23339 2430 99 0,'0'0'142'0,"0"0"-119"16,0 0-16-16,0 0 13 0,0 0 20 16,-87 134-25-1,49-90-8-15,-3 2 6 16,4-5 10-16,1-1-10 15,3-6-4-15,6-8-9 0,10-6 5 16,5-8-5-16,10-6-2 16,2-1 2-16,0-5 0 15,0 0-11-15,0 0-18 16,4 0-5 0,12 0 34-16,1-6 0 15,4-1 1-15,-3 1 0 16,-3 4 10-16,-4 2-4 0,3 0 4 15,-3 0-6-15,5 0 6 16,1 2-2-16,8 8-8 16,6 5 5-16,4 0 4 15,6 3 8-15,-1 0-3 16,-2 0-6-16,-3 1 3 16,-6-3-11-16,-4-1-1 15,-5 1 0-15,-5-3-1 16,1 1-29-16,-7-8-105 15</inkml:trace>
  <inkml:trace contextRef="#ctx0" brushRef="#br0" timeOffset="176017.36">6178 15230 289 0,'0'0'27'0,"0"0"-23"15,0 0-2-15,0 0 13 16,0 0-10-16,0 0 1 0,0 0-3 16,0 0-1-1,0 0 15-15,13-89 1 0,-4 85-2 16,1-1-1-1,0-2 5-15,3 1 13 0,3-4-13 16,-1 6-10-16,6-4 3 16,-1 4 0-16,0 4-6 15,-2 0-3-15,2 0-3 16,-5 0 5-16,1 9 6 16,-3 2-11-16,-4 12 5 0,-2 4 8 15,-7 9-5 1,0 5 4-16,-9 3-11 15,-18 5 8-15,-4 1-6 16,0 3-2-16,-1-5-1 16,11 2 3-16,5-13 3 0,5-11-4 15,7-12-1 1,2-7 0-16,2 2-2 0,0 1-2 16,0 4 2-1,0-3-1-15,12 0-1 0,7-7 2 16,-2 0-5-1,3-2 4-15,-2 0-1 0,2-2-23 16,-2 0-31-16,-5 0-40 0,3 0-61 16</inkml:trace>
  <inkml:trace contextRef="#ctx0" brushRef="#br0" timeOffset="176442.52">6574 15227 348 0,'0'0'27'0,"0"0"-21"16,0 0-6-16,0 0 25 15,0 0-16-15,58-104 6 16,-35 96 10-16,-3 2-8 16,-5 5 0-16,1-2-9 15,-1 0 4-15,-1 3-2 0,-3 0-4 16,0 0 1-16,1 0 1 16,-4 25 2-16,-1 11 8 15,-5 6-7-15,0 2 1 16,-2 5-7-1,2-10-3-15,1 3-1 0,-1-11 0 16,3-5-1-16,-1 0 0 16,-2-8-4-16,3 0 2 15,-3-4-22-15,0-5-37 16,-2 8-17-16,0 2-26 16</inkml:trace>
  <inkml:trace contextRef="#ctx0" brushRef="#br0" timeOffset="176661.87">6659 15498 480 0,'0'0'55'16,"0"0"-46"-16,0 0 5 15,0 0 22-15,0 0-26 16,0 0-10-16,31-58 0 15,-10 54-1-15,-1 1-6 16,6-1-4-16,1-2-18 0,2-9-16 16,0 3-43-16,-5 2-8 15</inkml:trace>
  <inkml:trace contextRef="#ctx0" brushRef="#br0" timeOffset="177043.35">7283 14951 259 0,'0'0'53'16,"0"0"-25"-16,0 0 14 0,0 0-10 16,0 0-14-16,0 0 22 0,32 38 8 15,-32 2-13 1,-16 8-8-16,-3 4-5 0,2 5 8 16,1-3-14-1,3-3-12-15,2-5 2 0,4 0-2 16,-2-2-3-1,1-3-2-15,-2 3-6 0,-1-4 2 16,3-13-13-16,1-9-22 16,-2-18-7-1,-2 4-22-15,-12 6-99 0</inkml:trace>
  <inkml:trace contextRef="#ctx0" brushRef="#br0" timeOffset="177298.37">7024 15177 19 0,'0'0'338'0,"0"0"-299"15,0 0 3-15,0 0 15 16,0 0-27-16,121 32 4 15,-88 11-18-15,-2 7 0 0,3 4-8 16,6 4-8-16,-2-4 0 16,4-10-3-16,-2-16-22 15,1-2-66-15,-4-9-169 16</inkml:trace>
  <inkml:trace contextRef="#ctx0" brushRef="#br0" timeOffset="180847.56">10139 15287 18 0,'0'0'193'0,"0"0"-129"16,0 0-26 0,0 0-2-16,0 0-6 0,0 0-1 0,0 0-1 15,-17-57-7 1,17 53-2-16,0-4 0 15,0 3 9-15,0 0-14 16,0-4-4-16,0-4 1 0,6-5 0 16,7-3-6-1,3-1 1-15,2 5-4 16,0-2 6-16,2 3-4 0,2 1-4 16,0 0 2-1,-1 1 4-15,-2 1-5 0,-3 6 2 16,-1 6-3-1,2 1 3-15,-2 0-3 0,1 4-6 16,-1 27 6-16,-3 5 13 16,-6 12-12-16,-4 7 4 15,-2 3-4-15,0-5 5 16,-4 4-6-16,-14-1 0 16,-2 0 3-16,-4-6 0 15,-1-1-1-15,0-8-2 16,4-6 3-16,0-7 1 15,3-12-4-15,5-6-1 16,6-6 1-16,3-4 3 0,1 0-1 16,1 0-4-16,2 0 1 15,0 0-1-15,0 0-6 16,0 0 6-16,0-4 2 16,0-6 1-16,0-3-1 15,7 4 0-15,6 1 0 16,6 4 0-16,2 2 0 15,2 2-2-15,1 0 2 16,3 6 4-16,2 8-4 0,0 0 3 16,0-2-2-1,-3-4 5-15,3-2-6 0,-2-2 1 16,2-1 0 0,-2-3-1-16,0 0-1 0,2 0-17 15,-9 0-58 1,0 0-113-16</inkml:trace>
  <inkml:trace contextRef="#ctx0" brushRef="#br0" timeOffset="183017.12">13241 15087 188 0,'0'0'5'16,"0"0"1"-16,0 0 7 15,0 0 30-15,0 0-5 16,0 0 2-16,-36-38 5 0,36 36-2 16,-2 2-2-1,0-4-11-15,0 4 2 0,-5-4-6 16,-2 4-4 0,-4 0-4-16,-3 0-4 0,-1 0-12 15,-6 15-1 1,-4 2 2-16,-4 9-1 0,0 4-2 15,0 6 0 1,4 5 0-16,2 1 1 0,8-2 2 16,5-6-3-16,6-4 1 15,6-6 2-15,0-2-3 16,0 0-5-16,2 0 5 16,14-4 0-16,3 1-2 15,6-2 2-15,2-7-3 16,2 7-3-16,0-9 3 15,-2-3-8-15,-3-1 6 16,-4-4-4-16,0 0-11 16,-2 0 0-16,0-4 12 15,-3-14-2-15,-3 0-4 16,-2 0-2-16,-5 11 16 16,-3-2 1-16,1 7-1 0,-3 2 1 15,2 0 1 1,-2 0-2-16,2 0 0 0,7 0-11 15,2 4 11-15,5 14 7 16,-1 2-7-16,3 3 0 16,3-2 2-16,-2 2 0 15,1-7-2-15,1-2-2 16,0-4 2-16,2-10 1 16,2 0 3-16,-4 0-1 15,2-14 5-15,-5-17 4 16,-5-1-11-16,-7-4 0 15,-6 4-1-15,0 6 4 0,0 4-2 16,-17 0 1-16,-10 5-1 16,-6 0 11-16,-3 5-2 15,1 5 8-15,4 5-14 16,2 2-4-16,6 0-1 16,5 0-19-16,7 0 2 15,7 11-3-15,4 3 6 16,0 3 5-16,0-4 6 15,4-1 3-15,11-2-8 16,3-4-3-16,3-6-11 16,-2 0 14-16,4 0-1 0,4 0 3 15,2-18 6 1,2-5 6-16,4-4-5 0,-1 4-1 16,-3 2 0-16,-2 2 11 15,-9 10-6-15,-7 1-4 16,-1 8 4-1,-5 0 1-15,-1 0-4 0,3 26 13 16,-3 9-4-16,2 11 4 16,-2-6-14-16,-2-1 0 15,1-3 0-15,1-11 2 16,-1-4-2-16,4-4-2 16,0-13 2-16,1-3 0 0,9-1 3 15,3-5 0 1,3-26 6-16,-1-11-4 0,0-6-6 15,-3 4 0 1,-6 8 0-16,-5 13 0 0,-8 15 0 16,0 3 1-16,-2 5 2 0,0 0 11 15,0 0-5 1,0 13-1-16,0 10-6 0,2 1 4 16,4-2-6-1,5-1-5-15,3-7 5 0,1 3 0 16,1-2-3-1,2-5-9-15,0-3-22 16,-7-7-29-16,-2 4-36 16,-4-4-20-16</inkml:trace>
  <inkml:trace contextRef="#ctx0" brushRef="#br0" timeOffset="183287.04">14076 15047 431 0,'0'0'66'0,"0"0"-66"16,0 0 0-16,0 0 10 0,0 0-1 16,-4 139-6-1,13-89 0-15,-1 0 4 16,0-2 5-16,-2 1 5 15,-1-14-16-15,-1-7 4 16,0-12-5-16,0-5-3 16,2-7-3-16,-2-1-31 0,0 1-47 15,-4 2-41-15</inkml:trace>
  <inkml:trace contextRef="#ctx0" brushRef="#br0" timeOffset="183487.03">13927 15298 352 0,'0'0'115'16,"0"0"-115"-16,0 0-26 16,0 0 26-16,0 0 0 15,0 0-8-15,154-64-28 16,-115 52-18-16,-4-6-21 15,-9 4-35-15</inkml:trace>
  <inkml:trace contextRef="#ctx0" brushRef="#br0" timeOffset="183897.12">14266 15196 170 0,'0'0'55'0,"0"0"-51"0,0 0 4 15,0 0 28 1,-47 130-10-16,36-88-17 0,4-2-9 16,3 0 0-16,2-4 1 0,2-4 2 15,0-14 0 1,4-14 6-16,14-4 3 0,2 0 0 16,-2-11-9-1,-3-4-1-15,-3-7 5 0,-4-10 7 16,-3-2-14-1,-5-3 0-15,0 6 0 16,0 4 12-16,0 6-12 16,-9 11 5-16,3-1 7 15,3 10 9-15,3 1 27 0,0 0-37 16,0 1-3 0,0 18 7-16,13 4-6 0,0 4-7 15,3 0 0-15,-5-6-1 16,-1 2-1-16,-2-6-7 15,-1-3-6 1,-3-10-11-16,-4-2-31 0,0 7-13 16,0-9-45-16</inkml:trace>
  <inkml:trace contextRef="#ctx0" brushRef="#br0" timeOffset="184417.25">14371 15073 358 0,'0'0'41'0,"0"0"-37"15,0 126 3-15,0-79 19 0,13-3-15 16,0-4-11 0,1 4 0-16,-8-4 1 15,1 0 2-15,-5-8-3 16,-2-6-1-16,0-15 1 15,0-11 0-15,2 0 5 16,-2-11 3-16,3-13-8 16,-3-6-1-16,2-14-10 15,3-4-2-15,-1 2-20 16,2 6 8-16,-1 3 0 16,4 12 7-16,0 0-16 15,4 14 28-15,1 5 6 0,1 3 9 16,3 3 7-16,5 0 5 15,0 13-6-15,4 6 2 16,-4 8 2-16,-5 3 12 16,-5-1-3-16,-7 4-14 15,-3-1 7-15,-3-5 6 16,0-4-5-16,0 4 2 16,-15 2-10-16,-10-3 6 15,0 2-5-15,5-10-9 16,0-8 5-16,4-7 2 0,-1-3-12 15,-3 0-2 1,-1 0 2-16,6 0-4 0,4-3-6 16,6-1-38-16,1 2-5 15,-1 2-26-15,1 0-44 16</inkml:trace>
  <inkml:trace contextRef="#ctx0" brushRef="#br0" timeOffset="187227.32">16757 15172 184 0,'0'0'70'0,"0"0"-35"0,0 0-4 16,0 0 0-16,0 0-2 16,0 0-1-16,0 0 1 15,-11-45 3-15,7 41 2 16,-4 0-1-16,0 4-11 15,-3 0-10-15,-8 0-4 16,-1 0 3-16,-6 18-10 16,-5 14-1-16,-2 8 2 15,4 9 2-15,2-3-4 0,6 0 2 16,8-5-2 0,6-3 4-16,5-5-4 0,2-5 0 15,0 3 0-15,9-5 2 16,13-2-2-16,5-7-3 15,4-3 3-15,2-5 0 16,1-5-3-16,2-4 1 16,-5 0 0-16,3 0-3 15,-5-18-3-15,-10-5-10 16,-1 1 5-16,-7 0 7 16,-6 4 3-16,-3 4 2 15,-2 0 2-15,0 7 3 16,0 3-2-16,0-1-1 15,0 5 4-15,0 0-2 0,0 0-2 16,2 9-1-16,7 12 5 16,2 4 5-16,3-1-10 15,-3 0 0-15,2-11 0 16,1 1 0-16,-1-6 0 16,-1-3-2-16,-2-5-4 15,1 0 4-15,-1 0-5 16,-2-14 3-16,-6-12 4 15,-2-7 0-15,0 3-3 16,0 5 3-16,-4 4 0 0,-10 7 7 16,-1 6 0-16,1 1-6 15,1 4 0-15,0 3-1 16,-3 0-1-16,-1 0-14 16,-3 0-10-1,4 11-3-15,0 2-27 0,3 10-22 16,2-2-33-1</inkml:trace>
  <inkml:trace contextRef="#ctx0" brushRef="#br0" timeOffset="187807.15">17044 15360 259 0,'0'0'75'16,"0"0"-73"-16,0 0 2 0,0 0 11 16,0 0-12-16,0 0-2 0,34 113 4 15,-30-86-3 1,1-4 4-16,-1-6-3 0,7-10 0 16,1-7-3-1,-2 0-6-15,6 0 6 16,-5-17 2-16,0-6 2 15,-1-4-4-15,-8-7-8 16,0 2 8-16,2 8 0 0,-4 8 0 16,2 8 4-16,1 8 9 15,-3 0-6-15,2 0-7 16,2 2 3-16,6 13 3 16,3 4 12-16,2 3-12 15,-1 2-1-15,-4 1 6 16,2 0-9-16,-3-7-1 15,-3-5 0-15,1-4 0 16,-3-9-1-16,4 0-10 16,0 0 4-16,3 0 6 15,1-22 6-15,1-10-6 16,3 2-19-16,-1-1 16 16,-3 8-2-16,-4 9-4 15,-3 11 9-15,-3 3 5 16,-2 0-4-16,0 0 2 15,0 17 11-15,0 7 11 16,4 0-18-16,0 1-6 16,4-4 0-16,-2-3-1 0,1 4-4 15,-3-8-21-15,-2-1-46 16,-2-13-59-16</inkml:trace>
  <inkml:trace contextRef="#ctx0" brushRef="#br0" timeOffset="188537.33">17353 14959 331 0,'0'0'127'16,"0"0"-112"-16,0 0-15 15,0 0 0-15,-2 107 2 16,18-44-1-16,-1 7 2 15,-1-3-2-15,-3-7 1 16,-7-2 3-16,-1-6 8 16,-3-11-8-16,3-10 2 15,-1-16-3-15,0-14 3 0,2-1-7 16,1 0-11 0,-1-12 11-16,3-6 0 0,2-12 6 15,0 2-6 1,-1-2-8-16,1 7-18 0,1-4-13 15,0 4 2 1,-1-2 3-16,5 7-3 16,1 4-21-16,1 0 26 0,5 0 19 15,-2 0 13 1,-1 6 5-16,-5 4-3 0,-6 4 11 16,-2 0 15-16,-5 0-5 15,0 8 22-15,0 16-19 0,0 2-13 16,-10 0-13-1,2 2 0-15,-1 0 0 0,2 1 1 16,4 7-1 0,1-5 0-16,2 1 0 15,0-1 1-15,0-12-1 16,0-2-3-16,2-12 3 16,8-1-1-16,-6-4-7 0,1 0 3 15,-1 0-5-15,2-4 10 16,2-14 4-16,1-3-4 15,-3-4-11 1,3 0 3-16,-2-4-4 0,0 3 3 16,-5-1 2-16,-2 15 7 0,0-1 7 15,0 11 15 1,0 2 17-16,2 0-21 0,0 2-17 16,4 16 16-1,3 4-2-15,1 2 2 0,-2-4-15 16,3 3-1-1,-1-6-1-15,-2 0 2 16,1-3-2-16,-3-5-4 16,2-1-15-16,-2-6-12 15,-6 2-42-15,0-4-170 0</inkml:trace>
  <inkml:trace contextRef="#ctx0" brushRef="#br0" timeOffset="189607.23">17637 14915 294 0,'0'0'76'0,"0"0"-72"0,0 0 2 15,29 106 5-15,-24-48-4 16,-3 9-2-16,-2-4 8 15,0-2 5-15,0-7-1 16,0-10-10-16,0-10 0 16,0-18-7-16,2-16-5 15,4 0 3-15,3 0-9 16,1-16-25-16,-4-3 17 16,5-12 16-16,1-5-3 15,3 0 2-15,3-1-4 16,1 16 8-16,2 3 2 0,-3 7-2 15,-5 9 8 1,3 2-1-16,-3 2 11 0,-2 23 7 16,-2 0-8-16,-4 12 0 15,-5-1-4-15,0 0-2 16,-5 2 4-16,-11 1 0 16,-1-4 9-16,-3-1-8 15,-5-3-16-15,8-3 3 16,1-11-1-16,9-8-1 15,5-8-2-15,2-1-2 16,-2 0-10-16,-4 0-23 0,2 0-1 16,2 0 20-1,2 0 16-15,0 0-10 0,0-4 11 16,0-5 2 0,10-5 3-16,9-9-1 0,1 1-4 15,5-4 5 1,2-2-5-16,-3-7 0 0,0-9-3 15,-1-9-5-15,-3-3 8 16,-5-6-3-16,-4 0-16 16,-5-7 4-16,-6 3-2 0,0 6-8 15,0 8-1 1,-12 14 26-16,3 11 0 0,5 14 14 16,2 7 14-1,0 6 17-15,-1 0 1 0,-2 0-27 16,-1 0-11-1,-1 15 1-15,1 20-4 0,1 5-5 16,5 14 4-16,0 12-4 16,0-2 6-16,0 6-5 15,0-3 0-15,0-13 2 16,5-8-1 0,3-10-1-16,3-12 0 0,5-6 3 15,-5-4-4-15,5-5-1 16,-1-6-3-16,3-3-2 15,5 0-3-15,-2-1 3 16,2-14-6-16,-3-3-17 16,-4-4 16-16,-5 4 1 15,-4-5 1-15,-7 0 11 16,0 3 7-16,0-4 4 0,0 6-9 16,-7 2 5-1,-2 6 2-15,2 1-1 0,5 8 9 16,-2 1-7-1,-1 0 14-15,1 14-4 0,-3 18-10 16,0 8 2-16,3 3 12 16,2-1-9-16,2-2 3 15,0-1-10-15,0-3 5 16,8-13-3-16,15-10-10 16,6-9 1-16,4-4-2 0,1 0 0 15,3-17-40 1,-10-6-38-16,-9 5-69 0</inkml:trace>
  <inkml:trace contextRef="#ctx0" brushRef="#br0" timeOffset="192909.58">6158 16525 179 0,'0'0'54'0,"0"0"-23"0,0 0 12 15,0 0 1 1,0 0-17-16,0 0-17 0,0 0-10 16,2 0 1-1,-2 0-1-15,0 0 7 0,0 0-5 16,0 0 11-1,0 0 5-15,0 0 6 0,0 0-1 16,0 0-10-16,0 0 4 16,0 0 2-16,0 0-7 15,0 0 3-15,0 0 2 0,0-4 4 16,0 0-7 0,0-1-14-16,0 2 5 0,0 0-1 15,0 1-4 1,0-7 0-16,0-5 0 0,4 0 5 15,8-2 0 1,-3 2-1-16,4 0 0 0,-1 0 3 16,0 2-6-16,-1 2-1 15,1 2 0-15,1-3 5 16,-1 4-5-16,1 2-3 16,0 5 3-16,5 0 0 15,0 0 1-15,-1 0-1 16,4 9 1-16,-4 5 4 15,-1 8-5-15,-3 0 1 16,-3 6-1-16,-6 6 1 16,-4 2 3-16,0 8-1 15,0 2-2-15,-20 12 7 16,-3 0-8-16,-3 5 1 16,-1 3-1-16,0-8 2 0,5-8-1 15,5-6-2 1,5-18 2-16,7-16 1 0,3-10-2 15,2 0-4 1,0 0 4-16,0 0 2 0,0 0-1 16,0 0-1-1,0 0 0-15,0 0 5 0,0 0-5 16,0 0-3-16,0 0 3 0,0 0 1 16,0 0 0-1,0 0-2-15,0 0 2 16,0 0-1-16,0 0 0 15,0 0-4-15,0 0 4 16,0 0 0-16,0 0-1 16,0 0-3-16,0 0-1 15,0 0 4-15,9 0 1 16,5 0-6-16,1 0 6 16,3 0 7-16,7 0-5 0,1-6 0 15,3-2 3 1,2-2 1-16,-2 2-6 0,0 0-5 15,-4-2 3 1,-7 6-1-16,-3 4-13 0,-4-4-15 16,-2 4-24-16,-6 0-25 15,-3 0-67-15</inkml:trace>
  <inkml:trace contextRef="#ctx0" brushRef="#br0" timeOffset="194118.23">6655 16445 145 0,'0'0'185'16,"0"0"-157"-16,0 0-3 0,0 0 43 15,0 0-24 1,0 0-22-16,14-18-9 0,-6 9 9 15,-1 6 1 1,-1-3-13-16,4 6 1 0,-4-4 2 16,1 0-10-16,3 4-2 15,4-4 0 1,1 4 3-16,6 0-4 0,4 0-1 16,1 0 1-16,4 12 5 15,-2 8-2-15,-2 10-1 16,-1 0-1-1,0 2 9-15,-3 3-5 0,0 2-3 16,-4-5 0-16,0 2 2 0,-5-10-3 16,-2 2-2-1,-7-4 0-15,0 1 1 0,-4-5-1 16,0 3 1 0,0 2 0-16,0-5-14 15,0 0-44-15,0-4-3 16,-6-6-16-16,4-8 11 0,-2 5-18 15,-3-3-43 1</inkml:trace>
  <inkml:trace contextRef="#ctx0" brushRef="#br0" timeOffset="194377.95">6831 16754 398 0,'0'0'112'0,"0"0"-111"0,0 0 19 16,0 0 20-1,0 0-17-15,0 0-13 0,35-31 1 16,-8 31-2-16,2-1-5 16,5 1-4-16,-3 0-5 15,0-4-3-15,0-5-5 16,0-1-16-16,-4 3-24 15,-2-2-56 1,-10-1-25-16</inkml:trace>
  <inkml:trace contextRef="#ctx0" brushRef="#br0" timeOffset="194679.16">7125 16365 173 0,'0'0'294'15,"0"0"-269"-15,0 0-14 16,0 0 51-16,0 0-30 16,0 0-17-16,47-9-5 15,-23 27 7-15,3 9-8 16,1-1-5-16,4 6-2 15,-3-6 1-15,-3 1-2 16,-3 0-2-16,0-5-2 16,-8-8 2-16,3-2-23 0,-9-6-29 15,-3-1-18 1,-2 2-52-16,-4-6-47 0</inkml:trace>
  <inkml:trace contextRef="#ctx0" brushRef="#br0" timeOffset="194967.61">7481 16284 315 0,'0'0'154'0,"0"0"-132"16,0 0-21-16,0 0 27 16,0 0-16-16,0 0-8 0,0 63 11 15,0-5 5 1,-4 10 3-16,-14 13 15 0,1 7-9 15,-2 1-7 1,4 2-6-16,1-7 2 0,6-14-18 16,3-20 0-16,5-20 0 0,0-16 0 15,0-14-5 1,0 0 2-16,0 0-17 0,0 0-14 16,0 0-42-1,0-3-90-15,3-30-162 16</inkml:trace>
  <inkml:trace contextRef="#ctx0" brushRef="#br0" timeOffset="197387.44">10137 16504 396 0,'0'0'70'0,"0"0"-61"16,0 0-4-1,0 0 39-15,0 0-13 0,0 0-25 16,-58-19-2-1,56 19 2-15,2 0 9 0,-2 0-6 16,2 0-5-16,0 0 3 16,-2-4 4-1,2 4-3-15,0-4 1 0,0 0-4 16,0-2 0-16,0-6-5 16,0 2 2-16,0-6-1 0,10-2 10 15,9-2-9 1,-1 3-1-16,1-1 2 0,4 0 2 15,-1 1-5 1,2-2-1-16,1 5 1 0,-1 2 1 16,-1 7 1-16,-4 1-4 15,2-1 4 1,-5 5-3-16,-1 0 1 0,1 0-4 16,1 0 4-1,2 18 5-15,-2 13-5 0,1-4 7 16,-5 9-7-1,-3-1 1-15,-6 1 0 0,-4 6 2 16,0 2 1-16,-12 4 0 0,-12 2-1 16,0 2-1-1,-1-6-1-15,2-5 3 0,6-7-4 16,3-16-4 0,4-4 4-16,3-11 3 0,-3 2-1 15,2-4-4 1,-7-1-1-16,-4 0 3 0,-3 0-9 15,0 0-2 1,2 0 9-16,4-6 2 16,3-1-9-16,6-7 4 0,7 0 0 15,0 2 4-15,0-6 0 16,0 4-2-16,13-4 3 0,6 5 0 16,-2 8 1-1,-1-4-2-15,-1 5 2 16,1 4 2-16,5 0-3 15,-2 0 0-15,6 0 0 16,-1 13 3-16,1 8-1 16,-1 4 1-16,-4 0-3 15,3 4 7-15,-4-3-7 16,2 0 1-16,-1-8-1 16,2 0 1-16,2-4 1 0,1-2-2 15,0-8 2 1,2-2 0-16,-1-2-2 0,6 0-4 15,-1 0-5-15,-2 0-18 16,-10 0-56-16,-10-11-132 16</inkml:trace>
  <inkml:trace contextRef="#ctx0" brushRef="#br0" timeOffset="199142.87">13237 16431 408 0,'0'0'68'16,"0"0"-65"-16,0 0 10 0,0 0 27 15,0 0-20 1,0 0-19-16,0 0 5 0,-106-26 7 15,87 26-6 1,-4 10 2-16,-6 12-7 0,2 0 2 16,3 6 1-16,4 6-2 0,6 1 4 15,4 10-7 1,1 0-2-16,7 1 2 0,2-7 0 16,0-2 0-1,4-12-3-15,18-2-6 0,0-9 8 16,12-2-7-1,1-2-25-15,4-10 8 0,1 0-10 16,-5 0-5-16,-2-10-10 16,-6-10-13-1,-4 0 23-15,-10 2-21 0,-4 2 48 16,-4-3 13-16,-5 1 38 16,0 5-4-16,0-1 3 15,0 2-1-15,0 12 13 16,0 0 1-16,0 0-20 15,0 0-15-15,0 0-15 16,2 12 1-16,2 15 14 16,3 0-15-16,7-1 4 15,-1 2-4-15,5-10-2 16,3 0 2-16,4-6 0 16,2 2-3-16,-2-9 3 15,-4-5-11-15,0 0 6 16,-5 0 2-16,-8-5-1 15,-3-9 4-15,-5-9 7 0,0 2-4 16,-3-5 3-16,-19-1-6 16,-7 4 5-16,-2-4-4 15,-1 6 2-15,6 6-3 16,6 1 3-16,2 10 3 16,3 0-6-16,5 4-1 15,4 0-1-15,4 0-1 16,2 0-13-16,0 4 0 15,0 10-19-15,0-4-19 16,0 3-14-16,0 0-49 0,0 0 46 16</inkml:trace>
  <inkml:trace contextRef="#ctx0" brushRef="#br0" timeOffset="199547.49">13482 16598 119 0,'0'0'165'0,"0"0"-113"0,0 0 1 16,0 0-15-16,0 0-14 0,0 0 9 16,46 48-19-1,-32-11-1-15,1 6-8 0,-3-1-2 16,-4-6-3 0,-1-6 3-16,-1-12-3 0,-1-8 0 15,2-6-2 1,0-4 1-16,-1 0-4 0,3 0-3 15,3-10 6 1,0-16-2-16,2-6-1 0,-3-4-12 16,0 10 8-16,-1 3 8 0,-6 6 1 15,-2 13 3 1,-2 4 8-16,0 0-2 0,0 0 2 16,0 0-11-1,0 0-1-15,4 4 1 0,3 13 11 16,1 1-5-1,2 5-2-15,-1-5-2 16,-1 0-1-16,2-6-1 0,-4-2-6 16,3-6-18-16,-5-4-33 15,4 0-18-15,-6-4-33 16</inkml:trace>
  <inkml:trace contextRef="#ctx0" brushRef="#br0" timeOffset="200312.17">13771 16298 438 0,'0'0'115'0,"0"0"-105"0,0 0-10 16,0 0 0-1,0 0 11-15,87 139-3 0,-66-77-4 16,-6 6 2-1,-1 2-2-15,-6 2 4 0,3-9-6 16,3-13-2-16,-1-16 0 0,1-11 0 16,-6-10 1-1,-1-9-2-15,-5 0 1 16,-2-4 0-16,0 0 1 16,0 0-1-16,0-8-7 15,-13-10-1-15,3 0 4 16,2-8-2-16,3-6 6 15,3-4-3-15,2-4 3 16,0 1-22-16,11 4 7 16,10 6-8-16,1 3-6 15,2 0 2-15,0 8 5 16,-1 4 18-16,0 4 1 16,-6 2 3-16,-1 3 0 0,-1 5 5 15,-8 0-4-15,0 0-1 16,-5 0 0-1,-2 0 1-15,0 0 7 0,0 0-8 16,0 0 9-16,0 0 0 16,0 23 0-16,0 7-4 15,0 3 0-15,0 2 2 16,0 5 5-16,0-4-7 16,0-5-2-16,0 1-1 0,0-14-1 15,0-6-1 1,0-6-3-16,0-6 0 0,4 0-2 15,5 0-3 1,0-10 8-16,-2-20 0 0,-3-7 6 16,1 2 2-16,-5-6-7 15,0 5 11-15,0 4-3 16,2 10-1-16,0 11-3 16,2 0-1-16,-4 11-1 15,3 0 3-15,-1 0-4 16,5 0-2-16,4 13 6 15,0 10-4-15,5-1 2 16,-1 0 0-16,1-8-4 0,4-3 0 16,-2-4-6-1,0-3-14-15,-5-4-36 0,-7 0-47 16,-6-8-74-16</inkml:trace>
  <inkml:trace contextRef="#ctx0" brushRef="#br0" timeOffset="200877.46">14344 16248 466 0,'0'0'50'16,"0"0"-50"-1,0 0 12-15,0 0 8 0,0 0 2 16,0 0-18-1,62 58 5-15,-51-16 7 0,-4 7-3 16,0-1-3-16,0 2-8 0,-3 3 6 16,2-3-5-1,3-2-3-15,3-11 0 0,-1-16-1 16,2-21 0 0,-2 0-1-16,-4-5-10 0,-5-2 7 15,0-4-2 1,-2-11 7-16,4-12 12 0,4-8-8 15,0-2-4 1,3 0 0-16,3 11-1 0,-1 12 1 16,3 3 0-16,-1 6-4 15,-1 6 4-15,-1 2-1 16,3 4 1 0,-3 0 0-16,3 0 0 0,-1 4 0 15,-2 14 3-15,3 6-1 16,-3 6 0-1,-3 5 1-15,-6 1-3 0,-2-5 1 16,-2 1 0-16,0-6 5 16,0-4 6-16,-6-8 10 15,-12 5-1-15,-9-7-6 0,-4 6-3 16,-11-9-2 0,2-4-5-16,1-1 6 15,6-4-2-15,11 0-9 16,2 0 0-16,9 0-6 15,4 0-21-15,7-13-31 16,0-1-40-16,0 0-172 0</inkml:trace>
  <inkml:trace contextRef="#ctx0" brushRef="#br0" timeOffset="202527.13">16565 16477 314 0,'0'0'88'0,"0"0"-65"16,0 0 12-16,0 0 25 15,0 0-21-15,0 0-12 0,0-9-16 16,0 22-8-1,0 12 9-15,0 12 0 0,0 9 2 16,0 7 1 0,0 4-5-16,0 2 5 0,0-1-7 15,0-4-6-15,-6-10-2 16,2-12 1-16,-2-14 0 16,6-9-1-16,-2-9-6 15,2 0 0-15,0 0-7 16,0 0-25-16,0-15 1 15,0-25 37-15,10-8-8 16,-4-14 1-16,-4-3-27 0,-2 3 21 16,0 4-5-16,-6 2 3 15,-15 1 12-15,-1 10 3 16,2 5 6-16,4 10 5 16,8 12 2-1,3 10 2-15,5 5-2 0,0 3-12 16,0 0 5-1,7 0-1-15,13 15 2 0,6 17-4 16,1 2 0-16,2 4 5 0,0 0-5 16,-2-7-1-1,0-4-3-15,0-5 1 0,-5-4-5 16,0-8-2 0,-4-6-10-16,-5-4 3 15,1 0-2-15,-5-12 0 16,-1-15 16-16,2-15-2 0,-2 3-1 15,-3-1 3 1,-1 8 0-16,-4 10 6 16,0 10 3-16,0 6 1 0,0 6 15 15,0 0-3-15,0 0-5 16,2 6-4-16,7 20 2 16,3 4 2-16,3 2-4 15,3 0-10-15,2-2 5 0,0-2-4 16,-2-2 0-1,-5 5-4-15,-1-4-3 0,-6 13-1 16,-2-7-49-16,-4 11-115 16,0 0-236-1</inkml:trace>
  <inkml:trace contextRef="#ctx0" brushRef="#br0" timeOffset="202957.24">17091 16579 314 0,'0'0'102'0,"0"0"-99"15,0 0-2-15,0 0 12 16,-58 134 5-16,47-85-16 15,5 1 0-15,0-10-1 0,4-5-1 16,2-8-4-16,0-10-8 16,5-8-12-16,11-9 4 15,2 0 7-15,-1-22 10 16,-1-9 3-16,-3-8 1 16,-2-7-1-16,-4-2-5 15,0 3 5-15,-3 9 10 16,-2 18 10-16,1 5 3 15,-3 13 4-15,2 0 24 16,0 0-25-16,0 0-6 0,2 17-3 16,2 11-1-16,2 3-14 15,3-3 0-15,3 2-2 16,-1-4 0-16,1-2-23 16,-6-7-34-1,-8 2-54-15,0-2-50 0</inkml:trace>
  <inkml:trace contextRef="#ctx0" brushRef="#br0" timeOffset="203340.29">17276 16627 293 0,'0'0'131'0,"0"0"-27"0,0 0-40 16,0 0-37 0,0 0-21-16,0 0-2 0,0 54 11 15,0-17-15 1,0-6 0-16,0-4 0 0,0-5 0 15,6-4 0 1,1-4-1-16,3-7-3 0,-4-2 4 16,5-5-12-16,-2 0-9 0,9-16 9 15,4-17 3 1,1-6-8-16,0 3 2 16,0-1 4-16,-5 11 11 15,-7 8 0-15,-4 6 2 16,-3 10 11-16,-4-2 1 15,0 4-5-15,0 0 12 16,0 0-11-16,0 0-6 0,2 14-3 16,3 8-1-1,0 0 1-15,-1 6-1 0,2-2-16 16,3 1-18 0,1-9-23-16,-2-1-16 0,-1-2-5 15,-1-3-10-15</inkml:trace>
  <inkml:trace contextRef="#ctx0" brushRef="#br0" timeOffset="203677.45">17637 16565 480 0,'0'0'38'16,"0"0"-28"-1,0 0-5-15,0 0 7 16,0 0-7-16,-60 108-4 15,56-77-2-15,2-4 2 0,-2-4 4 16,4-9-5-16,0-2-4 16,0-6 0-16,0-2 2 15,6-4-24 1,4 0-10-16,3-18 25 0,-3-11 11 16,-1 4 0-16,-5 3 3 15,-4 7 4-15,0 11 38 16,0 4-20-16,0-4-7 15,0 4-12-15,0 0-5 16,0 0-1-16,6 4-3 16,6 11 3-16,3-2 0 15,1 4-33-15,-1-3-31 16,-6 4-43-16,-1 0-119 0</inkml:trace>
  <inkml:trace contextRef="#ctx0" brushRef="#br0" timeOffset="204407.44">17849 16556 382 0,'0'0'127'0,"0"0"-103"0,0 0-9 16,0 0 14 0,0 0-17-16,0 0-4 0,-34-21 1 15,29 21-8 1,1 13 4-16,0 4-4 0,-1 1 0 15,3-3-1 1,2-7-7-16,0 1 3 0,0-1 3 16,0-6-11-16,0-2 1 15,11 0-3-15,7 0 13 16,2 0 0-16,4-6 1 16,8-7 6-16,-1 8-6 15,-2 5-4-15,-2 0 2 16,-7 18-13-16,-5 18 15 15,-6 8 5-15,-9 15 6 16,0-5-5-16,0 0 1 0,-11-6-4 16,-2-8 5-1,-3-4-1-15,-1-6 0 0,-4-6 3 16,-1-1-6 0,-7-11 4-16,-2-7-3 0,-1-5-3 15,-1 0-2 1,4-5-9-16,6-7-19 0,8-3-11 15,5 7 2-15,7-2 8 16,3 2-11-16,0-1-28 16,3-10 52-16,26-6 4 0,8-2 0 15,3-5-2 1,2-1-1-16,-3-6 13 16,-10 1 2-16,-2 2 6 15,-8-6 2-15,-5-1 1 0,-5 6-8 16,-9 2-1-1,0 7-6-15,0 6 6 0,-7 0 14 16,-7 8-6-16,-1-2 12 16,5 6 2-16,4 6 0 15,4 4 0-15,2 0 12 0,0 4-13 16,-2 18 11 0,-1 6-20-16,1 2 4 15,2 2-9-15,0-1-3 16,0-4-4-16,0-4 0 15,0-6 0-15,7 0 0 16,5-3-27-16,-2-11-51 16,-3 8-52-16,-7-11-105 0</inkml:trace>
  <inkml:trace contextRef="#ctx0" brushRef="#br0" timeOffset="204709.69">18107 16601 180 0,'0'0'220'0,"0"0"-217"16,0 0-2-16,0 0 1 16,0 0 13-16,40 125-7 15,-36-89-3-15,1-5 28 16,-5-8 24-16,5-9-30 16,-3-10-5-16,2-4-20 15,1 0 2-15,-5 0 0 16,0-12 8-16,2-26 22 0,-2-15-21 15,4-9-13 1,0 4-1-16,2 12 1 0,0 8 6 16,1 10-6-16,3 10-2 15,2-4 1-15,5 4 1 16,8 0-9-16,4-8-2 16,7 3 1-16,-1-3-46 15,-8 2-106-15</inkml:trace>
  <inkml:trace contextRef="#ctx0" brushRef="#br0" timeOffset="-206509.18">6307 17808 251 0,'0'0'28'15,"0"0"-12"-15,0-118-1 0,7 88 38 16,6 7-38-16,-6 6-7 16,0 3 2-16,-5 6 4 15,-2 3 0-15,0-1-6 16,0 6-2-16,0 0-6 15,0 0 1-15,0 0 0 16,0 0 5-16,0-3-5 16,2-1 1-16,2-6 15 15,1-2 8-15,-1 2-4 16,-1-2-7-16,1 2 2 0,-1-3 0 16,-1 4-10-16,2-9 1 15,2-9-2-15,1-1 0 16,5-2-5-16,-4 4 1 15,3 7-1-15,-6 6 6 16,-2 9-3-16,-1 4 2 16,-2 0 2-16,0 0 4 15,0 0-11-15,2 4 0 16,4 18 0-16,7 14 10 16,3 18 1-16,-3 4-6 15,1 9 1-15,-5-1 5 16,-3 2 2-16,-1 2-8 0,-2 2 2 15,1 1-3 1,-2-7-3-16,3-16-1 0,-1-16 1 16,0-20 0-16,-2-9-1 15,3-5-2-15,-3 0 2 16,1 0 0-16,-1 0-5 0,-2 0-2 16,0 0-11-1,4 0-6-15,-4 0-18 0,0 0-20 16,0 0-54-1,0 24-143-15</inkml:trace>
  <inkml:trace contextRef="#ctx0" brushRef="#br0" timeOffset="-205984.36">6675 17650 322 0,'0'0'74'16,"0"0"-57"-1,0 0-16-15,0 0 28 0,0 0-3 16,0 0-16-16,-14-40-7 16,14 36 4-16,0 4 6 15,12-8 11-15,7-10 1 16,6 0 1-16,0-5-15 16,-3 1-3-16,0 9-8 0,3 2 1 15,-5 4 0 1,-1 7-1-16,0 0-2 0,-6 0 2 15,3 0-5 1,-1 22 5-16,-1 9 3 16,-4 17 4-16,0 11 6 15,-3 9 1-15,-3 2-5 16,0 2 1-16,3 1-8 16,-1-7 2-16,6-7-4 15,-1-24-3-15,-2-13 3 16,0-11 0-16,-5-4-3 15,3 1-10-15,-3-2-19 0,-4-6-20 16,0 5-67-16,0 6-18 16</inkml:trace>
  <inkml:trace contextRef="#ctx0" brushRef="#br0" timeOffset="-205749.18">6871 17951 368 0,'0'0'125'15,"0"0"-107"-15,0 0-17 16,0 0 28-16,0 0-11 16,0 0-16-16,45-63-2 15,-21 49-9-15,2-4-7 0,3 0-7 16,3 9-51-1,-1 0-27-15,-2 9-3 16</inkml:trace>
  <inkml:trace contextRef="#ctx0" brushRef="#br0" timeOffset="-205139.25">7196 17548 208 0,'0'0'207'0,"0"0"-186"0,0 0-17 16,0 0 7-1,0 0 3-15,0 0-13 0,45-106 5 16,-23 83 4 0,-2 9 0-16,-2 7 0 0,0 1-5 15,-5 6 5-15,1 0 1 16,-1 13 2-16,-5 13 4 16,2 6-1-16,-3 4-9 15,-7 13 3-15,0 5-3 16,0-4 4-16,-7 6-2 15,-7-6 1-15,-1 0 2 16,1 3-3-16,1 4-6 16,4-2 5-16,4-5-2 15,5-10 2-15,0-20-8 16,0-14 1-16,0-2-1 16,5 4 0-16,4 2 1 15,-2 2-2-15,3-6-1 0,2-2 2 16,-1 5 0-1,2-3-3-15,1-3 3 0,1 1-1 16,-1-4 4-16,3 0-4 16,1 0 2-16,3 0 0 15,3 0-1-15,-2 0-1 16,1-7 1-16,1-8 0 16,0-3-1-16,-1 1-9 15,-3-6-20-15,-5 2-29 16,-3 12-16-16,-12 7-70 0,0 2-93 15</inkml:trace>
  <inkml:trace contextRef="#ctx0" brushRef="#br0" timeOffset="-204769.51">7199 17883 368 0,'0'0'57'0,"0"0"-50"15,0 0-6-15,0 0 43 16,0 0-24-16,0 0 3 16,19-41 7-16,4 37-10 0,3 4 5 15,6-4 1 1,-1 4-16-16,2 0-7 0,-2-5-3 16,3-4 0-1,-7-5-15-15,2 6-37 0,-5 8-82 16,-11 0-254-1</inkml:trace>
  <inkml:trace contextRef="#ctx0" brushRef="#br0" timeOffset="-201569.14">10124 17714 135 0,'0'0'193'0,"0"0"-148"15,0 0-19-15,0 0 16 16,0 0-8-16,0 0-4 16,0 0-11-16,-31-64 4 15,31 60 2-15,0 4-9 16,0-4-4-16,0-4 2 16,0 3-6-16,0-4 4 0,0 1-6 15,2-2 3 1,15-8-3-16,6 0-4 0,4-5 8 15,0 2-4 1,2 3-5-16,-2 3 1 0,-4 7-2 16,0 0 1-16,-1 8-1 15,-4 0-3 1,-2 0 3-16,2 4 4 0,-5 14-3 16,0 4 0-16,-6 4 0 15,-7 7 11-15,0 3-12 16,0 4 2-16,-7-2 3 15,-10-2-3-15,-4-4-1 16,6-10-2-16,1-8-2 16,8-10 2-16,1-4-2 15,5 0-2-15,0 0 2 0,0 0-2 16,0 0-10 0,0-4 0-16,0 0 15 0,11 2 2 15,5-2-2 1,4 4 1-16,2-4-1 0,3 4 0 15,2 0 1 1,4 0-2-16,-2 0 2 0,-2 4-1 16,-3 6 0-16,-2 4-5 0,-4 2 5 15,-3-2 1 1,-1 4-1-16,-7 0-1 0,-3-4 1 16,-4 3 1-1,0-4-1-15,0 2 2 0,0 3 5 16,-16-1-2-1,-8 6-4-15,-9-2 0 0,-3 10 0 16,0-9 1 0,3-2-1-16,2-7 0 0,4-5 1 15,7 1 0-15,2 1-1 16,7-6-2-16,2-4 2 16,0 0-2-16,3 0 1 15,-1 0-7-15,-3 0 4 16,2 0 1-16,-1 0-3 15,3 0 0-15,0 0-8 16,2 4-5-16,2-4-14 0,-2 0-17 16,1 0-11-16,-5 4-17 15,-6 10-34 1,5 4-52-16</inkml:trace>
  <inkml:trace contextRef="#ctx0" brushRef="#br0" timeOffset="-182119.29">13564 17455 269 0,'0'0'90'16,"0"0"-69"-16,0 0-5 16,0 0 26-16,0 0-7 0,0 0-16 15,0 0-13-15,-16-6 9 16,16 6 7-16,0 0 4 15,0 0 1-15,-2 0 1 16,2 6-19-16,0 20 6 16,-2 10-10-16,-2 17 3 15,-4 1-8-15,0 3-1 16,1-2 1-16,1-7 1 16,4-8-1-16,-1-12 0 15,3-10-2-15,0-5-3 16,0-8-28-16,0-5-41 0,0 0-22 15,0 0-41 1,0 0-169-16</inkml:trace>
  <inkml:trace contextRef="#ctx0" brushRef="#br0" timeOffset="-181669.34">13252 18111 336 0,'0'0'126'16,"0"0"-116"-1,0 0-7-15,0 0 29 0,0 0 14 16,0 0-13-1,107 0-25-15,-71 4 0 0,1-4 0 16,1 0 2-16,3 0-10 0,-4 0-1 16,-3-4 1-1,-1-6 0-15,-4-6-12 0,-6-2-25 16,-8-4-36 0,-9 2-37-16,-6-1-30 15</inkml:trace>
  <inkml:trace contextRef="#ctx0" brushRef="#br0" timeOffset="-181399.21">13241 17740 376 0,'0'0'181'16,"0"0"-177"-1,0 0-4-15,0 0 0 0,0 0 30 16,0 0-19-16,75-48-10 0,-32 35-1 16,3-2 6-1,6-3-4-15,-3-4-3 16,0 0 3-16,-4 0 0 16,-7 0-2-16,-3 3-26 0,-6 6-27 15,-2 0-85 1,-4 12-38-16</inkml:trace>
  <inkml:trace contextRef="#ctx0" brushRef="#br0" timeOffset="-181054.21">13991 17442 141 0,'0'0'59'0,"0"0"-20"0,0 0-12 16,0 0 26-16,0 0 3 16,0 0 7-16,70 66-12 15,-61-26-8-15,-3 14 1 16,1 8-18-16,-5 0 1 15,-2 2-12-15,2-6-13 16,-2-14 5-16,2-7-3 16,4-11-3-16,-2-13-2 0,0-8 0 15,1-1-3 1,-1-4-41-16,2 0-56 0,0 0-55 16</inkml:trace>
  <inkml:trace contextRef="#ctx0" brushRef="#br0" timeOffset="-180764.09">13631 17718 511 0,'0'0'52'16,"0"0"-44"-16,0 0-5 0,127-58 27 16,-56 27-9-16,4 4-9 15,2 5-12-15,-9 4 0 16,-3-1 0-16,-5 6 0 16,-2-4-6-16,-2 3-34 15,0-4-8-15,2 4-11 16,2-4-62-16,-5 6-112 15</inkml:trace>
  <inkml:trace contextRef="#ctx0" brushRef="#br0" timeOffset="-179269.39">16672 17723 378 0,'0'0'153'0,"0"0"-139"0,0 0-7 16,0 0-3-16,0 0 1 15,0 0-3-15,-15 61 3 16,30-18-1-16,3-3 3 16,0 7 15-16,-3 4-1 15,-6-4-19-15,-2 2 5 16,-4-6-7-16,-3-4 9 15,0-9-9-15,2-8 1 16,0-4-1-16,0-9 3 16,-2-8-2-16,0-1-2 15,2 0 2-15,-2 0-2 16,0-10-5-16,0-16-4 16,-11-10 10-16,-7-4 7 15,0-4-5-15,1 2-4 16,1 4 4-16,5 2-6 15,7 12 4-15,1-2-2 16,3 4-6-16,0-1 6 0,9 1 4 16,9-4 2-16,6 2-3 15,1 7 3-15,2 0-4 16,-3 7-5-16,-1 10 5 16,-2 0 0-16,0 0-4 15,1 18 1-15,0 12 3 16,-4 2 7-16,-3 4-7 15,-5 5 4-15,-4-5-3 16,-6-1 5-16,0 2-4 16,0-3 0-16,-8-8 0 0,-13-2 8 15,-3 2-1 1,-3-8-7-16,0-3-2 0,3-8 0 16,6-3-8-1,3-4-25-15,1 0-23 0,12 0-50 16,2-11-47-1</inkml:trace>
  <inkml:trace contextRef="#ctx0" brushRef="#br0" timeOffset="-178696.13">17512 17726 344 0,'0'0'182'0,"0"0"-160"0,0 0-13 16,0 0 28-1,0 0 1-15,0 0-31 0,-122-34-5 16,97 28 0-1,-4 6 10-15,-2 0-4 0,0 0 1 16,-3 14-8-16,3 4 4 16,2 0-5-16,2 4-5 15,7-4 5-15,9 0 0 16,9 0-2-16,2-1 2 16,0-4 0-16,17 1-4 15,10 0 3-15,10-5-11 16,7-1 12-16,5-3 3 15,2 4-3-15,3-4 0 16,-8 7 3-16,-3-1 2 16,-8 1-5-16,-8-2-8 0,-10 6 8 15,-3-2 0 1,-9 4-3-16,-5 6 3 16,0 2 0-16,-19 0 16 15,-6 5-9-15,-12 0-2 16,-5-3 8-16,-4-1 7 15,-4-2-16-15,3-6 7 0,9-1-1 16,9-10 4-16,3-7-14 16,2-1-5-16,-1 0-23 15,-4 0-18-15,0 4-39 16,2 15-88-16</inkml:trace>
  <inkml:trace contextRef="#ctx0" brushRef="#br0" timeOffset="-173776.86">6189 13033 163 0,'0'0'18'0,"0"0"-13"16,0 0-2 0,0 0 11-16,0 0-14 0,0 0-7 15,0 0 3 1,0 0 2-16,0 0-1 15,0 0 3-15,-2 0 5 16,0 0 16-16,-3 0-10 0,3 0-11 16,0 1 10-16,-1-1 4 15,3 0-8-15,0 0 0 16,0 0-4-16,0 0 16 16,0 0-5-16,0 0-4 15,0 0 13-15,0 0 9 16,0 0-15-16,0 0 4 15,0 0-7-15,0 0 4 16,-2 2-8-16,2 2-8 16,-2 2 4-16,2 2 9 15,0 2-12-15,0 2 5 16,0 1-4-16,0 0 4 16,2 9 8-16,14 8-2 15,-1 10 2-15,1 6-3 16,-1 5-6-16,-3-1 1 15,-3 0-6-15,-1-6 5 16,-2-4-6-16,-4-10-3 0,0-6 3 16,-2-6 3-16,0-10-1 15,0-2-4-15,0-3 4 16,0-2 0-16,0-1-2 16,0 0-6-16,0 0-26 15,-14 0-48-15,3-4-47 16</inkml:trace>
  <inkml:trace contextRef="#ctx0" brushRef="#br0" timeOffset="-173179.23">6131 13177 322 0,'0'0'6'0,"0"0"-6"0,0 0 2 16,0 0 43-1,0 0-24-15,114-97-15 0,-89 83 3 16,-4 4 3-16,0 1-5 0,-3 8-3 16,1 1 0-1,0 0 4-15,-2 1-1 0,1 14 7 16,-3 1 9 0,3 2-11-16,-5 0-3 0,-3-2-8 15,-1 2 3 1,-7 2 0-16,-2 1 4 0,0 4-8 15,0 1 4 1,-15 3 2-16,-6 0-5 0,1-2-1 16,-5-1 1-16,6-8-1 15,3-4 0-15,1-6-2 16,6-4 2-16,-1-2 0 16,6-2 0-16,4 0 0 15,0 0-3-15,0 0 3 16,0 0 0-16,0 0-5 15,0 0 3-15,0 0-3 16,0-4-6-16,0-2-10 0,0 2-1 16,0-2 3-1,0 0-7-15,2-4-7 0,7-2 5 16,3 4-57 0,-2-5-117-16</inkml:trace>
  <inkml:trace contextRef="#ctx0" brushRef="#br0" timeOffset="-172619.25">6548 13116 294 0,'0'0'92'0,"0"0"-87"16,0 0 0-1,0 0 19-15,0 0-17 0,0 0-7 16,4-25 2-1,9 36-1-15,1 20 29 0,-1 4-27 16,-2 11 13-16,-3 5-11 16,-6-1-5-16,-2 0 16 15,0-1-9-15,0-8-3 0,0-9-4 16,0-10 2 0,0-8-2-16,0-8 0 0,0 0-1 15,0-6-5 1,0 0-28-16,0 0-15 15,2 0-44-15,2-2 9 16,-2-17-134-16</inkml:trace>
  <inkml:trace contextRef="#ctx0" brushRef="#br0" timeOffset="-172146.95">6737 13041 220 0,'0'0'32'0,"0"0"-2"0,0 0 1 16,0 0 16 0,5 121-8-16,-5-90-15 0,0-3-7 15,-14-2 3 1,-1-1 2-16,-1 0-13 0,3-7-7 15,0-2 7 1,5-4-7-16,2-4-1 0,4-4-1 16,2-2 0-16,0-2 1 15,0 0-1-15,0 0-13 16,0 0-2-16,0-2 10 0,2-8 5 16,6-1 10-1,2 4-5-15,-3 1-3 0,1 4 5 16,2-2-4-1,5 1 7-15,5 3 3 0,4 0-13 16,3 0 3 0,2 0-1-16,0 0-1 15,2 10 1-15,0 7-1 16,0 5 9-16,-6-2-9 16,0 4 0-16,-8 0-1 0,-3-2 0 15,-8-1-22-15,3 4-83 16,-7-11-147-16</inkml:trace>
  <inkml:trace contextRef="#ctx0" brushRef="#br0" timeOffset="-168419.16">9992 13040 51 0,'0'0'160'16,"0"0"-138"-16,0 0-13 16,0 0 27-16,0 0 2 0,0 0-12 15,0 0-3 1,0-28 4-16,0 26-8 0,0 0-1 15,0 0-4 1,0-1 6-16,0 2 5 0,0-1-1 16,0 2 0-16,0 0 1 15,0 0-23-15,0 0 9 16,0 0-5-16,0 12 11 16,0 10-2-16,5 6-11 15,0 7 5-15,-1 4-3 0,-2 5-2 16,-2 1-5-1,2-5 3-15,0-3 4 0,3 0-6 16,-1-5-4-16,1 0 4 16,0-8 2-1,-3-6-2-15,0-4 0 0,0-4-19 16,-2-2-26-16,0-6-52 16,0 0-15-16,0-2-65 15</inkml:trace>
  <inkml:trace contextRef="#ctx0" brushRef="#br0" timeOffset="-168139.04">9943 13056 398 0,'0'0'50'0,"0"0"-47"16,0 0-3-16,0 0 36 16,0 0-33-16,0 0-3 15,67-78 1-15,-44 74 3 0,-2 0-4 16,4 4-5 0,2 0 5-16,2 0-8 0,-2 0-14 15,-3 0-13 1,-4 0-41-16,-2 0-35 0</inkml:trace>
  <inkml:trace contextRef="#ctx0" brushRef="#br0" timeOffset="-167929.44">10006 13214 218 0,'0'0'164'16,"0"0"-159"-16,0 0-4 16,0 0 11-16,0 0 3 15,0 0-7-15,73-11-8 16,-48 4-8-16,2 5-29 16,2 1-48-16,-5-3-28 15</inkml:trace>
  <inkml:trace contextRef="#ctx0" brushRef="#br0" timeOffset="-167583.08">10405 13056 370 0,'0'0'47'0,"0"0"-47"15,0 0 0-15,0 0 34 16,0 0-6-16,0 0-20 16,17 130 11-16,-15-83-6 15,1-3 23-15,-1-5-20 16,-2-6-13-16,5-7 2 15,1-8-1-15,1-2-2 16,-3 0-4-16,-2-4-5 16,-2-2-29-16,0-4-54 0,0-1-59 15</inkml:trace>
  <inkml:trace contextRef="#ctx0" brushRef="#br0" timeOffset="-166999.36">10721 12974 260 0,'0'0'50'0,"0"0"-43"15,0 0 19 1,0 0 3-16,0 0 1 0,0 0-13 16,-83 102-7-16,66-74 17 15,1 2-12-15,-4 7-11 16,0-4 0-16,0 2-2 16,0-5 3-16,6-10-5 15,3-4-4-15,3-9 4 16,3-3 4-16,2-1-2 15,1-3-4-15,2 0 0 16,0 0 1-16,0 0-2 16,0 0-14-16,2-7 17 15,10-4 15-15,1 1-15 16,3-3 0-16,-1 1-8 16,1 0 7-16,-1 2 0 15,1 5-7-15,-5 2 8 16,3 1-1-16,-5 2 0 0,6 0 1 15,3 0-8 1,3 5 8-16,0 7 12 0,4 3-12 16,-3-1 6-16,1 0 3 15,-6 1-8-15,-1 3-2 16,-1 2 3-16,1 5-2 16,0 4 16-16,0-1-10 15,-1-2-1-15,1-4 1 0,1-6-6 16,-1-6-5-1,7-10-80-15,-6 0-111 0</inkml:trace>
  <inkml:trace contextRef="#ctx0" brushRef="#br0" timeOffset="-155549.21">11554 14012 310 0,'0'0'27'0,"0"0"-16"16,0 0-6-16,0 0 9 15,0 0-2-15,0 0-9 16,0 0-2-16,-17-29 5 16,17 26-3-16,0 0 18 15,0-2-1-15,0-3-10 16,0-4 9-16,0-1-3 15,0-4-15-15,-2 1-2 16,-4 0 3-16,4-4 1 16,-2 2-3-16,0-1-3 15,1 0 3-15,1-1 1 0,0 2-1 16,2 0-2 0,-2-1 2-16,2-2 0 0,0 0 0 15,0 8-4 1,0 5 4-16,0 4 0 0,0 4 0 15,0 0-2 1,0 0 1-16,0 0 1 0,0 0 0 16,0 0 3-16,0 0-3 15,0 0 5-15,0 0-4 16,0 0-2-16,0 0 2 0,4 0 6 16,1 0-7-1,1 0-1-15,4 0 1 0,-2 0 1 16,3 0-1-1,3 0-2-15,3 0 2 0,4-3 4 16,1-4 1-16,4-2-5 16,3 0 8-16,4 1 6 15,10-2-13-15,8-1-2 16,9-2 3-16,8-6 2 16,1 1-4-16,0-1-4 15,-1 0 4-15,-5 6 3 16,-7 1-2-16,-7 3-2 15,-9 7 2-15,-3 0-1 16,-1 2 0-16,3-2-3 16,0-2 3-16,6-2 4 0,2-2-4 15,4-3 0 1,0-6 0-16,1-2 1 0,-1 2-1 16,-2 1-1-1,0 5 1-15,-1 4 1 0,2 1 0 16,1 2-2-1,2 2 2-15,-1-2 1 0,-1 0-2 16,2-4-4-16,-4-1 4 0,7 2 1 16,-2 1 0-1,-1 1-2-15,3 4 2 0,2-3 1 16,2 2-2 0,2-2-5-16,1 1 5 15,-1 2 1-15,-4-2-1 16,-2 3 0-16,-3-1 0 0,-2-2 2 15,1 0-2 1,-4-1-6-16,4 1 6 0,0-3 2 16,0 0-2-16,4-1 0 15,2 0 0-15,0 0 1 16,-6 4-1-16,-8 2-6 16,-4-2 6-1,-4 3-2-15,-2 0 0 0,1 0 1 16,1 0 1-1,1 0 1-15,6 0-1 0,1-4-3 16,8 0 3-16,1-2 1 16,-2 1-1-16,3 2 0 15,-8 2 0-15,-3 1-2 16,-5 0-2-16,-7 0-10 16,-2 12 7-16,-2 2 5 15,2 0-5-15,0 0 4 16,4-6 6-16,5-2-2 0,0-2-1 15,7-3-6 1,1-1 6-16,3 0 1 0,0 3 1 16,0-2-4-16,-7 3 4 0,-6 3 1 15,-7-4-3 1,-2 6-3-16,-5 1 3 0,3 2 9 16,0 0-9-1,0 2 6-15,2 0-5 16,4-2 10-16,1-2-6 15,1 0-4-15,1-6 8 16,0-1 1-16,-3 6-7 16,-7-3-2-16,0 0-1 15,-1 2 8-15,-3-1-8 16,0 1 0-16,0 1 0 16,3-3 3-16,0-2-2 15,6-4-2-15,2 0 2 0,3 0-1 16,4 0 0-16,2 0-1 15,0 0 1-15,3 0 2 16,-10 0-1-16,1 0-2 16,-5 0 2-16,-2 0 3 15,2 0 6-15,4 0-10 16,2-2 2-16,3-9-2 16,7-2-4-16,1-9-7 15,4-4 4-15,0 2 6 0,-4 2 1 16,-9 6-26-1,-8 8 26-15,-4-2 1 0,-8 4 0 16,6 2-2-16,8-5 2 16,9 2 2-16,20-9-3 15,10-7-5-15,5 0 5 16,6-2 0-16,-6 5-74 16,-6 8 53-16,-5 4 18 15,-8 7-19-15,-11 1 0 16,-11 0 22-16,-5 0 0 0,-12 0-40 15,3 1 24 1,7-1 13-16,11 0 6 0,13 0 23 16,10 0-1-1,1-1-25-15,5-5 0 16,-1 6 0-16,1 0 19 0,2 0-19 16,-5 0 0-16,-8 9 6 15,-4 1-6 1,-6 0-21-16,-3 2 21 0,-1-2 30 15,5 1-25-15,4-8-5 16,7-3 0-16,6 3 41 16,-3-2-27-16,-3 2-12 15,-5 2-2-15,-8 5 31 16,-2 1-31-16,-6 3-4 16,5 0 1-16,3-4 3 15,2-1 0-15,4 0-4 16,3-6 2-16,2 0 2 0,-1-3 5 15,-4 0-5 1,-1 2 0-16,-4-2-2 0,3 0 2 16,-7 0-4-16,-4 0-1 0,-5 1-15 15,-6 2 6 1,2 1 13-16,-2-2 1 0,0 2 5 16,8-4-5-1,15 0-4-15,8 0 4 0,13 0 3 16,0 0-2-1,-2 0-2-15,-4 0 2 0,-8 0-3 16,1 0 2-16,-4 0 0 16,-2 4 7-16,-13 6-7 15,-1 0-10-15,-5 2 8 16,-4 0 4-16,-4-2-4 16,-7 1 2-16,-3 2-3 15,2-3 3-15,-5 0 1 16,2-1 0-16,-3-6-2 15,2 0 2-15,-1-2-2 16,-1-1 1-16,-1 0-1 16,2 0 1-16,-1 0 16 0,5 0-15 15,-1-1-1 1,3-2 3-16,2 1-2 0,0 1-1 16,3-2-6-1,-4 1 6-15,2 2 1 0,-1-2 0 16,-1 0-2-1,2 0 2-15,-1 0 2 0,0 2-3 16,-2 0-4 0,2 0 4-16,0 0 1 0,0 0 0 15,-1 0-2-15,4 0 2 0,0-2 2 16,-1-6-3 0,0 0-4-16,-2 2 4 15,-2-1 7-15,-5-2-7 16,-2-1 13-16,-1-2-12 0,-2 0 7 15,3-4-8 1,3 0-4-16,-1-1 4 16,3-3 0-16,-1 5 4 15,-3-7-6-15,1 4 4 0,-5-4 3 16,4 1 3-16,-5 1-5 16,-3 2 8-16,-2 0-2 15,2 0-7-15,-1-2-1 16,4-1 0-16,0-4 14 15,1 0-9-15,1 0-2 16,-2-3 11-16,0 0 6 16,-5 0-10-16,0 0 1 15,2-2-6-15,1-5 8 16,1 1-14-16,4 0-4 16,-2-2 4-16,3 2 2 15,3 4-1-15,-3 0-2 16,-2 5 2-16,4-5 3 0,-6 3-4 15,-1-3 0 1,2-3 0-16,-6-3 9 0,4-6-8 16,1-2-2-16,2-2 2 15,2-4 1-15,0 4-2 16,5 0-4-16,-3 6 4 0,0 5 0 16,1 4 3-1,-10 0-6-15,-2-1 6 0,-2 0 1 16,0-2-4-1,0-6-2-15,0 2 2 0,0-2 1 16,5-2 0-16,1 6-2 16,4 0 2-16,-2 0 2 15,1 5-3 1,-1-1-6-16,0 1 6 0,-1-5 2 16,-1 5 0-16,-2 0-4 15,0 0 4-15,0-1-2 16,0-2 0-16,3-1-9 15,-3-3 9-15,2 2 2 16,0 0-1-16,2 1-2 16,-1-1 2-16,-1 5 3 0,4-3-4 15,-4 1-5 1,1-1 5-16,-3 1 2 0,-2-2-1 16,-2 2-2-1,0-4 2-15,0 1 1 0,0 3-2 16,-2 0-6-1,-2-1 6-15,0 0 1 0,1-1 0 16,1-3-2-16,0-1 2 0,2 2 3 16,0 1-4-1,-2 9-7-15,2 0 7 16,-3 1 2-16,-1 0-2 16,-1-1-1-16,-1-4 1 15,-1 1 1-15,5-1-1 16,2-1-9-16,0 0 9 0,0-4 0 15,0 3-7 1,2-2 5-16,7 3 2 0,-7 6 1 16,2 6-1-16,-4 4-6 15,0 2 6-15,0 4 0 16,0-2 2-16,0 0-4 16,0-3 4-16,0-2 0 15,0-4-2-15,-2 2-16 16,-2-3 16-16,-3 0-2 15,3 0 4-15,0 1-4 16,1 1 4-16,0-2 1 16,1 0-3-16,0 0-6 15,-2-2 6-15,0 1 0 16,-3-6-5-16,3-1-2 16,-2 0-6-16,2 2 13 15,2 3 0-15,0 8-5 16,0 3 5-16,2 4 6 0,0 4-3 15,0-3-3 1,0 0 2-16,0-1 5 0,0-3-7 16,10 1-5-1,2-2 5-15,1-1 3 0,3-3-2 16,4 0-2-16,0 1 2 16,0 4 3-16,0-2-4 15,-2 3-7-15,3-2 7 16,-4 2 2-16,-1 0-1 15,-3 4-2-15,-7 4 2 16,2 0 3-16,-4 2-4 16,5-2-8-16,4 3 8 0,5-4 0 15,0 4-3-15,-1-4 3 16,2 5-1-16,-2-1-1 16,-1-2 2-16,-7 1-9 15,-3 2 9-15,-6-2-1 16,0 2-2-16,0 0-28 15,0 0 0-15,0 0 24 16,0 0 6-16,0 0-1 16,0 0 2-16,0 0 1 0,0 0-1 15,0 0-1-15,0 0-9 16,0 0-8-16,0 0-33 16,0 0-54-1,0 0-119-15</inkml:trace>
  <inkml:trace contextRef="#ctx0" brushRef="#br0" timeOffset="-154879.25">22188 9218 284 0,'0'0'4'0,"0"0"0"16,0 0-4-16,0 0 23 15,0 0-18-15,0 0 11 16,0 0 7-16,6 18 16 15,4-10-6-15,-1-2-9 0,5 0-4 16,3-2-5 0,-1-2-13-16,4 0 6 15,0-2-7-15,1 0 1 0,-2 0-2 16,-3 0 4 0,-3 0-4-16,-6 2 2 0,-2 0-2 15,-3 6 0 1,0 0-8-16,0 1 8 0,3-2 6 15,-1 0-4 1,0 2 0-16,0 1 3 0,0-2-2 16,2-2-6-16,-4 3 7 0,-2-4-5 15,0 5 1 1,0 4 0-16,0 4 9 16,-8 7 11-16,-8 0-6 15,-3 4-1-15,6-1-5 16,3-2 19-16,2-4-21 15,4-4-5-15,4-2 3 16,0-4 2-16,-2-2-5 16,2-2-2-16,-3-4 2 15,1 1 5-15,-4-3-6 16,-1 3 1-16,3-4-1 16,4-1 3-16,0 0-3 15,0 0 0-15,0 0-10 0,0 0-16 16,2 0-18-16,15-14-51 15,-5-19-154-15</inkml:trace>
  <inkml:trace contextRef="#ctx0" brushRef="#br0" timeOffset="-112799.37">9954 14696 189 0,'0'0'36'15,"0"0"-3"-15,0 0-3 16,0 0 6-16,0 0-9 16,0 0-11-16,-120 34 3 15,105-28-6-15,-1 1 12 0,-2 2-1 16,-8 0-16 0,-6 4 2-16,-3 3 12 0,-1 1-8 15,2 0-1 1,3 6 0-16,7-2 2 15,4 2-11-15,2 13 1 16,7-4-5-16,0 8 10 0,4 4-8 16,7 2-1-16,0 6 2 15,0-2 2-15,0 5-5 16,3 5 4-16,12 0-3 0,7 1 6 16,5-2-4-1,7-2-3-15,7-3 2 0,5-6 7 16,6-2-9-1,4-10-1-15,4-2 1 0,9-6 0 16,8-11-3 0,6-4 2-16,7-7 1 15,1-6 5-15,-6 0-4 16,-9 0-1-16,-9 0 0 16,-11-6 2-16,-8-2-1 15,0 1-2-15,-9 1 2 0,3-9 5 16,1-2-6-16,-3 0-6 15,4-9 6-15,-1-6 6 16,-1-8-6-16,1-10-2 16,-5-4 2-16,-5 1 7 15,-6-1-7-15,-6 4-2 16,-7 12 2-16,-7 6 5 16,-3-1-3-16,-4 9-3 15,0 1 2-15,0-4 4 0,0 0-5 16,0-5-1-1,-2-3 1-15,-11-5 9 0,-5-4-9 16,-5 2 7-16,0 3-4 16,-4 1 0-16,-4 10-2 15,-3 5 4-15,-7 1-5 16,-5 8 6-16,-8 0-6 16,-6 6 0-16,-2 3 1 0,-1 1 7 15,3 3-7 1,2 1 0-16,8 0-1 0,0 0 0 15,4 0-1 1,1 0 0-16,-1 0-2 0,-6 10 3 16,0 1 0-16,0 4-15 15,2 3 9-15,8-4 5 16,6 4-34-16,10 0-10 16,10-3-33-16,9 6-75 15</inkml:trace>
  <inkml:trace contextRef="#ctx0" brushRef="#br0" timeOffset="-107319.23">23167 6934 101 0,'0'0'29'16,"0"0"-8"-16,0 0 9 16,0 0-3-16,0 0-8 15,0 0-19-15,0 0 5 16,-11-18 2-16,9 15 7 15,0 1 5-15,-3 1 2 0,-2-3 16 16,0 1-9-16,-1-2-15 16,-3 1-5-16,1 0 4 15,0 4-7-15,-2-4-5 16,1 2 3-16,-2 2-3 16,-3 0 8-16,3 0-7 15,-7 0 3-15,2 0 3 16,-4 10-6-16,-3 5 10 15,-2-1-9-15,3 7 10 16,0-2-7-16,-3 6-3 16,4-2 2-16,1 4 2 15,2-1-1-15,-2 2 6 16,-1-2-5-16,3 3 10 0,-2 2-4 16,2 4-9-1,5 1 1-15,3 3-1 0,6 2-1 16,3 2-2-1,3-2 0-15,0 1 4 0,0 2-2 16,11 0 3 0,-1 1-5-16,-1 0 1 0,-1-4-1 15,6-4 0-15,3-5-5 0,2-5 5 16,7-4 0 0,3-5 2-16,5 1-2 15,1-5 7-15,1-2 1 16,-1 2-8-16,-4-3 3 15,1-4-2-15,-3 2-1 16,0-3 0-16,0-2 0 0,6-3 0 16,1-1 1-16,-1 0-2 15,4 0 5-15,-6-9-4 16,-2-9 3-16,-2 1-1 16,-4-3-2-16,-3 4 1 15,-2-1-1-15,-3 3 0 16,-1-3 1-16,-1-3-1 15,2-2 0-15,-7-5-2 16,2-4 2-16,-5-5 1 0,-1-4 0 16,-4-4-1-1,0-3 1-15,-2 3-1 0,0 3 0 16,0-1-1 0,0 3 1-16,-15-1 0 15,-7 0 0-15,-12-5 0 16,-3 4-2-16,-4 1 2 0,5 5 10 15,5 9-8 1,12 7-2-16,7 8 0 0,6 8-6 16,3 0-8-16,3 3-38 0,0 0-37 15,0 5-3 1,0 18 29-16</inkml:trace>
  <inkml:trace contextRef="#ctx0" brushRef="#br0" timeOffset="-105429.41">19686 14935 228 0,'0'0'102'0,"0"0"-87"16,0 0-10-1,0 0-3-15,0 0 33 16,0 0-24-16,0 0 10 0,19-48-6 16,-19 48 17-16,0 0-3 15,0-4-15-15,0-2 1 16,0 1 4-16,0 1-7 15,-2 1 8-15,-12-1-9 16,-4 2-1-16,-8 2 3 16,-12 0-9-16,-9 6 3 15,-7 17 1-15,1 11-5 16,2 2-2-16,3 3 0 0,6 3 5 16,7 6-6-1,6-2-2-15,4 7 2 0,8 1 1 16,7-4 0-1,8-3-2-15,2-5 0 16,0-11-1-16,14-5 2 0,10-4-14 16,3-7 11-16,6-8 2 15,3-1-18-15,2-6-11 16,4 0-32-16,5-2-30 16,4-28-129-16</inkml:trace>
  <inkml:trace contextRef="#ctx0" brushRef="#br0" timeOffset="-105023.95">19819 15052 476 0,'0'0'12'0,"0"0"-12"16,0 0 0-16,-130 37 1 15,96-1 11-15,3 7-11 16,6 1-2-16,8 2 2 15,9-2 6-15,8-5-7 16,0-6-2-16,0-11 2 16,10-4 0-16,9-9-3 15,2-8 0-15,2-1-5 0,4-6 6 16,-1-26-11 0,1-13 7-16,-7-3-6 0,-4 7 12 15,-10 7 8 1,-4 12 2-16,-2 12-5 0,0 1 25 15,0 9-1 1,0 0-19-16,0 5-1 0,-2 18 3 16,-6 15-6-16,0 5-4 15,6 1 0-15,2-6-3 16,0-6 1-16,4-9-15 0,10-10-11 16,1-9-11-1,-1-4-60-15,1-17-1 0,-1-20-54 16</inkml:trace>
  <inkml:trace contextRef="#ctx0" brushRef="#br0" timeOffset="-104769.28">19890 15168 196 0,'0'0'63'0,"0"0"-17"16,0 0 12-16,0 0-21 0,27 140 3 16,-19-96-13-1,3 0-15-15,-4-10-1 0,2-6-6 16,-5-9 6-16,-2-10-5 15,1-5-5-15,-3-4 15 16,0 0 19-16,0-17 3 16,0-20-31-16,-5-13 3 15,3-2-10-15,2 8 0 16,0 3-17-16,0 10 11 0,2 4 1 16,9 8-24-1,1 6-18-15,-1 9-23 0,3 4-25 16,-1 0-23-1</inkml:trace>
  <inkml:trace contextRef="#ctx0" brushRef="#br0" timeOffset="-103926.93">20146 15226 287 0,'0'0'72'0,"0"0"-49"15,0 0 9-15,0 0 11 16,18-139-18-16,-7 73-20 15,-3-10 8-15,4-8 1 16,-1 6-12-16,-3 7 1 0,0 13-2 16,-2 18 7-1,-6 15-8-15,0 12 2 0,0 11 3 16,0 2 8-16,0 6-13 16,0 34 16-16,-11 23-12 15,-5 26 7-15,4 16-11 16,2 7-2-16,6 1 2 15,4-16 2-15,0-12-2 16,0-17-1-16,8-16-2 16,10-16 1-16,5-18 0 15,1-18-11-15,7 0 3 16,3-29 10-16,2-17 0 16,-5-17 0-16,-2 1-9 15,-8 8 1-15,-7 13 5 16,-5 19 0-16,-9 13 3 0,0 9 15 15,0 0-10 1,0 9-4-16,0 23 4 0,0 13 13 16,-9 3-16-16,9 2-1 15,0-2-1-15,0-6 0 16,9-8 0-16,9-10-1 0,2-11-7 16,-4-7 6-1,-3-6-3-15,1 0-20 0,-6-21 25 16,-3-23-1-1,-5-10 1-15,0-8-18 0,0 0-32 16,-3 9-9-16,-12 7 52 16,-3 14 3-1,-7 10 4-15,3 4 11 0,0 10-6 16,4-1 6-16,5 6-10 16,1 3-1-16,8 0-6 15,4 0-14-15,0 9 8 16,2-2 8-16,21 1-9 15,6 2 12-15,4 0 1 16,3-1 6-16,-1-2-6 16,4 3-2-16,-4 0 2 15,-1 7 7-15,-3-4-6 16,-2 5 11-16,-2 4 5 0,-4 5 9 16,0 5-2-1,-5 1-8-15,-5 6 2 0,-11 5 12 16,-2 0-26-1,-11 0 13-15,-20 1-6 0,-9-8 7 16,-3-2-18-16,2-12 2 16,1-7-2-1,3-13 0-15,11-3-23 0,12 0-69 16,10-15-212-16</inkml:trace>
  <inkml:trace contextRef="#ctx0" brushRef="#br0" timeOffset="-102903.31">21716 14629 456 0,'0'0'41'0,"0"0"-28"0,0 0-11 16,0 0 31-16,0 0-11 15,-114-9-6-15,83 53-16 16,-2 19 2-16,0 12 0 16,4 11 10-16,7 3-11 15,12-5-2-15,10-8 5 16,0-8 2-16,14-10-6 15,15-9-6-15,9-11 6 16,4-9 0-16,3-18 0 16,-3-5-2-16,-9-6 4 0,-10 0-7 15,-10-17 5 1,-8-16-6-16,-5-5 5 0,0-4-3 16,-22 2-10-1,-3 7 8-15,0 9 2 0,3 7 2 16,9 6 2-1,2 3-5-15,7 7 5 16,4 1-1-16,0-3-17 0,0 3-30 0,19-4-27 16,12-2 72-1,5 0-6-15,2-2-13 0,-4 5 22 16,-3-6 2 0,-4 5 2-16,-4 2-8 0,-7 2 8 15,-7 0 2 1,-5 0-6-16,-4 0 4 0,0 21 11 15,0 8 25 1,0 16-24-16,-2 0-1 0,-11 8-13 16,2 4 12-16,6-4-7 15,3-7-5-15,2-9 0 16,0-16 3-16,2-8-5 16,16-8 0-16,5-5 0 15,3 0 2-15,5-22 4 16,0-6-4-16,-2-4 3 15,-8-2-5-15,-11 2 3 16,-10 5-5-16,0 2 4 0,-10 3 5 16,-17 2-4-1,-2 2-2-15,-7 2 1 16,1 2 0-16,4 1 6 16,2 8-16-16,4 0-16 0,5 5-15 15,7 0-47 1,6 0-77-16</inkml:trace>
  <inkml:trace contextRef="#ctx0" brushRef="#br0" timeOffset="-102699.14">21982 14734 473 0,'0'0'16'0,"0"0"-16"16,0 0-27-16,0 0 27 16,-65 131 0-16,54-69-9 0,8 0-54 15,3-4-75-15,0-9-77 16</inkml:trace>
  <inkml:trace contextRef="#ctx0" brushRef="#br0" timeOffset="-102489.27">22142 15133 208 0,'0'0'206'0,"0"0"-200"16,0 0-6-16,0 0 12 0,0 0 7 16,0 0-19-1,52 93 4-15,-48-71-4 0,2 0 0 16,-1-2-6-1,7-4-23-15,5-6-42 0,5-6-36 16,12-4-73-16</inkml:trace>
  <inkml:trace contextRef="#ctx0" brushRef="#br0" timeOffset="-102349.59">22550 15326 338 0,'0'0'151'0,"0"0"-150"0,0 0 7 15,0 0-16 1,0 0-2-16,0 0-48 0,91 57-71 16,-39-54-65-16</inkml:trace>
  <inkml:trace contextRef="#ctx0" brushRef="#br0" timeOffset="-102179.33">22988 15408 171 0,'0'0'200'0,"0"0"-174"16,0 0-6-16,0 0 30 0,121-44-44 16,-99 40-6-1,3 4-4-15,2 0-46 0,2 0-2 16,-2 0-22 0,4 6-65-16</inkml:trace>
  <inkml:trace contextRef="#ctx0" brushRef="#br0" timeOffset="-102049.46">23615 15391 88 0,'0'0'79'0,"0"0"-79"16,0 0-32-16</inkml:trace>
  <inkml:trace contextRef="#ctx0" brushRef="#br0" timeOffset="-100439.52">19435 16418 314 0,'0'0'30'0,"0"0"-29"0,0 0 5 15,0 0 31 1,0 0 4-16,0 0-17 0,0-30 5 15,0 30 7 1,0 0-8-16,-2-1-1 0,-5 1-4 16,-5 0-1-16,-5 0-6 0,-12 0 5 15,-4 0-6 1,-7 14-10-16,-5 22-5 0,1 12 0 16,1 16 1-1,3 10-1-15,11 2 0 16,4 1-8-16,10-5 6 15,8-6-1-15,5-7-17 0,2-9 13 16,0-11-4-16,20-9 6 16,11-7-6-16,11-14-26 15,12-9-7-15,6-4-22 16,9-24-53-16,3-16-30 16</inkml:trace>
  <inkml:trace contextRef="#ctx0" brushRef="#br0" timeOffset="-100046.27">19566 16692 378 0,'0'0'81'15,"0"0"-39"1,0 0-11-16,0 0 1 0,0 0-22 16,0 0-9-1,-98 88-1-15,85-46 0 0,2 2 0 16,8-10 0-1,3-10 0-15,0-2 0 0,0-14 1 16,8-4-1-16,3-4-1 0,2 0-4 16,3-8 5-1,1-13 3-15,-1-12-3 0,-3 7 4 16,-1 8 2 0,-8 3-2-16,-2 8-4 0,-2 3 2 15,0 4 3 1,2 0-4-16,-2 0-1 0,0 0-1 15,9 0-2 1,3 8-5-16,5 14 6 0,1 1 1 16,2 8 1-16,-4-1 0 15,-1 3-1 1,-1-8-13-16,-4-3-45 0,4-12-41 16,-1-10-25-16,-2 0-88 15</inkml:trace>
  <inkml:trace contextRef="#ctx0" brushRef="#br0" timeOffset="-99769.41">19751 16754 30 0,'0'0'329'0,"0"0"-213"15,0 0-86-15,0 0-18 16,0 0-5-16,0 0 10 16,10 58 1-16,7-28-18 15,-1-6 5-15,-3 2-5 16,-4 0 1-16,-4-8-1 0,-3-4 0 15,0-10 4 1,-2 0-4-16,0-4 1 0,0 0 2 16,0-18 2-16,-2-16-5 15,-2-12 0-15,4-2 1 16,0-2-1-16,0 6-2 16,13 3-17-16,0 6 2 15,0 4-4-15,0 9-42 16,6 8-36-16,5 10-41 15</inkml:trace>
  <inkml:trace contextRef="#ctx0" brushRef="#br0" timeOffset="-98799.33">20070 16441 72 0,'0'0'335'15,"0"0"-285"1,0 0-40-16,-18-108 1 0,18 77 0 16,0-4-11-1,0-2-1-15,0-3 0 0,0 4 1 16,0 11 0-1,0 2 0-15,0 9 1 0,0 9 3 16,-4 5 18 0,-3 0-19-16,3 0 9 0,-1 6-11 15,0 30 2-15,3 9-3 0,2 21 0 16,-2 11 0 0,0 17 2-16,-2 12 1 15,-1 2-3-15,5-11 2 16,0-21 0-16,9-26-2 0,16-17-4 15,4-18 4 1,0-9 0-16,2-6-6 0,0-6 5 16,4-24 1-1,1-14 5-15,-5-2-5 0,-2-4-18 16,-13 11 17-16,-9 15-4 16,-5 9 10-16,-2 13-4 15,0 2 20-15,0 0-3 16,-2 5-10-16,-5 21-3 15,0 6 0-15,2 5-2 16,5-3-1-16,0-2-3 0,12-10 2 16,8-4 1-1,-2-4-2-15,1-1-5 0,2-11 5 16,1-2 0 0,5-2-10-16,4-29-6 15,-4-13 8-15,-1-14-10 16,-8-5-28-16,-11 5-20 15,-7 8 41-15,0 14 25 16,-22 14 2-16,-10 4 19 16,-3 4 7-16,-3 6 0 15,-2 4-28-15,5 4-5 0,6 0-28 16,6 0-39-16,7 14-39 16,7 5 23-16,9 0 88 15,0-5 3-15,5-5 26 16,19-1-6-16,10-8 8 15,11 0 17-15,10-2-30 0,5-23-18 16,-2 2 14-16,-4 2-11 16,-12 9-3-16,-8 12-4 15,-8 0 4-15,-6 16 17 16,-7 20 6-16,-8 6 22 16,-5 10 3-16,0-6-20 15,-5-2-12-15,-8-4-1 16,-2-9-2-16,1-3-4 15,-6-2-7-15,-4-8 0 16,-1-4-2-16,1-6 4 16,1-8-4-16,4 0-7 0,3 0-14 15,5 0-13 1,6 0-53-16,5-4-20 0,0 4-168 16</inkml:trace>
  <inkml:trace contextRef="#ctx0" brushRef="#br0" timeOffset="-98179.33">21307 16164 491 0,'0'0'24'16,"0"0"-20"-16,0 0-4 16,0 0 0-16,0 0-3 15,-129 62 3-15,104-4 10 16,0 14-10-16,3 17 11 0,2 5-4 15,8 0 7 1,8-9-14-16,4-19-3 0,0-16 3 16,14-18 0-16,8-11-10 15,2-12 4-15,3-9-7 16,2 0 13-16,-2-17 7 0,-7-10-7 16,-7-5 3-1,-8-4 8-15,-5 6-11 0,0-2-10 16,-11 6-21-1,-7 3 14-15,5 1 15 16,1 8-4-16,8-4 6 16,4 4 0-16,0 2-6 15,14-2 3-15,5 6-2 16,4 8-6-16,1 0-57 0,-4 0-31 16,4 0-66-16</inkml:trace>
  <inkml:trace contextRef="#ctx0" brushRef="#br0" timeOffset="-97836.2">21483 16575 260 0,'0'0'85'15,"0"0"-74"-15,0 0-4 16,0 0 1-16,-49 121-7 0,44-86 9 16,5-4 2-16,0-3-10 15,0-2 1-15,7-5-2 16,9-2 5-1,-1-5-6-15,3-5 0 0,-1-7 0 16,-1-2 0 0,0 0 7-16,0-2-4 0,-3-21 2 15,1-3 4-15,-8-11 11 16,-4 2-18-16,-2 0 2 16,0 8 5-16,-14 0-5 15,-5 6 16-15,1 6 6 16,-2 7-1-16,0 8-25 15,2 0-14-15,-2 0 7 16,0 8-11-16,-1 10-40 0,8 4-19 16,7-3-55-1,6-7-96-15</inkml:trace>
  <inkml:trace contextRef="#ctx0" brushRef="#br0" timeOffset="-97599.21">21639 16080 457 0,'0'0'0'16,"0"0"-99"-16,0 0 82 0,0 0 16 15,-68 146-9 1,55-82-62-16,3 2-35 0,-2 9-10 16</inkml:trace>
  <inkml:trace contextRef="#ctx0" brushRef="#br0" timeOffset="-97357.52">21701 16598 510 0,'0'0'13'15,"0"0"-7"-15,0 0-3 16,0 0-3-16,-2 111 0 16,2-84-1-16,9-1-2 15,-1-4 1-15,1 2-4 16,1 2 5-16,-4-8 1 15,1 0-29-15,-1-7-5 16,-1 0-31-16,6-3-140 16</inkml:trace>
  <inkml:trace contextRef="#ctx0" brushRef="#br0" timeOffset="-97193.5">21850 16866 110 0,'0'0'304'16,"0"0"-242"-16,0 0-34 0,0 0-17 15,0 0-11-15,0 0-5 16,0-10-2-16,0 10 7 16,5-4-6-16,-1 4 4 15,5 0-5 1,2 0-84-16,0 0-145 0</inkml:trace>
  <inkml:trace contextRef="#ctx0" brushRef="#br0" timeOffset="-97049.33">21850 16866 137 0,'125'-46'343'16,"-125"42"-343"-1,0 4-3-15,0-4-7 0,9 4 5 16,0-4-10-16,7 4-69 16,3 0-99-16</inkml:trace>
  <inkml:trace contextRef="#ctx0" brushRef="#br0" timeOffset="-96884.45">22302 16749 252 0,'0'0'40'0,"0"0"-35"0,0 0 3 15,0 0-8 1,0 0-5-16,0 0-29 0,12 0-67 15</inkml:trace>
  <inkml:trace contextRef="#ctx0" brushRef="#br0" timeOffset="-96729.46">22516 16722 166 0,'0'0'21'16,"0"0"-12"-1,0 0 20-15,0 0-8 0,0 0 2 16,0 0-7-1,94-13-9-15,-70 8-7 0,3 0-26 16,-7 5-20-16,-2 0-137 16</inkml:trace>
  <inkml:trace contextRef="#ctx0" brushRef="#br0" timeOffset="-93758.64">19159 17888 287 0,'0'0'70'0,"0"0"-64"16,0 0-2-1,0 0 4-15,0 0 46 0,0 0-28 16,0-41-13-1,0 36-8-15,0 5 5 0,0 0 8 16,0 0-5-16,0 0 5 16,0 0 3-16,0 0-11 15,0 0 9 1,0 25-3-16,-3 9-8 0,-7 20-2 16,-6 3-5-1,3 10 4-15,-1-9-5 0,5 0 0 16,5 1 0-16,-3-15 2 15,2-9-2-15,3-12 0 16,-3-13-6-16,5-6 4 16,0-4-4-16,0-4-14 15,0-29-9-15,0-19 19 16,0-20 7-16,7-8-13 16,-4 0-17-16,-3-1 10 15,0 14 6-15,0 13-2 16,0 9 19-16,-3 19 2 15,-1 12 1-15,4 6 1 16,0 8-2-16,0 0-4 16,0 0-3-16,0 0-6 0,14 19 11 15,10 6 19-15,4 7-11 16,5 5-1-16,-2 2-4 16,-5 0 2-16,0-3-3 15,-3-8 1-15,0-6-3 16,-6-4 2-16,-1-11-1 15,-5-7-1-15,3 0-3 16,-4-11 2-16,3-22 1 0,1-11 5 16,-3-6-5-16,1-1-10 15,-6 4-5-15,1 11 1 16,-7 10 14-16,0 8 6 16,0 9-1-16,0 9-5 15,0 0 0-15,0 0 0 16,0 9 19-16,0 19-18 15,0 10 2-15,4 4 0 16,3 7 8-16,2 1-9 0,0 2 4 16,-1 3 0-1,4-16-4-15,-1-3-2 16,0-10-1-16,3-16 1 16,-4-10 0-16,1 0-9 0,1 0 4 15,-3-10 5 1,5-12-6-16,1-7-8 15,-1 4-5-15,-4 2 7 16,-3 12 10-16,-5 9 3 0,0 2-1 16,0 0 2-16,6 0 1 15,-2 6 11-15,3 12 12 16,4 4-4-16,-1-5-12 0,0 2-8 16,0-2-2-1,-5-11 0-15,-3 1-2 0,-2-3-26 16,0-4-91-1,-2 0-82-15</inkml:trace>
  <inkml:trace contextRef="#ctx0" brushRef="#br0" timeOffset="-93617.43">19727 17740 370 0,'0'0'114'0,"0"0"-114"16,0 0-50-16,0 0 41 15,0 0-65-15,0 0-138 16</inkml:trace>
  <inkml:trace contextRef="#ctx0" brushRef="#br0" timeOffset="-93167.46">20090 17723 363 0,'0'0'80'0,"0"0"-77"16,0 0 1 0,0 0 38-16,0 0-39 0,0 0 2 15,-90 107-5-15,67-58 13 16,7-3-13-16,7-12 3 16,9-6-1-16,0-16-2 15,0-6 0-15,4-6-11 16,15 0 11-16,-2-18 5 15,3-10-5-15,0-2-1 16,-2 6 1-16,-2 7 4 0,-7 12-4 16,1 5-8-16,-1 0 2 15,5 23 6-15,1 18 2 16,1 7 6-16,1 11 0 16,-5 10 3-16,-5 3-6 15,-7 5-1-15,0-6-1 16,-3-4 13-16,-19-3-10 15,-9-8 9-15,-7-2-3 16,0-10 0-16,1-16-12 16,2-15 3-16,10-13-3 15,2-13 0-15,5-19-26 0,7-8-1 16,9 0-24 0,2-4-6-16,0 4-51 0,6-1-66 15</inkml:trace>
  <inkml:trace contextRef="#ctx0" brushRef="#br0" timeOffset="-92917.5">20241 17830 322 0,'0'0'101'15,"0"0"-100"-15,0 0 0 0,10 107-1 16,-2-67 2-1,1 4-2-15,0 0 0 0,0-8-3 16,-2-8-9-16,1-9 0 16,1-16-16-16,3-3-16 15,-4 0 28-15,6-14 16 16,2-8-4-16,0 0-20 16,1-4-45-16,-1 4-26 0</inkml:trace>
  <inkml:trace contextRef="#ctx0" brushRef="#br0" timeOffset="-92429.2">20449 18009 33 0,'0'0'134'15,"0"0"-46"-15,0 0-40 16,0 0-11-16,0 0-6 16,0 0-5-16,82-68-23 0,-60 41 5 15,3 1-8 1,-7 2 5-16,-5 2-5 0,-7 4-5 16,-6 6 5-1,0-2 8-15,0 6-7 0,-17 2 1 16,-3 6 16-1,-3 0 10-15,-1 14-16 16,-2 18-12-16,1 5 7 0,2 10 13 0,6 4-12 16,3-7-1-1,8 1-2-15,4-10 3 16,2-9-8-16,0-4 0 16,20-8 0-16,4-2 0 15,3-12 0-15,4 0 0 16,-2-15 5-16,0-18-5 15,-5-7 0-15,-3-4 13 16,-8-6-13-16,-5-6 2 16,-5-5-1-16,-3-5-2 15,0-6 2-15,0-2 2 16,0-2-3-16,-13 8-26 16,4 15 1-16,2 21 21 0,2 24 8 15,3 8-8-15,2 0 0 16,0 22 4-1,0 18 13-15,0 14-10 0,2 13 12 16,6-1 7-16,0 1-8 16,-1 0 9-16,-1-9-8 15,4 0 7-15,1-7-21 16,4-11-1-16,7 0-5 16,3-10-27-16,2-7-99 0</inkml:trace>
  <inkml:trace contextRef="#ctx0" brushRef="#br0" timeOffset="-91890.67">21269 17656 488 0,'0'0'22'15,"0"0"-14"-15,0 0-8 16,42 138 23-16,-31-94-19 16,-4 6 3-16,-2 3-4 15,-3-7-1-15,-2-2-2 16,0-14-7-16,0-16-1 15,-14-10 7-15,-3-4 1 16,-6-25 0-16,-4-20 4 16,-2-9 2-16,4-9 20 0,4-9-24 15,5-8 2-15,9-4-4 16,7 4-2-16,0 12 1 16,13 14-4-1,14 13 5-15,2 7 0 0,2 11-7 16,-2 6 7-1,-2 7 1-15,-6 10-1 16,-9 0-5-16,-1 0-6 0,-3 27 11 16,-8 9 10-16,0 9-8 15,0 11 7-15,-29 5 0 16,-12 1-7-16,-3 1-4 16,2-11 2-16,8-10-2 0,12-13-8 15,10-14-54 1,10-8-47-16,2-7-98 0</inkml:trace>
  <inkml:trace contextRef="#ctx0" brushRef="#br0" timeOffset="-91539.61">21467 17808 355 0,'0'0'0'0,"0"0"-6"15,0 0 6-15,0 0 7 16,0 0-5-16,0 0-1 16,118-64-1-16,-95 43 0 15,-10-6-4-15,-7 5-24 16,-6 8 0-16,0 0 27 16,-4 10-2-16,-13-1 1 0,-4 5 2 15,-4 9 24-15,1 15-4 16,2 10-2-16,2 2 7 15,6 0 1-15,7-4 13 16,7 2-18 0,0-2-16-16,0 0 4 0,3-1 14 15,13-6-21-15,3 0-2 16,1-7-10-16,-1-6-40 16,-2-4-64-16,8-8-93 15</inkml:trace>
  <inkml:trace contextRef="#ctx0" brushRef="#br0" timeOffset="-91349.94">21589 17398 349 0,'0'0'30'16,"0"0"-28"-16,-22 133-2 15,18-84 6-15,1-5-6 16,3-8-54-16,0-4-187 16</inkml:trace>
  <inkml:trace contextRef="#ctx0" brushRef="#br0" timeOffset="-90799.5">21777 17790 323 0,'0'0'43'0,"0"0"-33"0,6 121-7 16,-6-85 8 0,0-6 22-16,0-12-8 0,0-8-24 15,0-6 6 1,0-4-1-16,0 0 29 15,-2-18-21-15,-11-11-7 16,-3-4-7-16,3 5 1 0,6-3-1 16,7 9-10-16,0 3 7 15,0 7 3-15,0 1-5 16,11 3-7-16,2 0 12 0,-1 2 2 16,1-2-1-1,3 0-2-15,-1-2 2 16,5 0 2-16,-2-7-3 15,0 4-5-15,-2-5 5 0,1-3 2 16,-1-2 1 0,-5 1-6-16,0 4 6 15,-6-5-3-15,-3 6 0 0,-2 3 2 16,0 0-2 0,0 14 9-16,0-5-9 0,0 5 22 15,-2 5-11 1,-10 23 17-16,-3 12-20 15,-1 0-8-15,5 8 12 16,5-8 2-16,6 0-13 16,0-4-2-16,0-8 2 0,0 3-3 15,11-9 2-15,2-5-27 16,7-6 21-16,1-7-118 0,5-4-117 16</inkml:trace>
  <inkml:trace contextRef="#ctx0" brushRef="#br0" timeOffset="-90492.07">22042 17486 390 0,'0'0'1'16,"0"0"-1"-16,0 0-5 15,0 0 5-15,0 0 0 16,0 0 0-16,120-67 0 15,-107 67 10-15,-2 4-10 16,-5 18 33-16,-4 6-5 16,-2 7 10-16,0 11-15 15,-2 2-16-15,-12 2 11 0,1 6 0 16,5-10-18-16,6 2 0 16,2-16 2-16,0-5-2 15,0-5 0-15,5-13-19 16,8 0-15-1,2-9 4-15,1 0-82 0,5-18-130 16</inkml:trace>
  <inkml:trace contextRef="#ctx0" brushRef="#br0" timeOffset="-90350.86">22178 17736 517 0,'0'0'61'15,"0"0"-56"1,0 0 7-16,0 0-6 0,0 0-6 15,0 0-36 1,-3 0-60-16,24 0 23 0,10 0-115 16</inkml:trace>
  <inkml:trace contextRef="#ctx0" brushRef="#br0" timeOffset="-90199.35">22472 17744 415 0,'0'0'94'0,"0"0"-94"16,0 0 0-16,0 0 1 0,0 0-1 15,0 0-96-15,58-8-84 16</inkml:trace>
  <inkml:trace contextRef="#ctx0" brushRef="#br0" timeOffset="-89959.6">22817 17692 267 0,'0'0'41'0,"0"0"-37"15,0 0-4 1,0 0 43-16,0 0-25 16,0 0-18-16,114-22-3 15,-90 16 1-15,1 2-3 0,-5 0-77 16,-1 0 38-1,8-2 44-15,4 2 1 16,10-9 47-16,1-4-22 16,0-2-26-16,1 6-18 15,-9-1-119-15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1T08:46:28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32921 5765 190 0,'0'0'18'0,"0"0"-5"15,0 0 38-15,0 0-20 16,0 0 12-16,0 0-14 16,0 0 10-16,0 0-2 15,0 0-8-15,-16-50-4 16,16 46 0-16,0 2-13 0,0-3 9 16,0 4-11-16,0 1 3 15,-2 0-13-15,0 0-4 16,0 0 4-16,2 1 0 15,0 20 3-15,0 7 1 16,2 5-1-16,10 4 14 16,-4-3-17-16,-1 6 0 15,-3-2 0-15,1 2 3 16,-2-1-1-16,1-1-4 16,2-6 4-16,-3-2-1 0,-1-4-1 15,0-6-5 1,-2-4 5-16,0-6 0 0,0-4 0 15,2-4 0 1,0-2 0-16,3 0-1 0,0 0 1 16,-5 0-10-16,2 0 7 15,-2-6 3-15,0-16-14 16,0-6 10-16,0-8-6 16,-2-5 7-16,-21-4-4 15,-4-8-20-15,3 3 11 16,9 4 14-16,1 10-5 15,9 10 7 1,5 6-3-16,0 8 3 0,0 4 0 16,0 2-3-16,0 6 3 15,0 0 5-15,0 0-5 0,5 0-3 16,9 16-9 0,5 18 12-16,4 14-3 0,-1 8 3 15,0 9 8 1,-2-5-2-16,3-5-5 0,-3-10-2 15,2-10 2-15,0-12 1 16,-4-9-2-16,-5-10-4 16,-6-4 4-16,-5 0 11 0,-2-5 3 15,0-26 20 1,0-9-29-16,0-8 4 16,0-4-9-16,-9 2-2 15,5 1 2-15,0 3 3 16,2 10-2-16,2 7-2 15,0 8 2-15,0 9 1 16,0 6-2-16,0 3-6 0,0 3 0 16,0 0-16-16,-3 0-63 15,3 11-21-15,0 11-15 16</inkml:trace>
  <inkml:trace contextRef="#ctx0" brushRef="#br0" timeOffset="400.11">33331 5955 239 0,'0'0'62'0,"0"0"-58"0,0 0-4 15,0 0 18-15,0 0-4 16,-6 120 7-16,6-89-4 16,6-1-13-16,10 0 4 15,-3-6-5-15,1-5 7 16,-1-6-5-16,-2-5-2 16,-2-2 2-16,-4-4 5 15,-1-2-8-15,-4 0 31 16,0-8 22-16,2-16-21 0,-2-6-34 15,0-2 5 1,0 2-5-16,0 0 5 0,-2 2-5 16,-4 4-1-16,1 3-5 15,1 5-5 1,4 6-14-16,-3 6-29 0,3 4-10 16,0 0-41-16,0 0-156 15</inkml:trace>
  <inkml:trace contextRef="#ctx0" brushRef="#br0" timeOffset="700.15">33597 5771 285 0,'0'0'66'0,"0"0"-49"15,0 0-9-15,0 0 13 16,0 0-7-16,0 0 31 16,0 88-13-16,0-48-11 0,0 0-8 15,0-4-13 1,0-4 6-16,2-1-6 0,-2-9 0 16,0-7 0-1,2 0-3-15,0-8-7 0,0-2-22 16,-2-5-47-1,2 0-10-15,3 0-20 0</inkml:trace>
  <inkml:trace contextRef="#ctx0" brushRef="#br0" timeOffset="890.03">33686 5857 291 0,'0'0'68'0,"0"0"-52"15,0 0-1-15,0 0 7 16,0 0 16-16,0 0-9 16,21 96-18-16,-13-56-11 0,-8 2-2 15,0-2-3 1,0 4 0-16,0-2-54 0,0 1-58 16</inkml:trace>
  <inkml:trace contextRef="#ctx0" brushRef="#br0" timeOffset="3743.3">32757 7315 247 0,'0'0'0'0,"0"0"-26"0,0 0-12 16,0 0 34-1,0 0 1-15,0 0 6 0,-2-82-3 16,2 74 2-1,0 1 13-15,-3 4 7 0,3-3-9 16,0 1-13 0,0 1-5-16,0 3-40 0,0 1-7 15</inkml:trace>
  <inkml:trace contextRef="#ctx0" brushRef="#br0" timeOffset="4639.68">33158 6960 94 0,'0'0'166'16,"0"0"-151"-16,0 0-8 15,0 0 28-15,0 0-6 16,0 0-9-16,-4-12 1 16,-4 12-12-16,6 0 10 15,0 0-4-15,-2 6 2 16,1 10-2-16,-3 6 13 15,-4 6-3-15,-5 11-3 16,-7 1-13-16,-5 5 6 0,-4 2-4 16,-3-3 3-1,1 0-6-15,0-4-8 16,6-6 4-16,0-5 2 16,10-6-3-16,3-6-3 15,3-8 2-15,4-1 2 16,3-4-4-16,1 0-2 0,3-4 2 15,0 0 0 1,0 0 0-16,0 0-1 0,0 0-6 16,0 0 1-16,0-8 0 0,0 0-8 15,0 6 14 1,3-3 0-16,1 0-12 0,1 3 12 16,-1-2 7-1,0 2-6-15,5 2-2 0,3 0 0 16,1 0 1-1,7 0 0-15,-3 0-2 16,4 0 1-16,-3 13 1 16,-3 2 0-16,3 3-1 0,-5 6-5 15,-1 5 6-15,-3 0 2 16,-7 4 6-16,0 1-2 16,-2-7 5-16,0 0 0 15,0-7-3-15,0-4-6 16,2-5 3-16,-2 0-1 15,2-3-3-15,3-2-1 16,-3 0 1-16,0-1-1 16,1-1-1-16,-3-4-15 0,2 0 4 15,-2 0-12-15,2 0-32 16,3 0-66-16,-3 0-181 16</inkml:trace>
  <inkml:trace contextRef="#ctx0" brushRef="#br0" timeOffset="9499.95">33559 6909 130 0,'0'0'91'16,"0"0"-54"-16,0 0-17 16,0 0 29-16,0 0-11 15,0 0-11-15,0 0 2 0,-45-50-7 16,43 47 3-1,-3 1 4-15,3 2-10 0,0 0 2 16,-2-2-12 0,2 2-7-16,-1 0 3 0,0 0 4 15,-1 0-6-15,0 0-3 16,-9 0 3-16,-3 9 0 16,-6 10-3-16,2 5-2 0,-1 2 2 15,2 7 0 1,5 1 1-16,5-1-2 15,3 3-4-15,6-8 4 16,0-2 1-16,0-2-10 16,0-5 5-16,11-10-2 0,-3 0-4 15,2-8 0 1,-4-1-1-16,3 3 9 0,-3-3-4 16,4 0 5-1,-1 0 2-15,-1 0 2 16,-1 0 7-16,-2 0-6 15,-3 0 1-15,0 0-4 0,-2 0 0 16,0 0-3-16,0 0 2 16,0 0 1-16,7 0-5 15,-1 1 5-15,5 5 0 0,1-1 5 16,-1-2-5 0,0 1-3-16,-2-1 3 0,-2 1 0 15,-5-4 4 1,0 0-8-16,-2 0 8 0,2 0-3 15,0 0 1 1,0-7-2-16,-2-9 4 0,0-1-4 16,0-1 5-16,0 3-8 0,0 5 7 15,-2 2-3 1,-6 6-1-16,-3-2-6 16,-1 4 4-16,1 0 0 15,0 0-7-15,2 4 4 16,2 6-13-16,5 3 6 15,2-5-10-15,0 2-2 16,0-2 11-16,0 0-6 16,16-2-21-16,-1-2-13 15,4-4-11-15,0 0 3 16,1 0 6-16</inkml:trace>
  <inkml:trace contextRef="#ctx0" brushRef="#br0" timeOffset="9829.9">33603 7154 88 0,'0'0'119'15,"0"0"-52"-15,0 0-35 16,0 0-18-16,0 0-7 0,0 0-4 16,0 14-2-16,0-1 1 15,0-3 2-15,0-2-4 16,2-4-3-16,5 0 3 16,2 0 0-16,0-4 3 15,-3 0-7-15,1 0 6 16,0 0-3-16,2 0 1 15,2 0-10-15,1-2 9 16,-6-3-1-16,3 4 2 16,-9-3 1-16,2 4 1 0,0 0 4 15,0 0-1-15,0 0-4 16,0 0 3-16,4 0 0 16,-2 4-3-16,0 2-2 15,1 2 2-15,-3 0-2 16,0 0-2-16,2-5-16 15,4-1-11-15,-2-2-15 16,3 0-41-16</inkml:trace>
  <inkml:trace contextRef="#ctx0" brushRef="#br0" timeOffset="10040.07">33828 6948 262 0,'0'0'0'0,"0"0"-33"0,0 0 33 16,0 0 12-1,0 0 1-15,0 0 0 16,20 132-11-16,-20-106-2 16,0-1-3-16,0-9-9 0,0-3-8 15,0-5-53 1</inkml:trace>
  <inkml:trace contextRef="#ctx0" brushRef="#br0" timeOffset="10200.09">33750 7003 138 0,'0'0'18'0,"0"0"-16"0,0 0-2 16,0 0 4-1,0 0-4-15,0 0-5 0,114-36-67 16</inkml:trace>
  <inkml:trace contextRef="#ctx0" brushRef="#br0" timeOffset="11230.07">33038 7734 54 0,'0'0'263'0,"0"0"-250"0,0 0-13 16,0 0 19-16,0 0-12 15,0 0 2-15,-7 98 4 16,4-81-13-16,1-6 2 15,2-3-2-15,-2-6 10 16,2 0-10-16,0-2 2 16,0 0 2-16,0 0 8 15,0 0-9-15,0-18-3 0,-3-4 1 16,3-6-7-16,0-2 6 16,0-1-7-16,0 1 0 15,0 9 5-15,0 5 0 16,0 6 1-1,0 7 2-15,0 3 1 16,0 0-2-16,0 0-12 0,0 3-2 16,0 13 14-16,0 2 4 15,0-2-4-15,0-2 4 16,5-1-1-16,4-6-3 16,2 0-2-16,-2-3 2 0,3 1 5 15,3-3-3 1,-4-2-2-16,5 0 0 0,2 0 1 15,3-7 4 1,2-10-2-16,-3-1-3 0,-5-2 0 16,-3 2 1-16,-3 0-2 15,-5 2 2-15,-2 0 0 16,5 4-1-16,-5 8-3 16,0 0 3-16,-2 4 2 15,0 0-2-15,0 0-3 16,0 0-6-16,0 6 9 15,0 8 4-15,3 2 2 16,4-2 2-16,-1-4 2 16,5-4-10-16,-4-2 4 0,-2-2-3 15,-1-2 5 1,-2 2-6-16,2-2-4 0,3 0 4 16,3 0 0-16,5 0 7 15,1-6-3-15,3-12-4 16,4-1-1-16,-5-2-3 15,-5 4-8 1,-2 3 12-16,-9 9 6 0,-2 5-5 16,0 0-1-16,0 0 2 0,0 0-4 15,0 5 3 1,-2 11-1-16,2 1 7 0,-7 3 0 16,7 0-6-1,0-2 3-15,0 1-1 0,0 2-1 16,0 0-2-1,0-4-6-15,0-1 5 0,0-5-4 16,0-1-20 0,0-7-22-16,2 1-53 15</inkml:trace>
  <inkml:trace contextRef="#ctx0" brushRef="#br0" timeOffset="11997.56">33626 7716 193 0,'0'0'40'0,"0"0"-22"0,0 0 4 16,0 0 10-16,0 0-7 15,0 0-2-15,-63 37-16 16,55-16-4-16,-4-1-3 15,8 2 0 1,-3-4 0-16,5-3 0 0,2-8-6 16,0 0 6-16,0-7-6 15,0 0-9-15,0 0 7 16,11-3 8-16,3-14 13 16,5-8-13-16,-5 0-10 0,1 2 10 15,-8 6 0 1,-5 4 2-16,-2 9-2 0,0 2 16 15,0 2-5 1,0 0-1-16,0 0-8 0,0 0 1 16,0 6 12-16,0 8-13 15,0 4 0-15,0 0 4 16,0 0-4-16,0 1-4 0,0-8 4 16,2 0-4-1,5-7 0-15,0-3-8 0,-1-1-3 16,1 0 10-1,7-5 3-15,-1-16-2 0,3-3-18 16,-1 4-16 0,-3 2 9-16,-6 5 15 0,3 4 12 15,-9 5 14-15,0 4-14 16,0 0 4-16,0 0-3 16,0 0-1-16,0 10 11 15,0 4-10-15,0 2 2 16,0-2-3-16,0-4 4 15,2 0-5 1,6-4 1-16,4-4-2 0,-1-2 0 16,1 0 0-16,-1 0 2 0,4-11 8 15,-1-6-8 1,1-3-28-16,-1 2 17 0,-6 2 11 16,-1 6 17-1,-7 4-8-15,9 4 5 0,-9 2-1 16,0 0-11-1,0 0 2-15,0 0-3 0,0 10 14 16,0 8-6 0,0 4-9-16,0 6 0 15,0 0-1-15,0 2-86 16</inkml:trace>
  <inkml:trace contextRef="#ctx0" brushRef="#br0" timeOffset="19722.11">33059 8776 280 0,'0'0'120'15,"0"0"-120"-15,0 0-2 16,0 0 2-16,0 0 23 0,0 0-6 16,0 0-6-1,34-9 6-15,-25 9-3 16,-5 0-11-16,1 0 7 15,-1 2 1-15,2 10-3 16,0 6 6-16,0 7-3 16,-1 2 9-16,-3 4-1 0,2 2-19 15,-2-5 9 1,6 0-3-16,-8-4-3 16,0 0-3-16,0-4 0 0,0-2 0 15,0 0 6 1,0-7-5-16,0-1 0 0,0-5 3 15,0 0-4-15,0-4 0 16,0-1-2-16,0 0 2 16,0 0 0-16,0 0 2 0,0 0-2 15,0-1 6 1,0-15-1-16,0-6-5 16,0-7 1-16,-6 0 2 15,2-2-3-15,4-1-5 16,0 4 4-16,0-2-1 15,0 2 4-15,10-1-6 16,0 4 8-16,13 0-4 16,-4 0 0-16,4 5-4 15,2 1 4-15,-8 4 0 0,3 3-4 16,1 2 4-16,0 4-4 16,0 2 4-16,-8 1 0 15,3 3-3-15,-8 0 1 16,6 4 0-16,-5 15 0 15,-3 3-3-15,-1 6 2 16,-5 2 3-16,0 4 0 16,-11-2 2-16,-14-1 5 15,-6-4 2-15,-2-1-2 16,-7 0-2-16,2-2-3 0,2-2 4 16,10-3-3-1,5-7-2-15,13-7-1 0,6-1 0 16,2-2-7-1,0 1 0-15,0-2-27 16,0 2-11-16,10 1-41 16,13-3-26-16</inkml:trace>
  <inkml:trace contextRef="#ctx0" brushRef="#br0" timeOffset="20159.95">33650 8863 9 0,'0'0'370'0,"0"0"-345"0,0 0 2 15,5-131 11 1,1 103 2-16,-4 5-18 0,0 5-21 16,-2 4 4-1,0 8 0-15,0 4 8 0,0 2-11 16,0 0-2-1,0 0-2-15,0 2-3 0,0 15 5 16,0 10 3 0,0 4 6-16,0 6-6 0,3-4-3 15,1-2 5 1,3-5-3-16,6-2 2 16,6-4-4-16,2-2 6 0,2 0 4 15,-7 0-4 1,-5 1 6-16,-5 0-7 0,-6 1 7 15,0 0 1 1,0-2-10-16,-6-1 8 0,-21-2 4 16,-11 0-7-16,-9-4-8 0,-4-1-1 15,-3-4-1 1,3-3-16-16,7-3-23 0,15 0-2 16,13 0-92-1,5-15-173-15</inkml:trace>
  <inkml:trace contextRef="#ctx0" brushRef="#br0" timeOffset="21580.2">33325 4346 240 0,'0'0'51'0,"0"0"-41"0,-15 115 3 15,9-66 6-15,2-2 1 16,-3 0 7-16,1-5-11 16,-3-6-2-16,2-4 9 15,0-6-4-15,1-6 5 16,2-6-7-16,-3-4 1 16,2-6-15-16,5-4-1 15,0 3-2-15,0-3 9 16,0 0-6-16,0-9 13 0,-2-16-15 15,0-16 0 1,2-8-2-16,-5-7-3 0,3-1 4 16,0-4-1-16,2 3-6 15,0 8 7-15,0 6-4 16,18 4-5-16,8 6 0 16,5 8 3-16,0 4 6 15,-2 10 2-15,-4 6-2 16,-4 3-1-16,-6 3 0 15,-6 0-3-15,-4 9-2 16,-5 11-14-16,0 10 20 16,0 5 2-16,-7 5-1 15,-11-1 21-15,-7-3-16 0,0-2 12 16,4-5-12 0,3-6-6-16,-3-2 2 0,8-3-2 15,5-4 0 1,3-3-4-16,5 2-23 0,0-5-17 15,9-4-45-15,14 0-71 16</inkml:trace>
  <inkml:trace contextRef="#ctx0" brushRef="#br0" timeOffset="22530.03">33555 4520 189 0,'0'0'36'16,"0"0"-22"-1,0 0 13-15,0 0-8 16,0 0 10-16,-6 114-1 16,2-95-18-16,-2-5 2 0,3-3-5 15,1-5 8-15,2-6-11 16,0 0-4-16,0 0 0 16,0 0 2-16,7-11 5 0,7-9 15 15,1-10-21 1,1 1-2-16,-3 5-3 15,-5 4 1-15,-3 5 3 16,-3 8 2-16,-2 2 1 16,3 5-6-16,-3 0 1 15,2 0 0-15,0 12-7 16,-2 10 4-16,0 7 5 16,0-1 10-16,0 4-7 15,5-2 0-15,3-2-2 0,6-2 7 16,1-5-6-16,-2-6 0 15,1-5 3-15,-5-4 1 16,-7-2-4-16,0-4-2 16,-2 0 12-16,0 0 15 15,0-8 5-15,0-11-30 16,-4-8 0-16,-9 4 2 16,1 0-3-16,-1 3-2 15,7 7 2-15,-4 0 7 16,8 7-5-16,0 0-1 0,2 6-2 15,0 0 0 1,0 0 0-16,0 0-2 0,0-2-7 16,0 2 3-16,0 0 1 15,0 0-6-15,0 0 3 16,0-4 3-16,0-7 5 16,0-6 17-16,9-10-17 15,0-5 8-15,0-4-8 0,-1-4-3 31,-2-6 3-31,-6-6 0 0,0-2-5 16,0 0-8-16,-12 10 6 16,5 12 7-16,1 14-1 15,4 10-3-15,-5 5 4 0,4 3 0 16,3 0-12-16,0 0-4 16,0 5 6-16,0 19 9 15,14 8 1 1,-1 10-1-16,7 8 1 0,1 6 12 15,-2 8-12 1,-1 7 11-16,-5 4-2 0,1 4 8 16,-7-3-10-16,-1 0-4 0,1-6 5 15,-7-7 5 1,0-8-4-16,0-10 0 0,0-7-4 16,0-10 5-1,-18 1-1-15,-6-8-7 0,-12-5 12 16,1-3-1-1,-6-11-11-15,-1-2 2 0,0 0-2 16,-3-19 2 0,7-5-4-16,7 0-11 15,11 2 0-15,7 4-11 0,11 2-24 16,2 6-28-16,0 4-26 16,17-2-149-16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1T08:21:48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19747 904 235 0,'0'0'37'16,"-13"124"-31"-1,13-56-4-15,0-6 16 0,0-9 7 16,0-13 16-16,0-8-15 16,0-4-9-16,0-6 3 15,0-6-4-15,0-4-1 16,-2-2-5-16,2-8-7 16,0 1 5-16,-3-3-7 15,3 0 1-15,-5-7 3 16,-1-18 3-16,-7-17 1 15,-1-11-7-15,-1-11-2 16,1-8 0-16,9-3 0 0,5 3 1 16,0 8 7-16,12 6-8 15,12 8-1-15,3 4 1 16,8 0 0-16,2 3 3 16,0 5-3-16,1 11-4 15,-7 10 4-15,-4 17 0 16,-6 0-6-16,-9 19-1 15,-5 23 7-15,-7 9 10 16,0 12-7-16,-22 12-2 16,-23 6 2-16,-3-1 0 15,-4-5 0-15,9-14-6 0,10-16 3 16,9-13-1 0,8-12-21-16,5-8-64 0,7-6-12 15,4-6-41 1</inkml:trace>
  <inkml:trace contextRef="#ctx0" brushRef="#br0" timeOffset="349.99">19876 1245 285 0,'0'0'3'0,"0"0"2"16,0 0-3-1,0 0 33-15,116 20-9 0,-85-36-14 16,2-10-6-16,-4-3-5 16,-8-7-1-16,-6 1-1 15,-11 3-58-15,-4 5 26 0,0 9-22 16,-4 9 55 0,-13 9 22-16,-2 0 27 0,-3 5-32 15,0 23-1 1,2 7-5-16,3 9 4 0,-2 3-7 15,9 3-7 1,0-7 1-16,8-7 2 0,2-8-4 16,0-5 0-1,2-4 0-15,14-2-4 0,3-8-56 16,4-4-36-16,6-5-25 16</inkml:trace>
  <inkml:trace contextRef="#ctx0" brushRef="#br0" timeOffset="949.97">20286 1196 92 0,'0'0'155'16,"0"0"-131"-16,0 0-21 16,-82 125 21-16,71-87 5 0,7 1-16 15,4-5-4 1,0-7-3-16,2-6-6 0,11-12-4 15,3-4 4 1,-3-5 2-16,-3 0 3 0,2-2 28 16,-10-27 1-16,0-11 7 0,3-12-21 15,-5-8-20 1,4-7 4-16,-2-14-4 16,-2-1 3-16,0-3-6 15,-2 8 3-15,-7 12-2 16,3 21 2-16,1 20 2 15,5 15 3-15,0 9-5 16,0 15-11-16,0 26 11 16,7 20 25-16,6 14 3 15,1 7-18-15,5 2-4 0,2 2 3 16,4-11-4 0,1-10-4-16,-4-10-2 0,-2-19 3 15,-5-11 0 1,-3-13-2-16,-3-9-9 0,0-3-8 15,0-6 8-15,4-28 4 16,3-10-9-16,1 1 2 16,-1 10-12-16,-9 14 22 15,-3 13 2-15,-2 6-1 16,-2 0 1-16,0 0-7 0,0 10 7 16,3 11 9-1,3 2 6-15,2-2-12 0,-2-5 0 16,0-6-3-1,-1-5 0-15,-3-2-3 0,-2-3-4 16,0 0-7 0,0-8-7-16,0-24-67 0,-2-17-123 15</inkml:trace>
  <inkml:trace contextRef="#ctx0" brushRef="#br0" timeOffset="1080.06">20547 984 314 0,'0'0'108'0,"0"0"-101"16,0 0-7-16,0 0 2 16,0 0-2-16,0 0-27 0,-27 61-65 15,36-43-177-15</inkml:trace>
  <inkml:trace contextRef="#ctx0" brushRef="#br0" timeOffset="1709.95">20725 1137 231 0,'0'0'217'0,"0"0"-210"16,0 0-7-1,0 0 4-15,-60 134-1 0,58-90 21 16,2 6-18 0,0 1 5-16,0-5-11 0,0-12-1 15,15-11 0 1,5-12-2-16,3-9-11 0,-4-2 10 15,-1-16 4 1,-2-24 11-16,-5-20-11 0,-6-15-13 16,-5-14-6-16,0-8 5 0,-5-12-2 15,-15-3 16 1,0 10 2-16,4 16 14 16,6 23 3-16,5 22 6 15,3 18-6-15,-1 15-7 16,3 6-6-16,0 2-6 15,0 18 4-15,0 25-4 16,14 19 10-16,-3 18-10 0,0 12 3 16,-2 9-1-1,0-1 1-15,5-10-6 0,3-18 6 16,5-20-3 0,7-18 0-16,-4-14-6 15,-3-10 1-15,-4-10 3 16,-5 0-26-16,1-12 21 0,3-21-22 15,6-9-10-15,-3 3-13 16,-1 9-7-16,-7 11 42 16,-7 16 16-16,-5 3-3 15,0 0 8-15,0 10 31 16,0 8 0-16,0 6-13 16,0 1-7-16,0 2-6 15,2 3-1-15,0 7-7 16,-2-4-2-16,6-3 3 15,-4-7 0-15,6-11-2 16,-4-9-10-16,3-3 3 16,-3 0-7-16,0-10 3 0,3-19-9 15,2-10-15 1,4-5-41-16,-1 2-33 0</inkml:trace>
  <inkml:trace contextRef="#ctx0" brushRef="#br0" timeOffset="1989.82">21041 1045 30 0,'0'0'124'16,"0"0"-88"-16,0 0 6 16,0 0-30-16,0 0-7 0,0 0-2 15,-15-47 3-15,34 69 5 16,4 6 2-16,6 1 6 16,4-7-10-1,7-4-6-15,10-8 0 0,1-4-2 16,2 0 1-16,-8 6-2 15,-7 1-13-15,-14 8 13 16,-11 2 3-16,-13 7 1 16,0 3 43-16,-27 9-3 15,-17 0-7-15,-7 2-7 0,5-5-21 16,3-6-9 0,17-5-3-16,10-13-128 0</inkml:trace>
  <inkml:trace contextRef="#ctx0" brushRef="#br0" timeOffset="3516.71">20777 11095 302 0,'0'0'33'0,"0"0"-25"15,0 0-1 1,0 0 53-16,-114 10-33 16,87 4-6-16,2 2 2 0,6 2-7 15,-2 0 0-15,3 2 8 16,3 7-18 0,-5 2 2-16,4 9 8 0,-2 6-7 15,1 3 2-15,-1 0-3 16,2 0 9-1,5-1-10-15,4-8-7 0,7-2 3 16,0-6-1-16,0-2-2 16,9-5 0-16,18-5-4 15,4-9 1-15,7-9 3 16,5 0-2-16,-1 0 2 16,-3-8-2-16,-5-8-2 0,-5 0-30 15,-9 1-34 1,-2 0-68-16,-9 1-149 0</inkml:trace>
  <inkml:trace contextRef="#ctx0" brushRef="#br0" timeOffset="4349.78">20877 11392 284 0,'0'0'35'0,"0"0"-34"0,0 0 0 16,0 0 8-16,0 0 5 16,0 0-7-16,33 84-5 15,-33-80 2-15,0-2-3 16,0-2 6-16,0 0 36 15,0 0-12-15,-11-2-27 16,-3-4 10-16,3-2-4 16,5 1 9-16,1 1-10 0,0-1-4 15,5-2 2 1,0-6 2-16,0-1 0 0,5-4-4 16,13-7-5-1,0 0 1-15,2-5-2 0,2-3 6 16,-4-4-5-1,-3 0 0-15,-4 1 4 0,-5 3-8 16,-4-4 8-16,-2 5-1 0,0 0-1 16,-6 2-2-1,-13 1 0-15,-4 4 2 16,-1 6-2-16,4 9 0 16,4 9 5-16,8 3 11 0,-1 1-10 15,4 34 0 1,-2 16-5-16,7 18 2 0,0 13-1 15,0 2 2 1,0 0-2-16,14-3 9 16,1-9-3-16,1-12-8 0,-1-13 0 15,4-5 3 1,0-15-2-16,-1-4-2 16,3-9 2-16,-2-11-4 15,2-3 2-15,-1 0-14 0,-1-6 6 16,4-13-3-1,-1-4-23-15,-2 2 8 0,0 0 2 16,-2 1 19-16,-7 0-13 0,-4 2-9 16,-3 0 23-1,-2-2-2-15,0 1 7 0,-2 4 0 16,0 1 0 0,0 8 21-16,0 6 9 0,0 0-19 15,4 6-3 1,2 18 20-16,3 10 4 15,1 4-11-15,0-2-15 16,1-3 2-16,5-8-8 16,-1-6-1-16,1-11 0 15,1-8-9-15,-3 0-30 0,-3-13-44 16,-5-20-66-16</inkml:trace>
  <inkml:trace contextRef="#ctx0" brushRef="#br0" timeOffset="4505.47">21220 11195 288 0,'0'0'269'15,"0"0"-263"-15,0 0-6 16,0 0 4-16,0 0-8 16,0 0-7-16,-7-2-53 0,30 2-34 15,3 12-57-15</inkml:trace>
  <inkml:trace contextRef="#ctx0" brushRef="#br0" timeOffset="5409.62">21542 11430 306 0,'0'0'143'15,"0"0"-119"1,0 0-20-16,0 0 29 0,0 0-4 16,0 0-16-16,29 42-12 15,-13-42-1-15,3 0 0 16,0-16 11-16,-5-12-5 15,-5-4-1-15,-7-2-5 16,-2 1-4-16,0 7-10 16,-16 10 9-16,-6 8-3 15,-5 8 8-15,-2 0-4 0,0 22 5 16,0 14-1 0,4 9 4-16,8 3-4 0,3 2 2 15,12-4 1 1,2-6 0-16,0-6-3 15,25-10 2-15,6-5-2 16,2-14 0-16,5-5 2 0,1 0-4 16,-4-28-1-1,-6-8-10-15,-5-5-2 0,-8-9-30 16,-5 3 21-16,-7 2 5 16,-4 16 19-16,0 8 7 15,0 16 21-15,0 5 4 0,0 0-7 16,0 0-8-1,0 11-14-15,0 11 2 0,0 7-3 16,10-1-4 0,0 0 4-16,6 1-1 15,0-4-1-15,0-3-4 0,-3-8 4 16,0-6 0 0,-2-6-6-16,-2-2-2 0,0-2-2 15,-4-21-1 1,-3-15 10-16,-2-4-28 0,0-1 21 15,0 0 1 1,0 12 7-16,0 8 12 0,0 13 6 16,0 7 5-16,0 3-2 0,-2 0-17 15,2 0 7 1,0 19-8-16,0 9-2 16,8 1-1-16,5 1 3 15,1-5-3-15,1 0 0 0,-1-5-10 16,-5-6-42-1,0-7-39-15,0-2-26 16</inkml:trace>
  <inkml:trace contextRef="#ctx0" brushRef="#br0" timeOffset="6160.21">21882 10870 489 0,'0'0'40'16,"0"0"-40"-16,0 0 0 16,0 0 22-16,50 129-11 15,-18-64-1-15,-6 10-6 16,-3 5-4-16,-10 2 1 0,-1-4 2 16,-6-7-3-16,-1-15 0 15,-1-16 1-15,0-16-1 16,0-11 0-16,4-13-1 15,1 0-3-15,1 0-7 16,9-15 10-16,0-3 1 16,4 1-11-16,-1 2 9 15,1-2-2-15,-6 2-3 0,1 1 0 16,-1-7-1 0,2 0 8-16,-6-6-2 0,1-7 2 15,-8-3-17 1,0-3 15-16,-1 1-12 0,-5 8-11 15,0 12-4 1,0 11 29-16,0 8 15 0,0 0 21 16,-13 2-7-16,-3 19-22 15,1 2-6-15,4 5-1 16,6 3 0-16,0 5 0 16,5 6 0-16,0 2 0 15,0-7 0-15,0-3 0 16,8-15 0-16,9-7-2 15,3-8-4-15,0-4 0 16,-2 0-16-16,0-18-7 16,-3-16-20-16,-4-12 35 0,1-5-31 15,-1 0 18-15,-3 6 2 16,2 13 25 0,-4 10 17-16,-1 12 24 0,-1 5 9 15,2 3-17 1,6 2-13-16,8 0 2 0,4 2-18 15,8 19 12-15,3 8 1 16,2 7-10-16,-6 3 3 16,-8 4 10-16,-9-2-8 15,-14 0 6-15,0-4-9 16,-8 1 5-16,-27-7 1 0,-9-4-12 16,-7-6 1-1,-2-8-4-15,-1-11-4 16,7-2-28-16,11 0-35 15,14 0-55-15,5 0-209 0</inkml:trace>
  <inkml:trace contextRef="#ctx0" brushRef="#br0" timeOffset="16624.14">23700 413 260 0,'0'0'74'15,"0"0"-57"-15,0 0-2 0,0 0 29 16,0 0 2-16,0 0-15 15,0 0-12-15,0-14-12 16,0 14 5-16,0 3 1 16,0 14 6-16,0 9 0 15,0 8-5-15,4 10-2 16,3 8 0-16,-3 4-7 16,0-1 0-16,1-5-4 15,-1-4 5-15,1-7-6 16,2-2-3-16,-5-5 3 0,2-5 1 15,-2-12-1 1,1-3-2-16,-1-12-7 16,2 0 3-16,-2 0-15 0,-2-2-1 15,0-14-3-15,0-10 22 16,0-5-13-16,0-6 7 16,0-3-12-16,-11 1 18 15,1 2-2-15,0-3-2 16,3 2 7-16,5-4 2 15,-4 7 0-15,4-1 1 16,0 0 0-16,2-1 9 0,0-1 3 16,0-2-14-1,10 1 0-15,13 2 2 0,4 8-3 16,0 7 0 0,-4 8-2-16,2 5 2 0,-5 9 0 15,-2 0-3 1,0 4 3-16,-5 19 12 0,-3 2 0 15,-10 7 0-15,0 5-8 16,-19 5 4-16,-10 4 0 16,-4 0-7-16,-3-2 0 0,5-2 3 15,0-8-3 1,8-10-2-16,8-8 0 16,4-7 0-16,4-6-30 15,5-3-47-15,2 0-70 0</inkml:trace>
  <inkml:trace contextRef="#ctx0" brushRef="#br0" timeOffset="16886.08">24018 435 374 0,'0'0'36'0,"0"0"-34"16,0 134 3-1,0-82 14-15,0 0 21 0,0-1-12 16,0-6-18-16,0-10-10 16,5-7-5-1,3-10-20-15,2-10-52 0,3-6-44 16</inkml:trace>
  <inkml:trace contextRef="#ctx0" brushRef="#br0" timeOffset="17380.14">24370 234 275 0,'0'0'63'16,"0"0"-59"-16,0 0 6 15,-36 111 36-15,9-65-3 16,-6 4-17-16,-5 3-16 16,-1-2 2-16,0-1 4 15,8-9-6-15,9-14-3 16,13-10-7-16,4-14 4 15,5-3-4-15,0 0-7 16,0 0 0-16,0 0 5 16,0 0-8-16,0 0 1 15,0-3 9-15,5-1 15 0,2-2-14 16,0 6 1-16,1-3-2 16,1 3 0-16,3 0 0 15,1 0 0-15,5 0 0 16,7-4 6-16,4 0 1 15,8-2-5-15,7 2 6 16,4 4 6-16,-4 0-4 16,-7 0-3-16,-5 6-5 0,-10 9 3 15,-6 7-4 1,-3-1 0-16,-2 4-1 0,-4 3 0 16,0-2-3-1,-5 1-19-15,0-8-67 16,7-7-85-16</inkml:trace>
  <inkml:trace contextRef="#ctx0" brushRef="#br0" timeOffset="34500">30765 563 174 0,'0'0'38'0,"0"0"-22"16,0 0 16-16,0 0 14 0,0 0 18 15,0 0-18-15,0 0-14 16,0 0-9-16,-5-25 8 16,5 22-7-16,0-1-14 15,0 4-1-15,0 0 8 16,0 0-8-16,0 0 2 15,0 0-8-15,0 0 1 16,0 13-4-16,0 14 2 16,0 17 3-16,3 11 6 15,-1 2-4-15,2 2-3 16,-4-9-3-16,0-4 7 16,0-2 0-16,-4-4-8 15,-9-1 3-15,-8-6 0 16,-1-2-2-16,-1-8-1 15,8-10-6-15,1-11-1 16,3-2 5-16,-4-5-9 16,1-20-19-16,-1-1 6 0,8-1 24 15,5 5 0-15,2 10-19 16,0 5 17-16,0 4-3 16,0 3 5-16,0 0 6 15,9 0-6-15,2 0-1 16,5 6-2-16,1 16 3 15,4 8 0-15,4 10 3 16,-4 9 3-16,2 5 4 16,-3-2-2-16,-5-3-2 0,-3-6-2 15,-3-7-4-15,-5-2 3 16,-4-3-3 0,0-8-20-16,0-1-24 0,0-4-84 15,0-9-56-15</inkml:trace>
  <inkml:trace contextRef="#ctx0" brushRef="#br0" timeOffset="35059.78">31072 884 316 0,'0'0'43'0,"0"0"-42"16,2 144 12 0,11-88 29-16,1-1-2 0,-3-5-15 15,1-10-18 1,-4-4 6-16,-5-10-6 0,-1-8-3 15,0-6 2 1,-2-10-3-16,0-2 7 0,0 0 16 16,0-24-5-16,-7-18-21 15,-17-19-5-15,-1-12 0 16,-4-16 3-16,2-5 0 16,8-2-2-16,5 10 3 15,9 14-5-15,5 16 6 16,0 15 3-16,17 13-3 15,0 9-2-15,5 10 2 16,3 7 0-16,2 2-1 16,0 0-3-16,-6 21 2 15,-2 15 2-15,-11 12 0 0,-8 10 15 16,0 6-6 0,0 2-6-16,-24 2-1 0,-10-2 0 15,1-5 1 1,2-11-3-16,11-17 1 15,11-12-3-15,4-11-4 16,5-6-31-16,0-4-50 0,5 0-7 16,22-13-67-1</inkml:trace>
  <inkml:trace contextRef="#ctx0" brushRef="#br0" timeOffset="35399.67">31208 1087 189 0,'0'0'13'0,"0"0"0"16,0 0 6-16,0 0 2 16,0 0 9-16,0 0 9 15,107 14-8-15,-98-14-27 16,-7-6 33-16,0-6-4 16,-2-2-15-16,0-7-16 15,0 1-2-15,0 0-17 16,-6 4 14-16,1 8-4 15,3 7-7-15,-4 1 14 16,0 1 14-16,-4 22-7 16,-1 8-2-16,1 8-3 0,-1 1 11 15,5-5 3 1,4-2-3-16,2-7-13 0,0-4 0 16,0-3 0-1,6 2-22-15,15-3-23 0,0-4-17 16,6-2-9-1,6-6-207-15</inkml:trace>
  <inkml:trace contextRef="#ctx0" brushRef="#br0" timeOffset="36021.11">31594 1117 7 0,'0'0'328'15,"0"0"-250"1,0 0-74-16,0 0 1 0,0 0-2 15,0 0-1 1,-132 2 1-16,112 30-1 0,4 6-2 16,3 4 0-16,7-2 4 15,3-6-4-15,3-6 4 16,0-10-3-16,0-6 6 16,11-8-2-16,0-4 0 15,7 0 2-15,3-21 14 16,0-18 9-16,2-17-29 15,-3-10-1-15,-7-8-2 16,-4-3-6 0,-6-7 4-16,-3-3-1 0,0-2 4 15,-3 10 1-15,-8 17 1 0,4 25 11 16,3 20 7 0,0 11 9-16,2 6-15 0,2 0-12 15,0 15 2 1,0 23-4-16,0 18 2 0,8 14 1 15,3 8 2 1,3 6-1-16,-5 0-1 16,-1-5-2-16,4-11 1 15,-3-12 0-15,1-16-2 0,4-10 1 16,-1-12 0-16,6-11 0 16,-2-7-7-16,1 0 2 15,5-8 1-15,-6-15 4 16,-1-1 1-16,-3 8 2 15,-7 8-3-15,-4 6 0 16,1 2-3-16,0 0 0 16,3 6 3-16,3 6 7 15,0 6-1-15,4 2 1 16,-2 3 3-16,3 0-2 16,-1 1-4-16,-4-2-2 15,0-2-2-15,0-5-3 0,-3-10-48 16,3-5-74-16,1 0-83 15</inkml:trace>
  <inkml:trace contextRef="#ctx0" brushRef="#br0" timeOffset="36163.19">31825 869 358 0,'0'0'179'0,"0"0"-179"0,0 0 0 16,0 0-4-1,0 0-29-15,0 0-81 16,-9-5-121-16</inkml:trace>
  <inkml:trace contextRef="#ctx0" brushRef="#br0" timeOffset="36919.65">32109 1058 248 0,'0'0'51'0,"0"0"-37"16,0 0 13-16,0 0-16 16,-90 113 3-16,81-77 1 15,4 2-13-15,5-1 2 16,0-10 8-16,0-7-12 15,3-10 0-15,13-5 1 16,-1-5 6-16,5 0 1 0,-2-23 15 16,2-21 9-1,0-20-30-15,1-14-2 0,-11-5-4 16,-3-6 4 0,-5-10-4-16,-2-1 3 0,0 6-6 15,0 16 7 1,0 21 14-16,0 24 9 0,0 16 0 15,0 11-5 1,0 6 2-16,0 0-20 0,0 2-10 16,0 26 8-16,0 15 2 15,0 24 11-15,2 16-6 16,3 11-4-16,-3 2 2 16,1-4-3-16,1-12 1 15,5-16 1-15,6-19 5 0,1-17-6 16,2-16-1-1,2-10-1-15,0-2 1 0,-1-14-2 16,2-18-3 0,-3-2-18-16,-7 1-20 0,-3 15 31 15,-5 8 12-15,-3 10 2 16,0 0 0 0,0 3 3-16,0 19 6 0,-7 6-2 15,3 3-2-15,2 2-1 16,2-3 4-16,0-2-3 15,0-2 10-15,10-2-6 16,2-6-11-16,1-3 5 16,-1-8-5-16,-1-7-2 15,2 0 2-15,1-7 0 16,1-26 5-16,-9-5 1 0,-3-4 1 16,-3-2-7-1,0 8 0-15,-5 4-15 16,-10 9-5-16,-1 12 0 15,-1 2-5-15,0 9-8 16,9 0-43-16,-5 0-89 16</inkml:trace>
  <inkml:trace contextRef="#ctx0" brushRef="#br0" timeOffset="37469.76">32674 378 206 0,'0'0'146'16,"0"0"-123"-16,0 0-23 15,0 0 8-15,0 0 28 16,0 0 28-16,21 45-45 16,-15-16 7-16,-4 13-2 15,-2 6-1-15,0 9-16 0,0 6-4 16,-6-8-1 0,-2-6-2-16,8-15-1 0,0-13 1 15,3-4-5 1,10-9 1-16,6-6-6 0,-2-2 6 15,1 0-2 1,4-21 6-16,-8-2-9 0,1 2-2 16,-4 9-7-16,-4 12 16 15,-3 0-4-15,3 0-5 16,-3 12 11-16,-4 11 10 0,7 4-1 16,-4 10 7-1,5 7 5-15,13 3 2 0,-6 6-4 16,7 7-7-1,1 1 5-15,-10 0 3 0,-9 0-13 16,-4-1-1-16,0-1-3 16,-22-3-3-16,-16 0-22 15,-11-5-23-15,-9 4-53 16,-16-7-282-16</inkml:trace>
  <inkml:trace contextRef="#ctx0" brushRef="#br0" timeOffset="38540.26">30663 2260 330 0,'0'0'40'0,"0"0"-36"15,0 0 22-15,0 0-7 16,4 148 5-16,-27-90-5 15,-6 6-4-15,0 1 0 16,-4-3 0-16,2-8 0 16,4-10-9-16,4-10-5 15,8-14 1-15,7-6-1 16,3-10 0-16,5-4-1 0,0 0 0 16,0-6-5-1,7-20-9-15,14-6 9 0,6 0 5 16,0 8 2-1,-9 8-1-15,-5 10-1 0,-1 6-11 16,-1 0 11-16,2 23 5 0,3 14 8 16,-1 13 0-1,5 4-3-15,1 6 4 16,-4 1-3-16,-1-4-4 16,-5-1-1-16,-7-7-4 0,-4-7-1 15,0-7-1 1,0-12 0-16,0-9-21 15,0-8-27-15,-6-6-83 16,6 0-85-16</inkml:trace>
  <inkml:trace contextRef="#ctx0" brushRef="#br0" timeOffset="39040.3">30842 2779 249 0,'0'0'46'15,"0"0"-27"-15,0 0 19 16,0 0-12-16,43 126 3 16,-39-87-9-16,-1-4-18 0,-3 0 3 15,0-5 1 1,0-5 3-16,0-8 2 0,0-9-8 15,0-6 3 1,0-2 2-16,0 0 7 0,0-4 16 16,2-19-17-16,-2-14-5 15,0-10-3-15,0-9-2 16,-2-8-8-16,-11-10-2 16,1 0-12-16,10 8-1 15,2 10 15-15,0 19 1 16,20 11 2-16,7 8-3 15,0 11 4-15,-1 1 0 0,-6 6-6 16,1 0 3 0,-9 6 3-16,-3 17 4 0,-6 10 13 15,-3 5-16-15,0 3 9 16,-14 4-1 0,-15-3-7-16,-2 0 4 0,-4-8-2 15,3-1 0-15,3-12-3 16,7-4 3-16,7-11-8 15,6-5-10-15,9-1-61 16,0 0-121-16</inkml:trace>
  <inkml:trace contextRef="#ctx0" brushRef="#br0" timeOffset="39409.75">31041 3003 327 0,'0'0'15'16,"0"0"-7"-16,0 0 22 16,0 0-7-16,0 0-3 15,0 0 10-15,114-24-20 0,-97 2-1 16,-3 0-3 0,-3-1-4-16,-7-1 1 0,-2 3-2 15,-2 0 2 1,0 8 2-16,0 3 6 0,0 4-7 15,-10 4 1 1,-6 2 11-16,0 0-1 16,3 6-13-16,-3 17 1 15,0 2 0-15,6 5 7 0,3 0-7 16,3 0 5-16,4 0-5 16,0-3-3-16,0-4-2 15,8 0-20-15,13-6-15 16,3-2-21-16,7-7-24 15,0-6 5-15,5-2-44 16</inkml:trace>
  <inkml:trace contextRef="#ctx0" brushRef="#br0" timeOffset="39999.72">31397 2909 292 0,'0'0'156'15,"0"0"-129"-15,0 0-14 16,0 0 4-16,0 0-16 15,0 0 4-15,-107 57-3 16,99-27 0-16,4 3-2 0,0 2-1 16,4-5 1-16,0-5 0 15,0-10-3-15,0-9-13 16,10-6-2-16,3 0 8 16,1-17 9-16,-1-20 1 15,1-16 5-15,-1-9-5 16,-5-6 0-16,-1-10-8 15,-7-9 3-15,0-5-2 0,0 9-29 16,0 18 34 0,-2 27 2-16,-1 18 39 0,1 18-10 15,0 2-19-15,0 0-10 16,2 10-2 0,0 16 2-16,0 14 6 0,6 15 3 15,13 11-6-15,-4 10-3 16,1 8 6-16,-3 3 0 15,-4-7 3-15,0-15-4 16,2-13-3-16,3-18 3 16,-1-15-3-16,3-9-2 0,-3-10-2 15,1 0-3 1,-4-12 5-16,3-20 8 0,1-10-8 16,-1-4-10-1,-1 7-10-15,-3 13-3 0,-5 13 23 16,-4 10 0-1,0 3 8-15,0 4-8 0,0 25 0 16,0 7 16-16,0 5 9 0,0-1-19 16,4-3-1-1,5-11-3-15,3-8-2 0,-2-9-5 16,2-8-18 0,-5-1-12-16,-3-6-60 0,0-24 10 15,-4-14-162 1</inkml:trace>
  <inkml:trace contextRef="#ctx0" brushRef="#br0" timeOffset="40119.65">31614 2707 262 0,'0'0'196'0,"0"0"-196"16,0 0-31-16,0 0 14 16,0 0-48-16,0 0-88 15</inkml:trace>
  <inkml:trace contextRef="#ctx0" brushRef="#br0" timeOffset="40861.82">31916 2944 34 0,'0'0'342'0,"0"0"-336"16,0 0-6-16,0 0 9 15,0 0 2-15,-131 19 10 16,111 14 3-16,2 3-14 0,7 2 3 16,6 0-5-16,5-4-4 15,0-7-4-15,0-10-2 16,5-11-13-16,9-6 7 16,1-2-2-16,3-34 10 15,-2-18-2-15,-1-14 2 16,-4-16-37-16,-6-13-6 15,-5-13 22-15,0-14-25 16,-14-9-33-16,-8 13-1 16,4 26 49-16,10 31 31 0,2 33 125 15,6 24-74-15,0 6-38 16,0 27-1 0,14 27 31-16,4 13-15 0,2 14-10 15,0 7-11-15,-2 6 7 16,0 5-1-16,-3-7 4 15,-1-10-8-15,-1-14-8 16,-1-14 2-16,-4-11-3 16,3-15 3-16,-1-7-3 15,-2-13-3-15,-1-6 1 16,1-2-9-16,4 0-32 0,1-15 3 16,5-10 1-1,0 6-3-15,-4 5-25 0,-6 7 67 16,-8 7 24-1,0 0 33-15,0 0 1 0,0 11-24 16,0 8-8 0,-8 6 6-16,-4-2 1 0,3 4-4 15,7-4-12-15,2-2-9 0,0-3 0 16,0-8 7 0,2-2-7-16,7-6-7 0,3-2-1 15,3 0 0 1,-1-17 3-16,1-18-3 15,-5-7-1-15,-4-8-37 16,-6-3 10-16,0 8-29 16,-6 4 7-16,-6 15 45 0,-7 14 2 15,0 10 3-15,-4 2 0 16,-1 8-6-16,2 19-71 16,6 10-64-16</inkml:trace>
  <inkml:trace contextRef="#ctx0" brushRef="#br0" timeOffset="41059.78">32319 3266 181 0,'0'0'347'0,"0"0"-343"15,0 0 4 1,-23 129-2-16,7-101-6 15,1-6 4-15,-2-4-4 16,7-6-35-16,5-2-100 0,5-10-159 16</inkml:trace>
  <inkml:trace contextRef="#ctx0" brushRef="#br0" timeOffset="41322.08">32541 2635 143 0,'0'0'278'15,"0"0"-262"-15,21 130-15 16,-13-76 38-16,-4 3 4 15,-4-4-21-15,2 1-21 16,0-4-1-16,-2-4-6 16,3-6-30-16,1-11-77 15,5-6-89-15</inkml:trace>
  <inkml:trace contextRef="#ctx0" brushRef="#br0" timeOffset="41502.91">32411 3148 396 0,'0'0'94'0,"0"0"-94"15,0 0 1-15,0 0 5 0,0 0 2 16,0 0-1 0,132-25-7-16,-90 8-72 0,2-7-13 15,5-6-55 1</inkml:trace>
  <inkml:trace contextRef="#ctx0" brushRef="#br0" timeOffset="41670.26">32311 2534 379 0,'0'0'10'0,"0"0"-5"16,0 0-5-16,0 0 2 15,0 0-2-15,127 0 0 16,-78 3-54-16,5 12-89 0</inkml:trace>
  <inkml:trace contextRef="#ctx0" brushRef="#br0" timeOffset="42209.64">32857 2708 219 0,'0'0'144'15,"0"0"-132"-15,-116 86 3 0,93-51 16 16,8 5-12-1,7 4 6-15,5 0-20 0,3-2-5 16,0-5 0-16,9-9 0 16,10-10-4-16,6-8 1 15,0-10 0-15,2 0-2 16,0-9-7 0,-3-22 12-16,2-15 8 0,-3-11-8 15,-1-7-11-15,-4-8 8 16,-7-6-10-1,-6-8 11-15,-5-5 0 0,-9-1-15 16,-20 3-53-16,4 16 70 16,7 22 5-16,9 27 62 15,7 19-12-15,2 5-55 16,0 9-1-16,0 29 1 16,23 12 22-16,8 6-2 15,2 7 1-15,1-2-2 16,-3 4-3-16,-6 6 9 15,-10 0-1-15,-11 2-15 16,-4-5-6-16,0-10-1 16,-2-6-2-16,-5-12-24 0,5-10-33 15,2-7-52 1,11-18-87-16</inkml:trace>
  <inkml:trace contextRef="#ctx0" brushRef="#br0" timeOffset="42740.02">33454 2463 334 0,'0'0'148'0,"0"0"-121"16,0 0 0-16,0 0-10 0,0 0 8 15,0 0 6 1,-109 35-19-16,89-3-4 0,-7 8 8 16,4 9 2-1,4 5 6-15,3 4-6 0,3-1-15 16,8-4-1-1,5-5-1-15,0-5 1 0,3-5-2 16,21-10-9-16,-2-6 2 16,5-9 5-16,-5-4-25 15,-1-5 8 1,-4-4-16-16,-1 0-38 16,3 0-48-16,2-10-77 0</inkml:trace>
  <inkml:trace contextRef="#ctx0" brushRef="#br0" timeOffset="42900.07">33478 2929 471 0,'0'0'54'15,"0"0"-53"1,0 0 2-16,0 0-3 0,0 0 0 16,0 0-7-1,-31 48-35-15,29-42-17 16,2 3 4-16,0 1-42 15,0-5-108-15</inkml:trace>
  <inkml:trace contextRef="#ctx0" brushRef="#br0" timeOffset="43060.09">33478 2929 240 0,'61'110'313'0,"-64"-110"-276"15,3 0-29-15,0-1-8 16,0-5-47-16,21 0-42 16,10 0-22-16,7 3-180 0</inkml:trace>
  <inkml:trace contextRef="#ctx0" brushRef="#br0" timeOffset="43669.67">33494 2063 337 0,'0'0'74'0,"0"0"-61"16,0 0 29-16,0 0-18 0,0 0-13 16,0 0 10-1,55 60-11-15,-47-21 13 0,-6 6-4 16,-2 10-1-1,0-1 3-15,0-1-9 0,0-3-5 16,0-6-1 0,2-5-4-16,11-3 1 0,5-8-3 15,0 1-1-15,0-5 1 16,-3-2 0-16,1-6-2 16,1-10-7-1,4-6-19-15,1 0-8 0,3-2-21 16,2-17-4-16,-8 5-8 15,-3 5 22-15,-9 4 47 16,-7 5 17-16,0 0 62 16,0 0-6-16,0 18-44 0,0 14-13 15,0 11 16 1,0 11 1-16,0 4-14 0,4 2 7 16,0-1-1-1,-4-5 10-15,0-7-25 0,0-9-10 16,0-2-6-1,0-7-82-15,-15-5-215 0</inkml:trace>
  <inkml:trace contextRef="#ctx0" brushRef="#br0" timeOffset="44689.62">31016 4171 48 0,'0'0'391'0,"0"0"-377"16,0 0-10-1,2 110 14-15,-6-38 11 0,-27 9-5 16,-9-8-4 0,-1-2-5-16,6-11-10 0,2-12 1 15,6-12-2-15,9-14 0 16,5-12 0-16,6-7-4 16,3-3 17-16,-5 0 0 0,-3-17-17 15,2-7-7 1,1-4-11-16,5 4 14 0,4 4-22 15,0 6 20 1,0 1 6-16,2 6 5 0,13 1-4 16,5 4-2-16,0 2 1 15,7 4 0-15,-1 28 10 16,8 10 2-16,-1 8 11 16,-6 4-5-16,-4-2-5 15,-8-3 2-15,-8-7-6 16,-5-6-5-16,-2-7-4 15,0-4-8-15,0-8-15 16,0-9-25-16,0-3-48 16,0-5-70-16</inkml:trace>
  <inkml:trace contextRef="#ctx0" brushRef="#br0" timeOffset="44970.09">31320 4459 495 0,'0'0'25'15,"0"0"-23"-15,0 0 11 0,0 0 14 16,20 137-14-1,-18-87-7-15,0 7-5 16,-2-3 0-16,0-2-2 16,0-7-5-16,0-7-35 0,0-9-24 15,0-11-11-15,0-9-11 16,-6 0-112 0</inkml:trace>
  <inkml:trace contextRef="#ctx0" brushRef="#br0" timeOffset="45124.61">31217 4921 268 0,'0'0'112'0,"0"0"-68"0,0 0-32 15,0 0 11 1,0 0-11-16,0 0-3 0,82-32 0 16,-41 7-9-1,-1-1-44-15,-7-2-86 0</inkml:trace>
  <inkml:trace contextRef="#ctx0" brushRef="#br0" timeOffset="45290.1">31199 4311 92 0,'0'0'238'15,"0"0"-238"1,0 0 0-16,0 0 0 0,0 0 0 15,0 0-33 1,131 12-83-16</inkml:trace>
  <inkml:trace contextRef="#ctx0" brushRef="#br0" timeOffset="46365.49">31774 4716 248 0,'0'0'98'0,"0"0"-47"15,0 0 14 1,0 0-9-16,0 0-12 0,0 0-8 15,-118-68-12 1,107 68-6-16,-1 0-3 0,4 0-15 16,-1 8 0-16,-3 18 0 15,2 8 2-15,1 4-2 16,4-4-4-16,5-2 4 16,0-7 0-16,0-7-11 15,0-8 3-15,0-5-3 16,0-5 5-16,5 0-4 15,2 0-8-15,3-19 18 16,6-16 3-16,4-11-3 0,0-6-2 16,3-7-12-1,-4-2-1-15,-5-3-14 16,-5-2 10-16,-3 11-8 16,-4 13-9-16,-2 18 36 0,0 18 29 15,0 6 6 1,0 0-21-16,0 6-11 0,0 18 2 15,0 13 5 1,0 4 9-16,0 8-16 16,0 5 7-16,0 0-6 15,0-1 1-15,0 2-5 0,0-7-5 16,0-4-16-16,0-5-74 16,8-11-96-16</inkml:trace>
  <inkml:trace contextRef="#ctx0" brushRef="#br0" timeOffset="47180.27">32186 4359 66 0,'0'0'349'16,"0"0"-304"-16,0 0-37 16,0 0 26-16,0 0 7 15,-120 155-17-15,100-97-5 16,2 4 1-16,2 2-10 16,3-3-2-16,4-9-5 15,7-9 2-15,2-11-5 0,0-5-8 16,13-11 8-1,10-3-1-15,1-7-5 0,2-3-5 16,3-3 5 0,0 0-6-16,-4-15 12 0,0-7-2 15,-5-7 4-15,0-8 11 16,-2-8-7-16,-3-7-2 16,1-9-3-16,-5-3 1 0,-3 2-2 15,0 8 0 1,-4 7 2-16,-4 10-1 15,0 4-1-15,0 3 0 16,0 2 1-16,0 0 1 16,0 0-2-16,0 0-5 0,0 6 2 15,0 8-8-15,0 10 6 16,0 4 1-16,0 2-9 16,-4 26 13-16,0 12 6 15,-2 14 0-15,4 6-1 16,2 6 2-16,0 2-6 15,0-1 1-15,14-3-2 16,-3-4 6-16,1-6-5 0,-2-4 0 16,-3-7-1-1,-1-13 1-15,2-9-1 0,-2-10-3 16,3-9-15 0,-3-2 0-16,4 0-12 0,-1-24-2 15,1-10 23 1,2-3 9-16,-1 2-26 0,0 4 24 15,-5 12 2 1,-1 6 34-16,-5 7 0 0,0 4-4 16,0 2 9-16,0 0-6 15,0 0-22-15,0 8-9 16,0 13 2-16,5 4 5 16,3 7 3-16,3-1-11 15,5-1-1-15,-1-6 2 0,4-7-2 16,-1-6-10-1,-1-9-31-15,-1-2-11 0,6 0-55 16,-2-30-102 0</inkml:trace>
  <inkml:trace contextRef="#ctx0" brushRef="#br0" timeOffset="47319.89">32531 4382 504 0,'0'0'38'0,"0"0"-38"16,0 0-11-16,0 0 11 16,0 0-45-16,0 0-160 15</inkml:trace>
  <inkml:trace contextRef="#ctx0" brushRef="#br0" timeOffset="47967.99">32781 4760 213 0,'0'0'81'15,"0"0"-27"-15,0 0-13 16,0 0-11-16,0 0-11 16,114-101-4-16,-114 59-11 15,0 9-4-15,-11 1 0 16,-12 6 5-16,3 7 0 15,0 8-4-15,-2 11 3 16,4 0 2-16,-6 14 9 16,1 22-13-16,7 12 0 0,-1 6-1 15,11 2 6-15,3-1-7 16,3-8-1-16,0-2 1 16,20-11 1-16,5-12-1 15,1-11-5 1,1-8-6-16,4-3 9 0,-2-12-22 15,-2-23 0-15,-3-11-8 16,-1-6-24-16,-5 0-6 16,-7 4 11-16,-5 8 51 15,-6 13 1-15,0 10 41 0,0 11-17 16,0 6 10 0,0 0 6-16,-2 6-25 0,-2 19-12 15,1 12-1 1,3 3 11-16,0 4 3 0,0 2-5 15,0-2 7 1,0-5 9-16,0-9-13 0,3-14-12 16,15-8-3-16,1-8-1 15,2 0-2-15,3-26-1 16,0-10-15-16,3-9 19 0,-4-1-16 16,-3 10-1-1,-11 11 17-15,-7 12 9 0,-2 13 7 16,0 0-5-1,0 0-3-15,-7 20 8 16,3 6-15-16,2 4-2 0,2-2-3 16,0-6-18-16,0-6-42 15,0-5-11-15,4-7-9 16,0-4-92 0</inkml:trace>
  <inkml:trace contextRef="#ctx0" brushRef="#br0" timeOffset="48380.37">33115 4265 73 0,'0'0'462'0,"0"0"-455"0,0 0 2 16,0 0 4-1,0 0 17-15,0 0-27 0,6 44 1 16,15 6 4-1,-1 10 6-15,-7 10-10 0,-1 2 3 16,-8 3-5-16,-2-7 2 0,3-6-4 16,1-12-3-1,-1-10 3-15,2-14 1 0,-3-11-1 16,-4-9 0 0,2-6-1-16,-2 0 1 0,0-12 0 15,0-12-12 1,-4-9 9-16,-5 0-2 0,2-4 3 15,1 1 2 1,6 4 5-16,0 2-3 0,0 6-4 16,4 2 7-16,9 4-5 15,7 2 0 1,7 2 2-16,2 3-4 16,7 4-8-16,-7-1-16 0,0 5-32 15,-2 3-101 1,-3 0-212-16</inkml:trace>
  <inkml:trace contextRef="#ctx0" brushRef="#br0" timeOffset="48799.6">33347 4751 275 0,'0'0'81'0,"0"0"-43"16,0 0 31-16,0 0-14 15,0 0-20-15,0 0-27 16,69-19 7-16,-42-10-15 0,-2-7-18 16,-6 1-28-1,-3 1-20-15,-7 2 2 0,-7 4 38 16,-2 7 26-1,0 7 2-15,-9 9 32 0,-11 5 41 16,-5 0-58 0,-3 9 0-16,1 16 10 0,5 7 0 15,6 2-5-15,3 4-8 16,2 4 7-16,1-3-15 16,6 3-4-16,4-7-2 15,0-5 0-15,0-3 0 16,6-11-7-16,13-6-27 15,1-10 3-15,9 0-34 16,4-3-81-16</inkml:trace>
  <inkml:trace contextRef="#ctx0" brushRef="#br0" timeOffset="49370.66">33578 4048 165 0,'0'0'128'15,"0"0"-123"1,0 0-3-16,0 0 39 0,0 0-4 15,0 0-11 1,25 98 6-16,-25-52 3 0,0 3-15 16,0-1 13-16,0-2-19 15,0-2 0-15,0-4-14 16,0-3 1-16,0-4-1 16,7 0 2-16,4-3-2 15,0-4 0 1,2-6-10-16,1-7-6 0,1-8-31 15,-1-5-20-15,-1 0-6 16,1-7-10-16,-1-12-11 16,-1-4 20-16,-6 8 74 15,-2 6 16-15,-4 8 119 16,0 1-50-16,0 4-36 16,0 22-31-16,0 8 5 0,0 6 5 15,0 6-2 1,0 4 0-16,0 9-6 0,0 3 4 15,5 4 2 1,-5-6-11-16,0-4-9 0,0-10 0 16,-19-8-6-16,-2-4 0 15,-6-2 0-15,-11-1-14 16,-13 0 2-16,-14 4-12 16,-13 2-19-16,-2 10 9 15,2-6-88-15</inkml:trace>
  <inkml:trace contextRef="#ctx0" brushRef="#br0" timeOffset="54850.15">30190 2619 135 0,'0'0'74'0,"0"0"-30"16,0 0-13-16,0 0-9 0,0 0 3 15,0 0-5-15,0 0-14 16,0-18 2-16,0 16-6 16,0 2 5-16,0-3-6 15,0 3 0-15,0 0 4 0,0 0 5 16,0 0-9-1,0 0 9-15,0 0-2 0,0 0 11 16,0 0-1 0,0 0-7-16,0 0 4 0,0 0-2 15,0 0-7-15,0-1 2 16,0 1-4 0,0-3 8-16,0 3-3 0,0 0-4 15,-3 0 2-15,-3 0 7 16,-3 0-12-1,-2 0-2-15,-2 0-1 0,-1 0 1 16,3 0 0-16,4 4-5 16,5 1 5-16,2-4 0 0,0 4-1 15,0-4 0 1,0 4 1-16,0-1 0 0,0 2 0 16,0 3-1-1,0 5 1-15,0 4 1 0,9 5 0 16,11-2-2-1,2 2 3-15,0 1-1 0,3-2-1 16,-4 3-1-16,-2 2 1 0,-3 1 0 16,-5 6 3-1,-5 2-6-15,-4 7 6 16,-2-3-3 0,0-4 0-16,0-3 2 0,0-6-1 15,-8-7 4-15,-1-4-4 16,-5-4 12-1,-1-3-5-15,-3-2 3 0,1-3-11 16,-6-1-1-16,3 0-6 16,5-3-17-16,1 0-15 15,5 0-24-15,3 0-2 16,6-4-34-16,0-12-87 16</inkml:trace>
  <inkml:trace contextRef="#ctx0" brushRef="#br0" timeOffset="55148.96">30230 2733 300 0,'0'0'86'0,"0"0"-81"15,0 0 1-15,0 0 26 16,0 0 1-16,0 0 2 0,44 120-16 16,-35-72 4-1,-1 0-3-15,-4-5-7 0,0-3-12 16,0-3 1-16,1-8-2 16,-1-7 0-16,0-8-12 15,2-8-19-15,-4-6-39 16,2 0-34-16,-2-13-20 15</inkml:trace>
  <inkml:trace contextRef="#ctx0" brushRef="#br0" timeOffset="55589.67">30401 2607 154 0,'0'0'71'16,"0"0"-55"-16,0 0 9 0,0 0 2 16,0 0 2-16,0 0 5 15,16 126-9-15,-23-88 11 16,-8 2-14-16,-6-2-3 0,2-2-11 16,1-4-1-1,5-1-1-15,3-8 2 0,8-6-5 16,2-6-1-1,0-7-2-15,0-1 0 0,0-3-1 16,0 0-6-16,0 0-6 16,0 0 2-16,0 0 9 15,2 0 2-15,12 0 2 0,-1 0 4 32,3 0-4-32,1 0-2 0,2 0 2 15,1 0-2-15,0 10 1 16,0 1 1-16,2 4 2 15,-2 0-2-15,-2-1 1 16,-1 3-3-16,-1-3 1 16,0-2 0-16,-3-3-1 0,0-2-1 15,-3-3-29 1,-3-4-92-16</inkml:trace>
  <inkml:trace contextRef="#ctx0" brushRef="#br0" timeOffset="71580.03">30187 904 55 0,'0'0'84'0,"0"0"-40"16,0 0-13-16,0 0-10 0,0 0 6 15,0 0-5 1,0 0-11-16,0 0-3 0,0 0-1 16,0 0 19-1,0 0-12-15,0 0-7 0,0 0 6 16,0 0 4-1,0 0-5-15,0 0 5 0,0 0-4 16,0 0 6 0,0 0-4-16,0 0-6 0,0 0 1 15,0 0 0-15,0-2-2 0,0-2 7 16,-4 0 1 0,0 0 0-16,-5 0 1 0,2-2-13 15,-4 2 0 1,-7 2-3-16,-2 2-1 0,-9 0 0 15,-2 0-6 1,0 6 6-16,6 6 0 0,7-4-6 16,7 0 6-16,5-3 0 15,4-4 0 1,2 4 0-16,0 0-5 16,0 7 5-16,0 6 0 15,0 4-3-15,12 4 3 16,7 2 2-16,0 5 0 15,1 0-4-15,5 2 3 0,-2-2-1 16,0-1 0-16,0 1-4 16,-5-5 4-16,-5 0 0 15,-6-2-1-15,-5-5 0 16,-2 0 1-16,0-3 0 16,0 0 1-16,-11-2 0 15,-6 0-1-15,-6-4 12 16,1-4-11-16,1-4-1 15,6-1 4-15,4-3-3 16,2 0-1-16,2 0-8 0,3 0-8 16,0 0-12-1,-1-4-39-15,5-2-27 0,0-2-93 16</inkml:trace>
  <inkml:trace contextRef="#ctx0" brushRef="#br0" timeOffset="71920.84">30228 986 88 0,'0'0'298'0,"0"0"-260"15,0 0-35-15,0 0-1 16,0 0 12-16,0 0 21 16,34 72-2-16,-24-31-26 0,1 5-6 15,-3-4 10 1,-2 0-6-16,-4-2-3 16,-2-7-2-16,0 1 0 15,0-9-7-15,-2-3-1 0,-10-7-37 16,6-8-18-1,6-7-17-15,0 0-1 0,0-11-99 16</inkml:trace>
  <inkml:trace contextRef="#ctx0" brushRef="#br0" timeOffset="72330.2">30413 946 274 0,'0'0'24'0,"0"0"-23"0,0 0-1 15,0 0 22-15,0 0-21 16,0 0 5-16,-34 92-3 16,23-52 11-16,0-1 12 15,-1-4-9-15,0 0 7 16,1-7-14-16,1-4-8 15,4-4 3-15,-1-4-4 16,5-8 0-16,2-2-1 0,0-6-2 16,0 0 0-1,0 0-8-15,0 0 10 0,4 0 10 16,7-4-5 0,3 2 1-16,1 2 3 0,6 0-5 15,1 0 8 1,2 5 2-16,-2 12-1 15,1 3-1-15,-4 0-4 16,0 0-3-16,1-2-1 16,-3 0-4-16,1 1-6 15,3-6-39-15,-4-2-115 16</inkml:trace>
  <inkml:trace contextRef="#ctx0" brushRef="#br0" timeOffset="101749.89">33441 760 110 0,'0'0'44'16,"0"0"0"-16,0 0-9 0,0 0-4 16,0 0 10-1,0 0-5-15,0 0-14 0,0-43-9 16,0 42 1-1,0 1 3-15,0 0-2 0,0 0-8 16,0 0 3-16,0 0-1 16,0 0-6-16,0 0-3 15,0 0 2-15,0 0 7 16,0 0 4 0,0 0-10-16,-2 0 10 15,-5 0 6-15,-7 0-7 16,-1 0-12-16,-5-3 2 15,-5 3-1-15,0 0-1 0,2 0 1 16,-2 0-1-16,2 0 2 16,1 8-2-16,0 7 0 15,-5 7 0-15,3 8 0 16,-5 2 0-16,0 8-3 16,4 0 3-16,0 0 1 15,8 0 1-15,8-6-2 16,9-2-3-16,0-1 3 15,5-3 0-15,21-2 0 16,8-6 0-16,-1-2 1 16,-2-4 2-16,-2-6-3 0,-4-3 1 15,-1 0-1-15,-4-5 0 16,-2 0-8 0,-7 0-10-16,-2 0-46 0,-1 0-17 15,0-10-94-15</inkml:trace>
  <inkml:trace contextRef="#ctx0" brushRef="#br0" timeOffset="102080.29">33439 720 177 0,'0'0'176'0,"0"0"-141"16,0 0-33-16,0 0 12 15,0 0-5-15,0 0-8 0,6 42 4 16,-2-4 9 0,1 2 3-16,1 4 0 0,2-2-12 15,-6 1 3 1,0 1-5-16,-2 1 0 15,0 2-3-15,0-3 0 16,0 1 0-16,-9-6 0 0,2-5-37 16,5-7-23-1,2-12-52-15,0-11-27 0</inkml:trace>
  <inkml:trace contextRef="#ctx0" brushRef="#br0" timeOffset="102500.05">33742 717 87 0,'0'0'70'15,"0"0"-54"1,0 0 9-16,0 0 17 0,-50 143-10 15,15-95-2-15,-5-2-12 16,6-2-14-16,-2-8 20 16,9-1 0-16,8-8-9 0,3-4-6 15,7-5-9 1,5-3 7-16,4-4-7 16,0-3-6-16,0-6 5 15,0-2-1-15,0 0 2 16,13 0 4-16,3 0 3 15,9 0 4-15,6 0 14 16,4 0-19-16,1 4 9 16,1 8 4-16,-1 0-17 15,-5 4 3-15,-6-4-3 0,-5 3 1 16,-11-4-3 0,2 1-6-16,-9 6-1 0,-2-1-1 15,5 2-67-15,-5-2-97 16</inkml:trace>
  <inkml:trace contextRef="#ctx0" brushRef="#br0" timeOffset="-204180.76">7535 479 158 0,'0'0'190'16,"0"0"-148"-16,0 0-38 0,0 0-2 16,0 0 18-16,0 0 21 15,0 0-18-15,0 0-8 16,0-28 6-1,0 28-2-15,0 0 2 0,0 0-13 16,0 0-7 0,0 0 6-16,0 10-4 0,0 10-2 15,0 5 4-15,0 4-4 0,0-1 4 16,-2-5-5 0,-3-8-2-16,0 1 2 0,3-3 3 15,0-4-3 1,2-3 0-16,0-6 2 0,0 0 2 15,0 0-2 1,-4-3-2-16,-1-16 3 0,-1-10-2 16,-1-13 2-16,4-1-3 15,-1-3-9-15,4 2 7 16,0-2-8 0,0 4 0-16,4 2 3 0,17 1 3 15,-1 6-4-15,0 0-2 16,2 7 5-16,-1 8 5 15,-2 6-2-15,-1 8-3 16,-3 4 2-16,-1 0 1 16,-7 12-11-16,-5 14 6 15,-2 10 7-15,0 6 10 0,-2 3-4 16,-19-8-5 0,0 2 0-16,-6-3 4 0,-4 2 3 15,-3 2-5 1,3-6-3-16,4-7 4 0,5-16-4 15,11-11-2 1,4 0 0-16,2 0-9 16,3 0-46-16,-2 0-36 15,4 0-74-15</inkml:trace>
  <inkml:trace contextRef="#ctx0" brushRef="#br0" timeOffset="-203766.97">7648 542 310 0,'0'0'20'16,"0"0"-20"-16,0 0 0 0,0 0 10 16,0 0 7-16,0 0-3 15,139 10 3-15,-115-10-7 16,0 0 12-16,-8 0-18 15,-5-6 2-15,1-1-6 16,-8-5 6-16,-2 4-2 16,-2-2-4-16,0 0 7 15,0 3-7-15,0 0-2 0,-8 3 2 16,-4 4 7-16,1 0-2 16,-3 0 1-1,3 0 1-15,-2 14-2 0,2 8-5 16,0 0-2-1,7 0 2-15,4 0 0 0,0-4-2 16,0-2 1-16,4 3 0 16,11-2-1-16,1 0 1 15,1-5-10-15,2-5-17 16,3-7-19-16,1 3-40 16,0-1-167-16</inkml:trace>
  <inkml:trace contextRef="#ctx0" brushRef="#br0" timeOffset="-203100.05">8196 445 336 0,'0'0'89'16,"0"0"-68"-16,0 0-11 16,0 0 7-16,0 0 0 15,0 0-17-15,-95 56-2 16,72-12 2-16,2 3 0 15,0 5 2-15,3-4-4 16,7-4 3-16,7-14-3 16,4-20-3-16,0-10-4 15,0 0 4-15,13-6 5 0,3-4 11 16,-1-6-2 0,8-18-5-16,-1-14-1 15,3-13-3-15,-6-2-7 16,-1-4 3-16,-5 2 4 0,-4 8-5 15,1 5 3 1,-6 13 2-16,0 14 5 0,-2 6-1 16,1 13-2-16,1 2 1 0,-2 4 1 15,1 0-4 1,1 0-3-16,3 0-10 16,-1 22 13-16,3 15 0 15,-1 11 4-15,-2 5 2 16,-2 8-2-16,1-5-4 15,3-8 0-15,6-16 2 0,3-16-2 16,4-7 0-16,1-7-7 16,-2-2 7-16,0 0 5 15,-4 0-5-15,-3 0 0 16,-2 0 2-16,-4-5-2 16,0-3 3-16,-1-2-1 15,-1-4-2-15,1 7 0 16,-1 1-8-16,0 3 3 15,-1 3-3-15,3 0 5 16,3 7-3-16,4 12 6 16,1 1 13-16,1 2-3 15,2 1-8-15,-4-5 0 16,-1-3-2-16,1-4 4 16,-6-4-4-16,1-4-9 15,0-1-3-15,-6-2 0 16,-1 0-37-16,-2-19-111 15</inkml:trace>
  <inkml:trace contextRef="#ctx0" brushRef="#br0" timeOffset="-202959.72">8573 335 353 0,'0'0'99'0,"0"0"-99"16,0 0-7-16,0 0 0 15,0 0-2-15,0 0-74 16,31-16-164-16</inkml:trace>
  <inkml:trace contextRef="#ctx0" brushRef="#br0" timeOffset="-201956.81">8820 389 275 0,'0'0'41'0,"0"0"-27"0,0 0 2 16,0 0 6-1,0 0 0-15,0 0-16 0,-73 128 4 16,66-94-5-1,3-6-4-15,2-8 0 0,2-2-1 16,0 1 1 0,0-6-2-16,0 1 2 0,2-10-3 15,9 0 1-15,-3-4-4 16,6 0 5-16,2 0 26 16,0-18-19-16,1-9 2 15,1-13-9-15,-3-7 1 16,-1 0-1-16,-5-4-4 15,-3 5 4-15,-4 6 1 16,-2 4-1-16,0 4 2 16,0 3 0-16,0 4 0 0,0 5 5 15,0 5-6 1,0 5 7-16,0 3 4 0,0 7-9 16,0 0 4-1,0 0-2-15,0 0 1 0,0 3-6 16,4 17 0-16,-2 14 2 15,0 11 9-15,0 3-7 16,2 4-2-16,3-6 0 16,1-6 0-16,6-8-2 15,4-14-5-15,0-6 5 0,2-5 0 16,-3-3-3 0,0-4 2-16,-2 0 1 0,1-3-1 15,-3-17 1 1,-5-5-10-16,0-2 10 0,-6 5 3 15,0 6-1 1,-2 8-2-16,0 4 1 0,0 4 5 16,0 0-4-16,2 0-2 15,3 0-7-15,1 14 7 16,4 7 0-16,3 2 3 16,-1 1-2-1,0-4 1-15,1-6-2 16,-1-1-1-16,1-4 1 0,0-3 0 15,1-2-2-15,-3-4 2 16,0 0 1-16,2 0 7 16,0-21-6-16,-1-12-2 15,-3-7 0-15,-7 6 3 16,-2 8-3-16,0 14 7 16,0 8-5-16,-15 4 9 15,-10 0-2-15,-2 16-5 16,-4 18-1-16,2 9-3 0,4-2-12 15,10-3-52 1,5-11-91-16</inkml:trace>
  <inkml:trace contextRef="#ctx0" brushRef="#br0" timeOffset="-200486.83">10783 217 101 0,'0'0'229'16,"0"0"-177"-16,0 0-14 15,0 0 2-15,0 0 10 16,0 0-17-16,0 0-17 15,7-17-6-15,-7 23-6 16,0 18 5-16,-13 13-5 0,-6 13-2 16,-2 11-1-1,-2 10-1-15,-1-3 0 16,1 1 0-16,6-10 2 16,-1-10-2-16,7-13 0 15,7-24-3-15,4-12 2 16,0 0-4-16,0-9-10 0,0 2-5 15,4-3 12-15,7-14 8 16,3-17 0-16,1-11-15 16,1-1 3-16,-3 3-2 15,-5 9-2-15,0 5 16 16,-4 4 2-16,0 3 0 16,-1 8 3-16,-3-2-3 0,2 4 5 15,0 2-5 1,0 8-2-16,2 3 0 0,-4 6-1 15,5 0 1 1,2 0-6-16,6 13 1 0,3 12 5 16,6 9 2-1,0 4-2-15,3 6 0 0,0 0 0 16,-4-6-1-16,-3-4 0 16,-5-8-2-16,-3-6 3 15,-6-3-4-15,-4-4-3 16,0-5 7-16,0-2 7 15,-20-3 5-15,-11-2 9 16,-3-1-13-16,-1 0 18 16,2 0-5-16,1 0-5 15,6 0-6-15,3-1-7 16,8 1-3-16,1 0 0 16,10 0-15-16,1 7-34 0,3 5-39 15,0-4-40 1,14-3-92-16</inkml:trace>
  <inkml:trace contextRef="#ctx0" brushRef="#br0" timeOffset="-200156.82">10995 431 108 0,'0'0'101'16,"0"0"-76"-16,0 0-15 15,0 0-3-15,85 124 21 0,-79-78 3 16,-1-3-14-16,-3-7-1 0,0-10-4 16,-2-15-4-1,2-8 3-15,-2-3 26 0,0 0 27 16,0-7 8 0,0-12-23-1,-6-9-48-15,-9-7 13 0,3-4-12 16,3-1-2-16,7 7 0 15,2 9-4-15,0 10-3 16,0 4 6-16,0-3-20 16,13 0-20-16,7-3-12 0,3-2-19 15,2-2-4 1,-2 6-43-16</inkml:trace>
  <inkml:trace contextRef="#ctx0" brushRef="#br0" timeOffset="-199652.51">11315 146 271 0,'0'0'148'15,"0"0"-138"-15,0 0-10 16,0 0 0-16,0 0 0 0,0 0 11 15,52 92-3 1,-38-38-7-16,-1 5 8 0,-2 3 8 16,-7-2-11-16,3 0-6 15,-7-5 3-15,0-13-1 16,0-13-2-16,0-12 1 16,5-13 1-16,-3-4-2 15,0 0-5-15,-2 0 4 16,0 0 1-16,4-9 5 15,1-4 8-15,1-9-13 16,10-11 0-16,-1-9-6 16,10-6 3-16,2 2-10 0,0 4 7 15,0 16 6 1,-10 10 0-16,-5 14 3 16,-2 2-3-16,-1 0 0 0,1 18 0 15,3 8 6 1,-2 5-2-16,4 7 1 0,2-1 2 15,-2 3-5 1,3-6 2-16,-5-8-2 16,1-4-2-16,-6-9 0 0,-1-12-15 0,-5-1-25 15,-2 0-63 1,0-22 1-16</inkml:trace>
  <inkml:trace contextRef="#ctx0" brushRef="#br0" timeOffset="-199524.59">11693 302 396 0,'0'0'55'16,"0"0"-54"-16,0 0 0 15,0 0-1-15,0 0-54 0,0 0-145 16</inkml:trace>
  <inkml:trace contextRef="#ctx0" brushRef="#br0" timeOffset="-198450.35">12089 313 216 0,'0'0'170'0,"0"0"-139"16,0 0 14-16,0 0 12 15,0 0-15-15,0 0-6 0,-13-83-20 16,10 83-8-16,-7 0-6 16,-11 28 4-16,-4 15-4 15,-4 11-2-15,5 5 0 16,4 0 0-16,9-5-2 16,6-10 2-16,5-10-8 15,0-12 6-15,2-13-7 16,21-7-16-16,0-2 10 0,1 0 1 15,-4 0 14 1,2-11-1-16,1-11-6 0,-4-4 5 16,-3 6 0-16,-5 3 4 15,-1 0-1 1,-6 7 0-16,-2 1 1 0,2 8-2 16,-1 1-10-16,1 0-4 15,5 8 7-15,2 6 3 16,7 4 4-16,0 0 1 15,2 0-1-15,2 0 0 0,0-2 0 16,-1 0 0-16,-2 1 0 16,4-3-14-16,-5-9-39 15,1-5 23-15,0 0 27 16,-4 0 2 0,3-14 2-16,-3-6 2 0,1-5 0 15,-1-10-1 1,1-7 3-16,-3-4-5 0,-1-2 9 15,-8 0-4 1,-2 0 1-16,-2-5 3 0,0-7-8 16,0-4 2-16,0 4-6 0,0 12 3 15,0 18 0 1,0 16 7-16,0 12-6 0,0 2 1 16,0 0-2-1,-2 0-12-15,0 2 12 16,-2 24 2-16,-4 10 9 15,4 7-6-15,4 0-2 0,0 3 6 16,0 9-5 0,0 4-3-16,2 6 2 0,8-4 2 15,5-8 1-15,1-10-1 0,-1-18-5 16,-3-9 0 0,-4-7-5-16,3-7-20 0,-1-2 12 15,3 0 13 1,2-25 8-16,5-13-8 15,3-5-1-15,-6-1-12 16,-3 11 9-16,-5 13-8 16,-5 10 12-16,0 10 0 15,-2 0 0-15,2 0-5 16,-4 4 0-16,0 17 5 16,2 10 13-16,2-3-13 15,5-1 2-15,-1-2 6 16,6-3 0-16,-3-5-7 15,-2 0 0-15,2-7-2 0,5-7-1 16,0-3 2-16,1-3 4 16,3-28-4-16,-2-10 2 15,-5-14-4-15,-2 0 1 16,-5 6 1-16,-6 14 4 16,0 6 3-16,0 14 18 0,-6 5 21 15,-13 8-11 1,-8 2-27-16,-6 9-8 0,-1 19-19 15,-1 16-53 1,-2 1-190-16</inkml:trace>
  <inkml:trace contextRef="#ctx0" brushRef="#br0" timeOffset="-195256.75">8210 1405 313 0,'0'0'37'16,"0"0"-31"-16,0 0 25 15,0 0 38-15,0 0-10 16,0 0-33-16,0-2 2 16,0 2 0-16,0 0 2 15,0-2-8-15,0 0-8 0,0-2-2 16,0-3 3 0,0-10-10-16,2-8-4 0,5-4-1 15,4-5-1 1,1 0 1-16,0 2-2 0,-1 2 2 15,1 6 0 1,-3 5-3-16,-3 6 3 0,-2 5 1 16,2 4 1-16,-4 4-2 0,-2 0-6 15,0 0 4 1,0 0-3-16,4 0-7 16,9 16 8-16,3 10 4 15,4 7 4-15,0 2-4 16,-2-1 1-16,-3-2 2 15,-4-6 0-15,1-6-2 0,-8-6 2 16,1-4-3-16,-5-4 2 16,0-4-2-1,0 1-1-15,0 1 1 0,0-1 0 16,0 3-1 0,0 4-36-16,-7-4-55 0,-7 6-134 15</inkml:trace>
  <inkml:trace contextRef="#ctx0" brushRef="#br0" timeOffset="-192360.02">11261 1077 423 0,'0'0'95'16,"0"0"-95"-16,0 0-3 15,0 0 3-15,0 0 5 16,0 0-1-16,0 112 0 16,6-68-4-16,0-6 0 15,1-10 2-15,3-6-2 0,-4-5 0 16,-2-10 2-16,-4-3-2 16,0-2 4-16,0-2-4 15,0 0 6-15,0 0 4 16,-14-13-1-1,-5-16-9-15,-1-9 0 0,5-6 14 16,5-4-13-16,8 2-1 16,2 8 0-16,0 6 2 15,16 6-2-15,3 0 2 16,6 3-2-16,4-1 0 16,4 0-2-16,3 3 2 0,0 2 0 15,-2 9 0 1,-5 8-1-16,-8 2-3 0,0 2 3 15,-11 25 0 1,-4 4-1-16,-6 5 2 0,0 4 2 16,-16 2 4-16,-16-1-3 15,-3 1-3-15,-8-6 2 16,5-6 1-16,9-10-3 16,10-9 0-16,11-5-11 15,6-6-33 1,2 0-56-16,0 0-83 0</inkml:trace>
  <inkml:trace contextRef="#ctx0" brushRef="#br0" timeOffset="-191586.79">11679 1163 346 0,'0'0'54'0,"0"0"-54"0,0 0-10 15,0 0 10-15,0 0 1 16,0 0 6-16,-94 20-5 16,79 4-2-16,3 0 2 0,4 2-2 15,1 0 0 1,7-7 0-16,0-2 0 16,0-4-4-16,7-6-3 15,11-2 2-15,-3-4 2 0,3-1-6 16,-3 0 9-1,-1-6 4-15,-1-14-2 0,-2-8 5 16,1-4-6-16,-4 0-1 0,-1-1-5 31,-1 3 5-31,0 11 3 0,-2 5 0 0,-4 10 13 16,2 4 18 0,-2 0 2-16,2 0-22 15,5 0-14-15,7 0-6 16,3 14 4-16,8 6 4 0,-3 4 2 15,0 2-3 1,-2 1 0-16,-2-8-2 16,-2-3-6-16,-2-10 2 15,-2-3-8-15,-1-3-14 16,3 0 20-16,1-23 7 0,3-9 0 16,5-8-5-16,-4-1-6 15,0 3 11-15,-4 13 0 16,-1 8 0-16,-8 12 4 15,1 5 4-15,2 0-4 16,0 3-2-16,2 21 5 0,3 5 11 31,-4 3-9-31,3-2-8 0,-1-8 1 16,-1-6 0-16,1-6-2 16,-2-6-1-16,-1-2 1 15,0-2 10-15,-2 0 3 16,4 0-3-16,2-12 6 15,5-14-16-15,3-6-1 16,0-3-9-16,-1 12-6 16,-7 9 16-16,-5 10 4 15,-4 4 1-15,-4 0 2 16,4 0-4-16,3 4-1 0,7 16 10 16,-1 6-8-16,1 4-2 15,-1 2 4-15,0 0-6 16,-2-2-8-16,0-8-67 15,-4 0-54-15</inkml:trace>
  <inkml:trace contextRef="#ctx0" brushRef="#br0" timeOffset="-190337.04">8208 2163 322 0,'0'0'90'16,"0"0"-72"-16,0 0 0 15,0 0 22-15,0 0 4 16,0 0-33-16,-3-1-10 0,3-6-1 16,7-3 17-1,11-3-4-15,4-8-8 0,1-2-2 16,1-6 3-1,-2-1-6-15,1 0 2 0,-5-2-2 16,-3 4 4-16,-4 2-4 16,-4 4 0-1,-2 5 0-15,-3 7 4 0,-2 3-3 0,0 5 2 16,0 2 1 0,0 0 4-16,0 0-8 15,0 0-3-15,0 0 2 16,0 0-3-16,4 0-1 0,0 16 5 15,5 8 1 1,1 6 6-16,-4 6-2 0,1-1-4 16,-1 2 3-16,-2-5 0 15,2-2-3-15,-2-6-1 16,-4-4 0-16,2-4 4 16,-2-5-4-16,0-4-1 15,0-3 1-15,0-1 0 16,0-1-11-16,0-1-44 15,0-1-107-15</inkml:trace>
  <inkml:trace contextRef="#ctx0" brushRef="#br0" timeOffset="-189377.04">11278 1778 449 0,'0'0'86'15,"0"0"-81"-15,0 0-1 16,0 0 9-16,0 0-13 15,0 0 0-15,22 45 5 16,3-5-5-16,0-1 3 16,-2 0 2-16,2-3 7 15,-4-4-9-15,-8-10-2 0,-2-8-1 16,-4-7 0 0,-3-7 0-16,-2 0-3 0,0 0 3 15,1 0 8 1,3-21 16-16,6-21-22 0,3-6 2 15,1 2 2 1,-5 3-6-16,-3 15 2 0,2 0 0 16,-1 2 1-16,1 4-3 0,2 2-7 31,-1 5-2-31,2 4-13 0,3 9-61 16,-5 2-38-16,-4 0-14 15</inkml:trace>
  <inkml:trace contextRef="#ctx0" brushRef="#br0" timeOffset="-189166.9">11779 1827 292 0,'0'0'46'0,"0"0"-21"15,0 0 11-15,0 0 12 16,0 0-17-16,27 122-7 15,-25-98-12-15,5-8-12 0,0-4 0 16,1-8-5-16,-1-4-17 16,0 0-25-16,0-16-4 15,-3-18-66-15</inkml:trace>
  <inkml:trace contextRef="#ctx0" brushRef="#br0" timeOffset="-189019.33">11779 1827 407 0,'22'-135'44'0,"-22"135"-44"16,0 0 0-16,0 0 0 15,3 0 0-15,13 0-17 16,8 0-37-16,0-4-49 16</inkml:trace>
  <inkml:trace contextRef="#ctx0" brushRef="#br0" timeOffset="-188406.9">12042 1738 249 0,'0'0'33'0,"0"0"-20"16,0 0 2-16,0 0 11 15,0 0-2-15,73 104-9 16,-65-82-2-16,0-3 4 16,-1-1 0-16,-1-5-12 15,4-4-2-15,-4-3-3 16,5-4-6-1,1-2 6-15,1 0 1 0,5-17-1 16,-1-8-8-16,4-9-31 16,-4-1-4-16,-1 9 16 15,-5 6 20-15,-1 9 7 0,-6 5 13 16,-2 0 10 0,2 6-4-16,1 0-16 0,-1 0 1 15,6 0 11 1,-2 6-6-16,1 6-4 0,5 2-1 15,-3-5 0 1,1 1-4-16,0-2 2 16,-1-4-2-16,0 1 0 0,-2-4-3 15,0-1 1 1,2 0 1-16,1 0 1 0,1-7-13 16,0-5-18-16,0-1 2 15,-2 8 18-15,-1 2 5 16,-4 3 5-16,1 0 2 15,-1 3 5-15,2 15 18 16,0 4-5-16,1 6-4 0,2-5 4 16,0-2-12-1,5-5 1-15,-2-8-1 0,-2-2-1 16,0-4 6 0,-3-2-2-16,-1 0 3 15,1-14 12-15,1-14-23 16,-4-11-2-16,-4 0 0 15,-2 2 3-15,0 7 3 16,0 10 17-16,-8 7 7 0,-8 0-19 16,-4 11-6-16,-7 2-10 15,-6 0 0-15,-3 15-71 16,-6 20-104-16</inkml:trace>
  <inkml:trace contextRef="#ctx0" brushRef="#br0" timeOffset="-187046.63">8306 2823 292 0,'0'0'0'0,"0"0"-8"16,0 0 8-16,0 0 15 0,75-108 9 15,-50 92-7-15,-2 2-11 16,-4 6 8-16,-3 2 8 16,-1 6-12-16,1 0-8 15,-1 6 4-15,1 13 7 16,-3 6 3-16,-1 5 3 15,-3-2-10-15,-3 2 0 16,-6 2 1-16,0 0-5 0,0 0 9 16,-6 1 5-1,-15-4-11-15,-2 0 1 0,-2-4-7 16,5-4 5 0,4-7-7-16,5-6 0 0,4-3 0 15,3-3 1 1,2-2 0-16,0 0-2 0,-1 0 2 15,3 0 0 1,0 0-1-16,0 0-1 0,0 0 1 16,0 0-1-16,0 0-4 15,0 0 5-15,0 0 4 16,0 0 9-16,0 0-11 0,13 0 1 16,6 0-3-1,6 0 10-15,8 0-10 16,2 0 3-16,-1 5-2 15,-3 1 0-15,-2 0-1 16,-6 0-8-16,-2 2 4 16,-3-2-12-16,-7-1-77 15,-5-5-93-15</inkml:trace>
  <inkml:trace contextRef="#ctx0" brushRef="#br0" timeOffset="-185606.49">11639 2667 352 0,'0'0'106'16,"0"0"-82"-1,0 0-14-15,0 0 26 0,0 0-1 16,0 0-6-16,-67-85-18 16,40 85 0-1,-2 0 2-15,-6 9 5 0,-1 14-14 0,-4 5-2 16,2 3-1 0,5 0 2-16,8 3-3 0,6-1-4 15,9 1 4 1,8-1-1-16,2-4-1 15,0-2-1-15,12-8 0 16,11-3 1-16,4-4 0 16,2-1-4-16,4-7 3 15,-3-4 1-15,1 0 0 16,4 0-1-16,-1 0 3 16,4-11 2-16,0-1-2 15,-1 0-3-15,-1-4 3 0,-3 5 2 16,-4-1-1-1,-6-1-2-15,-5 1 1 0,-5 1-2 16,-4 0-1-16,-5-3-5 16,-4-2 8-1,0-4-3-15,0-6 5 0,0-6-4 16,0-1-7-16,0-4-20 16,0 4 4-16,0 11 3 0,-6 8 7 15,-5 10 15 1,0 4 0-16,-3 3 6 0,-3 24-3 15,-1 13 5 1,1 7-4-16,7 4-2 16,8-1 3-16,2-6 2 0,0-5-7 15,0-17 1-15,18-6 2 16,-1-10 2 0,6-6-5-16,-1 0 1 0,0 0-2 15,9-13-2-15,2-12-50 16,4 1-134-16</inkml:trace>
  <inkml:trace contextRef="#ctx0" brushRef="#br0" timeOffset="-185316.78">12129 2696 389 0,'0'0'61'16,"0"0"-58"-16,0 0 2 15,0 0-4-15,-6 129 3 16,6-99-1-16,0-2 2 15,0-6-5-15,0-8 1 16,0-7-1-16,0-7 3 16,0 0-2-16,0-5 51 15,0-21-21-15,-6-10-25 16,-4-6 5-16,1 2-1 0,0 2 2 16,-2 7 15-1,4 5-7-15,3 5-5 16,4-1-14-16,0 4-2 15,0 1-9-15,4 8-26 0,14 1-45 16,2 3-50 0,0 5-37-16</inkml:trace>
  <inkml:trace contextRef="#ctx0" brushRef="#br0" timeOffset="-185213.46">12129 2696 392 0</inkml:trace>
  <inkml:trace contextRef="#ctx0" brushRef="#br0" timeOffset="-184751.59">12129 2696 392 0,'102'-109'136'15,"-99"106"-123"-15,1 3-8 0,3 0 2 0,6 11 1 0,6 15-4 16,-4 5-2-16,3 6-2 0,-3 3 5 16,-1 0-5-1,1 0 0-15,-3-4 0 16,-4-5 2-16,-1-8-2 15,-3-9-3-15,-2-8 2 16,0-6-8-16,1 0-24 0,-1 0-7 16,1 0 40-16,1-3 7 15,1-12 5-15,1 2-6 16,3-4-3-16,2-1 1 16,2 0-4-16,6 0 0 15,0 2 0-15,1 3 3 16,1-4 0-16,-4 3-1 15,-3-2 7-15,-1 0-1 16,-4-5-7-16,-4 2 4 16,-3-5-5-16,-2-2 6 15,0-5-6-15,0 5-4 0,0 5 4 16,0 8 2-16,0 10 0 16,-2 3 8-16,2 0-3 15,-5 0 4-15,0 17-2 16,-1 12-9-16,-1 5 0 15,5 2 1-15,2 1-1 16,0 0 0-16,0-1-4 16,11-4 0-16,9-6-9 15,2-7-25-15,3-8 2 0,-3-9-18 16,-4-2-6 0,-2 0-29-16,-8-11-120 0</inkml:trace>
  <inkml:trace contextRef="#ctx0" brushRef="#br0" timeOffset="-184466.74">12724 2537 116 0,'0'0'280'0,"0"0"-214"15,0 0-40 1,0 0-1-16,8-107-15 16,17 87-9-16,2-2 0 15,-2 4-1-15,-3 6-1 0,-2 4 1 16,-6 6 6-1,-4 2-3-15,-1 0 8 0,-5 4-8 16,2 21 7-16,-2 12 1 0,-4 3-6 16,0 8 4-1,4 1-6-15,-2-4-1 16,5 0-4-16,3-4 3 16,-4-6-2-16,0-6-2 15,3-2-12-15,3-12-20 16,-6-8-44-16,5-1-68 15</inkml:trace>
  <inkml:trace contextRef="#ctx0" brushRef="#br0" timeOffset="-184257.05">12838 2657 531 0,'0'0'42'0,"0"0"-39"16,0 0-3-16,0 0-3 15,0 0-9-15,0 0-11 16,31-5 17-16,-8 5-22 0,-2-1 7 16,4 1-12-1,-3-2-12-15,5-5 20 0,2-7-13 16,7-6-17 0,-1-6-159-16,1-2 197 0</inkml:trace>
  <inkml:trace contextRef="#ctx0" brushRef="#br0" timeOffset="-183911.24">13172 2508 143 0,'0'0'130'0,"0"0"-51"16,0 0-32-16,0 0 0 16,0 0-1-16,0 0-10 0,-20-18-23 15,11 18-10 1,-1 24 3-16,-2 8-1 16,1 13-4-16,3 1 1 15,4-2-2-15,2-6 1 16,2-8-1-16,0-10-2 0,9-8-2 15,9-5 4-15,0-7 0 16,1 0 0-16,6-9 5 16,0-21-2-16,-1-8-3 15,-2-6-10-15,-8 1 10 16,-8 7 0-16,-6 6 0 16,0 9 1-16,0 7 5 15,3 7 9-15,-3 7-1 0,2 0-7 16,7 0-6-16,2 0-1 15,12 18 7 1,0 5 3-16,2-2-2 0,2 3-3 16,0-3-5-16,0 1 0 15,0-3-22-15,-1-6-75 16</inkml:trace>
  <inkml:trace contextRef="#ctx0" brushRef="#br0" timeOffset="-162365.27">7136 126 259 0,'0'0'21'0,"0"0"-7"16,0 0 2-16,0 0 5 15,0 0 8-15,0 0 0 16,0 0-10-16,0-13 3 16,0 13-9-16,0 0 6 15,0 0-5-15,0 0-3 16,0 0-11-16,0 0 1 16,0 6-1-16,5 11 7 0,5 14-5 15,6 6 3 1,2 14-4-16,0 8 9 0,-1 5 0 15,-1 9-7 1,-3 1 6-16,-3 2-2 0,-2 6-6 16,-3-1 6-16,-1-1-4 15,-2-5 5-15,0-10-8 16,1-4 2-16,2-14-2 16,-1-6 6-1,0-11-6-15,1-10 1 0,-1-2-1 16,-2-6 4-16,0-2-4 15,-2 0 0-15,3 1 0 16,-3 0 3-16,0-3-3 0,0-2 0 16,3 0 0-1,-3-6 1-15,0 2-1 0,2-2-4 16,-2 0 4 0,0 0 1-16,2 0-1 0,0 0 0 15,0 0 0 1,5 0 3-16,4 0-1 0,0 0-1 15,9 0 4 1,5 0 3-16,6-8-8 0,4-4 1 16,8-1-1-16,3-4 4 0,10 1-4 15,9-4-2 1,9 0 2-16,8 1 2 16,3 0-2-16,4 3 0 15,0 0 0-15,0-1 0 16,3 2 0-16,3 1-4 15,1 1 4-15,-2 4 0 0,-1-1 0 16,1-2 0 0,-1-5 0-16,-1-3 2 0,-1 3-2 15,-2-2-3-15,-7 0 3 16,1 0 0-16,-5 1 0 16,-5 0 0-16,-2 4-2 15,-3 4 2-15,-1 2 0 16,-3 3-4-16,1 5 4 15,-1 0 0-15,3 0-1 16,0 0 1-16,5 0-5 16,3-1 5-16,-1-6 0 15,-1-4-2-15,-4-1 2 16,-2-1 2-16,-5 1-2 16,0 1 0-16,-4 3 0 15,-2 2 3-15,0 4-3 16,-4 2-4-16,-2 0 4 15,0-2 2-15,-4-2-2 16,-1-2 0-16,-3-2 0 0,1 0 3 16,-1 2-3-16,0-2-1 15,1 4 1-15,3 0 2 16,2 4-2-16,0 0 0 16,10 0 0-16,2 0 2 15,3 0-2-15,3 0-3 16,-3 0 3-16,-3 0 1 15,-2 0-1-15,0 0-1 16,-2 0 1-16,0 0 2 0,-6 0-2 16,-2 0-5-1,-2 0 5-15,-3 0-1 16,-3 5 0-16,2 4 0 0,3-1 0 16,-1-4 1-1,5-3 0-15,3-1-3 0,0 0 3 16,0 0 0-16,-3 0 0 15,-7 0-1-15,-6 0 2 16,-5 0 0-16,-4 6-1 16,-2 3-4-16,-4 1 4 15,0 0 0-15,1 0-3 16,1 0 3-16,3-6 0 16,1-1 2-16,2-3-2 0,2 0-2 15,0 0 2-15,-2 0 2 16,0-3 1-16,-2 3-4 15,-7 0 3 1,0 0 1-16,-4 0-3 0,-3 2-2 16,3 4 2-16,-5-2 2 0,0-2-2 15,2-2 0 1,-2 2 0-16,3-2 4 0,-3 0-4 16,-3 0-2-1,2 0 2-15,-4 0 4 0,1 0-4 16,-1 0 0-1,-1 0 0-15,0 0 4 16,-1 0-4-16,1-8-1 0,1-9 1 16,1-2 6-16,2-7-5 15,-2-6 0 1,-5-4 0-16,-2-7 11 0,0-7-8 16,0-6-3-16,0-1 0 15,-5-1 4-15,-1-1-4 16,-1 2-2-16,-2 7 2 15,5 3 3 1,1 10-4-16,-1 1-2 0,2 2 2 0,0 6 1 16,-3 8 2-16,2 6-6 15,1 12 6 1,0 2-2-16,0 0-1 0,0 0-3 16,-3 0 3-1,1 0 2-15,-2 0-2 0,-2 0 0 16,0 0 0-16,-1 0 0 15,-1 0 0-15,0 0 0 16,-3 0 0-16,-3 0 1 16,-5 0 3-16,-3 0-8 15,-9 0 8-15,-8 0-3 16,-9 0-1-16,-6 0 0 16,-4 0 0-16,2 0 2 15,4 0 0-15,5 0-3 16,4 0 2-16,1 0 3 15,1 0-4-15,-3 0-2 16,-1 0 2-16,-8 0 0 16,-8 0 1-16,-4 0-2 15,2 0 2-15,3 0 1 16,2 0-2-16,7 0-4 0,-5 0 4 16,4 0 3-16,-6 0-3 15,-5 0 0-15,-6 0 0 16,-9 0 2-16,5 0-2 15,0 0-3-15,13 0 3 16,10 0 1-16,8 0 0 16,0 0-2-16,1 0 2 15,-3 0 1-15,-1 0-2 16,0 0-4-16,-4 0 4 16,-7 0 2-16,-2 0-2 0,-7 0 0 15,2 0 0 1,3 0 1-16,2 0-1 0,6 0-2 15,3 0 2 1,4 0 1-16,0 0 1 0,1 0-4 16,-2 0 4-16,-2 0 0 15,-8 0-2-15,-2 0-4 16,-3 0 4-16,-1 0 1 16,1 0 1-16,3 0-4 15,2 0 4-15,0 0-1 0,2 0-1 16,6 0-2-1,-2 0 2-15,5 0 0 0,0 0 1 16,-2 0-2 0,-2 0 2-16,2 0 1 0,-5 0-2 15,6 0-3-15,1 0 3 16,5 0 0-16,-1 0 1 16,-4 0-3-16,-2 0 4 15,-4 0-1-15,-5 0-1 16,0 0-3-16,-2 0 3 0,2 0 0 15,2 0 1 1,4 0-2-16,6 0 2 16,2 0 1-16,-1 0-2 15,1 0-3-15,-6 0 3 16,1 0 1-16,-2 0 0 0,2 0-2 16,3 0 2-1,3 0 1-15,-1 0-2 0,-4 0-3 16,-7 0 3-1,-10 0 2-15,0 0-2 0,-1 0 0 16,12 0 0-16,3 0 1 0,4 0-1 16,1 0-3-1,1 0 3-15,9 0 1 0,7 0 0 16,7 0-2 0,7 0 2-16,2 0 1 0,1 0-2 15,1 0-3 1,-3 0 3-16,-3 0 0 0,-3 0 0 15,-3 0-1 1,-1 0 1-16,4 0 0 0,-1 0 0 16,2 0-3-16,1 0 3 15,0 0 0-15,0 0 0 16,4 0-1-16,8 0 2 16,-1 0 0-16,3 0-1 15,2 0-4-15,0 0 4 16,2 0 0-16,0 0 1 15,-2 0-2-15,2 0 2 16,-2 0 0-16,-1 0-1 16,0 0-3-16,-1 0 3 15,0 0 1-15,-3 0-1 16,1 0 0-16,-1 0-1 16,0 0 0-16,2 0 1 15,1 0-5-15,0 0 5 16,2 0-2-16,2 0 2 15,0 0 0-15,0 0-2 16,0 0-1-16,0 0-14 0,0 0-7 16,0 0 5-16,0 0 3 15,-3 0 3-15,-1 0 3 16,-1 0 1-16,1 0 3 16,-3 0-21-16,1 0-35 15,-1 0-2-15,5 0-118 16</inkml:trace>
  <inkml:trace contextRef="#ctx0" brushRef="#br0" timeOffset="-157344.89">14128 197 148 0,'0'0'0'0,"0"0"-1"16,0 0 1 0,0 0 8-16,0 0 8 0,0 0 0 15,0 0 11 1,0-7 17-16,0 1 3 15,-2-1 8-15,0 4-13 16,-4-2-33-16,4 0-3 16,0 4 2-16,0-2 8 15,0 3 5-15,2 0-13 16,-2 0 0-16,-3 0 9 16,-1 0-14-16,-2 0-1 0,0 3 1 15,-3 3-3 1,-1 2 0-16,-1 7-1 0,-5 6 1 15,1 6 1-15,-4 9 0 16,2 8-2-16,-2 13 2 16,3 1 1-16,5-1-2 15,11-7-2-15,2-11 2 16,0-5 0-16,13-4-2 16,12 1-3-16,6-4 1 15,2-4 4-15,7-7 0 16,3-12-9-16,-1-4 9 0,3-13 6 15,-5-21-5 1,-2-7-1-16,-12-9 4 0,-5-6 3 16,-15 6-6-16,-6 3 1 15,0-7-1-15,-18 4 10 16,-13 1-9-16,-2 10-1 16,-3 14-1-16,3 13 0 15,-1 10-6-15,3 2-28 16,0 2-31-16,-2 19-6 15,2 6-44-15</inkml:trace>
  <inkml:trace contextRef="#ctx0" brushRef="#br0" timeOffset="-157096.83">14112 488 411 0,'0'0'21'0,"0"0"-21"16,0 0-1-16,0 0 1 0,0 0 3 15,0 0-3 1,122 87 0-16,-97-61-3 0,0-6 3 16,-6-2-2-1,-1-4-8-15,-5-4-18 0,-3-3-15 16,-3-7-46-1,-3 0-71-15</inkml:trace>
  <inkml:trace contextRef="#ctx0" brushRef="#br0" timeOffset="-156816.45">14400 394 302 0,'0'0'73'0,"0"0"-56"0,0 0-4 15,0 0 4 1,0 0-17-16,0 0-3 15,21 5-3-15,-2 15 6 16,-2 6 4-16,3-2-1 16,-1 1-3-16,-2-4 0 0,-1-3 0 15,-3-5-5 1,-1-7-4-16,1-3 6 0,-3-2-2 16,4-1 5-1,-3 0 1-15,-2 0 7 0,-2 0-7 16,0 0 5-1,-1 0-6-15,-2 0-7 16,1-5-26-16,0-11-74 16,-3-8-154-16</inkml:trace>
  <inkml:trace contextRef="#ctx0" brushRef="#br0" timeOffset="-155686.71">14916 419 289 0,'0'0'71'0,"0"0"-43"0,0 0-9 16,0 0 12-1,0 0 21-15,0 0-17 0,0 0-15 16,-31-68-8 0,18 66 7-16,2 2-14 0,2 0 8 15,-4 6-13-15,-1 22 0 0,1 10 2 16,4 4-2 0,5 1 0-16,4 0-2 0,0-6-3 15,0-12 4 1,8-9-10-16,5-5-3 15,3-11 6-15,0 0 1 16,-3 0 3-16,0-27 4 16,-4-9 0-16,-1-12 0 0,-4-6-2 15,-2 2-1-15,-2 8 3 16,0 9 3-16,0 13-2 16,0 15 1-16,0 7 0 15,0 0-2-15,0 1-2 16,0 26-1-16,9 5 3 15,5 3 2 1,3 1-2-16,5-11-1 0,3 0 0 16,-1-4-2-1,-2-5 2-15,1-3-9 0,-8-8-5 0,3-5 6 16,-5 0-13 0,1 0 9-16,-1-10-5 15,1-16 8-15,-1-4-6 16,3-7-7-16,-3 4 12 15,-2 5 3-15,-4 6 8 16,-5 10 7-16,0 6 3 16,-2 3 2-16,3 3-12 15,1 0-5-15,0 5 2 16,5 17 3-16,3 4 6 0,-2 2 3 16,7-5-7-16,-5-2 2 15,5-5-4-15,0-5 2 16,-1-9 0-16,-1-2 3 15,1 0-1-15,-5-2 9 16,0-17-1-16,3-5-3 16,-4-4-9-16,2 4-1 15,-3 6 1-15,-3 11 1 16,-1 7-1-16,-1 0-1 16,5 0 1-16,2 3 4 15,2 14 7-15,5 0-7 16,-2 3 1-16,2-2 1 0,0 2-6 15,-3-6-1 1,-1-2-11-16,-5-6-17 0,-3-6-44 16,-2-6-145-16</inkml:trace>
  <inkml:trace contextRef="#ctx0" brushRef="#br0" timeOffset="-155276.52">15632 10 432 0,'0'0'0'16,"0"0"0"-16,0 0 0 15,0 0 9-15,0 0 5 0,88 104-7 16,-65-45-6-16,-5-4 5 16,-1 0-6-16,-3-7 1 15,-3-10-1-15,-2-12 2 16,-2-15-1-16,-5-6-2 0,-2-5-3 15,2 0 4 1,-2 0-1-16,7-26 0 0,4-12-7 16,3-7 2-16,1 6 0 15,-1 9 3-15,-4 10 3 16,1 1 2-16,-1 9-2 16,-2 6-2-1,1 4 2-15,-1 0 7 16,4 4-2-16,1 18 2 15,4 5 0-15,1 3 6 0,-1 4-6 16,-1-3-7-16,-5-1 2 16,0-1 0-16,-4-5-2 15,-5-2-5-15,0-6-23 0,-2-13-57 16,0-3-170 0</inkml:trace>
  <inkml:trace contextRef="#ctx0" brushRef="#br0" timeOffset="-155116.96">16019 94 421 0,'0'0'97'0,"0"0"-85"15,0 0-1 1,0 0-11-16,0 0-2 16,0 0-20-16,-4 14-40 15,17-8-42-15,7-6-152 0</inkml:trace>
  <inkml:trace contextRef="#ctx0" brushRef="#br0" timeOffset="-154876.71">16285 62 335 0,'0'0'78'15,"0"0"-78"-15,0 0-1 16,-10 108 1-1,18-59 2-15,7 5 1 16,-1 4 2-16,-4-2 0 0,1-8-3 16,1-8-4-16,-6-10 4 15,1-8-4-15,-5-10-18 16,-2-7-29-16,0-5-24 16,0 0 1-16,-13-27-141 15</inkml:trace>
  <inkml:trace contextRef="#ctx0" brushRef="#br0" timeOffset="-154726.83">16264 377 273 0,'0'0'79'16,"0"0"-52"-16,0 0-23 0,0 0 3 15,0 0-7-15,0 0 0 16,9 1 2-16,9 4 14 16,3-5 1-16,0 0-12 15,2 0-5-15,-3 0-3 16,-1-12-34-16,-2-8-100 15</inkml:trace>
  <inkml:trace contextRef="#ctx0" brushRef="#br0" timeOffset="-154386.77">16516 256 365 0,'0'0'42'0,"0"0"-39"15,0 0-2-15,0 0 8 0,0 125-4 16,4-89-5-1,4-4 4-15,0-6-4 0,3-9 3 16,1-10-4-16,1-7 2 16,-2 0 8-16,2 0 2 15,3-16 0-15,0-12-11 16,4-6-5-16,-1 2-8 16,0 10-3-16,-9 10 11 0,-1 12 5 15,-4 0 0 1,0 1 3-16,-1 20 1 0,0 3 23 15,3 4-2 1,-1 6 10-16,0 2-16 16,-4-2-8-16,2 0-8 0,0-5-2 15,1 1-1-15,1-7 0 16,2-5-13-16,0-9-35 0,3-9-62 16,5-6-115-1</inkml:trace>
  <inkml:trace contextRef="#ctx0" brushRef="#br0" timeOffset="-152854.29">17037 10 358 0,'0'0'40'0,"0"0"-27"15,0 0-4-15,0 0 4 16,0 0 12-16,0 0-17 16,45 0 7-16,-29 0 6 0,2 0 2 15,1 16-3 1,-1 27-2-16,5 14-11 0,-4 3 5 16,6 2 4-1,0-2-16-15,2-5 1 0,-3-10 3 16,-2-7-1-1,-4-5-3-15,-5-7 3 0,-1-8-3 16,-8-6 0 0,1-5-2-16,-3-7 2 0,-2 0 5 15,0 0-4-15,0 0 6 16,0 0-2-16,-11 0 9 16,-16 0-14-16,-4 0-1 15,-7 4 1-15,-5 5 1 16,-5 3 0-16,-4 0-2 15,-6 1 2-15,2-9 0 16,-2-4 2-16,-4 0-2 0,0 0 1 16,-5 0 2-16,-2-7-3 15,5-3-1 1,-7 4 1-16,-1 6-1 0,-8 0 0 16,-7 4-1-1,-5 15 1-15,1 8 2 0,4-2-2 16,6-3 0-1,6-4 2-15,6-3-2 16,5-5 0-16,4-3 0 0,6-3 0 16,2-4 2-16,4 0-2 15,3 0 0-15,1 0 3 16,1 0-3-16,5 0 0 16,7 0 3-16,2 0-3 15,0 0 4-15,2 0-3 16,-2 0-1-16,-4 0 2 15,-5 0-2-15,-6 0 0 16,-6 8-1-16,4-2 1 16,3 2 0-16,5-5 1 15,9 0-2-15,3-3 3 0,1 0-2 16,-1 0 0-16,3-3 2 16,-1 0-1-16,1-1 1 15,2 4-2-15,-4 0 0 16,2 0-1-16,1 0 1 15,0 0 0-15,4 0 0 16,3 2 0-16,-3-2 1 16,-3 2 0-16,0-2-1 15,-2 0 0-15,-4 0 0 16,0 2 0-16,-2 3-1 16,-4-2 1-16,0 1 1 0,-3 0-1 15,1-2 0 1,-8 2-1-16,1 2 1 0,-5 1 0 15,-4 4 0 1,-1 1 0-16,1 2 1 0,2-2-1 16,0 0 0-16,5 2-2 15,1-3 2-15,7-4 0 16,7-3-1-16,10 0 1 0,1-4 1 16,5 0 0-1,-1 0-1-15,-1 0-1 16,1 0 1-16,-1 0 0 15,-4 2-1-15,-3 4 1 0,0 0-1 16,-2 0 1-16,-1 3 0 16,2-3-2-1,4-4 2-15,1 1 0 0,5-1 0 16,-1-2 0-16,3 0 0 16,0 0 0-16,0 0-2 0,4 0 0 15,-2 0 2 1,5 0 2-16,-3 0-1 15,-2 0-1-15,3 0 1 16,-3-2-1-16,-1 2 0 16,4-4 0-16,2 3 0 0,-1-1 0 15,-1-1-1-15,-2 2 1 16,0-2 1-16,1 0-1 16,-1-2 0-1,-2-1-7-15,3 0 7 0,1 2 3 16,0 0-2-16,-2-1-1 15,4 4 1-15,-3-1 0 16,-1-1-1-16,1 1 1 16,-2-3-1-16,2 4 0 15,3-4 0-15,-1 3 0 16,3-2 0-16,0 0-4 16,-3 0 1-16,-4-4 3 0,-2-1 1 15,0 1-1 1,-2-5 2-16,0 3-2 0,-1 2 1 15,7 2 0 1,1 0-1-16,4 4 0 0,0-1 0 16,2 2 0-16,0 0-2 15,0-2 2-15,0 1 0 16,0 2 0-16,-4 0 0 16,4 0-3-16,-2 0-1 15,2 0-8-15,0-2-27 0,-2-2-43 16,2-5-38-1</inkml:trace>
  <inkml:trace contextRef="#ctx0" brushRef="#br0" timeOffset="-143114.99">15103 1099 135 0,'0'0'74'16,"0"0"-50"-16,0 0-12 15,0 0 7-15,0 0-1 16,0 0-14-16,0 0 5 15,-8-53-9-15,8 41 0 16,0 2 2-16,0 5 4 16,0 0-3-16,0 4 4 0,0 1 0 15,0 0 6-15,0 0-1 16,0-2-4-16,0 2 11 16,0 0 1-16,0 0-7 15,0 0 9-15,0-4 3 16,0-1 0-16,0-3-12 15,0-2-10-15,0 0 1 16,0-1 1-16,0-2-4 0,4-3-2 16,8-4 2-1,1 0 1-15,3-3-2 0,-1 2 1 16,3 3-1 0,-1 0 5-16,1 6-4 15,2 2-2-15,-2 6 2 16,3 4 1-16,0 0-2 0,2 0-5 15,1 14 5 1,-1 8 0-16,-4 4 0 0,0 4 0 16,-9 3 2-16,2 2 0 15,-8 1 0-15,-4-1 0 16,0 1 1-16,-6-3 5 16,-17-2-7-16,-1-1 0 15,-3-6-1-15,2-3 3 16,4-7-3-16,0-3-4 15,5-5 1-15,7-6 3 16,7 0-6-16,2 0-1 0,0 0-5 16,0 0 6-16,0 0-1 15,0 0 5-15,0 0 2 16,0 0 0-16,0 0 0 16,0-2-4-16,0 2 1 15,2 0 2 1,12 0 1-16,-3 0-7 0,4 0 7 15,1 0 1 1,5 2 2-16,-2 2-3 0,-1 0 1 16,5 2 2-16,1-1-3 15,0-4 1-15,8-1-1 16,3 0 1-16,6 0-1 16,3-7 0-16,5-12-10 15,-5-9-44-15,-8-2-132 0</inkml:trace>
  <inkml:trace contextRef="#ctx0" brushRef="#br0" timeOffset="-141652.27">15329 1640 387 0,'0'0'33'0,"0"0"-33"16,0 0-5-16,0 0 5 16,0 0 10-16,0 0-10 15,0 0 2-15,77-92 0 16,-52 90 1-16,-2 2-3 0,-6 0 2 15,-5 0-2 1,-6 10 0-16,-6 8 4 0,0 8-4 16,0 6 13-16,-20 5-6 15,0-2-7-15,4-1 1 16,8-8-1-16,1-12 1 16,7-9-1-16,0-5-9 15,0 0-10-15,9 0 19 16,15-7 0-16,0-9 0 15,5 4 4-15,-2 4-2 16,0 8 0-16,-2 0-3 16,-3 0 2-16,0 6 4 15,-6 6-4-15,-1 4 0 0,-3 1 0 16,-6-1 1 0,-2 1 4-16,-4 4-2 0,0 3 22 15,-19 8 0-15,-15 2-9 16,-4 4-13-16,-6-4 5 15,3-8 10 1,6-4-12-16,4-6-4 0,13-4-1 16,6-4-4-16,12-3-11 0,0 0-52 15,5 1-36 1,24-4 11-16,4 0-62 0</inkml:trace>
  <inkml:trace contextRef="#ctx0" brushRef="#br0" timeOffset="-140601.11">15625 2364 453 0,'0'0'29'15,"0"0"-29"-15,0 0-6 16,0 0 6-16,0 0 19 16,0 0-11-16,7-45-5 15,8 38-3-15,1-1 11 16,-1 4-2-16,-1-4 1 15,-1 2-8-15,0-1 3 0,-1 2-3 16,-8 2 0-16,1 3-2 16,-5 0 6-16,0 0-6 15,0 0 3-15,0 6-1 16,-19 13 10 0,-2 4-12-16,-4 4 0 0,2 4 0 15,1 0 0-15,3-1 1 16,-2 2-2-16,4 0 2 15,1 0 0 1,3-2-1-16,3-2-3 0,4-6 3 16,4-1 0-16,2-7 0 0,0-6 0 15,0-4-5 1,0-2 3-16,0-2-7 0,0 0 9 16,10 0 0-1,4-9 11-15,1-4-4 0,4-4-5 16,1 0 0-1,2 2-1-15,0 0-1 0,1 1-5 16,-1-1 5 0,2 4-2-16,3 2 2 15,0 4 0-15,2 1 0 0,0 4 0 0,-2 0 0 16,-1 0-1 0,-4 9 1-16,-2 9 0 0,-3 6-4 15,-7 1 2 1,-5 3 2-16,-5 0 8 15,0 6-8-15,-5 2 1 16,-19 0 3-16,-3-4 9 16,-2-4-5-16,0-6 5 15,5-6-6-15,4-6 1 16,3-4-7-16,7-6 1 0,3 0-4 16,3 0-2-1,0 0-19-15,0 0-6 0,4 0-29 16,0 0-51-16,0-6-106 15</inkml:trace>
  <inkml:trace contextRef="#ctx0" brushRef="#br0" timeOffset="-122536.4">5527 513 253 0,'0'0'35'0,"0"0"-21"0,0 0 11 15,0 0 21 1,0 0-5-16,0 0 3 0,0 0-21 15,0 0 1 1,0-14-7-16,0 14-11 0,0 0 4 16,0 0 2-16,0 0-7 15,0 0 1-15,0 12-2 16,0 19 8-16,0 19 6 16,5 11-7-16,2 7 2 15,-3-7-4-15,2-13-9 16,1-11 0-1,2-4 4-15,-2-6-2 0,-1 0-2 16,1 2-5-16,-5-4 5 16,0 5-2-16,-2 1-13 15,0-4-36-15,0 0-54 0,0-5-64 16</inkml:trace>
  <inkml:trace contextRef="#ctx0" brushRef="#br0" timeOffset="-122285.27">5352 1227 520 0,'0'0'16'0,"0"0"-16"15,0 0-11-15,0 0 11 16,0 0 1-16,0 0 6 15,102-2-7-15,-65-12-14 16,2-3 14-16,-6-6-2 16,-1-3-6-16,-7-2-25 15,-4-6-24-15,-5-3-19 16,-10-1-102-16</inkml:trace>
  <inkml:trace contextRef="#ctx0" brushRef="#br0" timeOffset="-122063.49">5280 619 506 0,'0'0'26'0,"0"0"-18"15,0 0-8-15,0 0 1 16,0 0 4-16,120-113-5 15,-79 101-6-15,-1-5-2 16,-1 3-6-16,-1 2-34 16,-1 0-108-16</inkml:trace>
  <inkml:trace contextRef="#ctx0" brushRef="#br0" timeOffset="-121516.74">5772 280 473 0,'0'0'6'0,"0"0"-6"15,0 0 0 1,58 121 9-16,-35-53 6 0,-1 15-14 16,-5 10 4-16,-3-2-3 15,-3-8 2-15,-4-22 4 16,0-15-5-16,0-15 0 15,-3-18 7-15,-2-7-10 16,-2-6 4-16,0 0 1 0,0-6 24 16,-4-30-8-1,-19-18-21-15,-8-22-1 16,0-15-2-16,2-9-6 16,4 0 7-16,12 8 2 0,9 16 6 15,4 18-6 1,0 11-2-16,6 15 2 0,12 8 0 15,0 7 0 1,6 2 0-16,5 5 0 16,7 6-2-16,4 4 2 0,5 0-9 15,3 10 9-15,4 16 2 16,-7 4-2-16,-3 8-6 16,-9 4 6-1,-10 5 7-15,-8 9-7 0,-15 6 1 16,0 8 0-16,-19 7 8 15,-24 4-7-15,-4 0 5 16,-4-12-4-16,-3-10 8 16,8-13-11-16,3-12-7 15,12-10-3-15,7-7 2 16,1-11-44-16,5-6-54 16,-4 0-159-16</inkml:trace>
  <inkml:trace contextRef="#ctx0" brushRef="#br0" timeOffset="-120710.39">5059 10 38 0,'0'0'382'16,"0"0"-357"-16,0 0-20 16,0 0-5-16,0 0 13 0,0 0 26 15,-2 142-11 1,2-52-15-16,0 15 7 0,0 11 0 15,0 4 1 1,2-4-8-16,8-9-12 0,-2-17 3 16,-1-10 3-16,-1-5-5 15,-6-9-2 1,0-10 2-16,0-12 3 0,0-15-5 16,0-10-2-1,-4-11 2-15,4-6 2 16,0-2-2-16,0 0-1 0,0 0-9 15,0 0 8-15,0 0-3 16,0 0-4 0,0 0 9-16,12 0 2 0,9 0 0 15,8 2-1-15,9-2 0 0,7 0-1 16,11 0 3 0,11-6-2-16,6-10-1 0,10-4 4 15,4 0-4 1,0-1-2-16,6-2 2 0,7 3-2 15,7 0 2 1,7 0-8-16,0 1 5 0,-6 4-5 16,-5 2 5-16,-9 4 3 15,-6 0 0-15,-7 4-3 16,-12-3 2-16,-7 1-11 16,-10-3 0-16,-1-1 3 15,-7-4-8-15,-1-1 13 16,-5-1-11-16,-5 0 7 15,-8 3 4-15,-6 2-5 16,-5 6 9-16,-5 2 2 0,-3 2 0 16,-3 2-4-1,-1 0 4-15,-2 0 1 0,0 0 0 16,0 0-3 0,0 0 7-16,0 0 1 0,0 0-8 15,0 0 0-15,0-2-8 16,-9 0-28-1,0-2-54-15,5 4-84 16,-3 0 34-16</inkml:trace>
  <inkml:trace contextRef="#ctx0" brushRef="#br0" timeOffset="-119766.95">5705 1724 209 0,'0'0'137'0,"0"0"-115"16,0 0-10-16,0 0 35 15,0 0 19-15,0 0-29 16,0-10-25-16,0 0-12 15,2-8 17-15,10-10-6 16,1-6 1-16,5-7-8 16,-2 2-2-16,0-6-2 0,-3 5 4 15,-5 4-2 1,0 8-4-16,-4 13 4 0,-4 4-1 16,0 11-1-1,0 0 2-15,0 0-2 0,0 0 2 16,0 19 0-1,4 6-2-15,1 11 8 16,1 9-3-16,1 3-4 16,-2-2 1-16,-1 0-2 0,-2-6 1 15,0-1-1-15,1-6-5 16,-3-5-22-16,4-1-59 16,2-8-72-16</inkml:trace>
  <inkml:trace contextRef="#ctx0" brushRef="#br0" timeOffset="-119306.74">5788 2059 436 0,'0'0'0'0,"0"0"-6"16,0 0 6-16,0 0 8 16,0 0-6-16,0 0-1 0,49-52 1 15,-33 52 0 1,-3 0 0-16,-4 10-2 0,0 11 13 15,-5 4 2 1,-4 11-2-16,0 6 0 0,0 12 2 16,-4 7 1-16,-11 3-8 15,-6-2-1-15,5-17 10 16,5-9 6-16,5-23-15 0,6-11 1 16,0-2-9-1,0 0-5-15,0 0 4 16,0 0 1-16,11 0 1 15,5 0-1-15,3 0-2 16,6-4-13-16,-3-4-37 16,1 2-72-16,1 0-79 15</inkml:trace>
  <inkml:trace contextRef="#ctx0" brushRef="#br0" timeOffset="-118832.47">5900 2992 415 0,'0'0'2'0,"0"0"15"0,0 0-17 0,0 0 11 16,0 0 0-1,127-65-9-15,-92 54 0 16,-6 7-4-16,-6 4 3 16,-10 0-4-16,-11 0-4 0,-2 21 7 15,0 9 8 1,-23 9-5-16,-8 1 0 15,-4-3-3-15,1-3 0 16,14-11 0-16,5-9 0 16,6-8 0-16,9-4-3 15,0-2 0-15,5 0-20 16,19 0 18-16,4-8 5 16,1-2 0-16,-4 2 0 0,-5 3 0 15,-7 4 0 1,-3 1 0-16,-6 0-8 0,-4 6-23 15,0 18-11-15,0 6-145 16</inkml:trace>
  <inkml:trace contextRef="#ctx0" brushRef="#br0" timeOffset="-118513.59">5563 3591 507 0,'0'0'50'16,"0"0"-50"-16,0 0-20 15,0 0-4-15,0 0 4 16,0 0-44-16,-14 4-32 16,30-4-85-16</inkml:trace>
  <inkml:trace contextRef="#ctx0" brushRef="#br0" timeOffset="-118377.11">5612 3770 382 0,'0'0'171'16,"0"0"-171"-16,0 0-16 0,0 0 15 16,0 0-21-1,0 0-136-15</inkml:trace>
  <inkml:trace contextRef="#ctx0" brushRef="#br0" timeOffset="-118234.99">5647 3926 179 0,'-11'10'396'0,"1"2"-364"16,4-3-28-16,0-6 0 0,6 0-4 15,-4-3-12 1,-14-17-318-16</inkml:trace>
  <inkml:trace contextRef="#ctx0" brushRef="#br0" timeOffset="-102844.89">5975 10 179 0,'0'0'122'0,"0"0"-116"0,0 0-4 16,0 0-1-16,0 0 4 16,0 0 1-16,0 0 23 15,-71 0-21-15,67 0-3 16,-1 0-5-16,0 0 5 16,-1 0-2-16,-1 0-3 15,1 0 2-15,-2 0-1 16,0 0 12-16,-1 0 2 15,0 0 5-15,-4 0-3 0,0 0 6 16,-6 0-8 0,-1 0-10-16,1 0 6 15,-4 0 0-15,-2 0-6 0,-2 0-5 16,-4 0 3-16,-6 0-1 16,-5 0-1-16,-6 0 2 15,-2 0 7-15,-2 0 4 16,-2 0-13-16,-1 0 9 15,-6 0-2-15,-5 0-5 16,-7 0-3-16,2 0 3 16,1 0-3-16,12 0 0 15,11 0 0-15,8 2 0 16,7 22 0-16,1 14 0 16,4 8 0-16,-2 8-2 15,5 10 2-15,-1 9 0 16,0 7-1-16,4 12 1 0,0 8 1 15,3-1 1-15,12-7-2 16,6-12-2-16,0-10 2 16,18-4 0-16,13-5 3 15,4-4-3-15,12-4 0 16,4-6 2-16,12-4-2 16,6-5-2-16,3-6 2 15,5 0 2-15,4-2 1 16,6-1-3-16,4-3 0 0,5-2 0 15,4-6-3 1,-2-6 3-16,-5-8-1 0,-4-4 1 16,-2 0 3-16,1-25-1 15,1-7 0 1,-8-9-2-16,0-11 3 0,-6-3-3 16,-3-5 3-16,-3-4-3 15,-2-2 3-15,-3 2-3 16,-6-2 2-16,-2 2-2 15,-6-1 0-15,-10 0 2 16,-5 1-2-16,-10 4 1 16,-10 1-1-16,-6 3 0 15,-6-1 4-15,-3 7-3 16,0 4-1-16,0 2 1 16,0 1-1-16,-3 1 0 15,-2-6 0-15,-1 3 0 16,-9 1 0-16,-10-1-1 0,-17 13 0 15,-18 12 1 1,-14 8 0-16,-6 12 8 0,-3 0-6 16,10 0 7-16,11 0 1 15,12 0-4-15,13 0-6 16,8 0 3-16,4 0-3 16,-2 0 0-16,-2 0-5 15,-2 0-3-15,-13 0-31 16,-1 0-34-16,-4 0-62 15,-18 0-163-15</inkml:trace>
  <inkml:trace contextRef="#ctx0" brushRef="#br0" timeOffset="-101376.78">3482 423 344 0,'0'0'38'15,"0"0"9"-15,0 0-17 16,0 0-1-16,0 0-22 16,0 0-7-16,0 0 0 15,-38 166 3-15,22-69 8 0,3 3 8 16,-3-2-8 0,3-11-6-16,0-6 9 0,4-12-3 15,0-11-7 1,3-12 4-16,3-16-3 0,-1-10-2 15,4-10-3 1,0-7 1-16,0-3-1 16,0 0 10-16,0-19 3 0,-3-19 9 15,-1-16-22-15,-1-16 0 16,1-9 3-16,0-1-2 16,4 2-1-1,0 0 0-15,0 6-8 0,0 3 4 16,4 6-1-16,12 6 0 15,6 5-1-15,2 8-3 16,1 8 1-16,2 8 0 16,2 6 3-16,-2 6-4 15,4 7 5-15,-5 9-1 0,3 0 1 16,-4 13-11 0,-1 14 11-16,-5 8 1 0,-9 3-1 15,-7 4 3-15,-3 6 1 16,-9 4 1-16,-28 7 5 15,-7 2-5 1,-5-4 5-16,-4-7 6 0,6-8-8 16,9-13 6-16,9-6-5 15,14-9-2-15,5-9-3 16,10-5-4-16,0 0 3 0,0 0-16 16,0 0-27-1,0-5-43-15,12-9-53 16</inkml:trace>
  <inkml:trace contextRef="#ctx0" brushRef="#br0" timeOffset="-101106.85">3615 538 349 0,'0'0'43'0,"0"0"-41"15,0 0-2 1,0 0 21-16,14 138 14 0,-12-82-19 16,3 1-6-16,-3 2-10 15,0-3 2-15,-2-2-2 16,0-5 0-16,2-10-1 16,0-8-4-16,4-12-12 15,-2-8-14-15,5-11-69 16,1 0-15-16</inkml:trace>
  <inkml:trace contextRef="#ctx0" brushRef="#br0" timeOffset="-100685.14">3885 352 222 0,'0'0'55'0,"0"0"-48"15,0 0-4 1,0 0-3-16,0 0 16 16,0 0-3-16,67 119 6 0,-67-57 1 15,-13 8 14-15,-18 3-13 16,-11 0-12-16,-1-2-3 0,1-15-2 16,11-12-1-1,6-14-3-15,12-11 1 16,5-12-1-16,6-5 3 15,2-2 0-15,0 0-3 0,0 0 4 16,0 0 0-16,0 0 2 16,0 0-4-16,10-4 16 15,5-1-7-15,5 2-11 16,9 3 8-16,5 0-7 16,6 3 4-16,7 18-3 15,1 8-1-15,4 3 12 16,-4 1 2-16,2 0-14 15,-1-4 0 1,-7-2-1-16,2-9-29 0,-26-18-216 16</inkml:trace>
  <inkml:trace contextRef="#ctx0" brushRef="#br0" timeOffset="-79380.92">27434 323 119 0,'0'0'63'16,"0"0"-30"-16,0 0-1 0,0 0-5 16,0 0-2-1,0 0-11-15,0 0 6 0,0 0-5 16,0 0 0-1,-23-12-4-15,23 12-9 0,0 0 5 16,0 0 4-16,0 0-11 0,0 0 5 16,-2 0-4-1,2 6 5-15,0 14 1 16,0 7 11-16,0 8 0 16,0 5-8-16,0 4 0 0,0 8-1 15,0 5-7 1,2 2 10-16,9 2-2 0,-3-2-5 15,2-4 3 1,-1-5 5-16,1-9-13 0,-2-6 0 16,-1-9 2-16,-3-6-2 15,-2-4 0 1,-2-6-11-16,0-4-19 0,0-3-2 16,-6-3-45-16,-19 0-126 15</inkml:trace>
  <inkml:trace contextRef="#ctx0" brushRef="#br0" timeOffset="-79099.04">27260 455 291 0,'0'0'11'16,"0"0"-5"-16,0 0-1 15,133-77 12-15,-83 62-7 16,1 1-2-16,0 3-8 16,-4 1 0-16,-3 2-2 15,-7 1 2-15,-12 5-15 16,-8-1-21-16,-9 3-39 15</inkml:trace>
  <inkml:trace contextRef="#ctx0" brushRef="#br0" timeOffset="-78861.87">27280 695 278 0,'0'0'41'16,"0"0"-40"-16,0 0-1 15,0 0 21-15,0 0-10 16,0 0-10-16,138-15-2 0,-97 6 0 16,-2 0-2-1,-1-2-15-15,-2 2-54 0,-7 0-112 16</inkml:trace>
  <inkml:trace contextRef="#ctx0" brushRef="#br0" timeOffset="-78526.93">27852 401 277 0,'0'0'53'16,"0"0"-52"-16,0 0 4 15,0 0 37-15,10 150 2 16,3-96-30-16,1 0 1 15,-4-1-11-15,1-3 6 16,-4-6-10-16,-2-6-3 16,-3-5 3-16,-2 0-3 15,0-5-9-15,0-2-13 16,0-6-34-16,-2-12-52 16</inkml:trace>
  <inkml:trace contextRef="#ctx0" brushRef="#br0" timeOffset="-77916.66">28311 156 132 0,'0'0'17'0,"0"0"27"16,0 0-5-16,-13 135 8 15,-11-81-10-15,-10 6-23 16,-3 2-2-16,-4 0 3 0,3-5 4 16,-2-7 2-16,5-10-4 15,2-8-14-15,6-8 7 16,8-10-4-16,7-4 4 15,2-6-10-15,3-4 2 16,7 0-2-16,-2 0 2 16,0 0 0-16,0 0-4 15,0 0 4-15,0 0 1 16,2-11-3-16,0 1-3 0,0 1 3 16,0-4 8-1,0 4-8-15,13-4-4 16,9 4 4-16,3-1-1 15,0 1 1-15,-2 4-4 0,0 2 4 16,-5 3 1-16,-5 0-1 16,-1 0-2-16,-1 0 2 15,-1 11 4-15,4 1-4 16,-1 1 1-16,3 9 3 16,2 3 7-16,0 3-5 0,1 2 5 15,2-3-5 1,-3-4 10-16,-3-3-12 15,1-4-2-15,-3-2-2 16,1-4 1-16,1-1-1 0,3-8-1 16,6-1-16-16,7 0-11 15,0-20-116-15</inkml:trace>
  <inkml:trace contextRef="#ctx0" brushRef="#br0" timeOffset="-44657">21694 17038 239 0,'0'0'0'16,"0"0"-2"-16,0 0-10 15,0 0 12-15,0 0 3 16,0 0 0-16,0 0-3 16,0 0 4-16,-29 36 25 15,29-48 15-15,0 2-9 16,-5 2-2-16,-1 8-5 16,2 0-16-16,2 0 1 15,-3 0-5-15,3 0 3 16,-2 0 3-16,-2 0-6 15,0-4 12-15,2 2 6 0,1-2-14 16,3 4-2-16,-2-4-9 16,2 4 5-16,0-4-3 15,0 1 0-15,0-8 7 16,0-3-3-16,0-8-5 16,11 4-4-16,3-4 4 15,3 10 0-15,6-2-2 16,4-4-4-16,-3-8 4 0,3 2 0 15,-3 4-1 1,-1 14 1-16,-1 6-5 16,-5 0 5-16,-1 10-4 0,-5 20 4 15,-1 20 3 1,-8 4 6-16,-2 12-9 16,0 5 0-16,-18 5 4 15,-13 5 1-15,-1 4-5 0,-3-11-3 16,4-14 3-1,6-11 0-15,5-23 2 16,7-8-3-16,4-12 2 0,4-6 2 16,5 0-3-16,0-6-6 15,0-2 5-15,0 4 0 0,0 4-9 16,0 0 10 0,0 0 0-16,7 0 1 0,6 0-1 15,5 0-7 1,2 0 7-16,5 0 0 0,1 0 4 15,3 0-8 1,5-15 8-16,-3 6-4 0,2 1 0 16,-2-6-23-16,1-5-28 0,-1 7-44 15,0 7-109 1</inkml:trace>
  <inkml:trace contextRef="#ctx0" brushRef="#br0" timeOffset="-43918.59">22530 16874 238 0,'0'0'50'15,"0"0"-46"-15,0 0 13 16,0 0 34-16,0 0-7 16,0 0-29-16,-45-52-2 15,32 46 24-15,-5 6 5 16,-5 0-29-16,-4 0-7 15,-8 14-4-15,-3 12 11 0,-4 14-13 16,2 0-4-16,2 4 4 16,7-1 2-16,11 1-1 15,6-5-2-15,12-3 2 16,2-10-3-16,2-11 1 16,21-7-9-16,2-8 10 15,4 0-2-15,0 0-3 16,-1 0 4-16,1 0 1 15,-5-8 1-15,1-19-1 16,-10-5-2-16,-3 0 2 16,-5 2 7-16,-5 6-3 0,0 12-4 15,-2-2 0 1,2 10 7-16,-2 0-7 0,2 4 0 16,-2 0 0-1,2 0 0-15,-2 0 0 0,0 0 0 16,2 0-4-16,4 0 4 15,5 22 4-15,1 14 0 16,5 20 7-16,-2 9-3 0,-1 1-3 16,-4 2-5-1,0-10 0-15,-1-18 5 0,-1-10-3 16,3-12-1 0,1-4 8-16,-1-2 0 0,5 7-6 15,-3-1 0 1,-3-1-2-16,2-6 5 0,-5-11-6 15,-5 0-5 1,-2 0 5-16,0 0 1 0,0 0-1 16,0 0-21-16,0-2-37 0,-11-7-87 15</inkml:trace>
  <inkml:trace contextRef="#ctx0" brushRef="#br0" timeOffset="-37956.53">25028 16623 306 0,'0'0'45'0,"0"0"-33"16,0 0 6-16,0 0 12 16,0 0-18-16,0 0-2 0,0 0 2 15,0 14-12-15,0-22 11 16,0 2-5-16,0 6 1 15,0 0-3 1,0 6-1-16,0 28 16 0,0 12 18 16,0 13-30-16,-2 10-2 15,-8 8-4-15,3-5 7 16,-1-2-8-16,6-20 3 16,2-14-3-16,0-22 0 15,0-9-1-15,2-5 1 16,0 0-9-16,-2-6-42 0,0 2-47 15,0 0-46 1,0-10-10-16</inkml:trace>
  <inkml:trace contextRef="#ctx0" brushRef="#br0" timeOffset="-37524.82">25319 16726 348 0,'0'0'65'16,"0"0"-58"-16,0 0-3 15,0 0-3 1,0 0 5-16,-2 122 8 0,2-68-10 16,2 8 0-16,14 4-4 15,1-4 3-15,4-3 3 16,1-15-6-16,-2-12-3 15,2-18 3 1,-1-10 8-16,-2-4-7 0,2 0 3 16,1-8-1-16,-7-17 9 0,1-19 4 15,-3-9-10 1,-8-14 5-16,-5 0-7 0,0 15 0 16,0 10-4-1,-11 17 0-15,-7 11 4 16,-6 3-4-16,-3 11-3 15,-2 0 3-15,0 0 7 16,4 0-7-16,7 0 0 16,7 6 0-16,5 3 0 0,1-5-26 15,3-4-47-15,2 10 4 16,0 3-45-16</inkml:trace>
  <inkml:trace contextRef="#ctx0" brushRef="#br0" timeOffset="-36976.83">26402 16606 294 0,'0'0'86'0,"0"0"-75"16,0 0-5-16,0 0 33 15,0 0-10-15,0 0-23 16,-13 42 4-16,-5 2 1 15,-4 10 23-15,2 2-12 16,-3 2-5-16,1 0-3 16,-2-8-8-16,1-6 4 0,3-22-5 15,7-18-4-15,9-4-2 16,4 0 0-16,-3-4-15 16,1 0-20-16,-7 4-27 15,0 0 2-15,5 0-27 16,-1-7-199-16</inkml:trace>
  <inkml:trace contextRef="#ctx0" brushRef="#br0" timeOffset="-36792.02">26119 16790 269 0,'0'0'87'0,"0"0"-85"16,0 0 3-16,0 0 8 15,0 0 22-15,125 72-9 16,-85-53-11-16,0-8-14 16,0-11 5-16,-6 0-6 0,-1 0-52 15,-4 8-200-15</inkml:trace>
  <inkml:trace contextRef="#ctx0" brushRef="#br0" timeOffset="-35616.79">26870 16338 150 0,'0'0'164'0,"0"0"-144"0,0 0-20 15,0 0 23-15,0 0 12 16,0 0-28-16,5-17-4 16,-1 17-2-16,7 0 4 0,5-9 18 15,6 8-5 1,2 1 1-16,3 0-3 0,-2 0-9 16,-3 0 3-1,-6 0-4-15,-8 0 0 0,0 0-6 16,-6-9 2-1,0 9 0-15,0 0 9 16,-2 0-2-16,2 0 4 0,-2 0-7 0,0 0-5 16,0 0-1-1,0 0 2-15,-8 4 4 16,-11 11 0-16,-8 2-5 16,-2 6-1-16,-4 4 2 15,-2 12-2-15,1 11 0 16,3 12 0-16,4 4 0 15,5-6 0-15,7-3 0 16,5-25 0-16,8-6 3 16,2-8-2-16,0-4-1 0,0-6-6 15,5-2 6 1,-1-6 0-16,1 0-8 16,-1 0 6-16,0-4 2 15,3-2 0-15,2-2 0 16,2 4 3-16,8-2-3 15,4-2 8-15,6-10-7 16,2-8-1-16,5-2 2 0,0 6-1 16,0 12-1-16,-3 10-6 15,1 0 6-15,-3 23 0 16,-2 4-7-16,-7 5 5 16,-4 2 2-16,-7-2 0 15,-6-4 0-15,-5 2 0 16,0-4 2-16,0 2 15 15,-23 6-6-15,-4 9 12 16,-4 13-4-16,-4 3-6 0,1 4-3 16,-1-15-4-16,4-16 2 15,4-20-7-15,6-12 1 16,11 0-4-16,3 0 2 16,5 0-22-16,2-4-29 15,0 4-62-15,9 0-39 16</inkml:trace>
  <inkml:trace contextRef="#ctx0" brushRef="#br0" timeOffset="-35066.67">27870 16856 423 0,'0'0'59'0,"0"0"-46"15,0 0-11 1,0 0 7-16,0 0-2 16,0 0-2-16,11 10-5 15,25-10 1-15,7 0 2 16,5 0-1-16,2 0 6 0,-3 0-8 15,-7 0 0-15,-9 0-3 16,-7-14-28-16,-6 4-73 16,-14 5-59-16</inkml:trace>
  <inkml:trace contextRef="#ctx0" brushRef="#br0" timeOffset="-34886.48">27817 17092 279 0,'0'0'205'0,"0"0"-178"16,0 0-27-16,0 0-10 0,0 0 7 16,0 0 3-16,66 10 0 15,-16-10 13-15,4-10-13 16,-2-15-14-16,0-4-77 16,2 8-81-16</inkml:trace>
  <inkml:trace contextRef="#ctx0" brushRef="#br0" timeOffset="-34186.6">28670 16485 373 0,'0'0'35'15,"0"0"-35"-15,0 0-3 16,0 0 3-16,0 0 17 16,0 0 4-16,129-4-9 0,-104 4 13 15,0-8-15 1,-8-10 9-16,-3 4-9 0,-8 6-6 16,-6 8-4-1,0 0 5-15,0 4 7 0,0-4 9 16,-2 0-21-1,-16 0 0-15,-1-10 0 0,-4 10 4 16,-2 0 0 0,-1 14 1-16,-8 18 0 0,1 12-5 15,-7 10 4-15,2 8-4 16,-2 9 0-16,4-3 2 16,5-10-2-16,8-14 4 15,6-8 1-15,11-15-5 16,2-6 2-16,4-7-2 15,0-4 0-15,0-4-6 16,0 2 4-16,6-2 0 0,5 0-1 16,2 0 3-16,9 0 0 15,5-14 4-15,4-18 4 16,2-8-6-16,-1 3-2 16,1 16 1-1,5 13-1-15,-2 8 0 16,2 0-4-16,-7-4 4 15,-4 2 0-15,-2 2-12 16,-6 0 11-16,-3 32 1 0,-5 8 1 16,-11 10 0-16,0 2-1 15,-5 6 15-15,-17 5 1 16,-5-9-12-16,0-10 7 16,3-21 0-16,0-10-4 15,-1-9-7-15,-2-4 3 16,2 0-7-16,2 0 4 15,5-17-33-15,7 4-12 16,3-1-54-16,8-4-25 0,8-4-139 16</inkml:trace>
  <inkml:trace contextRef="#ctx0" brushRef="#br0" timeOffset="-33746.7">29312 16627 425 0,'0'0'53'0,"0"0"-48"16,0 0 19-16,0 0 28 16,0 0-38-16,0 0-6 15,-33 78-1-15,6-21 0 16,2 11-5-16,5-6 15 15,7-4-7 1,4-10-5-16,9-12-5 0,0-3 3 16,7-8-3-16,18 7 0 0,6 9-3 15,-2-5 3 1,4-14-7-16,0-22 7 16,3-11 0-16,4-40 0 15,0-22 19-15,-2-7-11 0,-11 1-7 16,-14 12 3-1,-11 17 7-15,-2 14 4 0,-13 9 8 16,-20 1-5-16,-8 7-3 16,-5 2-7-16,-6 3-8 15,4 4 1-15,-4 10 1 16,5 0-2-16,9 0-4 16,7 0-46-16,4 0-37 0,6 33-185 15</inkml:trace>
  <inkml:trace contextRef="#ctx0" brushRef="#br0" timeOffset="38865.54">23274 11105 253 0,'0'0'22'15,"0"0"-22"-15,0 0 0 16,0 0 10-16,0 0-8 15,0 0-2-15,0 0 0 16,0 0 6-16,-27 6 1 16,27-3 12-16,-2-3-2 15,2 0 14-15,0 1-2 16,0 2-8-16,0 1 5 16,0 9 0-16,0 11-13 0,0 10 14 15,0 10-16-15,0 4 14 16,0 3-9-1,0-1-9-15,2-4-1 0,3-2 2 16,1-4-8-16,1-6 0 16,-2 0 4-16,1-4 1 15,-1-1-5-15,-3-5-3 16,2-8 3-16,-4-5 3 16,0-5-3-16,0-6-1 0,0 0 1 15,0 0 5 1,0-10-5-16,-2-13-1 15,-7-10 1-15,1-7 0 16,-4-3-3-16,1-2-14 0,-1-5 17 16,-1 2-2-16,7 2 2 15,2 3-2-15,4 9 2 16,0 0 0-16,0 5-13 16,10 2-2-16,9 0 15 15,-4 0 5-15,3 5-5 16,1 0 0-16,4 3 1 15,2 6 3-15,-3 3 0 16,0 10 1-16,-4 0-2 0,-5 9 6 16,-1 18-9-1,-8 8 1-15,-4 7 15 0,0-7-5 16,-2-5-10-16,-14-1 8 16,-1-6-9-16,-4 1 11 15,-4 3-11 1,-4-4 0-16,0 4 0 0,0-5 0 15,8-7 1 1,0-4-2-16,11-5 1 0,0-4-4 16,8-2 1-16,0 0-14 15,2 0-4-15,0 0-24 16,0 0-55-16,16-5 17 0,8-10-12 16,8-7-33-1</inkml:trace>
  <inkml:trace contextRef="#ctx0" brushRef="#br0" timeOffset="39148.14">23476 11157 337 0,'0'0'66'0,"0"0"-54"0,0 0-10 15,0 0 6 1,0 0 12-16,0 0 6 15,34 84 6-15,-23-40-9 16,0 0 9-16,-2 0-12 0,0-8-16 16,2-1 5-16,-2-11 0 15,-2-2-8-15,-2-2-2 16,-1-4 3-16,-4 1-4 16,0 0 0-16,0-1-29 15,0-3-20-15,0-6-22 16,0-7-34-16,9 0-53 15</inkml:trace>
  <inkml:trace contextRef="#ctx0" brushRef="#br0" timeOffset="39773.52">23819 11025 312 0,'0'0'55'16,"0"0"-39"-16,0 0-5 15,0 0 22-15,0 0-9 16,0 0 11-16,0 82-7 16,-6-36-12-16,-9 0-3 15,-1 0 6-15,-4 1-18 16,-2-6 8-16,-3 2-8 15,-4-3 8-15,4-9-9 16,2-2-2-16,4-11 2 0,3-6 2 16,8-8-1-16,3-2-2 15,1-2 2-15,2 0-4 16,0 0 3-16,0-2-5 16,2-7 5-16,0 2 2 15,0-1-2-15,0 0 0 16,0 0 0-16,0-3 4 15,0 2-4-15,8-1-5 16,5 0 5-16,1-2 2 16,1-3-2-16,6 4 0 0,-1-2 0 15,-3 6 1 1,1 0-1-16,-3 4-5 0,-1 3 5 16,-1 0 0-1,-2 0-1-15,1 0 0 0,-3 6 1 16,4 5 3-1,-2 6-3-15,4 3-1 0,1 0 1 16,0 0 7 0,-3 0-6-16,0-2-2 0,3-2 5 15,-3-4 1-15,4 3-5 0,-2-6-1 16,1-4 1 0,-1 4 0-16,1-7 0 15,-3 0-4-15,1-2-10 16,1 0-13-16,1 0-60 15,1-6-48-15</inkml:trace>
  <inkml:trace contextRef="#ctx0" brushRef="#br0" timeOffset="55881.15">23702 10846 54 0,'0'0'9'16,"0"0"-9"-16,0 0 0 15,0 0 0-15,0 0 26 16,0 0-22-16,0 0 2 15,0 0-1-15,-10-24 9 16,10 20 20-16,0 0 6 16,-2 0-21-16,0 1 1 15,-2 0-18-15,2 0 3 0,-3 2-5 16,1-3 1-16,0 2 2 16,-2-2 3-16,2-2-6 15,2 2 7-15,-2-2-4 16,-3 4 14-16,-1-2 5 15,-4 0-3-15,-3 2 0 16,-4-4-9-16,-1 1-9 16,-4 3 16-16,0-3-4 15,-1 4 1-15,-2-2-13 16,0 3 10-16,2 0-10 0,0 0 7 16,0 0-8-1,0 0 9-15,-2 0-6 0,-4 10 6 16,-4 4-9-1,-7 4-3-15,-6 7 3 0,-3 5 2 16,2 1-1 0,2 5-2-16,7 0 2 0,5 0 0 15,8 3-1 1,4-1-3-16,6 2 3 0,8 4 2 16,4-2-1-16,5 4-2 15,0-2 2-15,0 1 9 16,7-2-6-16,7 0-1 15,3-3-3-15,5-2 5 16,3-2-5-16,4 1-2 16,5 1 2-16,1-3 2 0,3-1-2 15,2-3-2-15,5-2-1 16,2 0 3-16,3-1 0 16,4-6 1-16,2-4 1 15,-2-5 3-15,-1-4-5 16,-2-5-7-16,-1-4 7 15,0 0 0-15,0-16-3 16,-2-12 2-16,1-7 0 0,-5-5 1 16,2 2 0-1,-7 0-5-15,-7 4 5 0,-8 5 4 16,-5-3-3 0,-4 3-2-16,-7 3 2 0,0-4 4 15,-6 0-1 1,-2 0-4-16,0-4 3 0,-16-2-1 15,-15-7-2 1,-9-1-10-16,-7 0-3 0,-4 10 8 16,2 8 2-16,9 9-9 0,4 8 8 15,9 4 4 1,9 2-11-16,12 1 1 16,4 2-16-16,2 0-19 15,0 0-74-15,8 0-61 16</inkml:trace>
  <inkml:trace contextRef="#ctx0" brushRef="#br0" timeOffset="56363.27">25373 10749 246 0,'0'0'47'0,"0"0"-38"15,0 0 2-15,0 0 39 16,0 0-16-16,0 0-2 16,-92 85-4-16,47-47 1 15,-7 2-3-15,-9 5-1 16,-3-1-17-16,-1-1 3 0,-2 2-9 15,7-6 3 1,5-3-5-16,10-5-4 0,16-7 4 16,7-8-1-16,12-6-11 15,6-8 2-15,4-2-29 16,0 0-24-16,0 0-12 16,0-14-36-16</inkml:trace>
  <inkml:trace contextRef="#ctx0" brushRef="#br0" timeOffset="56593.05">24827 10882 95 0,'0'0'24'0,"0"0"-21"16,0 0-2-16,0 0-2 15,0 0-22-15,0 0-69 16</inkml:trace>
  <inkml:trace contextRef="#ctx0" brushRef="#br0" timeOffset="57233.15">24827 10882 143 0,'-29'8'66'16,"27"-8"-33"-16,2 0-16 15,0 0 19-15,0 0-3 16,0 0-5-16,0 0-13 15,-3 0-7-15,3 0 9 16,-2 0 0-16,0 4-8 16,-4 10 5-16,-6 10 9 0,-3 11 16 15,-10 9-21-15,-10 6-15 16,-5 8 8-16,-10 5 5 16,1 4-5-16,3-2 4 15,8-15-6-15,13-14 19 16,11-14-10-16,10-8-18 15,4-6 8-15,0-2-8 16,0-5 0-16,0-1-1 16,0 0-10-16,0 0 8 15,0 0 1-15,0 0 2 0,2 0 6 16,12 0 5-16,1 0-9 16,8 0 0-16,4 0 1 15,4 0-2-15,6 0-1 16,3 0-1-16,3 0 1 15,1 2 1-15,-1 1 1 16,-1-3-4-16,-2 0 1 16,-1 0 1-16,-4 0 0 15,-4-6-21-15,-4-4 1 16,-7-4-30-16,-9 0-51 16,-11-6-134-16</inkml:trace>
  <inkml:trace contextRef="#ctx0" brushRef="#br0" timeOffset="25561.59">21787 8057 156 0,'0'0'13'16,"0"0"-6"-16,0 0-6 16,0 0 4-16,0 0-4 15,0 0-1-15,0 0 0 16,-31-2-15-16,31 2-18 15,0-2 33-15,0 2-3 16,5 0 1-16,2 0-95 16</inkml:trace>
  <inkml:trace contextRef="#ctx0" brushRef="#br0" timeOffset="26156.7">21787 8057 51 0,'19'6'188'0,"-30"-6"-148"15,1 0-27-15,-1 0 1 0,-2 0 28 16,0 0-8-16,-5 0-22 16,-6 0 5-16,-1 4-6 15,-2 0-8-15,-4-1 6 16,0-1 2-16,-5 3 3 16,-2 0-7-16,3 2-3 15,4-1-4-15,4-2 5 16,7-2-5-16,3 0 0 15,11 0 2-15,0-2-2 16,3 0 0-16,3 0-1 16,0 2 1-16,0-2 2 0,0 0-2 15,0 2 0-15,0 0 0 16,0 2 0-16,0 1 0 16,-4 2-2-16,0 3 2 15,-1 6 2-15,2 6-2 16,1 4 0-16,0 8 3 15,0 9 2 1,0 4 2-16,-1 10-5 0,1 8 0 0,0 14 5 16,0 9 1-1,-2 9 5-15,-3 3-8 16,0-3 8-16,0-6-4 16,7-8-8-16,0-12 7 15,0-10-2-15,0-17-5 16,0-7-1-16,0-14 3 15,0-7-3-15,0-5 0 16,0-9 0-16,0 3 0 0,0-5 4 16,0 0-4-16,0 0 0 0,0 0-12 15,0 0 11 1,0 0 1-16,0 0-9 16,0 0 7-16,0 0-19 15,-6-5-20-15,-8-3-16 16,-3-1-59-16,-4 7 19 15</inkml:trace>
  <inkml:trace contextRef="#ctx0" brushRef="#br0" timeOffset="26556.2">21124 9288 194 0,'0'0'85'16,"0"0"-42"-16,0 0-15 15,0 0-8-15,0 0 12 16,0 0 3-16,-11-22-2 0,11 22-12 15,0 0-21-15,0 6 1 16,0 21 18-16,4 8 8 16,9 9-14-16,3 3-9 15,0 0 3-15,0-2 2 16,1-3-6-16,1-10-2 16,-1-5 4-16,4-13-5 15,-3-1 0-15,-3-7-3 16,6-4 3-16,-2-2 3 15,3 0-3-15,3-2 3 0,-2-17 8 16,0-4-10-16,0-7-1 16,4-6 2-16,2-2 5 15,0-6-7-15,-2 4 2 16,-5 4-2-16,-4 5 4 16,-10 15-3-16,-6 4-2 15,-2 6 4-15,0 0-3 16,0 2 0-16,0 1-1 15,0 2 1-15,-8 1-15 16,-3 0-27-16,-1 0-51 16,-1 0-83-16</inkml:trace>
  <inkml:trace contextRef="#ctx0" brushRef="#br0" timeOffset="35187.66">23682 2021 156 0,'0'0'15'0,"0"0"-15"15,0 0 29-15,0 0 4 16,0 0-12-16,0 0 6 16,0 0 5-16,-27-33-22 15,25 30 16-15,2 3-7 16,0 0 7-16,0 0-12 15,0 0-7-15,0 0 3 16,0 0-10-16,0 6 0 16,0 20-1-16,0 20 1 15,0 14 9-15,-2 12 1 16,-5 9-10-16,-7 3 6 0,1-2 7 16,-1-1-9-1,1-9 6-15,5-13-9 0,0-6 9 16,4-14-9-1,0-4 2-15,-1-9-2 16,3-4 5-16,0-7-2 16,0-8-8-16,2-3 8 0,0-2 0 15,0-2-4-15,0 0-3 16,0 0 3-16,0 0 0 16,0 0 1-16,0 0-3 15,0 0 4-15,0 0-1 16,4 0-1-16,9 2-3 15,10-2 3-15,12 0 4 16,15 0 2-16,10 0-7 16,9 0 2-16,4 0 4 15,5 0-5-15,5 0-5 16,1 0 5-16,9 0 1 0,4 0 1 16,-1 0-4-1,-3 0 4-15,-13 0 0 0,-10 0-2 16,-13 0-4-16,-8 0 4 15,-7 0 1-15,-5 0 0 16,-4 0-2-16,-2 0 2 16,-7 0 3-16,-4 0-4 15,-4-2-5-15,-3 0 5 16,-2 0 0-16,-3 2 2 16,-6-2-4-16,0 2 4 0,-2 0 2 15,0-2-4 1,0-1-1-16,2-4 1 0,0-7 31 15,2-9-26 1,-1-4 1-16,3-7-6 16,2-6 8-16,0-3-8 15,5-2-6-15,-1-4 6 0,1 4 0 16,-2 2 2-16,3 3-4 16,-6 2 4-16,1-2 2 15,-4 1-4-15,-1-4-6 0,3 2 6 16,-3 5 1-1,1 0 2-15,-1 3-6 16,3-2 6-16,-2 3-1 16,-1 8-2-16,-2 2-5 0,0 6 5 15,-2 3 0-15,0 2 3 16,0 3-6-16,0 2 6 16,0 0 2-16,0 1-5 15,0-1-4-15,0 5 4 16,0-3 1-16,0 0 1 15,-4-2-4-15,-5 0 4 16,0 2 0-16,-2 0-2 16,2 0 0-16,-5-1 2 15,1-1-2-15,-5 5 1 16,1-1-3-16,-8-1 4 0,0 3-2 16,-6 0 0-1,-4 0 1-15,-5 0-1 0,-9 0 0 16,-9 6 1-1,-9 0-1-15,-2 5 0 0,-1 1 4 16,1 1-4-16,3 1-3 16,-1 1 3-16,3 3 0 15,1-2 1-15,3 0-2 0,0-4 2 16,0 2 1 0,2 0-2-16,2-4-1 0,2 0 1 15,10-2 0 1,8-3-1-16,9 0 1 15,7-3 0-15,9 0 2 16,5-2-2-16,-1 0-2 0,2 0 2 16,1 0 0-1,4 0 1-15,-2 2-1 16,2 0 0-16,0-2 4 0,0 0-4 16,0 0-3-16,0 0 3 15,0 0 0-15,0 0 1 16,0 0-1-16,0 0 0 15,0 0 4-15,0 0-4 16,0 0-1-16,0 0 1 16,0 0 0-16,0 0 0 15,0 0 0-15,0 0 1 16,0 0 2-16,0 0-3 16,0 0 0-16,0 0 0 15,0 0 0-15,0 0 2 16,0 0-3-16,0 0 2 0,0 0 1 15,0 0-2 1,0 0-3-16,0 0 3 0,0 0 0 16,0 0 1-16,0 0-1 15,0 0 0-15,0 0 0 16,0 0 0-16,0 0-3 16,0 0 3-16,0 0 0 15,0 0-1-15,0 0 1 16,0 0 0-16,0 0 2 15,0 0-2-15,0 0-2 16,0 0 2-16,0 0 0 16,0 0 1-16,0 0-1 0,0 0 1 15,0 0 1-15,0 0-2 16,0 0-2-16,0 0 2 16,0 0 0-16,0 0 0 15,0 0 0-15,0 0 1 16,0 0-1-16,0 0-2 15,0 0-2 1,0 0 4-16,0 0 0 0,0 0-3 16,0 0 3-16,0 0 0 15,0 0 0-15,0 0 0 16,0 0-5-16,0 0 5 0,0 0 0 16,0 0 3-1,0 0-3-15,0 0 1 0,0 0 0 16,0 0-1-1,0 0 0-15,0 0 0 0,0 0 0 16,0 0 1 0,0 0-1-16,0 0 2 0,0 0-1 15,0 0-1-15,0 0-1 0,0 0 1 16,0 0 0 0,0 0 1-16,0 0-1 0,0 0 1 15,0 0-1 1,0 0 0-16,0 0-1 15,0 0 1-15,0 0 0 16,0 2 1-16,0-2-1 0,0 0 1 16,0 0 0-16,0 0-1 15,0 0-1-15,0 0 1 16,0 0 0-16,0 0 0 16,0 0 0-16,0 0 0 15,0 0 1-15,0 0-2 16,0 0 1-16,0 0 0 15,0 0 0-15,0 0 0 16,0 0 0-16,0 0 2 0,0 0-1 16,0 0-1-1,-3 0-2-15,3 0 2 0,0 0 0 16,0 0-1 0,0 0 0-16,0 0 2 15,0 2-1-15,0-2 0 16,0 0 0-16,0 0 0 15,0 0 0-15,0 0 0 16,0 0 0-16,0 0 2 0,0 0-1 16,0 0-2-16,0 0 0 15,0 0 1-15,0 0 0 16,0 0-4-16,0 0 4 16,-2 0 3-16,2 0-3 15,0 0 0-15,0 0 1 16,0 0-1-16,0 0 0 15,0 0 0-15,0 0 0 16,-2 0 3-16,2 0-3 16,0 0 0-16,0 0-1 0,0 0 1 15,0 0 0-15,0 0-2 16,0 0 2-16,0 0 2 16,0 0-1-16,0 0-2 15,0 0 0-15,0 0 1 16,0 0 0-16,0 0 0 15,0 0 0-15,0 0 2 16,0 0-2-16,0 0 0 16,0 0 0-16,0 0 0 0,0 0 0 15,0 0-1 1,0 0 1-16,0 0 3 0,0 0-3 16,0 0 0-1,0 0 0-15,0 0 0 0,-2 0 0 16,2 0-5-1,0 0 5-15,0 0 3 0,0 0-3 16,0 0 0 0,0 0 0-16,0 0 0 0,0 0 0 15,0 0 0-15,0 0 0 0,0 0 2 16,0 0-1 0,0 0-2-16,0 0 1 15,0 0 0-15,0 0 0 16,0 0-2-16,0 0 2 0,0 0 2 15,0 0 0 1,0 0-4-16,0 0 4 16,0 0-2-16,0 0 0 0,0 0-1 15,0 0 1-15,0 0 1 16,0 0 0-16,0 0-2 16,0 0 2-16,0 0-1 15,0 0 0-15,0 0-3 16,0 0 3-16,0 0 2 15,0 0-1-15,0 0-2 16,0 0 1-16,0 0 0 16,0 0 0-16,0 0-1 15,0 0 1-15,0 0 2 0,0 0 0 16,0 0-4 0,0 0 3-16,0 0-1 15,0 0 0-15,0 0-2 16,0 0 2-16,0 0 1 15,0 0 2-15,-2 0-6 16,0 0 6-16,-1 0-3 0,3 0 0 16,-2 0-5-16,2 0 5 15,0 0 1-15,0 0 1 16,0 0-4-16,0 0 2 16,0 0 0-16,0 0 0 15,0 0-6-15,0 0 6 16,0 0 1-16,0 0 2 15,0 0-6-15,-2 0-5 0,-3 6-23 16,-2 14-59 0,-3 4-77-16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1T08:30:58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11167 3721 150 0,'0'0'32'0,"0"0"-21"16,0 0-10-16,0 0-2 15,0 0 4-15,0 0-1 16,0 0-2-16,0 0-2 15,0 0 2-15,0-32 2 16,0 32-2-16,0 0 0 16,0 0 2-16,0 0 17 15,0 0-1-15,0-1-7 16,0-2 5-16,0 3-1 0,0 0-10 16,0 0 4-16,0 0-2 15,0 0 7-15,0 0 2 16,0 0-10-16,0-1-1 15,0-1-4-15,0-1 1 16,2 0-3-16,0 3 2 16,-2-3 1-16,2 3-2 15,-2 0-2-15,3 0 2 16,-3-2 2-16,2 2 0 16,-2 0-4-16,2 0 4 15,0 0-1-15,0 0-1 0,5-2-3 16,0 0 3-1,0-2 3-15,3 3-3 0,-1-2 0 16,1 3 0 0,-2-2 2-16,-1 2-2 0,2-2-3 15,0 0 3-15,2 2 2 16,3 0-1-16,1 0-2 16,1 0 2-16,-3 0 1 15,3 0-2-15,-5 0-1 16,2 0 1-16,1 0 3 15,-2 0-2-15,5 0-2 16,0 0 2-16,-1 0 0 16,1 0-1-16,-3 0-4 0,1-2 4 15,1 0 0 1,2 1 2-16,0 1-2 16,0-3 1-16,-3 3 0 15,1 0-1-15,-3 0-1 0,0 0 1 16,1 0 0-1,-1 0 2-15,1 0-2 0,1 0 0 16,1-2 1-16,1-2-1 16,2-1-2-16,-1-2 2 15,-1 3 0-15,-3 2 0 16,-1 2 0-16,0 0 1 16,-1 0 0-16,-4 0-1 15,3 0 0-15,-1 0 0 16,-4 0 0-16,5 0 1 0,1 0-1 15,1 0 3 1,-3 0-3-16,2 0-4 0,-1 0 3 16,-2-2 1-16,-2 0 0 15,-3 2 0-15,1 0 0 16,1 0 1-16,-2 0-1 0,6 0 0 16,-3 0 4-1,3 0-4-15,-1 0 0 0,1 0 0 16,0 2 0-1,2 0 0-15,-3 0 1 16,-1 2-1-16,-1-2 1 0,2 3 1 16,-2 0 9-1,-1 4-2-15,3 5 8 16,-2 6-6-16,0 0-2 16,-1 4-4-16,1 2-4 15,-3 1 2-15,4 6-3 16,-2-1 3-16,1-3-3 0,-3 2 1 15,2-3 1-15,-3 0-2 16,0 2 1-16,-1-4 2 16,0-1-1-16,0-6 0 15,5-1-2-15,-3 2 1 16,0-1 0-16,1 1-1 16,0 2 1-16,-1-2-1 15,-2-1 0-15,0 0-1 16,1-2 1-16,-1-5 1 15,-2 5 0-15,0-2-1 16,0-4-1-16,2 3 1 16,0 2 0-16,0-1 0 15,0 2 0-15,3-1 1 0,-3 2-1 16,1-4 0-16,1 3 0 16,-2-5 0-16,3 1 0 15,-1 2-1-15,0-4 1 16,1 1 1-16,-3-2-1 15,3-1 0-15,0-1-1 16,-3 2 1-16,4 0 0 16,1-2-1-16,-1 1 1 0,2 2 1 15,-4-1-1 1,2-1 0-16,-1 0 0 0,1-1 0 16,-2-2 0-1,2-2-3-15,0 0 3 0,3 1-4 16,-1-4-3-1,4 0 5-15,1 2-1 0,-1-1 3 16,1-1 0-16,3-1-6 0,-1 0 6 16,5 0-1-1,0 0 2-15,2 0-2 0,3 0 2 16,0 0 3 0,-1 0-4-16,2 0 0 15,-1 0 0-15,2 0 0 16,0 0 0-16,0 0 0 0,-4 0-4 15,4 0 4 1,-4 0 0-16,-1 0-1 0,3-1 1 16,-1-1 3-16,1 2-1 15,-3 0-2-15,1 0 0 16,-2 0 0-16,2 0 0 16,2 0-2-1,1 0 2-15,-1 0 2 0,1 0-2 16,1 0 0-16,2 0 0 15,-2 0 0-15,0 0 0 16,-1 0-4-16,-3 0 4 16,1 0 2-16,-2 0 0 15,-1 0-4-15,-4 0 4 0,1-3-2 16,-5 3 0 0,3 0-5-16,1 0 5 0,4-2 1 15,1-3-1 1,5-3-1-16,0 2-2 0,1 0 3 15,1 1 0 1,0 5-4-16,-4 0 4 16,2 0 0-16,-2 0-3 0,-1 0-4 0,0 0 2 15,-2 3 5 1,1-3 0-16,2 2-4 0,-2-2 4 16,4 0 0-1,-2 0-2-15,-5 0 2 0,-2-6 0 16,-4 4 2-1,-4-1-2-15,-1 3-4 0,-4 0 4 16,-2 0 2-16,-1 0 0 16,-2 0 0-1,0 0 1-15,0 0 4 0,0 0-7 16,0 0-3-16,0 0-13 16,-19-3-168-16</inkml:trace>
  <inkml:trace contextRef="#ctx0" brushRef="#br0" timeOffset="2669.17">11367 3425 182 0,'0'0'62'0,"0"0"-32"16,0 0-11-1,0 0-6-15,0 0 8 0,0 0 4 16,-2 0-1-1,0 0 0-15,2 0-2 16,-2 0 6-16,2 0-10 0,-3 0-10 16,-1 0 6-16,-3 0 2 15,-6 0-12-15,-8 12-4 16,0 8 2-16,-6 2 2 16,2 0-4-16,3-2 1 15,2 1-1-15,4 2 13 16,3 0-13-16,4-6 5 15,2-3-5-15,3-1 6 16,-1-4-6-16,3-1-2 16,-2 0 2-16,0 1 4 0,-4 1-2 15,0 2-2-15,-5 3 1 16,-3-1 5-16,5-4-6 16,1-2 0-16,8-4 0 15,2-1 9-15,0-3-8 16,0 0 0-16,0 1 0 15,0-1 4-15,0 3-5 16,0 0-4-16,0 1 4 16,0 3 4-16,0-1-3 0,0-5-2 15,0 2 2-15,0-3 2 16,0 0-3-16,0 0-5 16,0 0 5-16,0 0 4 15,0 0-1-15,0 0-3 16,0 0 6-16,4 0 10 15,8 0-11-15,-1 0-1 16,3 0-4 0,1 0 5-16,3 0-4 0,2 0-2 15,4 0 2-15,5 0 2 16,2-3-3-16,3 0-1 0,1 1 1 16,-6 2 2-1,-2 0-2-15,-6 0 0 0,-6 0 0 16,-1 0 3-1,-6-5-3-15,-1 5-2 0,-5-1 2 16,-2 1 5-16,0-4-2 16,0-9 12-16,0-3 6 15,0 0-12-15,-11-2-9 16,2 5-2 0,0-1 2-16,-2-5 1 0,2 3 0 15,0-2-2-15,0 0 2 16,3-2 0-16,-1 0-1 15,3-2-6-15,-1 0 6 16,0 3 0-16,3 2-4 16,-2 3 1-16,4 5 6 0,-2 4 1 15,-3-1-4-15,1 4-7 16,2-2 7 0,-2 2 0-16,0 0-2 15,2 2 2-15,-2 0-4 0,2 0 4 16,0 0-6-16,-5 0 2 15,1 12 4-15,-6 12 0 16,-5 4 2-16,-6 4-2 0,-2 2 0 16,1-2 3-1,4 0-3-15,2-4-2 16,5-6 2-16,3-8 0 16,6-6 1-16,4-6-1 0,0-2 0 15,0 0 2 1,0 0-2-16,0 0-6 0,0 0 6 15,0 0-1 1,0 0-7-16,0 0 8 16,0-2 0-16,2-2 2 0,4-1-2 0,0-2-7 15,3-3 7 1,-1 5-1-16,4-2-8 16,-3 5 4-16,-3 2-1 15,-1 0 3-15,-1 0 0 16,-1 0-4-16,-1 0 7 15,0 0 0-15,-2 0 0 16,2 4 0-16,1 2 1 0,-3 0 1 16,2 2-2-1,-2 0-2-15,0 5 2 16,0 1 0-16,0 0 2 16,0 2-2-16,0-6 2 15,0-2-1-15,0-4-1 16,0-4-3-16,0 0 3 15,0 0 0-15,0 0-2 16,0 0-3-16,0-16 5 0,8-3 4 16,6-1-4-16,1 0 0 15,-4 4 0-15,-3 6 0 16,-4 4 1-16,-4 6-1 16,0 0 0-16,0 0 0 15,0 0-1-15,0 0-3 16,0 2 4-16,0 12 0 15,0 1 0-15,0 0 0 16,0-2 2-16,0-3 0 16,-2-4-2-16,2-3-3 15,0-3 3-15,0 0 0 0,0 0-1 16,0 0 0-16,0-6-6 16,2-11 7-16,11-6 0 15,3 1-7-15,-3 3 7 16,-3 6-1-16,-6 7-9 15,-4 4 10-15,0 1 5 16,-8 1-5-16,-9-3-6 16,-3 3-6-16,3 0 3 0,0 0 7 15,7 0-7 1,0 0 9-16,4-4 2 0,-1 0 0 16,3-2-2-1,-1 0-7-15,3 2 4 0,2 1 0 16,0 2-15-1,-2 1 11-15,2 0 5 0,0 0-1 16,0 0 2-16,0 0-9 0,0 0 10 16,11-4-3-1,0 1 0-15,1 3 3 16,-6-3 3-16,-2 3-2 16,-2 0-1-16,-2 0 2 0,0 0-2 15,0 0 0 1,0 0-1-16,0 0 1 0,0 0 9 15,0 0-7 1,0 0-2-16,0 0 4 0,0 0-4 16,0 0 0-16,0 0 3 0,0 0-3 15,0 0 0 1,0 0 2-16,0 0-5 16,0 0 8-16,0 0-12 15,0 0 7-15,-2 0-48 0,2 0-11 16,0 18-27-1,-4 5-216-15</inkml:trace>
  <inkml:trace contextRef="#ctx0" brushRef="#br0" timeOffset="61399.27">20123 5751 168 0,'0'0'47'0,"0"0"-42"16,0 0 7-16,0 0 11 16,0 0-3-16,0 0-7 0,0 0-7 15,0 0-3 1,0 0 17-16,25-24-7 0,-25 24-2 15,0 0-1 1,0 0-5-16,0 0-1 0,0 0-1 16,0 0-3-16,2 0 0 15,2 0 0 1,4 0 3-16,0 0-3 0,1 0 1 16,1 0 2-1,0 0-3-15,3 0 1 16,-1 4-1-16,3-1 1 15,1-2 1-15,-3 0-2 0,5 2 0 16,-5-1 0-16,6-2 0 16,-4 0 1-16,-1 0-1 15,1 0 0-15,-1 0 3 16,-4 0-3-16,1-7 0 16,-1-6 2-16,-2 1-1 15,1-2 1-15,0 0-2 16,-2 0 5-16,0 0-3 15,-5 0-2-15,2 2 2 16,0 2 2-16,-1-1-4 0,-1 5 0 16,3-2 0-16,-3 0 0 15,0 1 0-15,3 0 0 16,-5-2 0-16,2 2 0 16,0 0 0-16,-2-2 0 15,2-1 0-15,-2 2 1 16,0-1 0-16,0 2-1 15,0 0 2-15,0 0-2 16,0 1 0-16,-2 0 3 0,-5 2-1 16,-2-3 4-1,2 0-1-15,-1-3-5 0,-1 2 1 16,2 0-1 0,0 2 0-16,-1-2 0 0,1-1 0 15,1 4 2 1,-4-3-2-16,4-2 0 0,-3 0-4 15,-1-4 4 1,2 2 1-16,-1 0 0 0,0 0-1 16,2 1 0-16,-2 1 2 15,3 5-2-15,-3-1-2 16,-3 2 0-16,2 1-5 0,-2 3-4 16,-1 0 10-1,-2 0-1-15,1 0-1 0,1 0 1 16,-1 3 2-1,5 5 0-15,-1-2 0 0,-2 2 1 16,-1-2-1 0,-3 0 1-16,1 6 0 0,-1 0-1 15,1 2-2-15,1 0 2 16,1 0 0-16,4 0 1 16,2 0-1-16,0 4 0 15,3 3 1-15,4-4-2 16,0 4-2-16,0 0 3 15,0-1 0-15,0 1-2 16,8 1 2-16,4-3-3 16,1 1 0-16,-2 1-1 0,-1-2-5 15,-6 2 6 1,-2-4-11-16,0 0-5 0,0-7 19 16,1-1 0-16,3-7-1 15,4 1-2-15,-4-1-15 16,3-2-20-16</inkml:trace>
  <inkml:trace contextRef="#ctx0" brushRef="#br0" timeOffset="99299.08">9003 2635 330 0,'0'0'29'0,"0"0"-25"16,0 0-2-16,0 0 3 15,0 0 25-15,0 0 13 16,0 0-6-16,-58-58-4 0,49 58-4 16,3 0-9-16,-1 0-6 15,1 0-9-15,-2 0-1 16,0 0 5-16,-7 0-9 16,-4 0 0-16,-5 0 1 15,-1 0-1-15,-2 7 1 16,1 4 1-16,-3-2-2 15,0 4 6-15,2 1 6 16,0 0-8-16,5 5-3 16,0 2 2-16,0 1 0 0,1-2-1 15,4-1 1 1,3 2 2-16,8 0-2 16,1 2-3-16,1 1 0 0,0 6 1 15,-4-1-1-15,2 0 0 16,1 4 3-16,1 0-3 15,2-1 0-15,2-1-1 16,0-6-1-16,0 0 2 16,6-6-1-16,10-4-1 0,2 1 2 15,4 1 0 1,-2-4 2-16,4 5 1 16,3-2-3-16,0 0 2 15,2-4-2-15,2 3 0 0,3-4 0 16,-1 1 3-1,5 0-3-15,-1-2-1 0,2-1 0 16,1-3 2-16,4-2 0 0,1-3-1 16,1-1 1-1,6 0 2-15,-3 0-3 16,2 0 1-16,0-8 0 16,-3-1-1-16,-2 0 1 15,-2 5-1-15,1 4 1 16,2 0-1-16,0 0 0 15,2 0 0-15,2-3 0 16,0-8 2-16,-1 1-2 0,-4 3 0 16,-2-2-1-16,-1-1 1 15,-3-2 0-15,0-1-1 16,-2-2 0-16,0-3 1 16,2 3 0-1,-5 0 0-15,-1 3 1 0,-7 2-1 16,-5 2 0-16,-2 2-1 15,0-4-1-15,-2-2 4 16,3-7 0-16,-4-4-1 16,1-1 2-16,-1-1 1 15,-1 3-2-15,-1 4-1 0,2 0-1 16,-7 1 2 0,-1 1-1-16,-2-1-2 15,-2 3 4-15,-3 0-3 16,0-4 1-16,-2-2 0 0,0-4 1 15,0 0 4 1,0 0-1-16,-9 7 2 0,-5 0 1 16,-3 7 5-1,-5 0-13-15,-1-1 3 0,-2-4-3 16,0-5 3-16,0-2-2 16,0 2 3-16,3 3-3 15,0 7 3-15,-3 2 0 16,1 5-3-16,-3-4 2 15,2-3-2-15,0 0 0 16,-1 0-1-16,-3 3 1 16,-2 4 0-16,-2 1-1 15,0 0 1-15,-4 0-1 16,2-3 1-16,1 1-1 0,-1-1 0 16,1-1 0-16,1 2 2 15,-2-2-2-15,1 2-1 16,3 0 1-16,-1 0 0 15,4 2-2-15,-1 2 2 16,-2 0-2-16,-1 0 2 16,3 0 0-16,3 4-1 0,1 2 1 15,2-2 1 1,2 0 0-16,0 1-2 0,-1-4 2 16,-3 4-1-1,1 1 0-15,-5-2-1 0,-2 3 1 16,0 1 0-1,-2 0 0-15,0 3-1 0,5-5 1 16,2 1 1-16,3 0-1 16,7-6 0-1,5-1 0-15,7 3 0 0,2-2 1 16,0 1-2-16,-5 1-5 16,0-2-2-16,0 3-2 0,3 0-13 15,-1 1 5 1,1 1-6-16,-2 0-5 0,-4 2-9 15,-1 3-37 1,-3 8-64-16</inkml:trace>
  <inkml:trace contextRef="#ctx0" brushRef="#br0" timeOffset="150729.35">24243 6421 5 0,'0'0'86'0,"0"0"-59"16,0 0-12-16,0 0 1 15,0 0 4-15,0 0-9 16,0 0-11-16,0 0 6 15,0 0 0-15,0 0 1 0,0 0 2 16,-23-11-6 0,21 11 1-16,0 0-4 0,0 0-3 15,2 0-13-15,0 0-29 16,0 0-32-16</inkml:trace>
  <inkml:trace contextRef="#ctx0" brushRef="#br0" timeOffset="153033.41">24216 6413 73 0,'0'0'34'0,"0"0"-29"0,0 0 18 15,0 0 21 1,0 0-27-16,0 0-7 0,0-10-10 16,0 10 8-16,0 0 0 15,0 0-1-15,0 0 2 16,0 0-1-16,0 0-6 15,0 0-4-15,0 0 4 16,0 0 3-16,0 0-5 16,0 0-5-16,0 0 5 15,0 0 0-15,0 0-1 0,0 0 1 16,0-3 0 0,0 0 21-16,0-5-5 15,4 1-14-15,4-1 4 16,0 1 8-16,-1 0-10 0,2 0 5 15,0 2-4 1,-2 1 11-16,-3 2-16 0,-2 2 0 16,0 0 0-16,0 0 0 0,1 0 3 15,2 0-3 1,-3 0 1-16,0 11 7 0,3-4-8 16,3 1 4-1,1 1-4-15,0-5 4 16,2 1-1-16,0 0-6 15,3-2 6-15,-6 1 0 0,6-2-3 16,-3 1-6 0,2-3 6-16,3 0 3 15,-1 0-3-15,1 0 0 0,0 0 0 16,-3-3 2 0,-4 1-2-16,3 1-8 15,-4-2 8-15,3 1-2 16,1 1 2-16,-1-1-2 0,2 2 2 15,-4-3 2 1,-2 3-2-16,-1 0-9 0,-1 0 9 16,1 0-2-16,2 0 2 0,-2 0 0 15,3 6 0 1,-1 0 6-16,4-1-6 0,-3 1-5 16,-3-5 5-1,-2 2 3-15,2-3-3 16,-2 1 0-16,0-1 0 15,3 0 3-15,-3 0-3 16,3 0 0-16,-2 0 0 16,4 0 2-16,1 0-2 15,4 0 0-15,-1 0 0 0,1 0 3 16,-3 0-3-16,0 3-5 16,-5-2 5-16,2 2 1 15,-2-2-1-15,1 2-3 16,1-1-27-16,0 2-15 15,0 0-41-15</inkml:trace>
  <inkml:trace contextRef="#ctx0" brushRef="#br0" timeOffset="155792.65">25462 6363 0 0,'0'0'10'0,"0"0"24"0,0 0-3 16,0 0-1 0,0 0-3-16,0 0-12 0,0 0 3 15,0 0-4 1,0 0-7-16,0 0-7 0,0 0 2 15,0 0-2 1,0 0 1-16,0 0 2 0,0 0-3 16,0 0 2-16,0 0 0 0,0 0 3 15,0 0 0 1,0 0 10-16,0 0 2 0,0 0-14 16,0 0 4-1,0 0 3-15,0 0 5 16,0 0-7-16,2 0-5 15,-2 0-1-15,0 0-1 16,0 0 1-16,0 0-2 16,0 0 0-16,0 0 2 0,0 0-2 15,0 0 1-15,0 0-1 16,0 0 0-16,0 0 1 16,2 0-1-16,-2 0 1 15,0 0 0 1,0 0-1-16,3 0 0 0,-3 0 0 15,0 0 0-15,0 0 0 16,0 0 0-16,0 0 3 16,2 1-2-16,0 2-1 0,0-2 0 15,0 3 0 1,-2-2 0-16,0 1 2 0,0-2-2 16,0 2 1-1,0-3 0-15,2 1-1 16,-2-1 2-16,0 0-2 15,3 0 0-15,-3 0-3 16,2 3 3-16,1-3 0 16,-1 0 5-16,0 0 3 0,2 0-8 15,3 0 13-15,-3 0-4 16,3 0-5-16,-2 0 1 16,1 0-2-16,-1-3-2 15,1 2-2-15,3-3 3 16,0-1-2-16,0 1 0 15,2 0-1-15,-1 0 1 16,-2 3 1-16,1 1 0 16,-3 0-2-16,0 0 0 15,-2 0 1-15,0 0 0 0,3 0 1 16,-1 1-1-16,2 7 4 16,-4 1-3-16,5-4-2 15,-3 4 4-15,0-6-3 16,0 1 0-1,-2 1 0-15,0-1 0 0,3-2 5 16,-1-2-4 0,2 0-2-16,0 0 3 0,3 0 0 15,3 0-2-15,-1-2 0 16,0-5 0-16,-1 4 3 16,-1-2-2-16,-3 2-2 0,2-1 1 15,1 1 0 1,-1 2 0-16,4-2-7 0,-3 2 7 15,-1 1-4 1,0 0 3-16,-1 0-1 0,1 0-4 16,-4 0 6-16,-2 0 0 15,3 0-5-15,-1 0 5 16,-1 1 4-16,4 2-2 16,0-3-4-16,2 1 4 15,3-1-1-15,1 0-1 16,-1 0-3-16,3 0 3 15,-3 0 2-15,1 0 0 16,-3-4-4-16,-1 3 4 16,-5-2 1-16,0 1-3 15,0 2-7-15,0 0 7 0,1 0 2 16,-1 0 0-16,-2 0-4 16,-1 0 4-16,0-2-2 15,-3 2 0-15,0 0-9 16,0 0 6-16,0 0-16 15,0 0-35-15,0 0-95 16</inkml:trace>
  <inkml:trace contextRef="#ctx0" brushRef="#br0" timeOffset="163990.41">26077 6631 17 0,'0'0'22'0,"0"0"-16"15,0 0 21-15,0 0 24 16,0 0-20-16,0 0-10 16,0 0-8-16,-20 0-6 0,18 0 0 15,-1 0 2-15,1-2-9 16,2 2 0-16,0-1-5 16,0 1-78-16</inkml:trace>
  <inkml:trace contextRef="#ctx0" brushRef="#br0" timeOffset="165590.82">26077 6631 95 0,'4'-2'31'16,"1"8"8"-16,1 6-28 15,-4 2-5-15,0 3 13 16,-2 0-1-16,0 5-4 16,0 0 7-16,0-1 3 15,0 1-1-15,0-4-8 16,-2 4-14-16,-11-2 18 15,-1-1 2-15,-1 2-20 16,-1 0 9-16,1-2-8 16,-1 1 4-16,1 1-6 0,1-2 0 15,1-1 0 1,-2 0 4-16,1-2-3 0,-1 0-2 16,-1 2 2-1,1-2 0-15,-1 3-1 16,-1-2-2-16,0 1 2 15,-1 3 3-15,1-3 1 0,-1-1-8 16,0 4 8-16,-2-5-3 16,2 2-1-16,1-2-5 15,-4 0 5-15,0 2 3 0,-2-2-2 16,-4 1-2 0,2 2 2-16,3-3 2 15,-2 2-3-15,2 0 2 16,-3 1-2-16,-2-5 4 0,0 5-2 15,3 0-4 1,-2-4 4-16,1-1 3 0,2 2-5 16,1-3 3-16,0-2-1 15,2-1 5-15,-1 0-6 16,2-1-2-16,-4 1 5 16,1 1-2-16,-5 3-2 15,-2-2 0-15,1 2 0 16,-3-1 2-16,4-2 0 15,4 0-2-15,3-3 4 16,3 0 0-16,1-2-4 0,5 0 0 16,-3 1 0-1,1-4 3-15,2 2-1 0,-5 4-4 16,3-1 4 0,-3 0-1-16,1 0-1 0,1 1-2 15,1-2 2 1,5-1 1-16,0-2 0 0,2 0-2 15,1 2 2-15,-1 0 1 16,-2 1-2-16,0 0-3 16,-3 1 3-16,-1 2 3 0,-1-1-1 15,0 0 3 1,-1-2-3-16,4 0 10 16,1-1-11-16,-1 1 3 15,4-3-2-15,-3 1 11 16,3 1-5-16,-6 2-1 15,1 3-7-15,-3 0 9 16,-3-1-9-16,3 3 1 16,1-1-1-16,2-5 3 15,2 4-2-15,0-1-2 0,1-5 2 16,-4 4 1-16,5-3-2 16,-4 2-3-16,2 0 3 15,-2 0 3-15,-2 2-2 16,1-3-2-16,2-1 2 15,-1 3 3-15,1-5-4 16,6-2-3-16,0 0 3 16,1 0 0-16,1 0 1 0,0 2-2 15,0 0 2 1,-2 3 0-16,-4-2-1 16,2 2-5-16,-5 0 5 15,-3 3 2-15,-1 2 0 0,-6-1-4 16,4 2 4-1,1-3 1-15,3-4-3 0,4-2-4 16,4 2 4-16,1-2 1 0,2 2 1 16,-2 0-4-1,-1 2 3-15,-2 2-1 0,2-4 0 16,-1 0-2 0,2 1 2-16,-1-3 3 0,1-1-2 15,0-3-2 1,1 1 2-16,0 2 2 0,1-1-3 15,2 0-5 1,-2 0 5-16,0 1 1 0,0-2-1 16,-3 3 0-16,3 2 0 15,-4 1 4-15,2-3-4 16,-2-1-5-16,4 0 5 0,2-1 1 16,0-2 1-1,0 1-4-15,0-1 4 16,-2 3 1-16,2 0-3 15,-4 4-6-15,-1-1 6 16,1 2-1-16,-2-1 3 0,0 2-4 16,4 1 4-1,-4 0 0-15,-1 1-2 16,1 0-3-16,-1-3 3 16,4-4 2-16,1-2-1 0,2-1-2 15,0-1 2-15,0 0 4 16,0 0-5-16,0 0-7 15,0 0 7-15,0 0 0 16,0 0-1-16,0 0-6 16,0 0-48-16,0 0-10 0,0 0-36 15,0-3-68 1</inkml:trace>
  <inkml:trace contextRef="#ctx0" brushRef="#br0" timeOffset="166849.29">24243 8101 114 0,'0'0'36'16,"0"0"-36"-16,0 0-1 16,0 0-3-16,0 0 4 15,0 0 5-15,0-25 18 16,0 24-9-16,0-3-8 16,0 0 0-16,0 0-2 0,4 4-4 15,-2 0-2 1,1 0 2-16,0-2-1 0,-3 2 1 15,0-2 0 1,0 2 6-16,0 0 26 0,0 0 4 16,0 0-12-16,0 0-5 15,0 0 5-15,0 0-15 16,0 0-1-16,0 0-6 16,0 0 4-16,0 0-6 15,2 0 0-15,-2 0 0 16,0 0 2-16,0 0 2 15,0 0-4-15,0 0 3 0,0 0 13 16,0 4-4-16,0 4-9 16,0 0 7-16,-5-1 7 15,-2 0-12-15,1 3 3 16,-1-2-6-16,1 3 5 16,-2-4-7-16,0 5-2 15,-1 0 2-15,0 3 3 16,-2 0-1-16,0 1-4 15,-1 3 4-15,-1-2 2 16,2 1-4-16,2 1 4 16,2-3-4-16,-1 2 4 0,-1 0-3 15,-3 1-2 1,1 1 2-16,0-3 3 0,4-1-4 16,1-2 3-1,-1-2-3-15,3 0 12 0,0 0-12 16,-2-4 5-1,0 0-3-15,4 0 7 0,0-6-9 16,-1 4 0 0,3-4 0-16,0-2 5 0,0 2-4 15,0-2-2-15,0 0 2 16,0 2 7-16,-2-2-8 16,2 2 3-16,-2-2-3 15,2 0 8-15,0 0-7 16,0 0 6-16,0 0-4 15,0 0 11-15,0 0-7 16,0 0-5-16,0 0 1 16,0 0-3-16,0 0 0 15,0 0-1-15,0 0 1 16,7 0 0-16,5 0 12 16,9 0-11-16,4-4 7 15,1 0 1-15,6-2-7 0,-1 2 2 16,-2-2-1-1,-2 0 8-15,2 1-11 16,-3 0 4-16,3-1-3 0,2-2 4 16,0 0-3-16,0 0-4 15,-2 2 4-15,-2 2 2 16,-9-2-4-16,-5 2-4 16,-3 2 4-16,-6 0 3 15,-4 2-1-15,0 0-3 16,0 0 2-16,0 0 4 15,0 0-5-15,0 0 0 16,-4 0-2-16,-8 0-1 16,1 0-30-16,0 0-11 0,-2 0-26 15,2 0-4-15,-3 0-66 16</inkml:trace>
  <inkml:trace contextRef="#ctx0" brushRef="#br0" timeOffset="175019.5">27255 11351 34 0,'0'0'0'0</inkml:trace>
  <inkml:trace contextRef="#ctx0" brushRef="#br0" timeOffset="175330.45">27255 11351 6 0</inkml:trace>
  <inkml:trace contextRef="#ctx0" brushRef="#br0" timeOffset="175579.5">27255 11351 6 0,'123'-30'48'0,"-123"30"-32"0,0 0 24 0,0 0 15 15,2 0-21-15,0 0 7 0,0 0-6 16,-2-2 7-1,0 2-15-15,0-1-13 0,0-3 4 16,0 4-3 0,0-2-12-16,0-1-1 0,0 3-2 15,0-2 9-15,0 2-7 16,0 0 1-16,0 0 1 16,0 0 6-16,0 0-9 15,0 0-2-15,0 0 2 16,0 0 3-16,0 0-4 15,0 0-10-15,0 0 1 16,0-1-10-16,-6-2-12 0,4 0-6 16,-2-1-54-16</inkml:trace>
  <inkml:trace contextRef="#ctx0" brushRef="#br0" timeOffset="-186037.56">3681 4609 321 0,'0'0'10'0,"0"0"26"15,0 0-32-15,0 0 0 16,0 0 8-16,0 0 21 16,0 0-13-16,-25-36-7 15,25 23-7-15,0-5 16 0,0-4-8 16,4-2-14-16,5-6 3 16,-3-2 1-16,4-4-3 15,1-3-2-15,-3 1 2 16,0 2 1-16,-4 8-2 15,-2 12-5 1,-2 6 5-16,0 8 4 0,0 2-4 16,3 0-1-16,-1 0-12 15,4 26 13-15,1 14-1 16,0 7-2-16,0 10 3 16,-3 1 4-16,-2-4-3 15,0-5-2-15,0-11 2 16,1-8 3-16,1-5-4 15,3-8-6-15,-2-1 6 16,3-2 0-16,-1-4-16 16,-1-6-32-16,-1-1-24 0,2-3-44 15</inkml:trace>
  <inkml:trace contextRef="#ctx0" brushRef="#br0" timeOffset="-185783.97">4008 3954 330 0,'0'0'26'15,"0"0"-26"-15,0 0-14 16,0 0 14-16,33 150 4 16,-29-59 13-16,-4 15-5 15,0 6 4-15,-4-5-11 16,-11-11-4-16,5-16-1 15,6-16 3-15,4-13-3 16,0-11-2-16,-2-9-7 0,2-9-6 16,0-8-52-1,0-11-77-15</inkml:trace>
  <inkml:trace contextRef="#ctx0" brushRef="#br0" timeOffset="-184851.13">4317 4248 271 0,'0'0'31'16,"0"0"-30"-16,-6 103-2 0,-5-43 2 16,-1 7 3-1,-1 1-4-15,2 0 2 0,-2-4-2 16,2-6 6-1,3-6-4-15,4-13-4 16,4-13 4-16,0-12 2 0,0-10-4 16,0-4-11-1,4-3 11-15,12-27 36 16,5-20-29-16,-2-18-7 16,-3-8-3-16,-13-11 1 15,-3 2-3-15,-9 2-3 16,-18 11 8-16,4 12 0 0,5 20 2 15,7 14-4 1,9 12 4-16,0 10 4 0,2 4-6 16,0 0-6-16,11 0 6 15,14 16-1-15,4 14 0 16,2 8-1-16,0 12 2 16,-6 8 5-16,-6 5-5 15,-5-2 3-15,-10 2-3 16,-1-11 0-16,-1-14 0 15,2-14-3-15,6-17-2 0,-2-7-1 16,5 0 1 0,5-23 5-16,5-18 5 0,1-18-5 15,-2-6-19-15,-4 6 12 16,-7 9 7 0,-4 16 0-16,-5 21 2 0,-2 12-2 15,0 1 0-15,0 14 6 16,0 26-3-16,0 7 2 15,-2 6 0-15,2-1 9 16,0-7-14-16,2-4-3 16,16-7 3-16,0-4 1 0,0-7-1 15,-2-10 0 1,-6-5-4-16,6-6 2 0,0-2 4 16,2-8-4-1,-1-16-6-15,1-2 3 0,-7 2-2 16,-4 8 7-16,-5 7 5 15,-2 9 13-15,0 0-18 16,0 0-3-16,0 13 3 16,2 10 8-16,5 2-7 15,2 2-2-15,4 0 2 0,5-4 2 16,3-2-3 0,-2-6-6-16,1-8 6 0,-1-2 0 15,-6-5 0 1,0 0 0-16,-4 0 1 15,0-23 8-15,-3-6-8 16,-6-6 3-16,0 1-4 0,-6 5 14 16,-17 4-11-16,-4 11 11 15,-2 8 13-15,0 3-21 16,6 3-6-16,0 0-5 0,10 11 4 16,6 7 1-1,7 1-34-15,0 4-44 16,7 2-36-16</inkml:trace>
  <inkml:trace contextRef="#ctx0" brushRef="#br0" timeOffset="-183667.53">5196 4600 218 0,'0'0'11'0,"0"0"-11"16,0 0-1-16,-141 67 1 16,112-38 1-16,9 1 4 0,6 1 8 15,8-2-12 1,6-1 3-16,0-8-4 0,4-9 0 16,19-11-6-1,-2 0 6-15,6-11 16 16,0-20 14-16,0-13-27 15,0-8 0-15,-2-7 0 16,-8-7 8-16,-1-5-10 16,-7-4 0-16,-7 2 2 15,2 5 7-15,0 12-6 0,2 13-4 16,-4 20 15-16,0 13-1 16,-2 8-4-16,0 2-10 15,0 0-3-15,0 25-7 16,0 18 10-16,0 13 6 15,0 12-4-15,-14 13 3 16,-3-1-4-16,1-6-2 16,7-12 2-16,7-16 3 15,2-14-4-15,0-12-2 16,9-8 2-16,9-8 3 0,-1-4-1 16,8 0 2-1,2-16 3-15,4-15 0 0,2-2-7 16,-8-1-5-1,-8 10 5-15,-12 8 3 0,-5 12-3 16,0 4-2-16,0 0 2 16,-16 3 4-16,-4 18-4 15,1 5-5-15,-2 4 5 16,6 1 1-16,8-1-1 16,4-7 0-16,3-2 0 15,0-9-1-15,10-6 1 16,5-6-5-16,10 0 5 0,6-12 10 15,7-25-10 1,5-12 0-16,1-8 1 0,-7-9 4 16,-1-6-5-16,-9-5-3 15,-11-7 3-15,-10-4 0 16,-6 0 0-16,-4-3-5 16,-21 12-1-16,-2 16 6 15,8 23 1-15,5 18 1 16,8 16-1-16,1 6 4 15,3 4-5-15,-2 35-3 16,-6 24 3-16,-1 21 2 16,-3 15-2-16,-1 5 0 0,-3 1 0 15,3-14 1 1,6-10 0-16,9-19-1 16,0-18 0-16,9-14 0 15,10-11-1-15,0-12-2 16,1-7 3-16,2-1 4 0,5-32-4 15,2-7-4 1,0-4-7-16,-7 8 3 0,-9 12 5 16,-5 12 1-16,-6 9 0 15,-2 3 2-15,0 0-32 16,0 9 9-16,0 15 23 0,-10 4 3 16,-1 0-3-1,7 2 3-15,4 0-1 0,0-2 7 16,0-2-9-1,11-2 6-15,9-7-1 0,3-4 9 16,-4-5-13-16,4-8 6 0,-1 0 2 16,0-6-5-1,-4-16-1-15,0-6-2 16,-5-4 1-16,-6-1-1 16,-3 4-1-16,-4 3 4 15,0 4 12 1,-6 4 5-16,-12 4-5 0,-6 4 6 15,-3 3-18-15,0 7 3 16,-2 0-7-16,-2 0-13 16,2 15-42-16,-5 7-84 15</inkml:trace>
  <inkml:trace contextRef="#ctx0" brushRef="#br0" timeOffset="-182856.3">4413 5228 348 0,'0'0'30'15,"0"0"-29"1,0 0-1-16,0 0 1 0,0 0 9 16,-6 142 13-16,6-70-5 0,-3 2-1 15,-7-2-3 1,-4-1-14-16,3-12 8 0,2-12-8 16,2-20 1-1,7-12-1-15,-2-15 2 0,2 0 9 16,-5-28 29-1,-1-24-38-15,4-18 0 0,2-17 2 16,0-7-4-16,15 4-14 16,14 8-12-16,4 17 11 15,-2 19 14-15,1 20-7 16,-3 12 8-16,-3 14 0 16,1 0-8-16,-4 19 7 0,-1 20-2 15,-11 14 2 1,-9 6-2-16,-2 12 3 15,-6 1 1-15,-27 3 3 16,-15-2-4-16,-5-5 0 16,-5-3 3-16,3-9 0 0,3-14-3 15,14-15 2 1,16-14-2-16,15-12 0 0,7-1-18 16,9-8-30-1,26-25-37-15,17-11-66 16</inkml:trace>
  <inkml:trace contextRef="#ctx0" brushRef="#br0" timeOffset="-182507.34">4728 5528 334 0,'0'0'24'0,"0"0"-22"16,-105 125-2-16,67-69 4 15,11-2 6-15,7-6-9 16,11-6 3-16,7-10-3 15,2-10-1-15,0-10-7 16,2-8-8-16,11-4 15 0,5 0 2 16,5-28 12-16,8-16 8 15,2-12-18-15,1 0-4 16,-10 12 0-16,-6 13 0 16,-7 17 3-16,-6 9 1 15,-3 5 14-15,-2 0-7 16,2 0-7-16,5 0-4 15,4 9 0-15,7 12 1 16,4 4 13-16,3 4-11 0,-1-3-3 16,0-2-2-1,1-2 1-15,-3-6-17 0,-2-12-67 16,-2-4 69 0,-5-12-71-16</inkml:trace>
  <inkml:trace contextRef="#ctx0" brushRef="#br0" timeOffset="-181757.3">5013 5053 12 0,'0'0'308'15,"0"0"-306"1,0 0-2-16,0 0 5 0,64 133-1 16,-49-62 7-1,-3 8-8-15,-5 7 9 0,-7-2-2 16,0-6-9-1,0-9 7-15,-13-15 3 0,3-20-8 16,8-14 1-16,2-16-2 0,0-4 10 16,0-2 20-1,4-26-19-15,17-15-4 16,10-4-9-16,4 2-19 16,1 5 19-16,-1 12-13 15,-6 7 13-15,-6 13 0 16,-7 3-1-16,-7 5-1 15,-7 0-2-15,0 13 1 16,-2 18 3-16,0 13 2 16,0 11 10-16,-2 1-3 0,-7 2-5 15,5-8-4 1,4-6 3-16,0-14-2 0,0-12-1 16,4-10-3-1,9-8 3-15,3-2 1 16,1-28 0-16,4-14 12 15,-4-12-8-15,-3-2-5 0,-10 3 0 16,-4 8-16-16,0 8 16 16,-10 9 0-16,-9 8-6 15,1 10 6-15,3 5 10 16,2 2-10-16,1 4 0 16,4-2 2-16,1 3-5 15,3-2 3-15,4 2-26 16,0 0-14-16,0 0-14 15,0 0 49-15,6 2 5 16,9 2-17-16,6-4 9 0,4 0-6 16,6-4 10-16,6-16 3 15,1-1-3-15,0 2 3 16,-5 5 1-16,-2 10 5 16,-2 4 16-16,0 0-1 15,0 4-12-15,2 10 15 16,3 2 1-1,-5 6-15-15,-2 6-6 0,-7 0 1 16,-11 4 10-16,-7-1 5 16,-2-2-16-16,-9 4 15 0,-22 0 0 15,-11 2-16 1,-9-1-2-16,1-4-50 16,-12-8-106-16</inkml:trace>
  <inkml:trace contextRef="#ctx0" brushRef="#br0" timeOffset="-180004.46">4197 6990 467 0,'0'0'21'0,"0"0"-34"0,0 0 13 15,0 0-18 1,0 0 18-16,0 0 9 0,14 157-4 16,-12-93 1-1,-2 2-4-15,0-5 7 0,0-10-9 16,0-12-5-1,0-15 5-15,0-13 7 0,0-8-5 16,-4-3 16-16,-12-5 2 16,-5-32-10-16,-3-24-10 15,2-19-18-15,6-15 11 16,11-7 2-16,5 4-5 16,0 14 5-16,21 16 2 15,6 17-1-15,4 15 4 16,-2 12-5-16,4 10 5 15,1 10 3-15,-5 4-3 16,2 0-2-16,-11 31-3 16,-7 10 5-16,-13 16 0 0,0 11-2 15,-20 4 2 1,-20 2 4-16,0-6-2 0,-5-9-4 16,10-11 4-1,10-16 1-15,12-12-3 16,11-12-8-16,2-8 7 15,0 0-6-15,15 0-39 0,10 0 44 16,8 0 4-16,0 0-2 16,1 12 0-16,-3 4-3 15,0 2 3-15,-2 0 4 16,4-2 0-16,6-3-8 16,-1-9 8-16,4-4 5 15,3 0-2-15,-3-4 1 16,3-21-1-16,-1-3 4 15,-9-5-10-15,-6 2 0 16,-10-8 3-16,-11-1-1 16,-3-7-3-16,-5-2-21 0,0 7-1 15,-16 9 16-15,-6 19 2 16,-3 7 1-16,-2 7 6 16,3 2 4-16,-2 22-7 15,3 9-1-15,1 6 1 16,7 1 0-16,5 3 0 15,10-3-3-15,0 0-7 16,7-6 9-16,17-6-10 16,3-9 1-16,8-10 8 15,6-9 2-15,3 0 0 16,4-16 0-16,-4-18 0 0,1-8 10 16,-5-13-10-1,-1-11 2-15,3-9 1 16,-5-17-1-16,-6 0 2 0,-9 2-6 15,-17 2 6 1,-5 6-8-16,0 9-8 0,-12 14-16 16,-3 13 28-16,3 22 1 15,4 15 3-15,1 9 12 16,-1 15-16-16,-6 31 11 0,-1 18-11 16,-6 18 1-1,1 15-1-15,0 8 5 0,4 1-3 16,3-8-4-1,6-15 4-15,7-20 4 16,0-16-6-16,5-9-5 0,15-11 5 16,2-11 0-16,1-13-3 15,6-3-2-15,0-13-7 16,2-24-21-16,-5-2-35 16,-6-6-72-16</inkml:trace>
  <inkml:trace contextRef="#ctx0" brushRef="#br0" timeOffset="-179685.17">5171 6997 245 0,'0'0'53'0,"0"0"-36"16,0 0-15-16,0 0 0 0,0 0-4 15,-36 117 4-15,36-78-1 16,0-1-1-16,0-7 0 16,0-2 1-16,0-6 5 15,0-11-6-15,3-3-3 16,5-7-5-16,3-2 8 15,5-6 3-15,7-18 1 16,0-5 0-16,-2 4-4 16,-3 0-3-16,-7 8 1 15,-7 5 4-15,0 6 9 16,-4 6-1-16,0 0-10 16,3 0 0-16,2 11-1 0,3 10 3 15,8 3 2 1,2 0-1-16,4-2-6 15,2-3 3-15,5-10-35 16,0-4-20-16,-2-5-26 16</inkml:trace>
  <inkml:trace contextRef="#ctx0" brushRef="#br0" timeOffset="-179314.25">5628 6982 333 0,'0'0'55'15,"0"0"-45"-15,0 0-3 16,0 0 15-16,0 0-17 0,-127 8-5 16,109 24 4-16,3 7-1 15,3 3-3 1,8-4-5-16,1-1 5 0,3-6 0 16,0-7 0-16,0-13 0 15,13-6-23-15,10-5 20 16,2 0 3-16,-1-18 0 15,0-6-4-15,-1-1 0 16,-5 6 7-16,-5 3-6 16,-7 5 6-16,2 7 9 0,-4 4-12 15,0 0-3 1,5 0 3-16,1 18 15 16,0 7-4-16,3 3 6 15,3-2-5-15,-1-2 0 0,4-6-12 16,3-6-1-1,2-10 1-15,1-2-1 0,-3 0-57 16,-1-16-73 0</inkml:trace>
  <inkml:trace contextRef="#ctx0" brushRef="#br0" timeOffset="-179159.6">5757 6810 450 0,'0'0'40'15,"0"0"-23"-15,0 0-14 16,0 0-6-16,0 0-20 0,0 0-32 16,27 0-2-16,4 9-87 15</inkml:trace>
  <inkml:trace contextRef="#ctx0" brushRef="#br0" timeOffset="-178487.1">6008 6928 238 0,'0'0'46'0,"0"0"-21"0,0 0 6 16,-22 126 0 0,18-83 8-16,-1 2-26 0,-1 1-6 15,-1-3 8-15,3-7 2 16,4-12-16-16,0-10-2 16,0-8 5-16,11-6-4 0,6-2 16 15,12-30 5 1,2-12-13-16,0-11-5 0,-4-3-3 15,-15-1-2 1,-10 4-8-16,-2 8 3 0,-18 10 7 16,-15 9-7-16,-7 18 7 15,-1 10 5-15,3 0-5 16,5 20-2-16,6 10 2 16,10 2-3-16,10 5 3 15,4-8-28-15,3-5-22 16,3-8 0-16,21-11 5 15,7-5 11-15,3 0-25 16,2-11 26-16,2-8-13 0,0-4-29 16,-3 3 75-1,-4 6 111-15,-8 6-22 16,-8 8-41-16,1 0-22 16,-3 0 26-16,1 21-13 15,1 4-20-15,-1 8 6 16,-1 10-7-16,-5 2-12 0,2 3-5 15,-6 2 3 1,-2 2 5-16,1-9-9 0,1-7-2 16,0-17 2-16,-2-11 0 15,1-8 7-15,4 0 1 16,4-26 12-16,5-18-1 16,5-8-19-16,0 0-6 15,-4 7 6-15,1 12 0 16,-7 11 0-16,-1 9 0 15,-8 9 0-15,-2 4 2 0,0 0-2 16,0 0-16-16,0 21 16 16,0 7 10-16,6 3-10 15,1 4 0 1,-1-1 1-16,6-5-6 0,3-2-6 16,3-11-39-16,5-10-20 15,1-6-1-15,5 0-25 16</inkml:trace>
  <inkml:trace contextRef="#ctx0" brushRef="#br0" timeOffset="-177903.84">6733 7028 295 0,'0'0'99'16,"0"0"-86"-16,0 0-8 16,0 0-5-1,-132 60 21-15,108-24-8 0,6 0-7 16,9-2-6-16,7-6 7 15,2-6-7-15,0-5-4 16,0-11-3-16,9-6-16 0,11-2 21 16,4-22-8-1,3-10-9-15,-5-2 5 0,-1 0 14 16,-6 5-4 0,-7 9 4-16,0 8 20 0,-6 7-13 15,-2 6 1 1,0 1-5-16,2 0-1 0,0 17 5 15,7 9 6 1,2 2-1-16,3 0-2 0,1-1-9 16,3-2-2-16,2-3 2 0,0-4 3 15,0-6-4 1,-1-6-4-16,0-6 4 16,3 0 13-16,3-28 15 15,2-13-13-15,-3-12-14 16,0-16 6-16,-1-10-7 15,-6-16-3-15,-7-2 3 16,-10 3 0-16,-4 3-5 0,-33 5 1 16,-7 7-44-1,2 13 6-15,9 19 33 16,14 25 9-16,13 22 12 0,6 0-3 16,0 42-5-1,-2 19-4-15,2 15 11 16,-2 14 9-16,0 5 1 15,2 7-18-15,0-8 11 16,0-10-4-16,23-14-9 0,4-12-2 16,4-5-13-16,5-6-65 15,-7-3-168-15</inkml:trace>
  <inkml:trace contextRef="#ctx0" brushRef="#br0" timeOffset="-176780.22">3486 9465 291 0,'0'0'21'0,"0"0"-16"15,0 0-2-15,0 0 21 16,0 0 15-16,0 0-23 16,-6-119 0-16,6 99 3 15,8 1 2-15,6 2 2 16,4 1-17-16,2-2 1 16,5 5-7-16,-4 4-5 15,2 7 5-15,-1 2 0 16,1 2-4-16,-4 21 2 15,0 7 4-15,-7 3 3 0,-4 7-2 16,-8 3-2 0,0 0 3-16,-3 5 1 0,-23 5-3 15,-7 1-4-15,-10 0 4 16,-1-6 6 0,-4-2-8-16,6-10 2 0,7-9-2 15,8-10 5-15,11-6-2 16,9-9-4-16,5-2 2 15,2 0 8-15,0 0-9 16,0 0-1-16,0 0 1 0,2-2-2 16,7-9 5-16,1 1-4 15,-2 4 2 1,1 0 2-16,3 2-3 0,3 2-4 16,5 1 4-1,2 1 0-15,2 0 1 0,3 0-2 16,0 0 2-16,0 6 0 15,-4 6-1-15,-2 2-5 16,2 0 5-16,-1-1 0 16,0-4-1-16,-2-3-28 15,1-6-52-15,-6 0-33 0</inkml:trace>
  <inkml:trace contextRef="#ctx0" brushRef="#br0" timeOffset="-176473.51">3736 9047 261 0,'0'0'13'15,"0"0"-3"-15,64 116 13 0,-33-57 13 16,-2 12 3 0,-4 4-8-16,-9 11-1 0,-14 7-6 15,-2 3-1-15,-4-4-13 16,-21-3-3-16,1-14-3 16,1-18-1-16,8-9-6 15,3-14 2-15,6-6-25 16,-3-12-90-16</inkml:trace>
  <inkml:trace contextRef="#ctx0" brushRef="#br0" timeOffset="-175507.24">4538 9201 143 0,'0'0'106'0,"0"0"-62"16,0 0-3 0,0 0-15-16,-84-101 8 0,43 87-1 15,-3 3-28-15,-1 7 13 16,5 2 12-16,7 2-13 16,4 0-12-16,4 2-1 15,8 13-4-15,1 3 0 16,9 4-4-16,7 2 4 15,0 4 0 1,0 1 1-16,18 7-1 0,16 1-1 16,10 3 1-16,7 3 0 0,0-2 7 15,3 1-7 1,-7-3 0-16,-7-3 2 0,-11-6-2 16,-12-2 1-1,-10-2-1-15,-7-5 0 0,-2 2 4 16,-29-3-4-1,-16 0 4-15,-9-2 0 0,-4-4-4 16,2-4 1-16,9-8 0 16,10 0-1-16,12-2-1 15,13 0 1 1,7 0-16-16,7-6-37 0,0-5-72 16,18-8-163-16</inkml:trace>
  <inkml:trace contextRef="#ctx0" brushRef="#br0" timeOffset="-175137.35">4890 9358 301 0,'0'0'40'0,"0"0"-22"16,0 0-17-16,-131 6 17 15,109 8 0-15,3 2-8 16,4 4-1-16,-1 6-1 16,5 6 28-16,3 7-16 0,-2-1-18 15,10 4 1 1,0-4 1-16,0-2-3 0,0-2-1 15,4-8-2 1,19-8-1-16,8-4 3 0,5-9-6 16,7-5 4-16,1 0-5 15,3-9-55-15,-7-11-50 16,-7-10-110-16</inkml:trace>
  <inkml:trace contextRef="#ctx0" brushRef="#br0" timeOffset="-173757.19">5028 8945 381 0,'0'0'43'16,"0"0"-40"-1,0 0 4-15,0 0-1 0,0 0-6 16,0 0 0 0,0 93 13-16,14-18 12 0,-1 11 0 15,-1-1-10-15,-6 1 6 16,-4-3-7-16,0-12-12 16,1-10 2-16,1-11-1 15,0-10-2-15,6-10-1 16,-4-10 1-16,-1-10-1 15,1-8 0-15,-4-2-5 16,7-2 5-16,3-24-1 16,5-12-10-16,1-2-22 15,2 2-15-15,-2 8 39 16,-4 8 3-16,-8 12-4 0,-2 5 7 16,-1 5 3-1,1 0-4-15,2 0 3 0,4 17 2 16,3 5-1-16,3 6 2 15,3 0 0-15,4-4-2 16,0-4 2 0,1-9 3-16,0 0-3 0,1-7 1 15,-3-4 4-15,3 0-5 0,2 0 5 16,-1-20-5 0,1-4 7-16,-3-4-6 0,-8-3-3 15,-3 2 2 1,-4-4-2-16,-9 1 0 15,0 1-3-15,0 3-6 16,-2 1-3-16,-13 7 12 0,-1 6 0 16,-2 7 4-16,2 3-4 15,5 4 0-15,-2 0 0 16,4 4 0-16,2 19 0 16,-1 5 0-16,5 7 0 15,3 0 1-15,0 2 4 16,0-1-3-16,3 2 1 15,12-5 1-15,1-2-1 16,3-7-2-16,2-8-1 0,-2-7 0 16,2-8 0-1,1-1 0-15,-1 0-2 16,0-16 2-16,2-13 4 16,-5-8-4-16,-1-7-2 0,-3-2-31 15,-7-2 24-15,-5 1 6 16,-2 11-1-16,0 8 4 15,0 14 6 1,0 9 9-16,0 5-2 0,0 0-10 16,0 9-3-16,2 23 0 15,4 13 2-15,-1 7 0 16,2 0 2-16,0-2-2 0,-3-6-2 16,5-10 1-1,-3-12-1-15,4-10 0 0,-2-8-2 16,-1-4 1-1,1-4 1-15,4-24 14 0,3-12-14 16,1-10-2-16,-1-6 1 0,1 2-18 16,-7 7-7-1,0 17 26-15,-4 13 0 0,-5 12 2 16,2 5-2 0,0 0-15-16,3 25 15 15,1 8 16-15,1 6-15 16,2 2 4-16,0-2 1 0,-1-3-4 15,1-5-2 1,1-4 2-16,0-11-2 0,4-6 0 16,2-10-4-16,0 0 4 15,7-16 4 1,6-22-4-16,3-11 0 16,1-4-28-16,-4 3 28 15,-7 6 0-15,-5 12-4 16,-9 11 4-16,-1 11 4 0,-5 10 2 15,2 0-6-15,0 0 3 16,4 22-3-16,3 9 15 16,7 1-13-16,-1-1 0 15,4 5-2-15,1-3 0 16,0-2-19-16,2 0-71 16,5-13-92-16</inkml:trace>
  <inkml:trace contextRef="#ctx0" brushRef="#br0" timeOffset="-173414.85">6677 9343 9 0,'0'0'334'0,"0"0"-319"16,0 0-15-16,-114 29 2 15,92-1 1-15,4 7 1 0,7-2 0 16,4 2-4-1,5-3 3-15,2-6-3 0,0-11 0 16,0-6-3-16,7-9-16 16,13 0 4-16,2-20 12 15,3-7 3-15,1 1 0 16,-6 2 0-16,-1 8 25 16,-6 11 29-16,-5 3 3 15,2 2-37-15,7 2-15 16,8 19 7-16,10 8-8 15,3 3 3 1,7 0-7-16,1-2 4 0,2-2-8 16,0-5-9-16,-11-10-213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1T08:37:07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10748 4642 126 0,'0'0'35'16,"0"0"-15"-1,0 0-3-15,0 0-1 0,0 0 11 16,0 0-11 0,0 0 4-16,0 0-12 0,-63-92 1 15,59 84 2-15,-2 1-4 0,-2 4-4 16,4 0-1 0,-3 2 2-16,3-1 9 0,-5-1-13 15,2 0 9 1,-6-1-2-16,-3-2 3 0,-6 2 0 15,-5 0-8 1,-6 0 12-16,-8 4 8 0,-3 0-11 16,-3 0-3-1,-4 0 1-15,0 0-7 16,-3 0-2-16,3 9 3 0,4 4 1 16,3 2-2-1,6 2-1-15,2 1-1 0,-2 4 1 16,1 2 1-1,-3 6-2-15,1 2-1 0,4 0 1 16,1 2 0-16,3 0 5 0,4 2-5 16,6 1 0-1,-2-3 2-15,3-1-2 0,5-3-1 16,1 1 1 0,5-1 0-16,3 0 2 0,-1 2-2 15,2 0 1 1,5 0 2-16,0 0-3 15,0 3 0-15,10 2 0 16,9 0 4-16,6 3-4 16,4-2 0-16,2-4 1 0,7-2 0 15,4-6-1 1,5-5 1-16,2-2-1 0,2-7 0 0,0-4 3 16,3-4-3-1,4-3 3-15,-2-1-2 16,1 0-1-16,-1 0 1 15,-2 0-1-15,-3 0 0 16,-4-5 0-16,-2-1-5 16,-10 0 0-16,-2-2 5 15,-6-2 0-15,0-5-11 16,-5-4 10-16,0-7-2 16,1-6-1-16,-4-8 2 15,2-6 2-15,-3-3-1 16,-3-1 1-16,1 6-5 15,-7 6 5-15,-5 5 0 16,-2 0-2-16,-2 3 2 0,0 1 0 16,0 2 1-16,-2-3-1 0,-13-2-1 15,1-3 1 1,-1 1 1-16,1 1 3 16,5-2-4-16,1 1 2 15,0 2 0-15,0 4-2 16,-1 2 0-16,-3 6 0 15,-1 4 0-15,-2 4 0 16,-5 2 0-16,-3 1 2 16,-1 3-2-16,-3 5-10 0,1 1-10 15,-1 0-3-15,2 0-45 16,-4 4-105-16</inkml:trace>
  <inkml:trace contextRef="#ctx0" brushRef="#br0" timeOffset="1320.13">10525 6784 91 0,'0'0'96'16,"0"0"-77"-16,0 0-16 0,0 0-3 15,0 0 17-15,0 0-3 16,0 0-1-16,-22-42 2 16,15 34 1-16,-5-1 21 15,-1 1-6 1,-5 2-15-16,-1 0 7 0,-2 3-9 15,-6 0-6-15,-4 3-8 16,-4 0 1-16,-9 0 4 16,-4 0-5-16,-5 6 12 0,-2 14-4 15,-3 7 9 1,4 3-6-16,2 1-6 0,8 3-4 16,7 1 4-1,3-4-3-15,5 2-1 16,2-1-1-16,5 1 1 15,4 5 5-15,3-1-6 16,-2 5 3-16,7 2-3 16,-3 5 0-16,-1 5 0 15,5-1 0-15,3 1 2 0,1 0 0 16,2-1-2-16,3-3 0 16,0-3 0-16,10-3 0 15,15-6 0-15,3-3 0 16,6-2 2-16,4-3-1 15,-1-2-1-15,3 0 4 16,3-1-4-16,-1-4 0 16,0-2-5-16,5-4 5 0,-1-2 1 15,4-4 1 1,1-4-4-16,0-3 4 0,1-4-2 16,-1 0 2-1,-2 0 1-15,-2 0-3 16,-5-4 2-16,-1-4 1 15,-6-2-3-15,-2-1 0 0,-3 0 0 16,-4-6 0 0,0-2-4-16,-3-5 4 0,-1-5 4 15,1-3-2-15,-4-3-2 16,0-5 1-16,-4 3-1 16,-1 0 1-16,-8 4-1 15,1 0 0-15,-7 4 2 16,0-2-1-16,0-1-1 15,0-4 2-15,0 0-2 16,-9 0 0-16,0 1 3 16,-2 4-3-16,2 1 1 0,0 1 1 15,0 5-2-15,0-2 0 16,3 2 1-16,-3 0-1 16,1-6 0-16,2 0 0 15,2 0 2-15,-3 2-2 16,1 2 0-16,-6 0 0 15,1 6 0-15,-3 0 0 0,-3 3 3 16,-6 9 1-16,-1-3-4 16,0 3 6-1,-1 0-6-15,-2 2 2 0,5 2-2 16,2 1 2 0,2 1-2-16,2 1 0 0,3-2-2 15,5 3-2 1,-2 0-7-16,6 0-26 0,4 9-34 15,-9 7-140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1T08:45:37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6588 3635 266 0,'0'0'0'16,"0"0"-5"-16,0 0 5 0,0 0 6 15,0 0 8-15,0 0 7 16,2 103 12-16,2-92-20 15,1 0 6-15,-3-1 8 16,0 9-1-16,-2 6-9 16,2 7 1-16,-2 10-4 15,6 10 3-15,-2 12 1 16,4 9 3-16,3 9-16 16,1 7 8-16,1 9-3 15,-3 5-4-15,0 2 10 16,3-6-2-16,1-12-8 15,3-4 3-15,4-11 1 16,4-2 3-16,-1-4-9 0,2 0-3 16,1 4 8-1,2 8 3-15,0 11-5 0,0 5 0 16,-4 2-7-16,0-2 5 16,-4-8-5-16,-1-5 1 15,-1-3-1-15,0-6 4 16,-1-4-4-16,-3-4 2 15,-1 1-1-15,-1-5 5 16,1 1-6-16,-3-5-2 16,-2-2 2-16,5 0 1 0,1 1-1 15,-1 4 0 1,1-4 0-16,1 4 1 0,-5-2-1 16,-1-6-2-1,-2 2 2-15,-2 1 3 0,-4-1-3 16,3 6 0-1,-1-1 0-15,0 0 3 0,4-2-3 16,-2 3-3-16,1-5 3 0,-3 2 0 16,-2 3 1-1,-2 0-2-15,0 2 2 16,0 3 1-16,0-4-2 16,0-2-4-16,0-6 4 0,0-2 1 15,0-4-1 1,0 2 0-16,0 0 0 15,0-1 1-15,0-4-1 16,2 2-4-16,1-3 4 0,0 2 2 16,-1 0-1-16,-2-1-2 15,0 0 2-15,0-6 3 16,0-3-4 0,2-2-6-16,5 0 6 15,-1 8 0-15,0 4 2 0,-1 5-3 16,0-6 2-16,2-3 1 15,-1-7-2-15,5-1-7 16,-2 0 7-16,0 2 5 0,-2-6-4 16,-1 0-2-1,1-6 1-15,0-4-3 0,-1 3 3 16,1-4 0 0,-3-1 3-16,1-2-3 0,0-4 0 15,-1-3-13 1,3 2 13-16,-3-3 2 0,0-2-2 15,4 0-7 1,-4-2 7-16,2 0 2 0,1 1-2 16,-1 1-2-16,2-1 2 15,5 2 0-15,3-5-1 16,3 1 1-16,8 0 4 16,9-1 4-16,3 0-8 15,11 0 0-15,1 0 1 16,5 0 7-16,-1 0-8 15,1 0 0-15,2 0 0 16,2 0 2-16,5 0 0 16,6 3-4-16,9-3 4 0,8 0 3 15,7-11-4-15,5-12 0 16,0-1-1-16,-1 0 6 16,-1 3-4-16,-7 6-4 15,-4 7 4-15,-5 4 2 16,-8 2-4-16,-1 2-1 15,1 0 1-15,6 0 1 16,7-4 2-16,-2-2-6 16,1-6 6-16,-3 0-1 0,0-2-2 15,-6 2-5 1,2 4 5-16,-4 4 0 0,-1 3 0 16,-3 1 0-1,-2 0 0-15,1 0 1 16,-6 0-1-16,3 0-3 15,-5-3 3-15,-4-3 2 0,0-1-2 16,-5 2 0 0,-1 3 0-16,-3 0 1 0,-3 2-1 15,2 0-7-15,-6 0 7 16,0 2 2-16,-2 4-2 16,5 2 0-16,2 1 0 0,3-2 2 15,8-1-2 1,0 2-2-16,1-4 2 0,1 0 1 15,-7-2 0 1,0-2-2-16,-3 2 2 0,-1-2 0 16,-3 4-1-16,-2 0-6 0,2 2 6 15,-2-1 0 1,-1 0 0-16,3-1 0 16,-1-1 0-16,-1 0 1 15,-1-1-1-15,-3-2-4 16,-5 0 4-16,1 0 1 15,-5 0 2-15,0 0-6 16,-2 0 5-16,-2 0-2 16,-2 0 0-16,0 0-2 15,-2 0 2-15,0 0 0 16,2-2-1-16,-1-2 0 16,1-2 1-16,-6 4 2 0,0-1-2 15,-6 1-3 1,-5 2 3-16,-3 0 1 0,0-3 0 15,-1 1-1 1,-2 0 0-16,0-4 4 0,5 0-4 16,-3-4 0-16,4-3 0 0,-4-4 4 15,-2-1-2 1,2-7-2-16,1-1 1 16,-3-3 3-16,4-6-4 15,0-3-1-15,-2-2 1 16,0-2 1-16,1 0 0 15,-1 0-1-15,-2 0 0 16,0-1 3-16,-2 3-3 16,2 0 2-16,-2 1 1 15,0-6 4-15,0 1-7 0,0-5 3 16,0 1 0-16,0-4 2 16,0 2-5-16,0-1 1 15,0 2 1-15,3 6-1 16,-3 3 0-16,0 0-1 15,0 5 1-15,0 1 0 16,0-3-1-16,0-1 2 16,-3 1-2-16,-5-3 6 15,6-3-6-15,-1-1 2 16,3 2 0-16,0 0 1 0,0 0-3 16,0-2 3-1,0 0-3-15,0-5 2 0,0-1-1 16,0-6-1-1,0 0 2-15,-2-1-1 0,0 3-1 16,-2 1 1-16,0-2-1 16,-2-3 0-16,4-4 2 15,0-1-2-15,2-6 2 16,0-1-1-16,0-2-1 16,0-1-1-16,0 1 1 0,-2-2 0 15,-3-1 1 1,-3 4-1-16,-2 0 2 0,-3 1-1 15,2 4-1 1,-2 2 3-16,2-3 0 0,-1 3 2 16,3-4-3-16,3-8-2 15,-1 0 2-15,5-2-2 16,0 5 0-16,2 7 0 16,0 4 0-16,0 0 0 15,0 4-1-15,-2 2 1 16,-6 2 2-16,2 3-1 15,-3 1-1-15,1 2 2 16,0 2 0-16,4 0-1 16,-2 2 1-16,1-3-2 15,1 1 1-15,2 2 0 0,2-2-1 16,0 2 1 0,-2 2-1-16,2-2 0 15,-4 5 1-15,2-3-1 16,-2 9 3-16,2 1 0 0,-3 0-3 15,3 0 0-15,2-3 0 16,0 1 0-16,-2-1-2 16,2-3 2-16,-2 3 2 15,2-3-1-15,-2 4-2 16,-2-3 2-16,-2 8 0 16,2 2-1-16,-3 5 1 15,1 0-1-15,0 0 2 16,-2 5 0-16,2-4-4 15,1 0 4-15,1 0-2 16,0-2 0-16,-1 2-2 16,3 1 2-16,2 4 2 0,-3 0-2 15,3 2 0-15,0 3 1 16,-2 2-1-16,-2 1 0 16,-3 0-4-16,1 0 3 15,-8 0-1-15,-1-3 2 16,-6 1-1-16,-6 0 2 15,-4 5-1-15,-9-3 0 16,-6 3-1-16,-1 4 1 16,-9 1 0-16,0 0 4 0,-6 0-4 15,-1 0 3 1,-1 0-3-16,-3 6 0 0,0-2 2 16,-4 0-2-1,-1-3 2-15,2-1-1 0,3 3-2 16,4-2 1-1,3 2 0-15,2-1 0 0,0 2-1 16,0 0 1-16,2-3 0 0,1 4 1 16,4-5-2-1,-1 0 3-15,6 0-2 16,-1 0 0-16,0 0-1 16,0 0 1-16,1 0 1 0,-4 0 1 15,-3 0-4 1,-3 8 2-16,-7 0 0 0,6 0 0 15,-3-2-2 1,2 0 2-16,0 0 3 0,-9-1-2 16,-7 1-2-16,-5-1 2 15,-8-1-1-15,-5 0 0 16,-1 2 0-16,3 2 0 0,8-1 0 16,13 0-1-1,6-1 0-15,5-2 2 16,5-2 0-16,-4-2-1 15,3 2-2-15,2 2 2 16,4 0 0-16,3 4 0 0,3 2-1 16,-3 4-2-1,1 0 2-15,-4 0 1 16,-2 1-5-16,-4 2 5 16,-4-3 2-16,-2-3-1 0,-7 0-2 15,-2-1 2 1,-1 1 1-16,4 0-2 0,1 0-2 15,3-4 2-15,4 1 2 16,2-2-1-16,5-2-2 16,4 0 2-16,5-1 0 0,-3 0-1 15,1 0-4 1,-3 3 4-16,0 4 0 0,0 1 2 16,1 2-4-1,6 3 2-15,1-2 0 0,4 2 0 16,6-2-7-1,2-2 7-15,3-2-1 16,4 1 1-16,-5-3 0 0,-2 3 0 0,0 1 1 31,-4 4-1-31,2-2-4 0,-4 4 4 0,-5-2 1 16,-4 1 0 0,-5 2-2-16,3-5-1 15,1-2 2 1,7-4 0-16,10-2-3 0,6-2 3 15,4 0 1-15,7-1-1 16,3-2-1-16,4-1-8 16,2 0-13-16,0 0-51 15,11 0-79-15,9-10-127 16</inkml:trace>
  <inkml:trace contextRef="#ctx0" brushRef="#br0" timeOffset="4909.87">13771 6622 212 0,'0'0'66'16,"0"0"-63"-16,0 0-3 16,0 0 5-16,0 0 14 0,6 127 17 15,2-83-2 1,-2 6-11-16,3 10 11 0,-2 3-13 15,0 3 3 1,-1 2 0-16,1 0-8 16,-3 6 0-16,1 5-6 0,1 5-7 15,4 8 9-15,0 3 4 16,7 9-11-16,0 4 8 16,3 2-5-16,1 2 10 15,0-3-4-15,0-2-7 16,-4 1 5-1,3 2 5-15,1 4-12 0,3-1 3 16,-4-5-2-16,2-6 3 16,-1-2-5-16,-2-1-3 15,-3-5 2-15,-1-6 4 16,-1-3-5-16,1-2 0 16,-1 2-2-16,1-1 6 15,1 2-6-15,2 0 0 16,4-4 0-16,-1 3 1 15,-2-2 1-15,1 0-2 16,-2 4 2-16,0-1 2 16,-5 2-4-16,-1-4 1 15,-4 4-1-15,-1 3 2 0,-5-1-1 16,0 4-2-16,1-1 2 16,1-6 0-16,3-2-1 15,-1-7-2-15,6-6 2 16,-3-1 0-16,2-7 0 15,0-6 0-15,0-4 0 16,-2-1 2-16,-3-2-2 16,0 3-2-16,-2 2 2 15,-4-2 0-15,0-1 0 16,0-3 0-16,0-3 0 16,0-6 2-16,0 3-2 0,0 2-2 15,-2 2 2 1,-6 1 1-16,2-1-1 0,1 2 0 15,1-4 1 1,2 4-1-16,0 1 0 0,-3-4-3 16,3 8 3-16,-1-1 0 15,-1 2 2-15,4-2-2 16,-2-4 1-16,2-8 0 0,0-8-1 16,0-5-2-1,0-6 2-15,0-1 0 16,0-5-3-16,0-2 3 15,6 0 1-15,2-3-1 0,-2-2-1 16,3-4-3-16,-3 2 4 16,2-2 0-16,-2-1 0 15,-2 0 0-15,3-5 0 0,2 0-1 32,2 0 1-32,2 0 0 0,5 0 3 15,3 0 2-15,3-6-5 16,2-2 0-16,6-1 3 15,1 4 0-15,6-1-3 16,0 2 2-16,8-1-2 16,6-2 1-16,3-2 0 0,0-2-1 15,-3 3 1 1,-4-1 0-16,7 0-1 0,7 0-1 16,1 0 1-1,7-2 0-15,1-1-1 0,-1-1 1 16,2-2 2-1,1-2-2-15,-3-4 0 0,0-1-1 16,1 0 1-16,-1 2 0 16,0-1 0-16,3 0 0 15,-5 3 2-15,0 2-2 0,2 2 0 16,1 2 0 0,3 1 0-16,10 0 0 0,2 3-1 15,3 0 1 1,-4 0 0-16,1-1 1 0,0 2-2 15,6-1 0 1,1 2 1-16,2 2 0 0,-3 0-1 16,1 4 1-16,-7 0 0 15,0 0 2-15,0-3-4 16,-4-1 4-16,1-4-1 16,-4-4-1-16,-5 3-2 15,0-4 2-15,-7 2 3 16,3 2-2-16,-4 1-1 15,-1 2 1-15,-6 4-1 16,-7 0 0-16,0-1-1 16,-3 0 1-16,-4-1 2 15,3-1-1-15,0 3-1 16,0-3 3-16,5 2-3 16,1-6 4-16,5 1-1 0,5-2-2 15,0-3 2 1,0 5-3-16,-3-7 0 0,0 1 1 15,3 0-1-15,-5-2 0 16,-4 2-1-16,-5 1 1 16,-6 6 1-16,-8 3 0 15,-3 2-2-15,-5 0 1 16,0 0 0-16,-2 0 0 16,-1 0-3-16,3 2 3 15,-3-2 3-15,-1-2-2 16,0 2-2-16,-1-4 2 15,-1 2-1-15,-1 4 0 16,0-2-4-16,1 2 4 16,-2 0 0-16,4 0 2 0,4 0-4 15,-2-3 4-15,2 0-2 16,0-3 0-16,-2 2-4 16,-3 0 4-16,-4 2 1 15,-6 2 2-15,-3 0-6 16,-3-2 3-16,0 2 0 15,-8-4 0-15,2 4-4 16,-2-2 4-16,0-1 2 16,2 3-1-16,-2-1-2 0,2-5 2 15,-2-4 0 1,0-9 5-16,0 0-4 0,0-6-2 16,0 0 5-1,-4-6-3-15,-10-5-3 0,1-1 4 16,-1-8 0-1,3-3-3-15,3-1-3 0,-2-2 3 16,6-2 2-16,-3-1 0 16,3 4-4-16,-3 2 4 15,2-2 1-15,-1 0-3 16,1-7 2-16,3 1-2 16,0-1 5-16,2-4-3 0,-2 2-4 15,-2 2 4 1,1-3 1-16,-6 4-3 0,-2 2 1 15,0-1-1 1,-5 4 10-16,3-3-10 0,-1-1 0 16,4 3 4-1,-1-2 0-15,3 0-4 0,2-1-4 16,-1-2 4-16,5-6 2 16,0 1 1-16,2-4-6 15,0 2 6-15,0 3-2 16,0 3-1-16,0 2-5 15,-2 0 5-15,2-1 3 16,0 0-2-16,-2-2-2 0,0 1 2 16,-2 0 0-16,4 2-1 15,-2 1-4-15,-2 0 4 16,2 1 2 0,0-5-1-16,-1 0-2 0,1-2 2 15,0-3 1 1,-2 0-2-16,-6-3-5 0,-1 3 5 15,1-2 3 1,-6 4-2-16,0-4-2 0,3 0 2 16,-3-7 2-16,5 1-3 0,-2-2-4 15,2 4 4 1,1 6 1-16,2-1 0 0,6 6-2 16,-5-2 2-1,3 5 1-15,-2-1-2 0,2-2-3 16,0 1 3-1,2-2 2-15,2-4-2 16,0-3 0-16,0 1 0 0,0-2 3 16,0 2-3-1,0-1-5-15,0 5 5 16,-2 3 2-16,-5 0-1 16,1 3-2-16,-4-2 2 0,4 0 3 15,1-6-4-15,1-3-6 16,2-1 6-16,2-4 2 15,0 2 0-15,0 4-4 16,0 4 4-16,0-3 0 16,0 3-2-16,0-2-5 15,-2 1 5-15,-8 5 3 16,-1 2 0-16,-2 5-2 16,-1-2 1-16,4 3 7 15,-2 0-9-15,-1 2-3 0,2 3 3 16,-1 8 2-1,1 6-1-15,1 5-2 0,-4 4 2 16,1 4-1-16,-3 6 0 16,1 0-7-16,-4 6 7 15,4 2 6-15,-3 4-6 16,-2 0 0-16,-2 0 0 16,-5 4 3-16,-4 12-3 15,-2 3-5-15,-1-2 5 16,1 1 3-16,-1-2-1 15,5-2-4-15,-2 0 4 16,3-4 0-16,1 2-2 0,-5-3-2 16,-1 0 2-16,-1 1 2 15,-4-1-2-15,0-2 0 16,1-1 0-16,-4 1 4 16,-1-3-4-16,0 2-4 15,-7 0 4-15,-5 1 2 16,-6 0-1-16,-9 5-2 15,-2-2 2-15,-5 2 0 16,-2 2-1-16,2-2-5 0,-2 2 5 16,-2 0 1-1,0-2 0-15,-3-2-2 0,3-2 2 16,0 0 1 0,0 0-2-16,-5 1-5 0,1 0 5 15,-8 1 2 1,-3 0-2-16,-1 0 0 0,3 1 0 15,3-2 4-15,8-3-4 16,-1-3-4-16,1-3 4 16,4 0 1-16,2 0 0 15,2 0-2-15,7 0 2 16,1 0 0-16,-1 0-1 16,-3 0-6-16,-1 5 6 15,-2 1 1-15,-1 3 0 0,1-2-2 16,4 2 2-1,2-2 1-15,0 0-2 16,6-2-3-16,4 2 3 0,6-4 1 16,8-3 1-16,3 0-4 15,7 0 4-15,-3 0 0 16,-4 0-2-16,-5 0-5 16,-1 0 5-16,1 5 2 15,1 2-1-15,-1 2-2 16,-2 3 2-16,-4-1 0 15,-1 3-1-15,0-1-5 16,-2-1 5-16,-2-1 1 16,0 4-1-16,1 1 0 0,-5 2-1 15,0 0 1 1,-3 0 0-16,1-3-5 0,2 4 5 16,-3-1 0-1,-1-2 0-15,6 2-1 16,6-3 2-16,13-3 2 15,3-3-3-15,7-3-4 0,4 0 4 16,5-2 2-16,3-2-1 0,7 0-2 16,1-2 2-1,3 0-1-15,-1 0 0 0,-9 0-5 16,-2 3 5 0,-8-2 1-16,-5 4 0 15,2-2-2-15,0 6 2 16,4-4 0-16,7 1-1 15,1 1-4-15,5-3 4 16,1 0 0-16,5-3 1 16,4-1-2-16,-1 0 1 0,3 0 0 15,-2 0 0-15,-5 2-5 16,-4 1 5-16,-7 0 0 16,1 3 0-16,-4 1-1 15,2-4 2-15,3 0-1 16,5-2 0-16,-3 3-5 15,5-1 5-15,1-2 1 16,-2 2-1-16,4-3 0 16,-3 0 0-16,5 0 2 0,-1 2-2 15,5-2-13-15,0 0-12 16,0 0-35-16,0-5-27 16,13-19-151-16</inkml:trace>
  <inkml:trace contextRef="#ctx0" brushRef="#br0" timeOffset="184684.56">9898 4660 63 0,'0'0'174'0,"0"0"-147"16,0 0-20-16,0 0 21 15,0 0 9-15,0 0-13 16,0 0 15-16,0 0-25 16,-10-30-2-16,7 30 9 0,-3 0-1 15,-6 6-9 1,-5 14-7-16,-6 4-3 0,-8 5 6 16,-2 4-7-16,-3 1 1 15,7-4-1 1,2-5 1-16,12-9 0 0,6-9-2 15,4-5 2 1,5-2-3-16,0 0 2 0,0 0-9 16,0 0-1-16,11 0 10 15,12-11 5-15,6-11 0 16,6 0-4-16,1 1 4 0,2 0-5 16,-4 4-3-1,-1 3 3-15,-4 2 0 0,-4 5 0 16,-6 1 0-1,-5 1 0-15,-3 3-2 0,-7 2 2 16,1 0-5 0,-3 0 1-16,-2 0 0 0,0 20 4 15,-2 8 4-15,-22 10-2 16,-7 7 2-16,-6 5-4 16,4 2-1-16,0-2 1 15,4-1 0-15,7-14 2 16,6-9-4-16,9-8 4 15,5-10-3-15,2-1 1 16,0-7-11-16,0 0 3 16,11 0 7-16,9-5 2 0,2-13 1 15,7-2-2 1,2-2 5-16,0 0-5 0,6 0-5 16,-2 1 5-1,-1 8 0-15,-5 1-6 0,-8 10 2 16,-2 2 0-1,-11 0 3-15,0 4-6 0,-8 18 7 16,0 8 3 0,-6 6 3-16,-23 6-5 0,-2 2-2 15,-2-1 2-15,4 2 2 16,5-9-3-16,6-3 0 16,3-7 0-16,5-8 3 15,6-6-2-15,4-7-2 16,0 0-2-16,0-5 0 0,4 0-6 15,10 0 6 1,1-10 3-16,5-10 7 0,5-2-5 16,-1 1-4-16,3 4 4 15,-2 1 0-15,-1 4-2 16,-7 2-2-16,-3 3 2 16,-5 5 0-1,-7 2-1-15,-2 0-8 16,0 19 9-16,0 17 11 0,-19 9-10 15,-8 6 0 1,0 5-1-16,2 0 1 0,3 0 0 16,5-1-2-16,0-11 2 15,4-10 2-15,5-11-3 16,3-9-4-16,2-5 4 16,3-7 0-16,0-2-17 15,0 0 15-15,6-8 2 16,15-16 7-16,8-2-7 15,0 0 0-15,-2 4 0 16,0 2 1-16,-8 5 0 0,0 8-2 16,-11 3 2-16,-6 4-1 15,-2 0 0-15,0 0-8 16,0 20 8-16,-4 7 13 16,-17 13-12-16,-8 5-2 15,-3 3 3-15,3 4 0 16,3 0-2-16,3 4-1 15,0 0 1-15,4-6 1 16,5-9-1-16,8-17 0 16,6-12-2-16,0-10 1 0,0-2-9 15,4 0 10-15,12-9 3 16,1-12 4-16,8-5-6 16,2-4-2-16,2 3 2 15,-7 8 0-15,-4 6-1 16,-7 8-1-16,-8 5 1 15,-3 0 2-15,0 0-1 16,0 5 1-16,0 19 7 0,-8 9-2 16,-7 7-7-16,-1 6 2 15,-3 4-2 1,0 4 9-16,2-2-8 0,-1-2 8 16,0-8-2-16,5-9 6 15,6-16-9-15,3-8-3 16,4-7 0-16,0-2 5 15,0 0 0-15,0 0 2 16,0-11-1-16,4-5 5 16,7-3-12-16,3 4-3 15,-6 8 3-15,-3 4 0 16,-5 3-2-16,0 0-5 16,0 0-13-16,0 0-8 0,0 3 2 15,-2 9-51 1,-9-11-86-16</inkml:trace>
  <inkml:trace contextRef="#ctx0" brushRef="#br0" timeOffset="-209776.74">21162 3900 82 0,'0'0'18'0,"0"0"-15"0,0 0 10 16,0 0 12-1,0 0 2-15,0 0-6 0,0 0 23 16,-7 4 54-1,5-2-89-15,2 1-9 0,0 1 0 16,-2 0 4 0,2 3-2-16,0 1-4 15,0 2 4-15,-2-2 2 0,2 6-4 0,-3-2-1 32,3 4 1-32,0 1 3 0,0-2-2 15,0 3-2-15,0 3 2 16,0 0 4-16,0 2-5 0,0 1 1 15,0 2 0 1,0-1 3-16,0 4-2 16,0 1-4-16,0 0 4 15,0 0 2-15,0 1-4 16,3-2-4-16,3 1 4 16,-2 2 4-16,1 2-2 15,-3 1-4-15,2 2 4 16,-4 4 1-16,0 0-3 15,0 4-1-15,0-3 1 16,0-4 2-16,0 0 0 16,0-2-4-16,0 1 4 15,5-3-2-15,-2 2 0 0,1-2-2 16,0 1 2-16,-4 7 5 16,0-1-4-16,0 3-1 15,0 9 0-15,0 4 7 16,-8 4-7-16,0 1-2 15,2-2 2-15,-1-2 4 16,3 0-3-16,-3-2-1 0,0 1 4 16,3 3 11-16,2-2-13 15,2 2-1-15,0 0 0 16,0-4 4-16,0-4-3 16,0-1-3-16,0-8 3 15,4 1 0-15,0-2-2 16,1 0 4-16,-2 3-4 15,-1 1 4-15,2 4-1 16,-4 4-2-16,0 2-1 16,0 5 10-16,0-3-9 15,0 3 0-15,2-2 1 16,0 4 6-16,3-3-8 16,-1 0 4-16,0-6-2 15,2-4 10-15,0-2-6 16,-2 1-5-16,7-2 4 0,3 1 1 15,-1 2 1 1,1 2-7-16,-1-2 3 0,-2 1 2 16,-2 3-5-16,0 2-1 15,-3-2 1-15,-1-1 5 16,0-7-3-16,2-2-4 0,-1-2 4 16,0-2 5-1,1 4-7-15,-2 1 3 0,0-1-1 16,-1 2 5-1,2 2-6-15,-1-1 1 0,-1 3-1 16,-2 1 7 0,3-1-8-16,-2-6-2 0,1-2 2 15,2-5 1 1,1-7-1-16,-1-4 0 0,2-4 0 16,-2-5 1-16,1-2-1 15,-3 1-4-15,0-3 4 16,2-1 2-16,-2 3 0 15,-2-3-4-15,2-1 4 16,-1 2 1-16,1-1-3 0,0 2-4 16,0-3 4-16,-1 4 2 15,2 1 0 1,-1-2-4-16,-2 0 4 0,3 0 0 16,-1 0-2-1,0 1-5-15,-1-1 5 16,1 0 3-16,-1-4-3 15,1 2 0-15,3-2-5 0,-3-1 5 16,5 4 0 0,0-5-2-16,2 2 2 0,2-2 5 15,5 0-3-15,1 2-4 16,-2-2 6-16,5 0-4 16,3-2 0-16,-1 2-4 15,3 0 4-15,-3 0 0 16,5 2-1-16,5-2 1 0,1 0-4 15,4-2 0 1,1-2 4-16,-3-2-9 0,8 0 9 16,2 1 3-1,2-3-1-15,6 0-4 0,7 0 4 16,8 0-1 0,5 0-1-16,8 0-8 0,4 0 2 15,3 0 0 1,-4 0-4-16,-1 1 7 0,-5 1-10 15,-9 3 13 1,-4 4 0-16,-5-3-4 0,-2 2 4 16,-2 2 2-16,-2-1-1 15,-4-1-2-15,-2 3 2 16,-2-3 2-16,0 0-3 16,2-2-2-16,1-2 2 15,0-1 5-15,7-1-5 16,2-2 0-16,2 0 0 0,1 0 2 15,-1 0-2 1,0 0-6-16,-1 0 6 0,-3 0 1 16,-2 0-1-16,-5 0 0 15,2 0 0-15,1 0 3 16,2 0-3-16,2 0-5 16,2 0 5-16,0 0 3 15,0 0-1-15,-3 0-4 16,1 0 4-16,-6 0 0 15,-8 0-2-15,-3 0-6 0,-6 0 6 16,3 0 2 0,2 0 0-16,5 0-4 15,5-2 4-15,6-2 1 16,2 1 3-16,-2-3-6 0,-4 2 0 16,-6-2-1-16,-8 0 1 15,-2 1 0-15,-5-1 0 16,-2 4 3-16,-3-3-3 15,1 1 3-15,4 1-3 16,1-2 4-16,3 1-3 16,2-2-2-16,0 4 2 0,3 2 0 15,-5 0-1-15,11 0 0 16,-7 0 7-16,1 0-5 16,-6 0-1-1,-10 0-2-15,-1 0 2 0,-1 0 3 16,2-2-4-16,-1-4-1 15,1 0 1-15,1-1 2 16,-2 1-1-16,0-3-2 0,0 3 2 16,2 0 3-1,-3 0-4-15,0 2-5 0,-4-1 5 16,-3 2 2 0,-1-2 2-16,-3-2-5 15,-3-1 2-15,2-2 13 16,-4-2-3-16,-1-1-11 0,-1-6 6 15,-2-1-2 1,0-2-3-16,6-4-2 0,1-3 2 16,3-1 2-16,2-2-3 15,-1-4-4-15,3-4 4 16,-1 0 3-16,4-4-1 16,-2-2-4-16,3-2 4 15,5 2 0-15,2 3-2 16,2 3-6-1,0 6 6-15,-5 0 0 0,-6 0-1 16,-5 2 1-16,-3-4 0 16,-6-4 3-16,-2 0-2 15,0-5 2-15,0-1-1 16,5 1 10-16,-1-4-10 16,4 3-2-16,1 0 2 0,-1 2 5 15,0-2-4 1,-1 2 0-16,-5-2-1 15,-2-1 6-15,-2 1-7 16,0 0 4-16,0-2-1 16,2 0 13-16,3-2-17 0,2-3-1 15,-3 2 1-15,3-5 2 16,-5 4-1-16,-2-4-2 16,0-1 2-16,0 1 1 15,0 0-2-15,0 3-3 16,0 1 3-16,-2 1 10 15,-2-4-10-15,1-5 11 0,1-3-5 16,2-1 10 0,0 0-10-16,0 2-4 0,11 2-2 15,3 2 1 1,-1 2 0-16,-7 2-2 0,-1 0 2 16,-5 4 1-16,0-3-2 15,-7 1-7-15,-6-4 7 16,1 2 3-16,2-2-1 15,1-1-4-15,5 5 4 16,1 2 1-16,3 5-3 16,0 2-3-16,-3 5 3 15,1-2 2-15,-2 1-1 16,0-1-2-16,-3-4 2 0,3 1 1 16,0 0-2-1,-2-1-3-15,2 0 3 0,0 1 0 16,-1 2 0-1,1 0-2-15,2-1 2 0,-2 2 3 16,1 0-3 0,0 5-4-16,1 4 4 15,0 5 1-15,0 0 1 0,2 2-4 0,-5-2 4 16,3-2-2 0,0 0 0-16,0-4-6 15,2-2 6-15,0-1 0 16,0 1-1-16,0 3 1 0,4-2-1 15,1 7 1 1,-1-2 0-16,-4 1-5 0,0-4 5 16,0-1 0-1,0-3-5-15,-2-3 4 0,-7-1 2 16,1 0-1-16,-4 7 0 0,1 3-10 31,0 4 10-31,2 4 3 16,-2 0-3-16,2 3-2 0,-3-2-2 15,-3 0 4-15,-1-1 0 16,-3-4-8-16,-4 1 8 16,1-2 6-16,-3 2-6 15,-2 2-6-15,3 3 3 16,-5 5 3-16,3 3 0 16,-4 6 0-16,-1 3 0 15,-4 2-2-15,-8 0 7 0,-1 0-11 16,-8 8 12-16,2 0-5 15,-6-3-1 1,-2-5-4-16,0 0 4 0,-3 0 5 16,3 0-5-16,-4-5 0 0,-3 4 0 15,3 1 3 1,-2 0-3-16,1 0-7 0,-3 0 7 16,-1 0 4-1,-5 0-4-15,-3 0-1 0,-4 0 1 16,4 0 3-1,-1 0-3-15,7 0-6 16,2 0 6-16,3 3 4 0,-1 0-3 0,-4 1-2 16,-9 0 2-1,-7 2 1 1,-9 0-2-16,-6 1-7 0,-2 0 7 16,-5-4 3-16,2 1-3 15,4-1 0-15,11-2 0 16,3-1 3-1,8 0-3-15,15 0-3 0,10 0 3 16,10 0 1-16,9 0-1 16,3 3 0-16,6 3 0 15,1-1 2-15,0 0-2 16,-4 1-10-16,-6 0 10 16,-12-1-1-16,-9 4 0 15,-12-4-1-15,-11 4-8 16,-6-4 7-16,3 2 0 15,2-6 0-15,9 4 3 0,6-3 2 16,5-2-2-16,9 0 0 16,3 0 0-1,11 0 4-15,5 0-4 0,3 0-4 16,0 0 4-16,4 0 0 16,-2 0 1-16,0 0-2 15,-4 6-4-15,-1 0 5 16,3 0-9-16,-2 3-6 15,4-6 10-15,5-3 3 16,-5 0 4-16,-2 0-4 0,-2 0 4 16,0 0 3-16,2 0-5 15,3 0-7-15,7 1 7 16,3 3 2-16,3-2 0 16,5-2-4-16,-4 3 4 15,3-1 3-15,1-2-5 16,-11 4-6-16,0-2 6 15,-8 0 1-15,-6 0 1 16,-4 2-4-16,0 0 4 16,-1-2 1-16,7-2-3 15,2 0-6-15,2 0 6 0,2 0 1 16,6 0 1 0,1 0-4-16,7 0 4 15,1 0 2-15,-1-2-4 16,3-2-9-16,-6 4 4 0,3 0-24 15,-4 0-47 1,-1 4-8-16,-2 21 29 0</inkml:trace>
  <inkml:trace contextRef="#ctx0" brushRef="#br0" timeOffset="-193756.41">10933 1448 342 0,'0'0'15'15,"0"0"-13"-15,0 0-2 16,0 0 12-16,0 0 16 15,-56 128 12-15,27-70-2 16,-5 12-11-16,-3 6 0 16,-1 7-2-16,3-1-16 15,3-6-2-15,8-9-7 0,3-16 6 16,8-7-6 0,-1-1 1-16,1-3-1 0,2-4 2 15,0-5-1 1,2-8-2-16,5-9 2 15,2-8-3-15,2-6 2 16,0 0-7-16,0-12 7 0,0-23-3 16,0-15-32-16,0-3 17 0,-8-2 18 15,-2 5 7 1,-6 6-7-16,3 5 2 0,4 14-2 16,2 13 11-1,4 10-3-15,-1 2-8 0,4 0 2 16,0 0-4-1,0 10 2-15,0 8-2 0,7 6 2 16,11-2 5 0,2-1-3-16,2 2 5 0,2-1-3 15,1 5 4-15,0-2-8 16,-3-4 1-16,-2-4-1 16,-2-2 1-16,-3-10 1 15,-5-2-4-15,-4-3 4 16,3 0 2-16,2 0 1 15,11-25-5-15,12-17-1 16,8-8-24-16,5-10-80 16,2 14-24-16,-5 2-149 15</inkml:trace>
  <inkml:trace contextRef="#ctx0" brushRef="#br0" timeOffset="-192771.36">17399 5023 337 0,'0'0'44'0,"0"0"-33"0,0 0 11 16,0 0 15-1,0 0-2-15,0 0 1 0,35-100-11 16,-35 100-9-1,0 0-3-15,0 0-13 0,0 9 5 16,-20 22 3-16,-16 17-3 16,-6 12 3-16,-3 8 4 15,-1 4-11-15,8-1 6 0,5-11-7 16,6-6 7 0,7-6-7-16,2-8-2 15,2-4 2-15,3-2 0 16,-1-4-3-16,-1 0-6 0,-1 1-23 15,-6-8-51 1,-2 6-61-16,-7-15-183 0</inkml:trace>
  <inkml:trace contextRef="#ctx0" brushRef="#br0" timeOffset="-192419.78">16890 5284 388 0,'0'0'23'16,"0"0"-7"-16,0 0-14 15,0 0 2-15,0 0 22 16,0 0 21-16,0 0-25 16,-4 160-12-16,-14-93 0 15,-2 4 5-15,2 0-11 16,5-7 0-16,6-12-3 0,7-12 10 15,0-13 0 1,7-2-11-16,15-7 4 0,3-2 2 16,9-6-3-16,5-10 6 15,8 0-9-15,6-16 11 16,3-16-11-16,-2-2-5 16,-8 2 4-16,-1 4 0 15,-9 1-8-15,-7 9-6 16,-12 9-23-16,-9 4-39 15,-8 5-53-15</inkml:trace>
  <inkml:trace contextRef="#ctx0" brushRef="#br0" timeOffset="-185074.41">8302 14712 275 0,'0'0'34'16,"0"0"-3"-1,0 0-20-15,0 0 4 0,0 0 15 16,0 0-19-1,0-10-8-15,0 10-3 0,0 2-6 16,0 27 6 0,0 17 12-16,2 22 1 0,-2 14 3 15,0 10-5-15,0 6 2 16,0 1-1 0,0-1-6-16,0 4 4 0,0 1-4 15,4-3-3-15,5 0 1 16,-3 8 4-16,1 0-7 15,-2 7 5-15,-3-3-6 16,0-3 7-16,-2 5-4 16,3-10-1-16,-1-6 1 15,4-6 3-15,3-15 0 16,0-9-2-16,2-7-2 16,3-2 3-16,1-1-1 15,3 0-3-15,-2 4 0 16,-6 9 1-16,0-7 0 15,-6 2-2-15,-2-12 1 16,1-6-1-16,-3-8 0 16,2-12 1-16,0-10-1 0,2-5 0 15,-2-8-3-15,6 3 2 16,-4-4 1-16,0 5 3 16,1-7-1-16,-3 6-1 15,2-4-1-15,1 6 1 16,4-2-1-16,2 6 0 15,-2 0 1-15,4-2-1 16,0 1 0-16,6 0-5 16,0-3 5-16,6 4 1 0,2-7-1 15,4 4 0-15,4-3 2 16,1-4 3-16,2 6-5 16,0-1 3-16,-2-1-3 15,-1 1 2-15,-6-1 0 16,0-2-2-16,-2 2 2 15,0 3-1-15,0-4 1 16,0 1 1-16,6 2-3 16,2 0 10-16,5 9-2 15,8-8-5-15,-4 3-1 0,5 1 0 16,-1-8 3 0,4 2-5-16,2 0 0 0,4-4 2 15,-1-1-2 1,1 6 0-16,0-3 3 0,0 4-3 15,-2 1 0 1,0-2-4-16,-3 4 4 0,7 2 1 16,7 2-1-16,9 0 0 0,4 4-1 15,6 0 1 1,-1 2 0-16,0 2-1 0,0 6 1 16,-3 2-3-1,-4 2-1-15,-2-4-2 0,-2 4-2 16,-1-1 8-1,1-3 0-15,1-10-3 0,1-5 3 16,4-6 0 0,7-11-2-16,7 0-5 0,4-6-4 15,-3-7 11-15,-3-4 0 16,-5 3-2-16,-4-1-12 16,-4 4 14-16,-2 1 0 15,-4 0 0-15,-4-3-15 16,-2 5 13-16,-4-6-1 15,-3 5 3-15,-1-7 0 16,-3 1 3-16,-2 1-3 16,-5 0 0-16,-7 2-2 0,-2 2 2 15,-3-2 0 1,2 2 0-16,1-2 0 0,2 2 3 16,1-8-3-1,-1 4 0-15,5-4 2 0,-5-9-3 16,5 6 1-1,0-2-2-15,2 2 2 0,4 3 1 16,9 0-1 0,-2 4 0-16,-2 6 1 15,-8 2-1-15,-6-3 0 16,-6 5-5-16,0-4 5 0,2 3 4 16,-2 1-3-16,0-1-1 15,-7 1-1-15,-7 3 1 16,-1-3 1-16,-7 0 2 15,-1-1-3-15,-1 1 7 16,3 1 2-16,-1 3-8 16,4-6 2-16,0 1-3 15,0 1 0-15,0 0-1 16,-2-2 1-16,-3 2-1 0,1 4 2 16,-1-4-2-16,-1 4 1 15,1-4 0 1,6 1 0-16,1-7 0 0,7 1 0 15,2-5 1-15,1 0-1 16,-1-4 0-16,-2 0 0 16,2 0 0-16,0 2 0 15,3-2 3-15,-1 5-4 16,-2-2 1-16,-6 7-1 16,-2-2 1-16,-2 1-2 15,-1 1 2-15,2-1 0 16,-2 5 1-16,1-6-1 0,0-3 1 15,2 4-1 1,4 1 0-16,2-2 0 0,2-2 0 16,0 6 0-16,-2-3 0 15,0 0 0-15,-2 1 2 16,-2 3-1-16,-4-4-1 0,2 5-1 16,1-5 1-1,3 3 3-15,5-6-2 0,3-2-1 16,7 5 1-1,-2-3-1-15,1 1 0 0,-6 3-1 16,-2 0 1 0,-1 6 0-16,-3-6 2 0,6 4-2 15,1 1 2 1,1-3-2-16,2 6 0 0,-6-5 1 16,-4 5-1-16,-2 0 1 15,-3 0 0-15,5 0-1 16,0-4 1-16,0 0 0 15,0 0-1-15,0-2-1 16,-2 2 1-16,4 4 0 16,0-4-2-16,5 4 2 0,-1 0 2 15,-2 0-2 1,-1-5-2-16,-3 5 0 0,0-5 2 16,-2 2 0-1,-1-6 0-15,-1-1 0 0,0 2 1 16,-1-2 0-1,-2-2-1-15,3 2 2 0,2 2-1 16,2-6-1 0,2 6 1-16,-2-2-1 0,0 2 0 15,0 2 1 1,-5-2-1-16,0-2 0 0,-1-2 0 16,-3 2 0-16,2-2 0 15,-2 2 0-15,3 2 2 16,-4-2-2-16,0 2 0 0,-4 3 0 15,1 0 0 1,-3-3 0-16,1 3 1 0,1-1-1 16,1-6 4-16,-1 4-1 15,3-2-3-15,-3 1 0 16,1 0 0-16,-1 1 0 16,1-2-1-16,0 2 1 15,-2 2 1 1,-2-2 0-16,2 4-1 15,-1-5 3-15,3 0-3 16,-3-1 4-16,1-2-2 0,1-1 1 16,6-2 5-16,2-3 2 15,2 2-3-15,-4-2-6 16,-4 4 2-16,-5 1 1 16,-4 0-3-16,1 3 2 15,0-4-1-15,0 2-1 16,2-2-1-16,1 0 3 15,3-4 2-15,-1-3 1 16,1 1-6-16,-3-1 5 0,-2-5 3 16,-3 3-4-16,-3 1-3 15,0 0 3-15,-1 4-1 16,2-8 0-16,4 2-2 16,-1-6-1-16,2-2 2 15,-2 0-1-15,1 2-1 16,5-6-1-16,1 0 1 15,3-5 0-15,0-3 0 0,-5 8 0 16,-2-4 2 0,-11 9 0-16,0-8-2 0,0 3 4 15,-2 0-2-15,-9 4 1 16,0-5 2-16,2 2-2 16,7 4 2-16,2 3-5 15,0 4 0-15,0 4-7 16,0-6 7-16,0 1 0 15,0-4-1-15,4-3 1 16,0-2 3-16,-1-2-2 16,-3 0-1-16,0-3 2 0,0 3-2 15,0 1 0 1,0 2 2-16,0-3-2 0,4 1 3 16,0-1-1-1,-1 1 5-15,-1-1-7 0,-2-4 7 16,0-2-2-1,0-2-3-15,0 1-1 0,0-2 3 16,0-2-2 0,0 3-2-16,0-5 0 0,0-4 0 15,0 1 0-15,0 2 1 0,0 0-1 16,0 1 3 0,0 5-2-16,5 2-1 0,-1 3-1 15,3-3 1 1,1 4 0-16,2 1 0 0,-4-3 0 15,5-3 1 1,-3 3-1-16,-4-1 0 0,0 3-2 16,-4 1 2-16,0 5 0 15,0 2-1-15,0 2 1 16,0 0 2-16,0 2-1 16,0 4-1-16,0-5 0 15,0-3 0-15,0-2 0 16,2-6-4-16,5-6 3 15,-5 1 1-15,2 2 0 16,-2 1-2-16,-2 4 0 16,0 2 2-16,0 6 0 15,0 0-2-15,0 2 2 16,0 1 1-16,-6 5-1 16,-5-2-2-16,-1 2-8 0,-1 2 10 15,0 2-3 1,0-2 0-16,0 1 3 15,-3 0 0-15,0-2 1 16,-2 2-2-16,1-1 4 16,-3 0-2-16,-1 0-1 0,2 0-1 15,-2-6 1-15,1-2 2 16,3 0-1-16,-2 2-1 16,2-1-3-16,-5 6 3 15,-3-6 0-15,2 2-5 16,-1 6 1-16,2 3 2 15,2 1-5-15,-5 7 7 16,-2 1-12-16,1 3 12 16,-5 2-1-16,-5 0-6 0,-9 0 7 15,-8 0 0-15,-5 0-1 16,-9 6 0-16,-2-5-7 16,3 4 8-16,-1-5 0 15,4 0-10-15,8 0 4 16,7 0 6-16,6 0 1 15,7 0-1-15,4 0 0 16,4 0 0-16,0 0 0 16,2 0-1-16,-4 0 1 15,-6 0 1-15,-7 0-1 16,-14 0-1-16,-9 0-9 0,-11 0 9 16,-4 0-2-1,-4 0-3-15,3 0 6 0,8 0 2 16,10 0 1-1,10 0-3-15,9 0 5 0,6 0-4 16,4 0-1 0,2 0 1-16,3 0-1 0,1 0 1 15,-6 0 0-15,-4 0-2 0,-6 0-1 16,-3 0 2 0,-4 0 0-16,-2 6-5 15,-3 0 5-15,-2 0 3 16,2 0-2-16,1 1-1 0,1-1 1 15,3 1 0 1,-3 3 0-16,3 0 0 0,0 2-1 16,-5 2 2-16,3-2-1 15,4-3-1-15,5 0 0 16,5 0 1-16,6-1 2 16,4-2-1-16,4-2-2 15,3-3 4-15,0-1-2 16,1 0-1-16,-2 0 2 15,-2 0 0-15,-6 0-3 16,-5 0 0-16,-2 3 0 16,-7 3 0-16,-4-1 0 15,-4 2 0-15,-3 0-3 0,7-1 3 16,7-1 1 0,11-4 0-16,4 4-1 0,-2-5 3 15,2 0-3 1,-6 0 0-16,-5 0 0 0,-2-5 0 15,-5 4 0 1,3 1-4-16,-1-3 3 16,1 3 1-16,5 0 0 0,3 0-1 15,1 4-3-15,2 9 4 16,2-1 0-16,0 1-2 0,-2 4 2 16,-3-5 2-1,-4-2-1-15,-2-5-1 16,-4 0 0-16,-1 1 0 15,3-5 0-15,4 2-3 16,7-1 3-16,2-2 2 16,6 2-1-16,3 2-1 15,5-4-1-15,3 2 1 16,-1-2 0-16,-3 0-1 0,1 0 1 16,-8 0 0-16,4 0-1 15,-6 6 0-15,0 2-5 16,3 1 6-16,2-2 0 15,4 1-8-15,6-2 8 16,-2 0 2-16,3 0-2 16,1 0 0-16,-4 0-5 15,-1 4 5-15,-3 6-6 16,-4 1 3-16,2 2 3 16,1 1 3-16,-4 4-2 15,5 2-1-15,-1 2 0 0,3 0 0 16,3 1 0-1,1-3-1-15,0 2 1 0,1 2 1 16,3 1 2-16,-1 4-3 16,0-1 0-16,-2-3 0 15,3 0 0-15,-3-3 2 16,-3 0-2-16,2 2 2 16,-3 5-2-16,-1-4 0 15,-1 0 0-15,1-1 0 16,3 0 0-16,-5-2-1 0,1 1 1 15,-6 2 2 1,1-3 0-16,1-1-2 0,-2-3 0 16,2 2 0-16,1-2 0 15,-1-1-1-15,6 2 1 16,7-2 2-16,2 0-2 16,-2-3 0-16,4 0-2 15,-4-6 2-15,-1 2 0 16,-4-2 2-16,-2 0-2 15,-3 3 3-15,-4-2-3 16,-3 3 0-16,2 2 0 16,-4 0 0-16,1-1 0 15,1-2 0-15,-2-1 0 0,6 1 1 16,-4-2 1 0,1-1-2-16,0 1 0 0,-3-3 0 15,1-4 0 1,-1 2 1-16,0-2-1 0,4 1 1 15,-4 1 0 1,0-1-1-16,-2-1 0 0,-4 0 0 16,-4 1 0-16,1-6 1 15,-1 3-1-15,-1-4 2 16,3 0 0-16,-3 0-2 16,-2 2 1-16,3-3-1 15,-3 4 0-15,2 1 1 16,0 0-1-16,0-2 1 15,1 2 0-15,-3-3-1 16,-2 6 0-16,-3-7 0 16,-1 2 0-16,-3 2 1 15,-1 0-1-15,-2-2 0 16,-1 2 0-16,0 1 0 0,4-3 1 16,1 1-1-16,0-5 0 15,7 0 4-15,-1 0-4 16,4 0 2-16,0 0-1 15,3 0-1-15,3 0 1 16,-1 0-1-16,0 0 0 16,-4 0-1-16,-3 0 1 15,-2 0 0-15,2 4 1 16,0-2-1-16,2-2-1 0,-3 0 1 16,0 0 0-1,3 0 1-15,5 0-1 16,10 0 3-16,0 0 0 15,1 0-3-15,-2 0-1 0,0 0 1 16,-1 0 0-16,-1 2-2 16,4 4 2-16,0-2 0 15,1-4 0-15,0 4-1 16,-3 2 1-16,-1-1 0 16,-1-1 0-16,2-3 1 15,1-1-1-15,6 0 2 16,-1 0-2-16,3 0 0 0,4 0-1 15,-2 0 1 1,2 0 1-16,1 0 0 0,-6-1-1 16,1 1 0-16,-1 0-1 15,-6 0 0-15,0 0-3 16,-5 0 3-16,-4 1 1 16,-2 6-3-16,-2 4 1 15,-5-1 2-15,3-4 2 16,3-2-2-16,8-2 1 15,1-2 0-15,1 0-1 16,-2 0 0-16,-3 3 0 16,0 0 1-16,2 3-1 15,5-2 0-15,3-3-8 0,3 6 7 16,7 7-16 0,7 1-70-16,0 8-36 15,10-15-187-15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1T08:50:5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12084 7572 264 0,'0'0'10'15,"0"0"24"-15,0 0-28 16,0 0-6-16,0 0 14 15,0 0 6-15,0 0-5 16,0 0-2-16,-17-19-13 16,17 19 16-16,0 0-3 15,-2 0-7-15,2 0 8 0,0 0 2 16,0 0-12 0,0 0 1-16,0 0-5 0,0 0 8 15,0 0-8 1,0 0-6-16,13-3 6 0,11-1 20 15,8-4-19 1,3 3 1-16,3-3 0 0,5 0 2 16,5-3-4-16,4-2 0 15,1 3 0-15,0 1 5 16,-1 4-3-16,-3 3-4 0,-5 2 4 16,-6 0 2-1,-2 0-4-15,-12 2 1 0,-3 8-1 16,-3 3 5-1,-7 1-2-15,-3-1-1 16,2 1-2-16,-8-1 8 16,0-2-8-16,0 1 0 15,0-2 3-15,3-3 1 16,-3-1-2-16,0-6-4 0,2 1 4 16,-1-1-4-1,6 0 2-15,4 0 0 0,7-5 11 16,4-11-7-16,3-3-1 15,4 1-6-15,6-1 6 16,3-2 1-16,6 0-4 16,10 0-4-16,6 3 4 15,5 2 3-15,7 6 0 16,1 0-6-16,1 4 6 16,0 6 0-16,-5 0-3 15,-6 0-5-15,-8 0 5 16,-3 6 2-16,-9 6-1 15,-9 1-2-15,-5-1 2 0,-4 1 6 16,-8-5-7 0,-3 1 3-16,-5-6-3 0,-5 0 5 15,-3-3-2-15,0 0-6 16,-3 0 6-16,2 0 0 16,-2 0-3-16,0 0-6 15,0 0 6-15,0 0-2 16,0 0-14-16,0 0-44 0,-8-11-80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0462C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16764" y="2084605"/>
            <a:ext cx="5253990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9397" y="0"/>
            <a:ext cx="11082655" cy="6858000"/>
          </a:xfrm>
          <a:custGeom>
            <a:avLst/>
            <a:gdLst/>
            <a:ahLst/>
            <a:cxnLst/>
            <a:rect l="l" t="t" r="r" b="b"/>
            <a:pathLst>
              <a:path w="11082655" h="6858000">
                <a:moveTo>
                  <a:pt x="0" y="6857986"/>
                </a:moveTo>
                <a:lnTo>
                  <a:pt x="11082577" y="6857986"/>
                </a:lnTo>
                <a:lnTo>
                  <a:pt x="11082577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F6F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9397" y="0"/>
            <a:ext cx="11082655" cy="6858000"/>
          </a:xfrm>
          <a:custGeom>
            <a:avLst/>
            <a:gdLst/>
            <a:ahLst/>
            <a:cxnLst/>
            <a:rect l="l" t="t" r="r" b="b"/>
            <a:pathLst>
              <a:path w="11082655" h="6858000">
                <a:moveTo>
                  <a:pt x="0" y="6857986"/>
                </a:moveTo>
                <a:lnTo>
                  <a:pt x="11082577" y="6857986"/>
                </a:lnTo>
                <a:lnTo>
                  <a:pt x="11082577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F6F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418" y="334975"/>
            <a:ext cx="132968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8168" y="1662309"/>
            <a:ext cx="10875662" cy="3348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462C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martdraw.com/entity-relationship-diagram/" TargetMode="External"/><Relationship Id="rId5" Type="http://schemas.openxmlformats.org/officeDocument/2006/relationships/hyperlink" Target="https://www.genbeta.com/desarrollo/asi-arqueras-nand-juego-mesa-espanol-que-ayuda-a-aprender-lenguaje-sql" TargetMode="External"/><Relationship Id="rId4" Type="http://schemas.openxmlformats.org/officeDocument/2006/relationships/hyperlink" Target="https://play.google.com/store/apps/details?id=com.sololearn.sql&amp;hl=es_4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418" y="15246"/>
            <a:ext cx="2441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Carlito"/>
                <a:cs typeface="Carlito"/>
              </a:rPr>
              <a:t>Data Science</a:t>
            </a:r>
            <a:r>
              <a:rPr sz="2000" i="1" spc="-55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Bootcamp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0011" y="15246"/>
            <a:ext cx="1257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000" i="1" spc="-10" dirty="0">
                <a:latin typeface="Carlito"/>
                <a:cs typeface="Carlito"/>
              </a:rPr>
              <a:t>Abril</a:t>
            </a:r>
            <a:r>
              <a:rPr sz="2000" i="1" spc="-8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202</a:t>
            </a:r>
            <a:r>
              <a:rPr lang="es-ES" sz="2000" i="1" spc="-5" dirty="0">
                <a:latin typeface="Carlito"/>
                <a:cs typeface="Carlito"/>
              </a:rPr>
              <a:t>3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807" y="15246"/>
            <a:ext cx="778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000" i="1" spc="-5" dirty="0">
                <a:latin typeface="Carlito"/>
                <a:cs typeface="Carlito"/>
              </a:rPr>
              <a:t>Sevilla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276" y="1614576"/>
            <a:ext cx="10150923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b="1" spc="-195" dirty="0">
                <a:latin typeface="Trebuchet MS"/>
                <a:cs typeface="Trebuchet MS"/>
              </a:rPr>
              <a:t>Bases </a:t>
            </a:r>
            <a:r>
              <a:rPr sz="7900" b="1" spc="-305" dirty="0">
                <a:latin typeface="Trebuchet MS"/>
                <a:cs typeface="Trebuchet MS"/>
              </a:rPr>
              <a:t>de</a:t>
            </a:r>
            <a:r>
              <a:rPr sz="7900" b="1" spc="-755" dirty="0">
                <a:latin typeface="Trebuchet MS"/>
                <a:cs typeface="Trebuchet MS"/>
              </a:rPr>
              <a:t> </a:t>
            </a:r>
            <a:r>
              <a:rPr sz="7900" b="1" spc="-195" dirty="0" err="1">
                <a:latin typeface="Trebuchet MS"/>
                <a:cs typeface="Trebuchet MS"/>
              </a:rPr>
              <a:t>datos</a:t>
            </a:r>
            <a:r>
              <a:rPr lang="es-ES" sz="7900" b="1" spc="-195" dirty="0">
                <a:latin typeface="Trebuchet MS"/>
                <a:cs typeface="Trebuchet MS"/>
              </a:rPr>
              <a:t>: Modelo Relacional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305F5E-0B49-A63C-8646-FA4FF934D461}"/>
              </a:ext>
            </a:extLst>
          </p:cNvPr>
          <p:cNvSpPr txBox="1"/>
          <p:nvPr/>
        </p:nvSpPr>
        <p:spPr>
          <a:xfrm>
            <a:off x="1524000" y="60198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*Adaptación versión previa de Miguel Nievas – Madrid, Marzo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449" y="637524"/>
            <a:ext cx="3103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 es</a:t>
            </a:r>
            <a:r>
              <a:rPr spc="-95" dirty="0"/>
              <a:t> </a:t>
            </a:r>
            <a:r>
              <a:rPr spc="-5" dirty="0"/>
              <a:t>SQL?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198" y="2207455"/>
            <a:ext cx="10167620" cy="35217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065" marR="213995" indent="-4445" algn="ctr">
              <a:lnSpc>
                <a:spcPct val="70000"/>
              </a:lnSpc>
              <a:spcBef>
                <a:spcPts val="1105"/>
              </a:spcBef>
            </a:pPr>
            <a:r>
              <a:rPr sz="2800" spc="-5" dirty="0">
                <a:latin typeface="Carlito"/>
                <a:cs typeface="Carlito"/>
              </a:rPr>
              <a:t>“SQL </a:t>
            </a:r>
            <a:r>
              <a:rPr sz="2800" spc="-10" dirty="0">
                <a:latin typeface="Carlito"/>
                <a:cs typeface="Carlito"/>
              </a:rPr>
              <a:t>(Structured </a:t>
            </a:r>
            <a:r>
              <a:rPr sz="2800" spc="-5" dirty="0">
                <a:latin typeface="Carlito"/>
                <a:cs typeface="Carlito"/>
              </a:rPr>
              <a:t>Query </a:t>
            </a:r>
            <a:r>
              <a:rPr sz="2800" spc="-10" dirty="0">
                <a:latin typeface="Carlito"/>
                <a:cs typeface="Carlito"/>
              </a:rPr>
              <a:t>Language) </a:t>
            </a:r>
            <a:r>
              <a:rPr sz="2800" spc="-5" dirty="0">
                <a:latin typeface="Carlito"/>
                <a:cs typeface="Carlito"/>
              </a:rPr>
              <a:t>es un lenguaje de dominio  </a:t>
            </a:r>
            <a:r>
              <a:rPr sz="2800" spc="-10" dirty="0">
                <a:latin typeface="Carlito"/>
                <a:cs typeface="Carlito"/>
              </a:rPr>
              <a:t>específico utilizado </a:t>
            </a:r>
            <a:r>
              <a:rPr sz="2800" spc="-5" dirty="0">
                <a:latin typeface="Carlito"/>
                <a:cs typeface="Carlito"/>
              </a:rPr>
              <a:t>en </a:t>
            </a:r>
            <a:r>
              <a:rPr sz="2800" spc="-10" dirty="0">
                <a:latin typeface="Carlito"/>
                <a:cs typeface="Carlito"/>
              </a:rPr>
              <a:t>programación, </a:t>
            </a:r>
            <a:r>
              <a:rPr sz="2800" spc="-5" dirty="0">
                <a:latin typeface="Carlito"/>
                <a:cs typeface="Carlito"/>
              </a:rPr>
              <a:t>diseñado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b="1" spc="-30" dirty="0">
                <a:latin typeface="Carlito"/>
                <a:cs typeface="Carlito"/>
              </a:rPr>
              <a:t>administrar, </a:t>
            </a:r>
            <a:r>
              <a:rPr sz="2800" b="1" dirty="0">
                <a:latin typeface="Carlito"/>
                <a:cs typeface="Carlito"/>
              </a:rPr>
              <a:t>y  </a:t>
            </a:r>
            <a:r>
              <a:rPr sz="2800" b="1" spc="-15" dirty="0">
                <a:latin typeface="Carlito"/>
                <a:cs typeface="Carlito"/>
              </a:rPr>
              <a:t>recuperar </a:t>
            </a:r>
            <a:r>
              <a:rPr sz="2800" b="1" spc="-10" dirty="0">
                <a:latin typeface="Carlito"/>
                <a:cs typeface="Carlito"/>
              </a:rPr>
              <a:t>información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sistemas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gestión </a:t>
            </a:r>
            <a:r>
              <a:rPr sz="2800" spc="-5" dirty="0">
                <a:latin typeface="Carlito"/>
                <a:cs typeface="Carlito"/>
              </a:rPr>
              <a:t>de bases de </a:t>
            </a:r>
            <a:r>
              <a:rPr sz="2800" spc="-15" dirty="0">
                <a:latin typeface="Carlito"/>
                <a:cs typeface="Carlito"/>
              </a:rPr>
              <a:t>datos  </a:t>
            </a:r>
            <a:r>
              <a:rPr sz="2800" spc="-10" dirty="0">
                <a:latin typeface="Carlito"/>
                <a:cs typeface="Carlito"/>
              </a:rPr>
              <a:t>relacionales. </a:t>
            </a:r>
            <a:r>
              <a:rPr sz="2800" spc="-5" dirty="0">
                <a:latin typeface="Carlito"/>
                <a:cs typeface="Carlito"/>
              </a:rPr>
              <a:t>Una de sus principales </a:t>
            </a:r>
            <a:r>
              <a:rPr sz="2800" spc="-15" dirty="0">
                <a:latin typeface="Carlito"/>
                <a:cs typeface="Carlito"/>
              </a:rPr>
              <a:t>características </a:t>
            </a:r>
            <a:r>
              <a:rPr sz="2800" spc="-5" dirty="0">
                <a:latin typeface="Carlito"/>
                <a:cs typeface="Carlito"/>
              </a:rPr>
              <a:t>es el cálculo  </a:t>
            </a:r>
            <a:r>
              <a:rPr sz="2800" spc="-10" dirty="0">
                <a:latin typeface="Carlito"/>
                <a:cs typeface="Carlito"/>
              </a:rPr>
              <a:t>relacional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5" dirty="0">
                <a:latin typeface="Carlito"/>
                <a:cs typeface="Carlito"/>
              </a:rPr>
              <a:t>efectuar </a:t>
            </a:r>
            <a:r>
              <a:rPr sz="2800" spc="-10" dirty="0">
                <a:latin typeface="Carlito"/>
                <a:cs typeface="Carlito"/>
              </a:rPr>
              <a:t>consultas con </a:t>
            </a:r>
            <a:r>
              <a:rPr sz="2800" spc="-5" dirty="0">
                <a:latin typeface="Carlito"/>
                <a:cs typeface="Carlito"/>
              </a:rPr>
              <a:t>el fin de </a:t>
            </a:r>
            <a:r>
              <a:rPr sz="2800" spc="-40" dirty="0">
                <a:latin typeface="Carlito"/>
                <a:cs typeface="Carlito"/>
              </a:rPr>
              <a:t>recuperar,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20" dirty="0">
                <a:latin typeface="Carlito"/>
                <a:cs typeface="Carlito"/>
              </a:rPr>
              <a:t>forma  </a:t>
            </a:r>
            <a:r>
              <a:rPr sz="2800" spc="-5" dirty="0">
                <a:latin typeface="Carlito"/>
                <a:cs typeface="Carlito"/>
              </a:rPr>
              <a:t>sencilla, </a:t>
            </a:r>
            <a:r>
              <a:rPr sz="2800" spc="-15" dirty="0">
                <a:latin typeface="Carlito"/>
                <a:cs typeface="Carlito"/>
              </a:rPr>
              <a:t>información </a:t>
            </a:r>
            <a:r>
              <a:rPr sz="2800" spc="-5" dirty="0">
                <a:latin typeface="Carlito"/>
                <a:cs typeface="Carlito"/>
              </a:rPr>
              <a:t>de bases de </a:t>
            </a:r>
            <a:r>
              <a:rPr sz="2800" spc="-15" dirty="0">
                <a:latin typeface="Carlito"/>
                <a:cs typeface="Carlito"/>
              </a:rPr>
              <a:t>datos, </a:t>
            </a:r>
            <a:r>
              <a:rPr sz="2800" dirty="0">
                <a:latin typeface="Carlito"/>
                <a:cs typeface="Carlito"/>
              </a:rPr>
              <a:t>así </a:t>
            </a:r>
            <a:r>
              <a:rPr sz="2800" spc="-10" dirty="0">
                <a:latin typeface="Carlito"/>
                <a:cs typeface="Carlito"/>
              </a:rPr>
              <a:t>como </a:t>
            </a:r>
            <a:r>
              <a:rPr sz="2800" spc="-15" dirty="0">
                <a:latin typeface="Carlito"/>
                <a:cs typeface="Carlito"/>
              </a:rPr>
              <a:t>realizar </a:t>
            </a:r>
            <a:r>
              <a:rPr sz="2800" spc="-5" dirty="0">
                <a:latin typeface="Carlito"/>
                <a:cs typeface="Carlito"/>
              </a:rPr>
              <a:t>cambios en  </a:t>
            </a:r>
            <a:r>
              <a:rPr sz="2800" spc="-35" dirty="0">
                <a:latin typeface="Carlito"/>
                <a:cs typeface="Carlito"/>
              </a:rPr>
              <a:t>ellas.”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2800" i="1" spc="-5" dirty="0">
                <a:latin typeface="Carlito"/>
                <a:cs typeface="Carlito"/>
              </a:rPr>
              <a:t>Wikipedia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448" y="637524"/>
            <a:ext cx="48889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Más sobre </a:t>
            </a:r>
            <a:r>
              <a:rPr spc="-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448" y="1828800"/>
            <a:ext cx="10167620" cy="454137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64820" marR="213995" indent="-457200">
              <a:lnSpc>
                <a:spcPct val="700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lang="es-ES" sz="2800" spc="-5" dirty="0">
                <a:latin typeface="Carlito"/>
                <a:cs typeface="Carlito"/>
              </a:rPr>
              <a:t>Se pronuncia "</a:t>
            </a:r>
            <a:r>
              <a:rPr lang="es-ES" sz="2800" spc="-5" dirty="0" err="1">
                <a:latin typeface="Carlito"/>
                <a:cs typeface="Carlito"/>
              </a:rPr>
              <a:t>sequel</a:t>
            </a:r>
            <a:r>
              <a:rPr lang="es-ES" sz="2800" spc="-5" dirty="0">
                <a:latin typeface="Carlito"/>
                <a:cs typeface="Carlito"/>
              </a:rPr>
              <a:t>“</a:t>
            </a:r>
          </a:p>
          <a:p>
            <a:pPr marL="464820" marR="213995" indent="-457200">
              <a:lnSpc>
                <a:spcPct val="700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lang="es-ES" sz="2800" spc="-5" dirty="0">
                <a:latin typeface="Carlito"/>
                <a:cs typeface="Carlito"/>
              </a:rPr>
              <a:t>Soportado por la </a:t>
            </a:r>
            <a:r>
              <a:rPr lang="es-ES" sz="2800" spc="-5" dirty="0" err="1">
                <a:latin typeface="Carlito"/>
                <a:cs typeface="Carlito"/>
              </a:rPr>
              <a:t>mayoria</a:t>
            </a:r>
            <a:r>
              <a:rPr lang="es-ES" sz="2800" spc="-5" dirty="0">
                <a:latin typeface="Carlito"/>
                <a:cs typeface="Carlito"/>
              </a:rPr>
              <a:t> de los DBMS comerciales</a:t>
            </a:r>
          </a:p>
          <a:p>
            <a:pPr marL="464820" marR="213995" indent="-457200">
              <a:lnSpc>
                <a:spcPct val="700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lang="es-ES" sz="2800" spc="-5" dirty="0">
                <a:latin typeface="Carlito"/>
                <a:cs typeface="Carlito"/>
              </a:rPr>
              <a:t>Es un estándar que ha ido volviéndose muy completo con los años hasta llegar a haber páginas de este estándar</a:t>
            </a:r>
          </a:p>
          <a:p>
            <a:pPr marL="464820" marR="213995" indent="-457200">
              <a:lnSpc>
                <a:spcPct val="700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lang="es-ES" sz="2800" spc="-5" dirty="0">
                <a:latin typeface="Carlito"/>
                <a:cs typeface="Carlito"/>
              </a:rPr>
              <a:t>Es un lenguaje </a:t>
            </a:r>
            <a:r>
              <a:rPr lang="es-ES" sz="2800" b="1" spc="-5" dirty="0">
                <a:latin typeface="Carlito"/>
                <a:cs typeface="Carlito"/>
              </a:rPr>
              <a:t>declarativo (se determina automáticamente la vía de solución)</a:t>
            </a:r>
            <a:r>
              <a:rPr lang="es-ES" sz="2800" spc="-5" dirty="0">
                <a:latin typeface="Carlito"/>
                <a:cs typeface="Carlito"/>
              </a:rPr>
              <a:t> y se divide en:</a:t>
            </a:r>
          </a:p>
          <a:p>
            <a:pPr marL="922020" marR="213995" lvl="1" indent="-457200">
              <a:lnSpc>
                <a:spcPct val="70000"/>
              </a:lnSpc>
              <a:spcBef>
                <a:spcPts val="1105"/>
              </a:spcBef>
              <a:buFont typeface="Courier New" panose="02070309020205020404" pitchFamily="49" charset="0"/>
              <a:buChar char="o"/>
            </a:pPr>
            <a:r>
              <a:rPr lang="es-ES" sz="2800" spc="-5" dirty="0">
                <a:latin typeface="Carlito"/>
                <a:cs typeface="Carlito"/>
              </a:rPr>
              <a:t>Data </a:t>
            </a:r>
            <a:r>
              <a:rPr lang="es-ES" sz="2800" spc="-5" dirty="0" err="1">
                <a:latin typeface="Carlito"/>
                <a:cs typeface="Carlito"/>
              </a:rPr>
              <a:t>Definition</a:t>
            </a:r>
            <a:r>
              <a:rPr lang="es-ES" sz="2800" spc="-5" dirty="0">
                <a:latin typeface="Carlito"/>
                <a:cs typeface="Carlito"/>
              </a:rPr>
              <a:t> </a:t>
            </a:r>
            <a:r>
              <a:rPr lang="es-ES" sz="2800" spc="-5" dirty="0" err="1">
                <a:latin typeface="Carlito"/>
                <a:cs typeface="Carlito"/>
              </a:rPr>
              <a:t>Language</a:t>
            </a:r>
            <a:endParaRPr lang="es-ES" sz="2800" spc="-5" dirty="0">
              <a:latin typeface="Carlito"/>
              <a:cs typeface="Carlito"/>
            </a:endParaRPr>
          </a:p>
          <a:p>
            <a:pPr marL="922020" marR="213995" lvl="1" indent="-457200">
              <a:lnSpc>
                <a:spcPct val="70000"/>
              </a:lnSpc>
              <a:spcBef>
                <a:spcPts val="1105"/>
              </a:spcBef>
              <a:buFont typeface="Courier New" panose="02070309020205020404" pitchFamily="49" charset="0"/>
              <a:buChar char="o"/>
            </a:pPr>
            <a:r>
              <a:rPr lang="es-ES" sz="2800" spc="-5" dirty="0" err="1">
                <a:latin typeface="Carlito"/>
                <a:cs typeface="Carlito"/>
              </a:rPr>
              <a:t>Manipulation</a:t>
            </a:r>
            <a:r>
              <a:rPr lang="es-ES" sz="2800" spc="-5" dirty="0">
                <a:latin typeface="Carlito"/>
                <a:cs typeface="Carlito"/>
              </a:rPr>
              <a:t> </a:t>
            </a:r>
            <a:r>
              <a:rPr lang="es-ES" sz="2800" spc="-5" dirty="0" err="1">
                <a:latin typeface="Carlito"/>
                <a:cs typeface="Carlito"/>
              </a:rPr>
              <a:t>Language</a:t>
            </a:r>
            <a:endParaRPr lang="es-ES" sz="2800" spc="-5" dirty="0">
              <a:latin typeface="Carlito"/>
              <a:cs typeface="Carlito"/>
            </a:endParaRPr>
          </a:p>
          <a:p>
            <a:pPr marL="922020" marR="213995" lvl="1" indent="-457200">
              <a:lnSpc>
                <a:spcPct val="70000"/>
              </a:lnSpc>
              <a:spcBef>
                <a:spcPts val="1105"/>
              </a:spcBef>
              <a:buFont typeface="Courier New" panose="02070309020205020404" pitchFamily="49" charset="0"/>
              <a:buChar char="o"/>
            </a:pPr>
            <a:r>
              <a:rPr lang="es-ES" sz="2800" spc="-5" dirty="0">
                <a:latin typeface="Carlito"/>
                <a:cs typeface="Carlito"/>
              </a:rPr>
              <a:t>Otros: indexes, </a:t>
            </a:r>
            <a:r>
              <a:rPr lang="es-ES" sz="2800" spc="-5" dirty="0" err="1">
                <a:latin typeface="Carlito"/>
                <a:cs typeface="Carlito"/>
              </a:rPr>
              <a:t>constraints</a:t>
            </a:r>
            <a:r>
              <a:rPr lang="es-ES" sz="2800" spc="-5" dirty="0">
                <a:latin typeface="Carlito"/>
                <a:cs typeface="Carlito"/>
              </a:rPr>
              <a:t>, </a:t>
            </a:r>
            <a:r>
              <a:rPr lang="es-ES" sz="2800" spc="-5" dirty="0" err="1">
                <a:latin typeface="Carlito"/>
                <a:cs typeface="Carlito"/>
              </a:rPr>
              <a:t>views</a:t>
            </a:r>
            <a:r>
              <a:rPr lang="es-ES" sz="2800" spc="-5" dirty="0">
                <a:latin typeface="Carlito"/>
                <a:cs typeface="Carlito"/>
              </a:rPr>
              <a:t>, </a:t>
            </a:r>
            <a:r>
              <a:rPr lang="es-ES" sz="2800" spc="-5" dirty="0" err="1">
                <a:latin typeface="Carlito"/>
                <a:cs typeface="Carlito"/>
              </a:rPr>
              <a:t>triggers</a:t>
            </a:r>
            <a:r>
              <a:rPr lang="es-ES" sz="2800" spc="-5" dirty="0">
                <a:latin typeface="Carlito"/>
                <a:cs typeface="Carlito"/>
              </a:rPr>
              <a:t>, ....</a:t>
            </a:r>
            <a:endParaRPr sz="2800" dirty="0">
              <a:latin typeface="Carlito"/>
              <a:cs typeface="Carlito"/>
            </a:endParaRPr>
          </a:p>
          <a:p>
            <a:pPr marL="457200" indent="-457200">
              <a:lnSpc>
                <a:spcPct val="100000"/>
              </a:lnSpc>
              <a:spcBef>
                <a:spcPts val="45"/>
              </a:spcBef>
              <a:buFont typeface="Courier New" panose="02070309020205020404" pitchFamily="49" charset="0"/>
              <a:buChar char="o"/>
            </a:pPr>
            <a:endParaRPr sz="265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2800" i="1" spc="-5" dirty="0">
                <a:latin typeface="Carlito"/>
                <a:cs typeface="Carlito"/>
              </a:rPr>
              <a:t>Wikipedia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6988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618" y="396250"/>
            <a:ext cx="2449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Sentencias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1397FA-F892-9CFF-C61D-34BABAFEC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89" y="1361314"/>
            <a:ext cx="6019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Manipulation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(DML)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SELECT: Extrae información de la Tabla.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INSERT: Introduce nuevas filas.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UPDATE: Modifica las filas existentes.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DELETE: Elimina las filas que no te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interesenn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(DDL)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CREATE: Construye una tabla/estructura de datos.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ALTER: Modifica la estructura de datos.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DROP: Elimina la estructura de datos.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Control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(DCL)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GRANT: Proporciona acceso.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REVOKE: Elimina acceso.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F7C16A-F713-EB40-2735-86A23FBC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18229"/>
            <a:ext cx="4673600" cy="34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618" y="396250"/>
            <a:ext cx="2449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Sentencias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941" y="1211396"/>
            <a:ext cx="10187305" cy="5011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Carlito"/>
                <a:cs typeface="Carlito"/>
              </a:rPr>
              <a:t>SELECT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5" dirty="0">
                <a:latin typeface="Carlito"/>
                <a:cs typeface="Carlito"/>
              </a:rPr>
              <a:t>utiliza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5" dirty="0">
                <a:latin typeface="Carlito"/>
                <a:cs typeface="Carlito"/>
              </a:rPr>
              <a:t>seleccionar </a:t>
            </a:r>
            <a:r>
              <a:rPr sz="2800" spc="-15" dirty="0">
                <a:latin typeface="Carlito"/>
                <a:cs typeface="Carlito"/>
              </a:rPr>
              <a:t>datos </a:t>
            </a:r>
            <a:r>
              <a:rPr sz="2800" spc="-5" dirty="0">
                <a:latin typeface="Carlito"/>
                <a:cs typeface="Carlito"/>
              </a:rPr>
              <a:t>de una base de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datos.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Carlito"/>
                <a:cs typeface="Carlito"/>
              </a:rPr>
              <a:t>SELECT </a:t>
            </a:r>
            <a:r>
              <a:rPr sz="2800" b="1" spc="-5" dirty="0">
                <a:latin typeface="Carlito"/>
                <a:cs typeface="Carlito"/>
              </a:rPr>
              <a:t>DISTINCT</a:t>
            </a:r>
            <a:r>
              <a:rPr sz="2800" spc="-5" dirty="0">
                <a:latin typeface="Carlito"/>
                <a:cs typeface="Carlito"/>
              </a:rPr>
              <a:t>: se usa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5" dirty="0">
                <a:latin typeface="Carlito"/>
                <a:cs typeface="Carlito"/>
              </a:rPr>
              <a:t>devolver </a:t>
            </a:r>
            <a:r>
              <a:rPr sz="2800" spc="-5" dirty="0">
                <a:latin typeface="Carlito"/>
                <a:cs typeface="Carlito"/>
              </a:rPr>
              <a:t>solo </a:t>
            </a:r>
            <a:r>
              <a:rPr sz="2800" spc="-15" dirty="0">
                <a:latin typeface="Carlito"/>
                <a:cs typeface="Carlito"/>
              </a:rPr>
              <a:t>valores distintos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(únicos).</a:t>
            </a:r>
            <a:endParaRPr sz="2800">
              <a:latin typeface="Carlito"/>
              <a:cs typeface="Carlito"/>
            </a:endParaRPr>
          </a:p>
          <a:p>
            <a:pPr marL="187960" marR="192405" indent="-17589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Carlito"/>
                <a:cs typeface="Carlito"/>
              </a:rPr>
              <a:t>FROM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5" dirty="0">
                <a:latin typeface="Carlito"/>
                <a:cs typeface="Carlito"/>
              </a:rPr>
              <a:t>utiliza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especificar </a:t>
            </a:r>
            <a:r>
              <a:rPr sz="2800" spc="-5" dirty="0">
                <a:latin typeface="Carlito"/>
                <a:cs typeface="Carlito"/>
              </a:rPr>
              <a:t>de qué </a:t>
            </a:r>
            <a:r>
              <a:rPr sz="2800" spc="-10" dirty="0">
                <a:latin typeface="Carlito"/>
                <a:cs typeface="Carlito"/>
              </a:rPr>
              <a:t>tabla </a:t>
            </a:r>
            <a:r>
              <a:rPr sz="2800" spc="-5" dirty="0">
                <a:latin typeface="Carlito"/>
                <a:cs typeface="Carlito"/>
              </a:rPr>
              <a:t>seleccionar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5" dirty="0">
                <a:latin typeface="Carlito"/>
                <a:cs typeface="Carlito"/>
              </a:rPr>
              <a:t>eliminar  </a:t>
            </a:r>
            <a:r>
              <a:rPr sz="2800" spc="-15" dirty="0">
                <a:latin typeface="Carlito"/>
                <a:cs typeface="Carlito"/>
              </a:rPr>
              <a:t>datos.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Carlito"/>
                <a:cs typeface="Carlito"/>
              </a:rPr>
              <a:t>WHERE</a:t>
            </a:r>
            <a:r>
              <a:rPr sz="2800" spc="-5" dirty="0">
                <a:latin typeface="Carlito"/>
                <a:cs typeface="Carlito"/>
              </a:rPr>
              <a:t>: se </a:t>
            </a:r>
            <a:r>
              <a:rPr sz="2800" spc="-15" dirty="0">
                <a:latin typeface="Carlito"/>
                <a:cs typeface="Carlito"/>
              </a:rPr>
              <a:t>utiliza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5" dirty="0">
                <a:latin typeface="Carlito"/>
                <a:cs typeface="Carlito"/>
              </a:rPr>
              <a:t>filtrar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registros.</a:t>
            </a:r>
            <a:endParaRPr sz="2800">
              <a:latin typeface="Carlito"/>
              <a:cs typeface="Carlito"/>
            </a:endParaRPr>
          </a:p>
          <a:p>
            <a:pPr marL="187960" marR="772795" indent="-175895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5" dirty="0">
                <a:latin typeface="Carlito"/>
                <a:cs typeface="Carlito"/>
              </a:rPr>
              <a:t>Operadores </a:t>
            </a:r>
            <a:r>
              <a:rPr sz="2800" b="1" spc="-20" dirty="0">
                <a:latin typeface="Carlito"/>
                <a:cs typeface="Carlito"/>
              </a:rPr>
              <a:t>AND, </a:t>
            </a:r>
            <a:r>
              <a:rPr sz="2800" b="1" spc="-5" dirty="0">
                <a:latin typeface="Carlito"/>
                <a:cs typeface="Carlito"/>
              </a:rPr>
              <a:t>OR, </a:t>
            </a:r>
            <a:r>
              <a:rPr sz="2800" b="1" spc="-25" dirty="0">
                <a:latin typeface="Carlito"/>
                <a:cs typeface="Carlito"/>
              </a:rPr>
              <a:t>NOT </a:t>
            </a:r>
            <a:r>
              <a:rPr sz="2800" b="1" dirty="0">
                <a:latin typeface="Carlito"/>
                <a:cs typeface="Carlito"/>
              </a:rPr>
              <a:t>y </a:t>
            </a:r>
            <a:r>
              <a:rPr sz="2800" b="1" spc="-5" dirty="0">
                <a:latin typeface="Carlito"/>
                <a:cs typeface="Carlito"/>
              </a:rPr>
              <a:t>BETWEEN</a:t>
            </a:r>
            <a:r>
              <a:rPr sz="2800" spc="-5" dirty="0">
                <a:latin typeface="Carlito"/>
                <a:cs typeface="Carlito"/>
              </a:rPr>
              <a:t>: se suelen </a:t>
            </a:r>
            <a:r>
              <a:rPr sz="2800" spc="-10" dirty="0">
                <a:latin typeface="Carlito"/>
                <a:cs typeface="Carlito"/>
              </a:rPr>
              <a:t>combinar </a:t>
            </a:r>
            <a:r>
              <a:rPr sz="2800" spc="-15" dirty="0">
                <a:latin typeface="Carlito"/>
                <a:cs typeface="Carlito"/>
              </a:rPr>
              <a:t>con  </a:t>
            </a:r>
            <a:r>
              <a:rPr sz="2800" spc="-5" dirty="0">
                <a:latin typeface="Carlito"/>
                <a:cs typeface="Carlito"/>
              </a:rPr>
              <a:t>WHERE </a:t>
            </a:r>
            <a:r>
              <a:rPr sz="2800" dirty="0">
                <a:latin typeface="Carlito"/>
                <a:cs typeface="Carlito"/>
              </a:rPr>
              <a:t>y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0" dirty="0">
                <a:latin typeface="Carlito"/>
                <a:cs typeface="Carlito"/>
              </a:rPr>
              <a:t>utilizan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5" dirty="0">
                <a:latin typeface="Carlito"/>
                <a:cs typeface="Carlito"/>
              </a:rPr>
              <a:t>filtrar </a:t>
            </a:r>
            <a:r>
              <a:rPr sz="2800" spc="-20" dirty="0">
                <a:latin typeface="Carlito"/>
                <a:cs typeface="Carlito"/>
              </a:rPr>
              <a:t>registros </a:t>
            </a:r>
            <a:r>
              <a:rPr sz="2800" spc="-5" dirty="0">
                <a:latin typeface="Carlito"/>
                <a:cs typeface="Carlito"/>
              </a:rPr>
              <a:t>basados en más de una  </a:t>
            </a:r>
            <a:r>
              <a:rPr sz="2800" spc="-10" dirty="0">
                <a:latin typeface="Carlito"/>
                <a:cs typeface="Carlito"/>
              </a:rPr>
              <a:t>condición.</a:t>
            </a:r>
            <a:endParaRPr sz="2800">
              <a:latin typeface="Carlito"/>
              <a:cs typeface="Carlito"/>
            </a:endParaRPr>
          </a:p>
          <a:p>
            <a:pPr marL="187960" marR="16510" indent="-17589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Carlito"/>
                <a:cs typeface="Carlito"/>
              </a:rPr>
              <a:t>ORDER </a:t>
            </a:r>
            <a:r>
              <a:rPr sz="2800" b="1" spc="-35" dirty="0">
                <a:latin typeface="Carlito"/>
                <a:cs typeface="Carlito"/>
              </a:rPr>
              <a:t>BY</a:t>
            </a:r>
            <a:r>
              <a:rPr sz="2800" spc="-35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5" dirty="0">
                <a:latin typeface="Carlito"/>
                <a:cs typeface="Carlito"/>
              </a:rPr>
              <a:t>utiliza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ordenar </a:t>
            </a:r>
            <a:r>
              <a:rPr sz="2800" spc="-5" dirty="0">
                <a:latin typeface="Carlito"/>
                <a:cs typeface="Carlito"/>
              </a:rPr>
              <a:t>el </a:t>
            </a:r>
            <a:r>
              <a:rPr sz="2800" spc="-15" dirty="0">
                <a:latin typeface="Carlito"/>
                <a:cs typeface="Carlito"/>
              </a:rPr>
              <a:t>conjunto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resultados </a:t>
            </a:r>
            <a:r>
              <a:rPr sz="2800" spc="-5" dirty="0">
                <a:latin typeface="Carlito"/>
                <a:cs typeface="Carlito"/>
              </a:rPr>
              <a:t>en </a:t>
            </a:r>
            <a:r>
              <a:rPr sz="2800" spc="-15" dirty="0">
                <a:latin typeface="Carlito"/>
                <a:cs typeface="Carlito"/>
              </a:rPr>
              <a:t>orden  </a:t>
            </a:r>
            <a:r>
              <a:rPr sz="2800" spc="-10" dirty="0">
                <a:latin typeface="Carlito"/>
                <a:cs typeface="Carlito"/>
              </a:rPr>
              <a:t>ascendente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descendente. </a:t>
            </a:r>
            <a:r>
              <a:rPr sz="2800" spc="-25" dirty="0">
                <a:latin typeface="Carlito"/>
                <a:cs typeface="Carlito"/>
              </a:rPr>
              <a:t>Por </a:t>
            </a:r>
            <a:r>
              <a:rPr sz="2800" spc="-20" dirty="0">
                <a:latin typeface="Carlito"/>
                <a:cs typeface="Carlito"/>
              </a:rPr>
              <a:t>defecto </a:t>
            </a:r>
            <a:r>
              <a:rPr sz="2800" spc="-5" dirty="0">
                <a:latin typeface="Carlito"/>
                <a:cs typeface="Carlito"/>
              </a:rPr>
              <a:t>es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ascendente.</a:t>
            </a:r>
            <a:endParaRPr sz="2800">
              <a:latin typeface="Carlito"/>
              <a:cs typeface="Carlito"/>
            </a:endParaRPr>
          </a:p>
          <a:p>
            <a:pPr marL="187960" marR="613410" indent="-17589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Carlito"/>
                <a:cs typeface="Carlito"/>
              </a:rPr>
              <a:t>GROUP </a:t>
            </a:r>
            <a:r>
              <a:rPr sz="2800" b="1" spc="-35" dirty="0">
                <a:latin typeface="Carlito"/>
                <a:cs typeface="Carlito"/>
              </a:rPr>
              <a:t>BY</a:t>
            </a:r>
            <a:r>
              <a:rPr sz="2800" spc="-35" dirty="0">
                <a:latin typeface="Carlito"/>
                <a:cs typeface="Carlito"/>
              </a:rPr>
              <a:t>: </a:t>
            </a:r>
            <a:r>
              <a:rPr sz="2800" dirty="0">
                <a:latin typeface="Carlito"/>
                <a:cs typeface="Carlito"/>
              </a:rPr>
              <a:t>agrupa </a:t>
            </a:r>
            <a:r>
              <a:rPr sz="2800" spc="-5" dirty="0">
                <a:latin typeface="Carlito"/>
                <a:cs typeface="Carlito"/>
              </a:rPr>
              <a:t>las filas que </a:t>
            </a:r>
            <a:r>
              <a:rPr sz="2800" spc="-10" dirty="0">
                <a:latin typeface="Carlito"/>
                <a:cs typeface="Carlito"/>
              </a:rPr>
              <a:t>tienen </a:t>
            </a:r>
            <a:r>
              <a:rPr sz="2800" spc="-5" dirty="0">
                <a:latin typeface="Carlito"/>
                <a:cs typeface="Carlito"/>
              </a:rPr>
              <a:t>los mismos </a:t>
            </a:r>
            <a:r>
              <a:rPr sz="2800" spc="-15" dirty="0">
                <a:latin typeface="Carlito"/>
                <a:cs typeface="Carlito"/>
              </a:rPr>
              <a:t>valores </a:t>
            </a:r>
            <a:r>
              <a:rPr sz="2800" spc="-5" dirty="0">
                <a:latin typeface="Carlito"/>
                <a:cs typeface="Carlito"/>
              </a:rPr>
              <a:t>en filas  </a:t>
            </a:r>
            <a:r>
              <a:rPr sz="2800" spc="-10" dirty="0">
                <a:latin typeface="Carlito"/>
                <a:cs typeface="Carlito"/>
              </a:rPr>
              <a:t>resumen, como </a:t>
            </a:r>
            <a:r>
              <a:rPr sz="2800" spc="-15" dirty="0">
                <a:latin typeface="Carlito"/>
                <a:cs typeface="Carlito"/>
              </a:rPr>
              <a:t>"encontrar </a:t>
            </a:r>
            <a:r>
              <a:rPr sz="2800" spc="-5" dirty="0">
                <a:latin typeface="Carlito"/>
                <a:cs typeface="Carlito"/>
              </a:rPr>
              <a:t>el </a:t>
            </a:r>
            <a:r>
              <a:rPr sz="2800" spc="-15" dirty="0">
                <a:latin typeface="Carlito"/>
                <a:cs typeface="Carlito"/>
              </a:rPr>
              <a:t>número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clientes </a:t>
            </a:r>
            <a:r>
              <a:rPr sz="2800" spc="-5" dirty="0">
                <a:latin typeface="Carlito"/>
                <a:cs typeface="Carlito"/>
              </a:rPr>
              <a:t>en </a:t>
            </a:r>
            <a:r>
              <a:rPr sz="2800" spc="-10" dirty="0">
                <a:latin typeface="Carlito"/>
                <a:cs typeface="Carlito"/>
              </a:rPr>
              <a:t>cada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país".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7641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5975" y="615124"/>
            <a:ext cx="2675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DATA</a:t>
            </a:r>
            <a:r>
              <a:rPr spc="-85" dirty="0"/>
              <a:t> </a:t>
            </a:r>
            <a:r>
              <a:rPr spc="-15" dirty="0"/>
              <a:t>TYPES</a:t>
            </a:r>
          </a:p>
        </p:txBody>
      </p:sp>
      <p:sp>
        <p:nvSpPr>
          <p:cNvPr id="5" name="object 5"/>
          <p:cNvSpPr/>
          <p:nvPr/>
        </p:nvSpPr>
        <p:spPr>
          <a:xfrm>
            <a:off x="2823994" y="1268122"/>
            <a:ext cx="6891611" cy="5168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741" y="945430"/>
            <a:ext cx="10304145" cy="53797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JOIN es una </a:t>
            </a:r>
            <a:r>
              <a:rPr sz="2800" spc="-15" dirty="0">
                <a:latin typeface="Carlito"/>
                <a:cs typeface="Carlito"/>
              </a:rPr>
              <a:t>instrucción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combinar </a:t>
            </a:r>
            <a:r>
              <a:rPr sz="2800" spc="-15" dirty="0">
                <a:latin typeface="Carlito"/>
                <a:cs typeface="Carlito"/>
              </a:rPr>
              <a:t>datos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diversas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tablas.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Los principales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son:</a:t>
            </a:r>
            <a:endParaRPr sz="2800">
              <a:latin typeface="Carlito"/>
              <a:cs typeface="Carlito"/>
            </a:endParaRPr>
          </a:p>
          <a:p>
            <a:pPr marL="645160" marR="5080" lvl="1" indent="-183515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45795" algn="l"/>
              </a:tabLst>
            </a:pPr>
            <a:r>
              <a:rPr sz="2400" b="1" spc="-5" dirty="0">
                <a:latin typeface="Carlito"/>
                <a:cs typeface="Carlito"/>
              </a:rPr>
              <a:t>(INNER) JOIN: </a:t>
            </a:r>
            <a:r>
              <a:rPr sz="2400" spc="-5" dirty="0">
                <a:latin typeface="Carlito"/>
                <a:cs typeface="Carlito"/>
              </a:rPr>
              <a:t>Solo </a:t>
            </a:r>
            <a:r>
              <a:rPr sz="2400" spc="-10" dirty="0">
                <a:latin typeface="Carlito"/>
                <a:cs typeface="Carlito"/>
              </a:rPr>
              <a:t>obtiene </a:t>
            </a:r>
            <a:r>
              <a:rPr sz="2400" spc="-5" dirty="0">
                <a:latin typeface="Carlito"/>
                <a:cs typeface="Carlito"/>
              </a:rPr>
              <a:t>los campos </a:t>
            </a:r>
            <a:r>
              <a:rPr sz="2400" spc="-10" dirty="0">
                <a:latin typeface="Carlito"/>
                <a:cs typeface="Carlito"/>
              </a:rPr>
              <a:t>comunes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varias </a:t>
            </a:r>
            <a:r>
              <a:rPr sz="2400" spc="-5" dirty="0">
                <a:latin typeface="Carlito"/>
                <a:cs typeface="Carlito"/>
              </a:rPr>
              <a:t>tablas, en función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una </a:t>
            </a:r>
            <a:r>
              <a:rPr sz="2400" spc="-10" dirty="0">
                <a:latin typeface="Carlito"/>
                <a:cs typeface="Carlito"/>
              </a:rPr>
              <a:t>columna </a:t>
            </a:r>
            <a:r>
              <a:rPr sz="2400" spc="-5" dirty="0">
                <a:latin typeface="Carlito"/>
                <a:cs typeface="Carlito"/>
              </a:rPr>
              <a:t>dada. Se </a:t>
            </a:r>
            <a:r>
              <a:rPr sz="2400" spc="-15" dirty="0">
                <a:latin typeface="Carlito"/>
                <a:cs typeface="Carlito"/>
              </a:rPr>
              <a:t>muestra </a:t>
            </a:r>
            <a:r>
              <a:rPr sz="2400" spc="-5" dirty="0">
                <a:latin typeface="Carlito"/>
                <a:cs typeface="Carlito"/>
              </a:rPr>
              <a:t>sólo la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intersección.</a:t>
            </a:r>
            <a:endParaRPr sz="2400">
              <a:latin typeface="Carlito"/>
              <a:cs typeface="Carlito"/>
            </a:endParaRPr>
          </a:p>
          <a:p>
            <a:pPr marL="645160" marR="1278255" lvl="1" indent="-183515">
              <a:lnSpc>
                <a:spcPts val="2590"/>
              </a:lnSpc>
              <a:spcBef>
                <a:spcPts val="500"/>
              </a:spcBef>
              <a:buFont typeface="Arial"/>
              <a:buChar char="•"/>
              <a:tabLst>
                <a:tab pos="645795" algn="l"/>
              </a:tabLst>
            </a:pPr>
            <a:r>
              <a:rPr sz="2400" b="1" spc="-5" dirty="0">
                <a:latin typeface="Carlito"/>
                <a:cs typeface="Carlito"/>
              </a:rPr>
              <a:t>LEFT (OUTER) </a:t>
            </a:r>
            <a:r>
              <a:rPr sz="2400" b="1" dirty="0">
                <a:latin typeface="Carlito"/>
                <a:cs typeface="Carlito"/>
              </a:rPr>
              <a:t>JOIN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Devuelve todos </a:t>
            </a:r>
            <a:r>
              <a:rPr sz="2400" spc="-5" dirty="0">
                <a:latin typeface="Carlito"/>
                <a:cs typeface="Carlito"/>
              </a:rPr>
              <a:t>los </a:t>
            </a:r>
            <a:r>
              <a:rPr sz="2400" spc="-15" dirty="0">
                <a:latin typeface="Carlito"/>
                <a:cs typeface="Carlito"/>
              </a:rPr>
              <a:t>registros </a:t>
            </a:r>
            <a:r>
              <a:rPr sz="2400" spc="-5" dirty="0">
                <a:latin typeface="Carlito"/>
                <a:cs typeface="Carlito"/>
              </a:rPr>
              <a:t>de la </a:t>
            </a:r>
            <a:r>
              <a:rPr sz="2400" spc="-15" dirty="0">
                <a:latin typeface="Carlito"/>
                <a:cs typeface="Carlito"/>
              </a:rPr>
              <a:t>primera </a:t>
            </a:r>
            <a:r>
              <a:rPr sz="2400" spc="-10" dirty="0">
                <a:latin typeface="Carlito"/>
                <a:cs typeface="Carlito"/>
              </a:rPr>
              <a:t>tabla  </a:t>
            </a:r>
            <a:r>
              <a:rPr sz="2400" spc="-15" dirty="0">
                <a:latin typeface="Carlito"/>
                <a:cs typeface="Carlito"/>
              </a:rPr>
              <a:t>(izquierda)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5" dirty="0">
                <a:latin typeface="Carlito"/>
                <a:cs typeface="Carlito"/>
              </a:rPr>
              <a:t>los </a:t>
            </a:r>
            <a:r>
              <a:rPr sz="2400" spc="-10" dirty="0">
                <a:latin typeface="Carlito"/>
                <a:cs typeface="Carlito"/>
              </a:rPr>
              <a:t>coincidentes </a:t>
            </a:r>
            <a:r>
              <a:rPr sz="2400" spc="-5" dirty="0">
                <a:latin typeface="Carlito"/>
                <a:cs typeface="Carlito"/>
              </a:rPr>
              <a:t>de la segunda </a:t>
            </a:r>
            <a:r>
              <a:rPr sz="2400" spc="-10" dirty="0">
                <a:latin typeface="Carlito"/>
                <a:cs typeface="Carlito"/>
              </a:rPr>
              <a:t>(derecha).</a:t>
            </a:r>
            <a:endParaRPr sz="2400">
              <a:latin typeface="Carlito"/>
              <a:cs typeface="Carlito"/>
            </a:endParaRPr>
          </a:p>
          <a:p>
            <a:pPr marL="645160" marR="992505" lvl="1" indent="-18351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795" algn="l"/>
              </a:tabLst>
            </a:pPr>
            <a:r>
              <a:rPr sz="2400" b="1" spc="-5" dirty="0">
                <a:latin typeface="Carlito"/>
                <a:cs typeface="Carlito"/>
              </a:rPr>
              <a:t>RIGHT (OUTER) </a:t>
            </a:r>
            <a:r>
              <a:rPr sz="2400" b="1" spc="5" dirty="0">
                <a:latin typeface="Carlito"/>
                <a:cs typeface="Carlito"/>
              </a:rPr>
              <a:t>JOIN</a:t>
            </a:r>
            <a:r>
              <a:rPr sz="2400" spc="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Devuelve todos </a:t>
            </a:r>
            <a:r>
              <a:rPr sz="2400" spc="-5" dirty="0">
                <a:latin typeface="Carlito"/>
                <a:cs typeface="Carlito"/>
              </a:rPr>
              <a:t>los </a:t>
            </a:r>
            <a:r>
              <a:rPr sz="2400" spc="-15" dirty="0">
                <a:latin typeface="Carlito"/>
                <a:cs typeface="Carlito"/>
              </a:rPr>
              <a:t>registros </a:t>
            </a:r>
            <a:r>
              <a:rPr sz="2400" spc="-5" dirty="0">
                <a:latin typeface="Carlito"/>
                <a:cs typeface="Carlito"/>
              </a:rPr>
              <a:t>de la segunda </a:t>
            </a:r>
            <a:r>
              <a:rPr sz="2400" spc="-10" dirty="0">
                <a:latin typeface="Carlito"/>
                <a:cs typeface="Carlito"/>
              </a:rPr>
              <a:t>tabla  (derecha)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5" dirty="0">
                <a:latin typeface="Carlito"/>
                <a:cs typeface="Carlito"/>
              </a:rPr>
              <a:t>los </a:t>
            </a:r>
            <a:r>
              <a:rPr sz="2400" spc="-10" dirty="0">
                <a:latin typeface="Carlito"/>
                <a:cs typeface="Carlito"/>
              </a:rPr>
              <a:t>coincidentes </a:t>
            </a:r>
            <a:r>
              <a:rPr sz="2400" spc="-5" dirty="0">
                <a:latin typeface="Carlito"/>
                <a:cs typeface="Carlito"/>
              </a:rPr>
              <a:t>de la </a:t>
            </a:r>
            <a:r>
              <a:rPr sz="2400" spc="-15" dirty="0">
                <a:latin typeface="Carlito"/>
                <a:cs typeface="Carlito"/>
              </a:rPr>
              <a:t>primera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(izquierda).</a:t>
            </a:r>
            <a:endParaRPr sz="2400">
              <a:latin typeface="Carlito"/>
              <a:cs typeface="Carlito"/>
            </a:endParaRPr>
          </a:p>
          <a:p>
            <a:pPr marL="645160" marR="85090" lvl="1" indent="-18351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795" algn="l"/>
              </a:tabLst>
            </a:pPr>
            <a:r>
              <a:rPr sz="2400" b="1" spc="-5" dirty="0">
                <a:latin typeface="Carlito"/>
                <a:cs typeface="Carlito"/>
              </a:rPr>
              <a:t>FULL (OUTER) JOIN: </a:t>
            </a:r>
            <a:r>
              <a:rPr sz="2400" spc="-15" dirty="0">
                <a:latin typeface="Carlito"/>
                <a:cs typeface="Carlito"/>
              </a:rPr>
              <a:t>Muestra </a:t>
            </a:r>
            <a:r>
              <a:rPr sz="2400" spc="-10" dirty="0">
                <a:latin typeface="Carlito"/>
                <a:cs typeface="Carlito"/>
              </a:rPr>
              <a:t>todas </a:t>
            </a:r>
            <a:r>
              <a:rPr sz="2400" spc="-5" dirty="0">
                <a:latin typeface="Carlito"/>
                <a:cs typeface="Carlito"/>
              </a:rPr>
              <a:t>las filas de </a:t>
            </a:r>
            <a:r>
              <a:rPr sz="2400" dirty="0">
                <a:latin typeface="Carlito"/>
                <a:cs typeface="Carlito"/>
              </a:rPr>
              <a:t>ambas </a:t>
            </a:r>
            <a:r>
              <a:rPr sz="2400" spc="-5" dirty="0">
                <a:latin typeface="Carlito"/>
                <a:cs typeface="Carlito"/>
              </a:rPr>
              <a:t>tablas, sin </a:t>
            </a:r>
            <a:r>
              <a:rPr sz="2400" spc="-10" dirty="0">
                <a:latin typeface="Carlito"/>
                <a:cs typeface="Carlito"/>
              </a:rPr>
              <a:t>importar </a:t>
            </a:r>
            <a:r>
              <a:rPr sz="2400" spc="-5" dirty="0">
                <a:latin typeface="Carlito"/>
                <a:cs typeface="Carlito"/>
              </a:rPr>
              <a:t>que  no </a:t>
            </a:r>
            <a:r>
              <a:rPr sz="2400" spc="-20" dirty="0">
                <a:latin typeface="Carlito"/>
                <a:cs typeface="Carlito"/>
              </a:rPr>
              <a:t>existan</a:t>
            </a:r>
            <a:r>
              <a:rPr sz="2400" spc="-10" dirty="0">
                <a:latin typeface="Carlito"/>
                <a:cs typeface="Carlito"/>
              </a:rPr>
              <a:t> coincidencias.</a:t>
            </a:r>
            <a:endParaRPr sz="2400">
              <a:latin typeface="Carlito"/>
              <a:cs typeface="Carlito"/>
            </a:endParaRPr>
          </a:p>
          <a:p>
            <a:pPr marL="645160" marR="956944" indent="-18351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spc="-15" dirty="0">
                <a:latin typeface="Carlito"/>
                <a:cs typeface="Carlito"/>
              </a:rPr>
              <a:t>usará </a:t>
            </a:r>
            <a:r>
              <a:rPr sz="2400" spc="-5" dirty="0">
                <a:latin typeface="Carlito"/>
                <a:cs typeface="Carlito"/>
              </a:rPr>
              <a:t>NULL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un </a:t>
            </a:r>
            <a:r>
              <a:rPr sz="2400" spc="-10" dirty="0">
                <a:latin typeface="Carlito"/>
                <a:cs typeface="Carlito"/>
              </a:rPr>
              <a:t>valor </a:t>
            </a:r>
            <a:r>
              <a:rPr sz="2400" spc="-5" dirty="0">
                <a:latin typeface="Carlito"/>
                <a:cs typeface="Carlito"/>
              </a:rPr>
              <a:t>por </a:t>
            </a:r>
            <a:r>
              <a:rPr sz="2400" spc="-20" dirty="0">
                <a:latin typeface="Carlito"/>
                <a:cs typeface="Carlito"/>
              </a:rPr>
              <a:t>defecto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los casos en los no </a:t>
            </a:r>
            <a:r>
              <a:rPr sz="2400" spc="-25" dirty="0">
                <a:latin typeface="Carlito"/>
                <a:cs typeface="Carlito"/>
              </a:rPr>
              <a:t>haya  </a:t>
            </a:r>
            <a:r>
              <a:rPr sz="2400" spc="-10" dirty="0">
                <a:latin typeface="Carlito"/>
                <a:cs typeface="Carlito"/>
              </a:rPr>
              <a:t>coincidencias.</a:t>
            </a:r>
            <a:endParaRPr sz="2400">
              <a:latin typeface="Carlito"/>
              <a:cs typeface="Carlito"/>
            </a:endParaRPr>
          </a:p>
          <a:p>
            <a:pPr marL="645160" marR="492759" indent="-18351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tabla </a:t>
            </a:r>
            <a:r>
              <a:rPr sz="2400" dirty="0">
                <a:latin typeface="Carlito"/>
                <a:cs typeface="Carlito"/>
              </a:rPr>
              <a:t>asociada al </a:t>
            </a:r>
            <a:r>
              <a:rPr sz="2400" spc="-10" dirty="0">
                <a:latin typeface="Carlito"/>
                <a:cs typeface="Carlito"/>
              </a:rPr>
              <a:t>FROM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tabla </a:t>
            </a:r>
            <a:r>
              <a:rPr sz="2400" spc="-5" dirty="0">
                <a:latin typeface="Carlito"/>
                <a:cs typeface="Carlito"/>
              </a:rPr>
              <a:t>LEFT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tabla </a:t>
            </a:r>
            <a:r>
              <a:rPr sz="2400" spc="-5" dirty="0">
                <a:latin typeface="Carlito"/>
                <a:cs typeface="Carlito"/>
              </a:rPr>
              <a:t>de después del JOIN 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tabla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RIGHT.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5124" y="525488"/>
            <a:ext cx="1329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666994" y="91337"/>
            <a:ext cx="9371330" cy="6412865"/>
            <a:chOff x="2666994" y="91337"/>
            <a:chExt cx="9371330" cy="6412865"/>
          </a:xfrm>
        </p:grpSpPr>
        <p:sp>
          <p:nvSpPr>
            <p:cNvPr id="6" name="object 6"/>
            <p:cNvSpPr/>
            <p:nvPr/>
          </p:nvSpPr>
          <p:spPr>
            <a:xfrm>
              <a:off x="2666994" y="1111522"/>
              <a:ext cx="6857986" cy="5392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95080" y="91337"/>
              <a:ext cx="2642919" cy="16491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335DED9-98AD-133C-9A9E-8AE09BCB1BA8}"/>
                  </a:ext>
                </a:extLst>
              </p14:cNvPr>
              <p14:cNvContentPartPr/>
              <p14:nvPr/>
            </p14:nvContentPartPr>
            <p14:xfrm>
              <a:off x="2371680" y="521280"/>
              <a:ext cx="7256160" cy="6102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335DED9-98AD-133C-9A9E-8AE09BCB1B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2320" y="511920"/>
                <a:ext cx="7274880" cy="612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418" y="272388"/>
            <a:ext cx="344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Sentencias</a:t>
            </a:r>
            <a:r>
              <a:rPr spc="-85" dirty="0"/>
              <a:t> </a:t>
            </a:r>
            <a:r>
              <a:rPr spc="-5" dirty="0"/>
              <a:t>SQL</a:t>
            </a:r>
          </a:p>
        </p:txBody>
      </p:sp>
      <p:sp>
        <p:nvSpPr>
          <p:cNvPr id="5" name="object 5"/>
          <p:cNvSpPr/>
          <p:nvPr/>
        </p:nvSpPr>
        <p:spPr>
          <a:xfrm>
            <a:off x="2381395" y="993148"/>
            <a:ext cx="7964533" cy="5512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3068" y="371305"/>
            <a:ext cx="338582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¿Qué es una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query?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Se </a:t>
            </a:r>
            <a:r>
              <a:rPr sz="1600" spc="-20" dirty="0">
                <a:latin typeface="Carlito"/>
                <a:cs typeface="Carlito"/>
              </a:rPr>
              <a:t>trata </a:t>
            </a:r>
            <a:r>
              <a:rPr sz="1600" spc="-5" dirty="0">
                <a:latin typeface="Carlito"/>
                <a:cs typeface="Carlito"/>
              </a:rPr>
              <a:t>de una </a:t>
            </a:r>
            <a:r>
              <a:rPr sz="1600" spc="-10" dirty="0">
                <a:latin typeface="Carlito"/>
                <a:cs typeface="Carlito"/>
              </a:rPr>
              <a:t>consulta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base de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datos.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7322" y="402175"/>
            <a:ext cx="3576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 </a:t>
            </a:r>
            <a:r>
              <a:rPr spc="-15" dirty="0"/>
              <a:t>con</a:t>
            </a:r>
            <a:r>
              <a:rPr spc="-90" dirty="0"/>
              <a:t> </a:t>
            </a:r>
            <a:r>
              <a:rPr dirty="0"/>
              <a:t>Python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109410" y="1539671"/>
            <a:ext cx="10607675" cy="4648200"/>
            <a:chOff x="1109410" y="1539671"/>
            <a:chExt cx="10607675" cy="4648200"/>
          </a:xfrm>
        </p:grpSpPr>
        <p:sp>
          <p:nvSpPr>
            <p:cNvPr id="6" name="object 6"/>
            <p:cNvSpPr/>
            <p:nvPr/>
          </p:nvSpPr>
          <p:spPr>
            <a:xfrm>
              <a:off x="1109410" y="1539671"/>
              <a:ext cx="5153002" cy="1866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9110" y="3406568"/>
              <a:ext cx="10467941" cy="27812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065A99A-CEE3-825A-216F-931A873181DE}"/>
                  </a:ext>
                </a:extLst>
              </p14:cNvPr>
              <p14:cNvContentPartPr/>
              <p14:nvPr/>
            </p14:nvContentPartPr>
            <p14:xfrm>
              <a:off x="4343400" y="2661480"/>
              <a:ext cx="686160" cy="72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065A99A-CEE3-825A-216F-931A873181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4040" y="2652120"/>
                <a:ext cx="704880" cy="9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018" y="581499"/>
            <a:ext cx="2042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R</a:t>
            </a:r>
            <a:r>
              <a:rPr spc="-5" dirty="0"/>
              <a:t>ecu</a:t>
            </a:r>
            <a:r>
              <a:rPr spc="-80" dirty="0"/>
              <a:t>r</a:t>
            </a:r>
            <a:r>
              <a:rPr spc="-5" dirty="0"/>
              <a:t>sos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920115" indent="-175895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20" dirty="0">
                <a:hlinkClick r:id="rId2"/>
              </a:rPr>
              <a:t>https://www.w3schools.com/sql/</a:t>
            </a:r>
          </a:p>
          <a:p>
            <a:pPr marL="920115" indent="-175895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20" dirty="0">
                <a:hlinkClick r:id="rId3"/>
              </a:rPr>
              <a:t>https://sqlzoo.net</a:t>
            </a:r>
          </a:p>
          <a:p>
            <a:pPr marL="920115" indent="-175895">
              <a:lnSpc>
                <a:spcPts val="319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15" dirty="0">
                <a:hlinkClick r:id="rId4"/>
              </a:rPr>
              <a:t>https://play.google.com/store/apps/details?id=com.sololearn.sql&amp;hl</a:t>
            </a:r>
          </a:p>
          <a:p>
            <a:pPr marL="920115">
              <a:lnSpc>
                <a:spcPts val="3190"/>
              </a:lnSpc>
            </a:pPr>
            <a:r>
              <a:rPr spc="-5" dirty="0">
                <a:hlinkClick r:id="rId4"/>
              </a:rPr>
              <a:t>=es_419</a:t>
            </a:r>
          </a:p>
          <a:p>
            <a:pPr marL="920115" indent="-175895">
              <a:lnSpc>
                <a:spcPts val="319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15" dirty="0">
                <a:hlinkClick r:id="rId5"/>
              </a:rPr>
              <a:t>https://www.genbeta.com/desarrollo/asi-arqueras-nand-juego-mesa</a:t>
            </a:r>
          </a:p>
          <a:p>
            <a:pPr marL="920115">
              <a:lnSpc>
                <a:spcPts val="3190"/>
              </a:lnSpc>
            </a:pPr>
            <a:r>
              <a:rPr spc="-10" dirty="0">
                <a:hlinkClick r:id="rId5"/>
              </a:rPr>
              <a:t>-espanol-que-ayuda-a-aprender-lenguaje-sql</a:t>
            </a:r>
          </a:p>
          <a:p>
            <a:pPr marL="920115" indent="-175895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20" dirty="0"/>
              <a:t>http</a:t>
            </a:r>
            <a:r>
              <a:rPr spc="-20" dirty="0">
                <a:hlinkClick r:id="rId6"/>
              </a:rPr>
              <a:t>s://w</a:t>
            </a:r>
            <a:r>
              <a:rPr spc="-20" dirty="0"/>
              <a:t>ww</a:t>
            </a:r>
            <a:r>
              <a:rPr spc="-20" dirty="0">
                <a:hlinkClick r:id="rId6"/>
              </a:rPr>
              <a:t>.smart</a:t>
            </a:r>
            <a:r>
              <a:rPr spc="-20" dirty="0"/>
              <a:t>dr</a:t>
            </a:r>
            <a:r>
              <a:rPr spc="-20" dirty="0">
                <a:hlinkClick r:id="rId6"/>
              </a:rPr>
              <a:t>aw.com/entity-relationship-diagram/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845" y="637524"/>
            <a:ext cx="80467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 es </a:t>
            </a:r>
            <a:r>
              <a:rPr lang="es-ES" spc="-5" dirty="0"/>
              <a:t>el Modelo Relacional</a:t>
            </a:r>
            <a:r>
              <a:rPr spc="-2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057" y="2510683"/>
            <a:ext cx="9942195" cy="198515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540" algn="ctr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rlito"/>
                <a:cs typeface="Carlito"/>
              </a:rPr>
              <a:t>“</a:t>
            </a:r>
            <a:r>
              <a:rPr lang="es-ES" sz="2800" spc="-10" dirty="0">
                <a:latin typeface="Carlito"/>
                <a:cs typeface="Carlito"/>
              </a:rPr>
              <a:t>Este modelo consiste en un mecanismo de representación de la información basado en el </a:t>
            </a:r>
            <a:r>
              <a:rPr lang="es-ES" sz="2800" b="1" spc="-10" dirty="0">
                <a:latin typeface="Carlito"/>
                <a:cs typeface="Carlito"/>
              </a:rPr>
              <a:t>concepto de relación</a:t>
            </a:r>
            <a:r>
              <a:rPr lang="es-ES" sz="2800" spc="-10" dirty="0">
                <a:latin typeface="Carlito"/>
                <a:cs typeface="Carlito"/>
              </a:rPr>
              <a:t>. De manera simple, una relación representa una tabla que no es más que un </a:t>
            </a:r>
            <a:r>
              <a:rPr lang="es-ES" sz="2800" b="1" spc="-10" dirty="0">
                <a:latin typeface="Carlito"/>
                <a:cs typeface="Carlito"/>
              </a:rPr>
              <a:t>conjunto de filas</a:t>
            </a:r>
            <a:r>
              <a:rPr lang="es-ES" sz="2800" spc="-10" dirty="0">
                <a:latin typeface="Carlito"/>
                <a:cs typeface="Carlito"/>
              </a:rPr>
              <a:t>, cada fila contiene un conjunto de </a:t>
            </a:r>
            <a:r>
              <a:rPr lang="es-ES" sz="2800" b="1" spc="-10" dirty="0">
                <a:latin typeface="Carlito"/>
                <a:cs typeface="Carlito"/>
              </a:rPr>
              <a:t>campos</a:t>
            </a:r>
            <a:r>
              <a:rPr lang="es-ES" sz="2800" spc="-10" dirty="0">
                <a:latin typeface="Carlito"/>
                <a:cs typeface="Carlito"/>
              </a:rPr>
              <a:t> y cada campo representa un </a:t>
            </a:r>
            <a:r>
              <a:rPr lang="es-ES" sz="2800" b="1" spc="-10" dirty="0">
                <a:latin typeface="Carlito"/>
                <a:cs typeface="Carlito"/>
              </a:rPr>
              <a:t>valor</a:t>
            </a:r>
            <a:r>
              <a:rPr lang="es-ES" sz="2800" spc="-10" dirty="0">
                <a:latin typeface="Carlito"/>
                <a:cs typeface="Carlito"/>
              </a:rPr>
              <a:t> que interpretado describe el mundo real.</a:t>
            </a:r>
            <a:r>
              <a:rPr sz="2800" spc="-5" dirty="0">
                <a:latin typeface="Carlito"/>
                <a:cs typeface="Carlito"/>
              </a:rPr>
              <a:t>”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60260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Conceptos Clave</a:t>
            </a:r>
            <a:endParaRPr spc="-25" dirty="0"/>
          </a:p>
        </p:txBody>
      </p:sp>
      <p:graphicFrame>
        <p:nvGraphicFramePr>
          <p:cNvPr id="39" name="Tabla 39">
            <a:extLst>
              <a:ext uri="{FF2B5EF4-FFF2-40B4-BE49-F238E27FC236}">
                <a16:creationId xmlns:a16="http://schemas.microsoft.com/office/drawing/2014/main" id="{3AFEF767-9D4B-87E7-2A94-CB13C5C54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50382"/>
              </p:ext>
            </p:extLst>
          </p:nvPr>
        </p:nvGraphicFramePr>
        <p:xfrm>
          <a:off x="1365392" y="1447800"/>
          <a:ext cx="7016607" cy="501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709">
                  <a:extLst>
                    <a:ext uri="{9D8B030D-6E8A-4147-A177-3AD203B41FA5}">
                      <a16:colId xmlns:a16="http://schemas.microsoft.com/office/drawing/2014/main" val="1464511032"/>
                    </a:ext>
                  </a:extLst>
                </a:gridCol>
                <a:gridCol w="4836898">
                  <a:extLst>
                    <a:ext uri="{9D8B030D-6E8A-4147-A177-3AD203B41FA5}">
                      <a16:colId xmlns:a16="http://schemas.microsoft.com/office/drawing/2014/main" val="259316176"/>
                    </a:ext>
                  </a:extLst>
                </a:gridCol>
              </a:tblGrid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86286"/>
                  </a:ext>
                </a:extLst>
              </a:tr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Relaciones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Tablas conteniendo la información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40908"/>
                  </a:ext>
                </a:extLst>
              </a:tr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Conjunto de Relaciones nombradas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4378"/>
                  </a:ext>
                </a:extLst>
              </a:tr>
              <a:tr h="1443722">
                <a:tc>
                  <a:txBody>
                    <a:bodyPr/>
                    <a:lstStyle/>
                    <a:p>
                      <a:r>
                        <a:rPr lang="es-ES" dirty="0" err="1"/>
                        <a:t>Schema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Estructura de las relaciones de la base de datos. Incluye los nombres, tipos y atributos de las relaciones. Los esquemas siempre pertenecen a una única base de datos, mientras que una base de datos puede tener uno o varios esquemas.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71234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/>
                        <a:t>Columnas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Conjunto de atributos dentro de cada relación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0164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/>
                        <a:t>Tuplas (Filas)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Puntos de datos que contienen un valor por cada atributo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99755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 de objeto almacenado en cada columna (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float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string</a:t>
                      </a:r>
                      <a:r>
                        <a:rPr lang="es-ES" dirty="0"/>
                        <a:t>,…)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44949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Atributo o conjunto de atributos para los que se alcanza la unicidad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2081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D7B655CB-9BA6-DE22-4855-2915E565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9" y="2514600"/>
            <a:ext cx="3821616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60260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Conceptos Clave</a:t>
            </a:r>
            <a:endParaRPr spc="-25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FC4CD6-2864-388D-0A9C-F17DA098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35875"/>
            <a:ext cx="2452255" cy="44958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0E4E091-C73E-F3AB-E3FB-6553076269AD}"/>
              </a:ext>
            </a:extLst>
          </p:cNvPr>
          <p:cNvSpPr/>
          <p:nvPr/>
        </p:nvSpPr>
        <p:spPr>
          <a:xfrm>
            <a:off x="6447111" y="1295400"/>
            <a:ext cx="31242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MySQL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0F5B5D-19C7-7C22-B4C7-A38099A8650B}"/>
              </a:ext>
            </a:extLst>
          </p:cNvPr>
          <p:cNvSpPr/>
          <p:nvPr/>
        </p:nvSpPr>
        <p:spPr>
          <a:xfrm>
            <a:off x="4853056" y="2378925"/>
            <a:ext cx="1524000" cy="51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Chinook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D769353-8DD8-9DD8-E3FA-8D83FE3551B7}"/>
              </a:ext>
            </a:extLst>
          </p:cNvPr>
          <p:cNvSpPr/>
          <p:nvPr/>
        </p:nvSpPr>
        <p:spPr>
          <a:xfrm>
            <a:off x="6638561" y="2378924"/>
            <a:ext cx="1638300" cy="51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Movies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4153D7A-8D25-8910-7B48-1C6364D6B896}"/>
              </a:ext>
            </a:extLst>
          </p:cNvPr>
          <p:cNvSpPr/>
          <p:nvPr/>
        </p:nvSpPr>
        <p:spPr>
          <a:xfrm>
            <a:off x="10287000" y="2371550"/>
            <a:ext cx="1447800" cy="51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Students</a:t>
            </a:r>
            <a:endParaRPr lang="es-ES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4A61EA-DC02-3E40-CDD8-A1851AB35C4C}"/>
              </a:ext>
            </a:extLst>
          </p:cNvPr>
          <p:cNvSpPr/>
          <p:nvPr/>
        </p:nvSpPr>
        <p:spPr>
          <a:xfrm>
            <a:off x="8538366" y="2371550"/>
            <a:ext cx="1447800" cy="51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Sys</a:t>
            </a:r>
            <a:endParaRPr lang="es-ES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2F5723-31DC-11D8-36B9-83093537B34F}"/>
              </a:ext>
            </a:extLst>
          </p:cNvPr>
          <p:cNvSpPr/>
          <p:nvPr/>
        </p:nvSpPr>
        <p:spPr>
          <a:xfrm>
            <a:off x="7854074" y="5241076"/>
            <a:ext cx="1442326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Reviewer</a:t>
            </a:r>
            <a:endParaRPr lang="es-ES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4CE09E3-54DD-AC1D-3A2D-FC5B30E50837}"/>
              </a:ext>
            </a:extLst>
          </p:cNvPr>
          <p:cNvSpPr/>
          <p:nvPr/>
        </p:nvSpPr>
        <p:spPr>
          <a:xfrm>
            <a:off x="7848600" y="3733800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Movies</a:t>
            </a:r>
            <a:endParaRPr lang="es-ES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FADA94E-D8D5-5E81-EF51-22F25A0120D7}"/>
              </a:ext>
            </a:extLst>
          </p:cNvPr>
          <p:cNvSpPr/>
          <p:nvPr/>
        </p:nvSpPr>
        <p:spPr>
          <a:xfrm>
            <a:off x="7848600" y="4495800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Rating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B4B50579-A922-F666-15B2-A051CAD5579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6528709" y="898423"/>
            <a:ext cx="566850" cy="23941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F65145B7-BB95-4281-A6DF-0CE380F0583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50037" y="1819749"/>
            <a:ext cx="566849" cy="5515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33CE9A0C-1386-B1B1-B21B-40B82F59075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8356001" y="1465284"/>
            <a:ext cx="559475" cy="12530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C5162F4-00B2-6270-26DA-2420D5F58A5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9230318" y="590967"/>
            <a:ext cx="559475" cy="30016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8A92465-B707-1755-EDDB-88C4746DF6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4886" y="3248423"/>
            <a:ext cx="1096539" cy="3908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8F97629D-290A-A284-C1F4-75263BB0C3C9}"/>
              </a:ext>
            </a:extLst>
          </p:cNvPr>
          <p:cNvCxnSpPr>
            <a:cxnSpLocks/>
            <a:stCxn id="12" idx="2"/>
            <a:endCxn id="18" idx="1"/>
          </p:cNvCxnSpPr>
          <p:nvPr/>
        </p:nvCxnSpPr>
        <p:spPr>
          <a:xfrm rot="16200000" flipH="1">
            <a:off x="6723886" y="3629423"/>
            <a:ext cx="1858539" cy="3908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3391DD8-38C7-9A1D-770D-6292005789D3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6353985" y="3999324"/>
            <a:ext cx="2603815" cy="3963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B1C04258-0276-E794-6888-E6512F93C4DD}"/>
              </a:ext>
            </a:extLst>
          </p:cNvPr>
          <p:cNvCxnSpPr>
            <a:cxnSpLocks/>
            <a:stCxn id="17" idx="3"/>
            <a:endCxn id="49" idx="1"/>
          </p:cNvCxnSpPr>
          <p:nvPr/>
        </p:nvCxnSpPr>
        <p:spPr>
          <a:xfrm flipV="1">
            <a:off x="9296400" y="3566530"/>
            <a:ext cx="838200" cy="4256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619F45-3BEC-AFD3-7689-AFB9C2EF213B}"/>
              </a:ext>
            </a:extLst>
          </p:cNvPr>
          <p:cNvSpPr/>
          <p:nvPr/>
        </p:nvSpPr>
        <p:spPr>
          <a:xfrm>
            <a:off x="10134600" y="3308192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mID</a:t>
            </a:r>
            <a:endParaRPr lang="es-ES" b="1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FD81A58-1976-734D-4E5E-351AD3ABE221}"/>
              </a:ext>
            </a:extLst>
          </p:cNvPr>
          <p:cNvSpPr/>
          <p:nvPr/>
        </p:nvSpPr>
        <p:spPr>
          <a:xfrm>
            <a:off x="10134600" y="3992137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title</a:t>
            </a:r>
            <a:endParaRPr lang="es-ES" b="1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2CCBDF5-57DA-CA3C-8E7F-0A56C5565391}"/>
              </a:ext>
            </a:extLst>
          </p:cNvPr>
          <p:cNvSpPr/>
          <p:nvPr/>
        </p:nvSpPr>
        <p:spPr>
          <a:xfrm>
            <a:off x="10134600" y="4676082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year</a:t>
            </a:r>
            <a:endParaRPr lang="es-ES" b="1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426FE4C-937B-4645-18B9-0854E19EE799}"/>
              </a:ext>
            </a:extLst>
          </p:cNvPr>
          <p:cNvSpPr/>
          <p:nvPr/>
        </p:nvSpPr>
        <p:spPr>
          <a:xfrm>
            <a:off x="10146890" y="5360027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director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15D275EC-4AFB-EDE8-FACC-8FB5BB9CD164}"/>
              </a:ext>
            </a:extLst>
          </p:cNvPr>
          <p:cNvCxnSpPr>
            <a:cxnSpLocks/>
            <a:stCxn id="17" idx="3"/>
            <a:endCxn id="50" idx="1"/>
          </p:cNvCxnSpPr>
          <p:nvPr/>
        </p:nvCxnSpPr>
        <p:spPr>
          <a:xfrm>
            <a:off x="9296400" y="3992138"/>
            <a:ext cx="838200" cy="2583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0400A8F-2210-3EE9-8159-B43BB1AD1FC8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9296400" y="3992138"/>
            <a:ext cx="838200" cy="9422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C6FED88E-DB72-BA58-0A4C-ED814003E7B9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9296400" y="3992138"/>
            <a:ext cx="850490" cy="16262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n 1023">
            <a:extLst>
              <a:ext uri="{FF2B5EF4-FFF2-40B4-BE49-F238E27FC236}">
                <a16:creationId xmlns:a16="http://schemas.microsoft.com/office/drawing/2014/main" id="{2A3760F2-F884-B6F1-CC40-09FB2694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958" y="4121306"/>
            <a:ext cx="3170195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27115" cy="6858000"/>
          </a:xfrm>
          <a:custGeom>
            <a:avLst/>
            <a:gdLst/>
            <a:ahLst/>
            <a:cxnLst/>
            <a:rect l="l" t="t" r="r" b="b"/>
            <a:pathLst>
              <a:path w="6127115" h="6858000">
                <a:moveTo>
                  <a:pt x="4811740" y="6857536"/>
                </a:moveTo>
                <a:lnTo>
                  <a:pt x="0" y="6857536"/>
                </a:lnTo>
                <a:lnTo>
                  <a:pt x="0" y="0"/>
                </a:lnTo>
                <a:lnTo>
                  <a:pt x="4980064" y="0"/>
                </a:lnTo>
                <a:lnTo>
                  <a:pt x="4992714" y="31773"/>
                </a:lnTo>
                <a:lnTo>
                  <a:pt x="6047712" y="2682444"/>
                </a:lnTo>
                <a:lnTo>
                  <a:pt x="6061425" y="2725042"/>
                </a:lnTo>
                <a:lnTo>
                  <a:pt x="6073832" y="2769362"/>
                </a:lnTo>
                <a:lnTo>
                  <a:pt x="6084933" y="2815233"/>
                </a:lnTo>
                <a:lnTo>
                  <a:pt x="6094728" y="2862481"/>
                </a:lnTo>
                <a:lnTo>
                  <a:pt x="6103217" y="2910935"/>
                </a:lnTo>
                <a:lnTo>
                  <a:pt x="6110400" y="2960421"/>
                </a:lnTo>
                <a:lnTo>
                  <a:pt x="6116277" y="3010770"/>
                </a:lnTo>
                <a:lnTo>
                  <a:pt x="6120848" y="3061806"/>
                </a:lnTo>
                <a:lnTo>
                  <a:pt x="6124113" y="3113360"/>
                </a:lnTo>
                <a:lnTo>
                  <a:pt x="6126072" y="3165258"/>
                </a:lnTo>
                <a:lnTo>
                  <a:pt x="6126725" y="3217327"/>
                </a:lnTo>
                <a:lnTo>
                  <a:pt x="6126072" y="3269397"/>
                </a:lnTo>
                <a:lnTo>
                  <a:pt x="6124113" y="3321294"/>
                </a:lnTo>
                <a:lnTo>
                  <a:pt x="6120848" y="3372847"/>
                </a:lnTo>
                <a:lnTo>
                  <a:pt x="6116277" y="3423883"/>
                </a:lnTo>
                <a:lnTo>
                  <a:pt x="6110400" y="3474229"/>
                </a:lnTo>
                <a:lnTo>
                  <a:pt x="6103217" y="3523715"/>
                </a:lnTo>
                <a:lnTo>
                  <a:pt x="6094728" y="3572166"/>
                </a:lnTo>
                <a:lnTo>
                  <a:pt x="6084933" y="3619412"/>
                </a:lnTo>
                <a:lnTo>
                  <a:pt x="6073832" y="3665280"/>
                </a:lnTo>
                <a:lnTo>
                  <a:pt x="6061425" y="3709597"/>
                </a:lnTo>
                <a:lnTo>
                  <a:pt x="6047712" y="3752192"/>
                </a:lnTo>
                <a:lnTo>
                  <a:pt x="4890215" y="6660386"/>
                </a:lnTo>
                <a:lnTo>
                  <a:pt x="4811740" y="685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805" y="2301273"/>
            <a:ext cx="3751579" cy="21590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096010" marR="5080" indent="-1083945" algn="just">
              <a:lnSpc>
                <a:spcPts val="5400"/>
              </a:lnSpc>
              <a:spcBef>
                <a:spcPts val="780"/>
              </a:spcBef>
            </a:pPr>
            <a:r>
              <a:rPr sz="5000" spc="-5" dirty="0">
                <a:solidFill>
                  <a:srgbClr val="FFFFFF"/>
                </a:solidFill>
                <a:latin typeface="Carlito"/>
                <a:cs typeface="Carlito"/>
              </a:rPr>
              <a:t>Ca</a:t>
            </a:r>
            <a:r>
              <a:rPr sz="5000" spc="-10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5000" dirty="0">
                <a:solidFill>
                  <a:srgbClr val="FFFFFF"/>
                </a:solidFill>
                <a:latin typeface="Carlito"/>
                <a:cs typeface="Carlito"/>
              </a:rPr>
              <a:t>ac</a:t>
            </a:r>
            <a:r>
              <a:rPr sz="5000" spc="-5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Carlito"/>
                <a:cs typeface="Carlito"/>
              </a:rPr>
              <a:t>erí</a:t>
            </a:r>
            <a:r>
              <a:rPr sz="5000" spc="-6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5000" spc="-5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5000" spc="-4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50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5000" spc="-5" dirty="0">
                <a:solidFill>
                  <a:srgbClr val="FFFFFF"/>
                </a:solidFill>
                <a:latin typeface="Carlito"/>
                <a:cs typeface="Carlito"/>
              </a:rPr>
              <a:t>de una</a:t>
            </a:r>
            <a:r>
              <a:rPr sz="5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000" spc="-10" dirty="0">
                <a:solidFill>
                  <a:srgbClr val="FFFFFF"/>
                </a:solidFill>
                <a:latin typeface="Carlito"/>
                <a:cs typeface="Carlito"/>
              </a:rPr>
              <a:t>BD  </a:t>
            </a:r>
            <a:r>
              <a:rPr sz="5000" spc="-15" dirty="0">
                <a:solidFill>
                  <a:srgbClr val="FFFFFF"/>
                </a:solidFill>
                <a:latin typeface="Carlito"/>
                <a:cs typeface="Carlito"/>
              </a:rPr>
              <a:t>relacional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5693" y="681626"/>
            <a:ext cx="1557655" cy="1173480"/>
          </a:xfrm>
          <a:custGeom>
            <a:avLst/>
            <a:gdLst/>
            <a:ahLst/>
            <a:cxnLst/>
            <a:rect l="l" t="t" r="r" b="b"/>
            <a:pathLst>
              <a:path w="1557654" h="1173480">
                <a:moveTo>
                  <a:pt x="265318" y="1172972"/>
                </a:moveTo>
                <a:lnTo>
                  <a:pt x="218082" y="1153373"/>
                </a:lnTo>
                <a:lnTo>
                  <a:pt x="92460" y="940407"/>
                </a:lnTo>
                <a:lnTo>
                  <a:pt x="33056" y="837498"/>
                </a:lnTo>
                <a:lnTo>
                  <a:pt x="11170" y="799584"/>
                </a:lnTo>
                <a:lnTo>
                  <a:pt x="8043" y="794168"/>
                </a:lnTo>
                <a:lnTo>
                  <a:pt x="2010" y="778384"/>
                </a:lnTo>
                <a:lnTo>
                  <a:pt x="0" y="760814"/>
                </a:lnTo>
                <a:lnTo>
                  <a:pt x="2010" y="743244"/>
                </a:lnTo>
                <a:lnTo>
                  <a:pt x="8043" y="727461"/>
                </a:lnTo>
                <a:lnTo>
                  <a:pt x="123726" y="527058"/>
                </a:lnTo>
                <a:lnTo>
                  <a:pt x="183130" y="424149"/>
                </a:lnTo>
                <a:lnTo>
                  <a:pt x="205016" y="386235"/>
                </a:lnTo>
                <a:lnTo>
                  <a:pt x="208143" y="380819"/>
                </a:lnTo>
                <a:lnTo>
                  <a:pt x="218082" y="368256"/>
                </a:lnTo>
                <a:lnTo>
                  <a:pt x="232268" y="358037"/>
                </a:lnTo>
                <a:lnTo>
                  <a:pt x="248685" y="351169"/>
                </a:lnTo>
                <a:lnTo>
                  <a:pt x="265318" y="348656"/>
                </a:lnTo>
                <a:lnTo>
                  <a:pt x="496697" y="348656"/>
                </a:lnTo>
                <a:lnTo>
                  <a:pt x="615514" y="348656"/>
                </a:lnTo>
                <a:lnTo>
                  <a:pt x="659288" y="348656"/>
                </a:lnTo>
                <a:lnTo>
                  <a:pt x="665542" y="348656"/>
                </a:lnTo>
                <a:lnTo>
                  <a:pt x="681510" y="351169"/>
                </a:lnTo>
                <a:lnTo>
                  <a:pt x="722717" y="380819"/>
                </a:lnTo>
                <a:lnTo>
                  <a:pt x="838399" y="581221"/>
                </a:lnTo>
                <a:lnTo>
                  <a:pt x="897804" y="684130"/>
                </a:lnTo>
                <a:lnTo>
                  <a:pt x="919690" y="722044"/>
                </a:lnTo>
                <a:lnTo>
                  <a:pt x="922816" y="727461"/>
                </a:lnTo>
                <a:lnTo>
                  <a:pt x="928188" y="743244"/>
                </a:lnTo>
                <a:lnTo>
                  <a:pt x="929979" y="760814"/>
                </a:lnTo>
                <a:lnTo>
                  <a:pt x="928188" y="778384"/>
                </a:lnTo>
                <a:lnTo>
                  <a:pt x="922816" y="794168"/>
                </a:lnTo>
                <a:lnTo>
                  <a:pt x="807134" y="994570"/>
                </a:lnTo>
                <a:lnTo>
                  <a:pt x="747729" y="1097479"/>
                </a:lnTo>
                <a:lnTo>
                  <a:pt x="725843" y="1135393"/>
                </a:lnTo>
                <a:lnTo>
                  <a:pt x="722717" y="1140810"/>
                </a:lnTo>
                <a:lnTo>
                  <a:pt x="712106" y="1153373"/>
                </a:lnTo>
                <a:lnTo>
                  <a:pt x="697701" y="1163591"/>
                </a:lnTo>
                <a:lnTo>
                  <a:pt x="681510" y="1170459"/>
                </a:lnTo>
                <a:lnTo>
                  <a:pt x="665542" y="1172972"/>
                </a:lnTo>
                <a:lnTo>
                  <a:pt x="265318" y="1172972"/>
                </a:lnTo>
                <a:close/>
              </a:path>
              <a:path w="1557654" h="1173480">
                <a:moveTo>
                  <a:pt x="1015866" y="671913"/>
                </a:moveTo>
                <a:lnTo>
                  <a:pt x="977370" y="655938"/>
                </a:lnTo>
                <a:lnTo>
                  <a:pt x="874974" y="482346"/>
                </a:lnTo>
                <a:lnTo>
                  <a:pt x="826554" y="398463"/>
                </a:lnTo>
                <a:lnTo>
                  <a:pt x="808715" y="367559"/>
                </a:lnTo>
                <a:lnTo>
                  <a:pt x="806167" y="363144"/>
                </a:lnTo>
                <a:lnTo>
                  <a:pt x="801245" y="350278"/>
                </a:lnTo>
                <a:lnTo>
                  <a:pt x="799604" y="335956"/>
                </a:lnTo>
                <a:lnTo>
                  <a:pt x="801245" y="321634"/>
                </a:lnTo>
                <a:lnTo>
                  <a:pt x="806167" y="308769"/>
                </a:lnTo>
                <a:lnTo>
                  <a:pt x="900459" y="145419"/>
                </a:lnTo>
                <a:lnTo>
                  <a:pt x="948879" y="61536"/>
                </a:lnTo>
                <a:lnTo>
                  <a:pt x="966718" y="30632"/>
                </a:lnTo>
                <a:lnTo>
                  <a:pt x="1002306" y="2048"/>
                </a:lnTo>
                <a:lnTo>
                  <a:pt x="1015866" y="0"/>
                </a:lnTo>
                <a:lnTo>
                  <a:pt x="1204465" y="0"/>
                </a:lnTo>
                <a:lnTo>
                  <a:pt x="1301313" y="0"/>
                </a:lnTo>
                <a:lnTo>
                  <a:pt x="1336993" y="0"/>
                </a:lnTo>
                <a:lnTo>
                  <a:pt x="1342091" y="0"/>
                </a:lnTo>
                <a:lnTo>
                  <a:pt x="1355116" y="2048"/>
                </a:lnTo>
                <a:lnTo>
                  <a:pt x="1368315" y="7646"/>
                </a:lnTo>
                <a:lnTo>
                  <a:pt x="1380052" y="15976"/>
                </a:lnTo>
                <a:lnTo>
                  <a:pt x="1388690" y="26217"/>
                </a:lnTo>
                <a:lnTo>
                  <a:pt x="1482997" y="189567"/>
                </a:lnTo>
                <a:lnTo>
                  <a:pt x="1531425" y="273450"/>
                </a:lnTo>
                <a:lnTo>
                  <a:pt x="1549266" y="304354"/>
                </a:lnTo>
                <a:lnTo>
                  <a:pt x="1551815" y="308769"/>
                </a:lnTo>
                <a:lnTo>
                  <a:pt x="1556189" y="321634"/>
                </a:lnTo>
                <a:lnTo>
                  <a:pt x="1557646" y="335956"/>
                </a:lnTo>
                <a:lnTo>
                  <a:pt x="1556189" y="350278"/>
                </a:lnTo>
                <a:lnTo>
                  <a:pt x="1551815" y="363144"/>
                </a:lnTo>
                <a:lnTo>
                  <a:pt x="1457509" y="526496"/>
                </a:lnTo>
                <a:lnTo>
                  <a:pt x="1409081" y="610379"/>
                </a:lnTo>
                <a:lnTo>
                  <a:pt x="1391239" y="641283"/>
                </a:lnTo>
                <a:lnTo>
                  <a:pt x="1355116" y="669865"/>
                </a:lnTo>
                <a:lnTo>
                  <a:pt x="1342091" y="671913"/>
                </a:lnTo>
                <a:lnTo>
                  <a:pt x="1015866" y="67191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9764" y="1955464"/>
            <a:ext cx="4518660" cy="3378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1615" indent="-20955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5" dirty="0">
                <a:latin typeface="Carlito"/>
                <a:cs typeface="Carlito"/>
              </a:rPr>
              <a:t>Independencia </a:t>
            </a:r>
            <a:r>
              <a:rPr sz="2000" spc="-10" dirty="0">
                <a:latin typeface="Carlito"/>
                <a:cs typeface="Carlito"/>
              </a:rPr>
              <a:t>lógica </a:t>
            </a:r>
            <a:r>
              <a:rPr sz="2000" dirty="0">
                <a:latin typeface="Carlito"/>
                <a:cs typeface="Carlito"/>
              </a:rPr>
              <a:t>y </a:t>
            </a:r>
            <a:r>
              <a:rPr sz="2000" spc="-10" dirty="0">
                <a:latin typeface="Carlito"/>
                <a:cs typeface="Carlito"/>
              </a:rPr>
              <a:t>física </a:t>
            </a:r>
            <a:r>
              <a:rPr sz="2000" spc="-5" dirty="0">
                <a:latin typeface="Carlito"/>
                <a:cs typeface="Carlito"/>
              </a:rPr>
              <a:t>de los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datos.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10" dirty="0">
                <a:latin typeface="Carlito"/>
                <a:cs typeface="Carlito"/>
              </a:rPr>
              <a:t>Redundancia </a:t>
            </a:r>
            <a:r>
              <a:rPr sz="2000" spc="-5" dirty="0">
                <a:latin typeface="Carlito"/>
                <a:cs typeface="Carlito"/>
              </a:rPr>
              <a:t>mínima.</a:t>
            </a:r>
            <a:endParaRPr sz="2000">
              <a:latin typeface="Carlito"/>
              <a:cs typeface="Carlito"/>
            </a:endParaRPr>
          </a:p>
          <a:p>
            <a:pPr marL="221615" marR="920115" indent="-209550">
              <a:lnSpc>
                <a:spcPts val="2160"/>
              </a:lnSpc>
              <a:spcBef>
                <a:spcPts val="630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5" dirty="0">
                <a:latin typeface="Carlito"/>
                <a:cs typeface="Carlito"/>
              </a:rPr>
              <a:t>Acceso </a:t>
            </a:r>
            <a:r>
              <a:rPr sz="2000" spc="-15" dirty="0">
                <a:latin typeface="Carlito"/>
                <a:cs typeface="Carlito"/>
              </a:rPr>
              <a:t>concurrente </a:t>
            </a:r>
            <a:r>
              <a:rPr sz="2000" spc="-5" dirty="0">
                <a:latin typeface="Carlito"/>
                <a:cs typeface="Carlito"/>
              </a:rPr>
              <a:t>por </a:t>
            </a:r>
            <a:r>
              <a:rPr sz="2000" spc="-10" dirty="0">
                <a:latin typeface="Carlito"/>
                <a:cs typeface="Carlito"/>
              </a:rPr>
              <a:t>parte </a:t>
            </a:r>
            <a:r>
              <a:rPr sz="2000" spc="-5" dirty="0">
                <a:latin typeface="Carlito"/>
                <a:cs typeface="Carlito"/>
              </a:rPr>
              <a:t>de  múltiples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usuarios.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10" dirty="0">
                <a:latin typeface="Carlito"/>
                <a:cs typeface="Carlito"/>
              </a:rPr>
              <a:t>Integridad </a:t>
            </a:r>
            <a:r>
              <a:rPr sz="2000" spc="-5" dirty="0">
                <a:latin typeface="Carlito"/>
                <a:cs typeface="Carlito"/>
              </a:rPr>
              <a:t>de los</a:t>
            </a:r>
            <a:r>
              <a:rPr sz="2000" spc="-10" dirty="0">
                <a:latin typeface="Carlito"/>
                <a:cs typeface="Carlito"/>
              </a:rPr>
              <a:t> datos.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10" dirty="0">
                <a:latin typeface="Carlito"/>
                <a:cs typeface="Carlito"/>
              </a:rPr>
              <a:t>Consultas complejas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optimizadas.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5" dirty="0">
                <a:latin typeface="Carlito"/>
                <a:cs typeface="Carlito"/>
              </a:rPr>
              <a:t>Seguridad de </a:t>
            </a:r>
            <a:r>
              <a:rPr sz="2000" dirty="0">
                <a:latin typeface="Carlito"/>
                <a:cs typeface="Carlito"/>
              </a:rPr>
              <a:t>acceso y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auditoría.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10" dirty="0">
                <a:latin typeface="Carlito"/>
                <a:cs typeface="Carlito"/>
              </a:rPr>
              <a:t>Respaldo </a:t>
            </a:r>
            <a:r>
              <a:rPr sz="2000" dirty="0">
                <a:latin typeface="Carlito"/>
                <a:cs typeface="Carlito"/>
              </a:rPr>
              <a:t>y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recuperación.</a:t>
            </a:r>
            <a:endParaRPr sz="2000">
              <a:latin typeface="Carlito"/>
              <a:cs typeface="Carlito"/>
            </a:endParaRPr>
          </a:p>
          <a:p>
            <a:pPr marL="221615" marR="1040765" indent="-209550">
              <a:lnSpc>
                <a:spcPts val="2160"/>
              </a:lnSpc>
              <a:spcBef>
                <a:spcPts val="630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5" dirty="0">
                <a:latin typeface="Carlito"/>
                <a:cs typeface="Carlito"/>
              </a:rPr>
              <a:t>Acceso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través </a:t>
            </a:r>
            <a:r>
              <a:rPr sz="2000" spc="-5" dirty="0">
                <a:latin typeface="Carlito"/>
                <a:cs typeface="Carlito"/>
              </a:rPr>
              <a:t>de lenguajes de  </a:t>
            </a:r>
            <a:r>
              <a:rPr sz="2000" spc="-10" dirty="0">
                <a:latin typeface="Carlito"/>
                <a:cs typeface="Carlito"/>
              </a:rPr>
              <a:t>programación </a:t>
            </a:r>
            <a:r>
              <a:rPr sz="2000" spc="-30" dirty="0">
                <a:latin typeface="Carlito"/>
                <a:cs typeface="Carlito"/>
              </a:rPr>
              <a:t>estándar.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883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60260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Keys</a:t>
            </a:r>
            <a:endParaRPr spc="-25" dirty="0"/>
          </a:p>
        </p:txBody>
      </p:sp>
      <p:graphicFrame>
        <p:nvGraphicFramePr>
          <p:cNvPr id="3" name="Tabla 39">
            <a:extLst>
              <a:ext uri="{FF2B5EF4-FFF2-40B4-BE49-F238E27FC236}">
                <a16:creationId xmlns:a16="http://schemas.microsoft.com/office/drawing/2014/main" id="{B4847BB5-FFE4-4FFA-F3AB-E87C3AEB1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10439"/>
              </p:ext>
            </p:extLst>
          </p:nvPr>
        </p:nvGraphicFramePr>
        <p:xfrm>
          <a:off x="1365393" y="1447800"/>
          <a:ext cx="640700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37">
                  <a:extLst>
                    <a:ext uri="{9D8B030D-6E8A-4147-A177-3AD203B41FA5}">
                      <a16:colId xmlns:a16="http://schemas.microsoft.com/office/drawing/2014/main" val="1464511032"/>
                    </a:ext>
                  </a:extLst>
                </a:gridCol>
                <a:gridCol w="4416671">
                  <a:extLst>
                    <a:ext uri="{9D8B030D-6E8A-4147-A177-3AD203B41FA5}">
                      <a16:colId xmlns:a16="http://schemas.microsoft.com/office/drawing/2014/main" val="259316176"/>
                    </a:ext>
                  </a:extLst>
                </a:gridCol>
              </a:tblGrid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86286"/>
                  </a:ext>
                </a:extLst>
              </a:tr>
              <a:tr h="308163">
                <a:tc>
                  <a:txBody>
                    <a:bodyPr/>
                    <a:lstStyle/>
                    <a:p>
                      <a:r>
                        <a:rPr lang="es-ES" dirty="0" err="1"/>
                        <a:t>Superkey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Subconjunto de los atributos </a:t>
                      </a:r>
                      <a:r>
                        <a:rPr lang="es-ES" dirty="0"/>
                        <a:t>que permite identificar las tuplas de una relación de manera única.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40908"/>
                  </a:ext>
                </a:extLst>
              </a:tr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Candidate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Superkeys</a:t>
                      </a:r>
                      <a:r>
                        <a:rPr lang="es-ES" b="1" dirty="0"/>
                        <a:t> mínimas</a:t>
                      </a:r>
                      <a:r>
                        <a:rPr lang="es-ES" dirty="0"/>
                        <a:t>. Si eliminamos un elemento deja de ser </a:t>
                      </a:r>
                      <a:r>
                        <a:rPr lang="es-ES" dirty="0" err="1"/>
                        <a:t>Superkey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437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ES" dirty="0" err="1"/>
                        <a:t>Primary</a:t>
                      </a:r>
                      <a:r>
                        <a:rPr lang="es-ES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Candidate </a:t>
                      </a:r>
                      <a:r>
                        <a:rPr lang="es-ES" b="1" dirty="0" err="1"/>
                        <a:t>key</a:t>
                      </a:r>
                      <a:r>
                        <a:rPr lang="es-ES" b="1" dirty="0"/>
                        <a:t> escogida </a:t>
                      </a:r>
                      <a:r>
                        <a:rPr lang="es-ES" dirty="0"/>
                        <a:t>para representar de manera única las tuplas.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71234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 err="1"/>
                        <a:t>Foreign</a:t>
                      </a:r>
                      <a:r>
                        <a:rPr lang="es-ES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Keys</a:t>
                      </a:r>
                      <a:r>
                        <a:rPr lang="es-ES" dirty="0"/>
                        <a:t> que se relacionan con </a:t>
                      </a:r>
                      <a:r>
                        <a:rPr lang="es-ES" dirty="0" err="1"/>
                        <a:t>PKs</a:t>
                      </a:r>
                      <a:r>
                        <a:rPr lang="es-ES" dirty="0"/>
                        <a:t> de otras tablas. Es una conexión entre tablas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0164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D28CCF7-E814-B054-8E45-2278CFC1E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12550"/>
              </p:ext>
            </p:extLst>
          </p:nvPr>
        </p:nvGraphicFramePr>
        <p:xfrm>
          <a:off x="8077200" y="1447800"/>
          <a:ext cx="3733800" cy="1981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32709437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72397927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604709186"/>
                    </a:ext>
                  </a:extLst>
                </a:gridCol>
                <a:gridCol w="655319">
                  <a:extLst>
                    <a:ext uri="{9D8B030D-6E8A-4147-A177-3AD203B41FA5}">
                      <a16:colId xmlns:a16="http://schemas.microsoft.com/office/drawing/2014/main" val="297002678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3640518326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r>
                        <a:rPr lang="es-ES" sz="1600" dirty="0"/>
                        <a:t>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Salario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71422"/>
                  </a:ext>
                </a:extLst>
              </a:tr>
              <a:tr h="49530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48345"/>
                  </a:ext>
                </a:extLst>
              </a:tr>
              <a:tr h="49530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23606"/>
                  </a:ext>
                </a:extLst>
              </a:tr>
              <a:tr h="49530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576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B72891C-94E0-9F37-82C5-B9C4903540C6}"/>
              </a:ext>
            </a:extLst>
          </p:cNvPr>
          <p:cNvSpPr txBox="1"/>
          <p:nvPr/>
        </p:nvSpPr>
        <p:spPr>
          <a:xfrm>
            <a:off x="8077200" y="3517374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¿Ejemplos de </a:t>
            </a:r>
            <a:r>
              <a:rPr lang="es-ES" sz="2400" dirty="0" err="1"/>
              <a:t>superkeys</a:t>
            </a:r>
            <a:r>
              <a:rPr lang="es-E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¿Ejemplos de Candidate Key?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¿Qué posibles PK hay?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¿Cuál es la FK de la tabla de empleados que conecta con la de personas?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2D8A78D6-91AC-6881-7911-5B8340825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18073"/>
              </p:ext>
            </p:extLst>
          </p:nvPr>
        </p:nvGraphicFramePr>
        <p:xfrm>
          <a:off x="1676400" y="4876800"/>
          <a:ext cx="5029200" cy="1780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3270943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2397927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0470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7002678"/>
                    </a:ext>
                  </a:extLst>
                </a:gridCol>
              </a:tblGrid>
              <a:tr h="445157">
                <a:tc>
                  <a:txBody>
                    <a:bodyPr/>
                    <a:lstStyle/>
                    <a:p>
                      <a:r>
                        <a:rPr lang="es-ES" sz="1600" dirty="0" err="1"/>
                        <a:t>ID_Empleado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ID_Persona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71422"/>
                  </a:ext>
                </a:extLst>
              </a:tr>
              <a:tr h="44515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48345"/>
                  </a:ext>
                </a:extLst>
              </a:tr>
              <a:tr h="44515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23606"/>
                  </a:ext>
                </a:extLst>
              </a:tr>
              <a:tr h="44515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57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0845314-1657-8160-75B0-2FB330767307}"/>
                  </a:ext>
                </a:extLst>
              </p14:cNvPr>
              <p14:cNvContentPartPr/>
              <p14:nvPr/>
            </p14:nvContentPartPr>
            <p14:xfrm>
              <a:off x="2207160" y="367200"/>
              <a:ext cx="9519840" cy="63540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0845314-1657-8160-75B0-2FB330767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800" y="357840"/>
                <a:ext cx="9538560" cy="63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BABBE0A-E659-6F7B-4181-1659A074841F}"/>
                  </a:ext>
                </a:extLst>
              </p14:cNvPr>
              <p14:cNvContentPartPr/>
              <p14:nvPr/>
            </p14:nvContentPartPr>
            <p14:xfrm>
              <a:off x="11790720" y="1493280"/>
              <a:ext cx="400680" cy="17888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BABBE0A-E659-6F7B-4181-1659A07484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1360" y="1483920"/>
                <a:ext cx="419400" cy="180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73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5122" y="1476417"/>
          <a:ext cx="5417819" cy="3352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Pedido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Nombre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Edad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María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29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María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29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Celedonio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Celedonio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María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29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Celedonio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6134" y="4286716"/>
          <a:ext cx="4063365" cy="1483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Nombre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Edad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María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29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Celedonio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80258" y="399909"/>
          <a:ext cx="2708910" cy="3352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Pedido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27310" y="723591"/>
            <a:ext cx="0" cy="5410835"/>
          </a:xfrm>
          <a:custGeom>
            <a:avLst/>
            <a:gdLst/>
            <a:ahLst/>
            <a:cxnLst/>
            <a:rect l="l" t="t" r="r" b="b"/>
            <a:pathLst>
              <a:path h="5410835">
                <a:moveTo>
                  <a:pt x="0" y="0"/>
                </a:moveTo>
                <a:lnTo>
                  <a:pt x="0" y="5410796"/>
                </a:lnTo>
              </a:path>
            </a:pathLst>
          </a:custGeom>
          <a:ln w="3174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CB3E7FC-1312-FAF1-3712-BB6EFB8B43EC}"/>
                  </a:ext>
                </a:extLst>
              </p14:cNvPr>
              <p14:cNvContentPartPr/>
              <p14:nvPr/>
            </p14:nvContentPartPr>
            <p14:xfrm>
              <a:off x="1195920" y="3600"/>
              <a:ext cx="10980000" cy="63226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CB3E7FC-1312-FAF1-3712-BB6EFB8B4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560" y="-5760"/>
                <a:ext cx="10998720" cy="634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0644" y="756173"/>
            <a:ext cx="7949583" cy="610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670" y="193051"/>
            <a:ext cx="537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Modelo relacional</a:t>
            </a:r>
            <a:r>
              <a:rPr spc="-95" dirty="0"/>
              <a:t> </a:t>
            </a:r>
            <a:r>
              <a:rPr spc="-5" dirty="0"/>
              <a:t>(E/R)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C1F5C59-EE47-3164-D5E0-33C9972F244F}"/>
                  </a:ext>
                </a:extLst>
              </p14:cNvPr>
              <p14:cNvContentPartPr/>
              <p14:nvPr/>
            </p14:nvContentPartPr>
            <p14:xfrm>
              <a:off x="1218960" y="894240"/>
              <a:ext cx="8639640" cy="31924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C1F5C59-EE47-3164-D5E0-33C9972F24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9600" y="884880"/>
                <a:ext cx="8658360" cy="321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3194" y="849348"/>
            <a:ext cx="6223862" cy="6008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670" y="193051"/>
            <a:ext cx="537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Modelo relacional</a:t>
            </a:r>
            <a:r>
              <a:rPr spc="-95" dirty="0"/>
              <a:t> </a:t>
            </a:r>
            <a:r>
              <a:rPr spc="-5" dirty="0"/>
              <a:t>(E/R)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D5A9808-F77E-5199-2E92-E52FA6DE1825}"/>
                  </a:ext>
                </a:extLst>
              </p14:cNvPr>
              <p14:cNvContentPartPr/>
              <p14:nvPr/>
            </p14:nvContentPartPr>
            <p14:xfrm>
              <a:off x="3463200" y="1619280"/>
              <a:ext cx="431280" cy="12420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D5A9808-F77E-5199-2E92-E52FA6DE18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840" y="1609920"/>
                <a:ext cx="450000" cy="126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1078</Words>
  <Application>Microsoft Office PowerPoint</Application>
  <PresentationFormat>Panorámica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Carlito</vt:lpstr>
      <vt:lpstr>Courier New</vt:lpstr>
      <vt:lpstr>Noto Sans Symbols</vt:lpstr>
      <vt:lpstr>Trebuchet MS</vt:lpstr>
      <vt:lpstr>Office Theme</vt:lpstr>
      <vt:lpstr>Presentación de PowerPoint</vt:lpstr>
      <vt:lpstr>¿Qué es el Modelo Relacional?</vt:lpstr>
      <vt:lpstr>Conceptos Clave</vt:lpstr>
      <vt:lpstr>Conceptos Clave</vt:lpstr>
      <vt:lpstr>Presentación de PowerPoint</vt:lpstr>
      <vt:lpstr>Keys</vt:lpstr>
      <vt:lpstr>Presentación de PowerPoint</vt:lpstr>
      <vt:lpstr>Modelo relacional (E/R)</vt:lpstr>
      <vt:lpstr>Modelo relacional (E/R)</vt:lpstr>
      <vt:lpstr>¿Qué es SQL?</vt:lpstr>
      <vt:lpstr>Más sobre SQL</vt:lpstr>
      <vt:lpstr>Sentencias</vt:lpstr>
      <vt:lpstr>Sentencias</vt:lpstr>
      <vt:lpstr>DATA TYPES</vt:lpstr>
      <vt:lpstr>JOINS</vt:lpstr>
      <vt:lpstr>JOINS</vt:lpstr>
      <vt:lpstr>Sentencias SQL</vt:lpstr>
      <vt:lpstr>SQL con Python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BD_SQL_teoría.pptx</dc:title>
  <cp:lastModifiedBy>Alberto Becerra Tomé</cp:lastModifiedBy>
  <cp:revision>9</cp:revision>
  <dcterms:created xsi:type="dcterms:W3CDTF">2023-04-10T10:36:52Z</dcterms:created>
  <dcterms:modified xsi:type="dcterms:W3CDTF">2023-04-12T10:26:01Z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2023-04-10T00:00:00Z</vt:filetime>
  </property>
</Properties>
</file>