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7.xml" ContentType="application/inkml+xml"/>
  <Override PartName="/ppt/notesSlides/notesSlide17.xml" ContentType="application/vnd.openxmlformats-officedocument.presentationml.notesSlide+xml"/>
  <Override PartName="/ppt/ink/ink8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9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4" r:id="rId9"/>
    <p:sldId id="275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08:50:47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24504 16704 219 0,'0'0'42'0,"0"0"-29"15,0 0-5-15,0 0-8 0,0 0 11 0,0 0 4 16,0 0-2 0,9-39 4-16,-5 39-14 0,0 0 8 15,-1 0 10-15,-1 0-6 16,-2 0 5-16,2 0-1 16,3 0-5-16,-1 18 15 15,3 12-8-15,-1 6-2 16,1 8 1-16,-2 0-13 15,0 3 1-15,1-2-1 16,-2 2-4-16,1-3 16 16,-3-2-19-16,-2 2 1 15,0-3 10-15,0-5-9 16,0-2 1-16,0-6-3 16,0-11 1-16,0 2-1 0,0-7 0 15,0-6-5-15,0-6 5 16,0 0-26-16,2 0-20 15,-2 0-12-15,2 0-18 16,3-14-11-16,2-17-108 16</inkml:trace>
  <inkml:trace contextRef="#ctx0" brushRef="#br0" timeOffset="641.49">24615 16687 6 0,'0'0'266'0,"0"0"-243"15,0 0 9-15,0 0-17 16,0 0-8-16,0 0 12 15,-123 44 7-15,106-17-3 16,-1-1-16-16,-3 2 0 16,2 2 15-16,3-6-17 15,1-3 2-15,1-2-5 16,5-7-1-16,1-6 2 16,6-1-3-16,-1-3 0 15,3-2 0-15,0 0 0 0,0 0-1 16,0 0-1-16,0 0 2 15,0 0-6-15,0-2 11 16,11-9-5-16,2-5 8 16,3 1-7-16,-1-6-1 15,-1 7-1-15,1-4-6 16,-3 0 5-16,-1 4-6 16,5-4 2-16,-5 2 1 15,2-3 5-15,1 6-1 16,-4-1 1-16,2 1 0 15,-3 8-3-15,2 0 3 16,-5 5 0-16,6 0-3 16,-4 0 3-16,1 0-1 15,3 0-2-15,-1 0 3 0,5 0-2 16,-1 10 2-16,3 3 0 16,-1 1 4-16,2 4 1 15,-2 0-5-15,-1 0 2 16,-3-4-2-16,-1 2 5 15,-4-6-5-15,-1-3 0 16,-3-2 2-16,1 1-2 16,-3 2-5-16,1-8-84 15,-3 0-170-15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11:15:54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11178 4951 3 0,'0'0'23'0,"0"0"-18"16,0 0 5-16,0 0 16 16,0 0-11-16,0 0 4 15,0 0-13-15,0 0 6 16,40-47-3-16,-40 47-8 0,0 0-1 15,0 0-1 1,0 0-2-16,0 0 0 0,0 0-5 16,2-1 2-16,2-1 6 15,1-1 2-15,0 0-2 16,3 0-16-16</inkml:trace>
  <inkml:trace contextRef="#ctx0" brushRef="#br0" timeOffset="178.99">11178 4951 79 0</inkml:trace>
  <inkml:trace contextRef="#ctx0" brushRef="#br0" timeOffset="4048.64">11178 4951 79 0,'102'-128'56'0,"-106"125"-41"0,-1 1 14 0,1 2 13 0,0 0-4 15,4-2-10-15,-2 2-16 16,-1-2-9-16,0 2 19 16,1 0-16-16,2 0 5 0,0 0 0 15,0 0-10 1,-2 0-1-16,0 2-1 0,-5 16 1 15,1 4 18-15,-3 7-16 16,0 4 5-16,0 6 3 16,2 2-2-16,1 9 0 15,1 5-8-15,-2 5 0 16,1 3 5-16,-1 0-5 16,1 0 0-16,-2-6 3 15,4-6-2-15,0-7 1 16,2-7-2-16,2-4 0 15,-3-4 4-15,3-4-4 0,0-3 0 16,0 1 1 0,0-5-1-16,0-5 2 0,0-2-2 15,0-5 0-15,0-2 0 16,0-4 0-16,0 0 0 16,0 0 1-16,0 0 0 15,0 2-1-15,0 0 0 16,0 3 0-16,5 0 5 15,6 1-5-15,0 2 0 16,0 0 2-16,5-2-2 16,1 0 0-16,6-1 0 15,2-2 0-15,4 0 5 16,4-3-5-16,3 0 0 16,1 0 1-16,5 0-1 15,3 0 2-15,2 0-2 0,2 0 0 16,5-3 0-16,-2 0 0 15,4 0 0-15,2 3 0 16,0 0 1-16,3 0-1 16,1 0 0-16,0 0 0 15,3 0-1-15,-1 3 1 16,-1-2 0-16,-1 4 1 16,-2-5-1-16,1 2 0 15,-6 3 0-15,-1-1 0 16,0-1 0-16,1 0 0 15,1-3 0-15,0 0 2 16,-3 0-2-16,-2 0 0 0,0 0 0 16,1 0 0-16,3 0 0 15,3 0 0-15,0 2 0 16,2-2 0-16,-2 0 0 16,0 0 0-16,-2 0-3 15,4-11 3-15,3-3 0 16,1-1 0-16,7 0-1 15,0 6 1-15,3 4 1 16,-5 0-1-16,-4 5 0 16,-5 0 0-16,-4 0-1 15,-7 0 1-15,-2 5 0 16,0-4 1-16,-1-1-1 16,8 0 1-16,0 0-1 15,3-6 0-15,-2-5 0 16,1 6 0-16,-6-1 0 0,-6 3-1 15,-6 2 2-15,-2 1-1 16,0 0 0-16,1 0 0 16,3-3 0-16,5-2 0 15,6-5 0-15,5-2 0 16,-1-2 2-16,4 2-4 16,-6 4-1-16,-6 1 3 15,-5 3-5-15,-6 4 5 16,-3 0-1-16,1 0 0 15,-5 4 2-15,4 3-2 0,0 1-1 16,5-2 2 0,4-2 0-16,3-1 0 0,1 0 0 15,-1-3 0-15,-3 1 1 16,-1-1-1-16,-7 3 0 16,-1 3 0-16,-2 0 0 15,0 0 0-15,3 1-1 16,-1-2 1-16,0-2 0 15,5 0 1-15,1-3-1 16,0 1 0-16,3-1-1 16,-2 0 1-16,3 3 0 15,-5 1 1-15,2-2-1 16,0 0 0-16,2-2 0 16,0 0 0-16,-1 0 1 15,-1 3-1-15,-2 0 0 16,4-2 1-16,3 2-1 15,8-3 0-15,5 0 0 16,3 0 0-16,3 0 0 0,-2 0 0 16,1 0 0-16,-3 0-1 15,-6 0 2-15,1 0-2 16,-2 4 1-16,1 6 0 16,0-1-1-16,3 0 1 15,3-1 0-15,2-2 0 16,3-2 1-16,3-1-2 15,-4-2 1-15,-1 1 0 16,-11 2 0-16,0 3 0 0,-7 2 0 16,-1 1 0-1,0-2 0-15,-1 2 1 0,1-3-1 16,4-1 0-16,3-1-4 16,0-1 4-16,2-2 0 15,1 0 2-15,1-2-1 16,-1 2-1-16,0 2 0 15,-3 0 0-15,0-2 1 16,0-2-1-16,-1 0-1 16,2 0 1-16,2 0 0 15,2 0 2-15,9-6-2 16,10-4 0-16,8 1-3 16,2 2 3-16,0 3 0 15,-12 2 0-15,-9 2 1 16,-1 0-2-16,-5 0 1 0,-5 0 0 15,-2 0 0-15,-6 0 0 16,-1 0 0-16,-3 0 0 16,1 0 0-16,2 0 1 15,8 0-1-15,8 0 0 16,0 6-7-16,-4 1-20 16,-8 4-18-16,-5 1 39 15,-5 2 5-15,4-4-2 16,5-2-8-16,4 0 11 15,-2-6-3-15,3 0 3 0,-4-2-11 16,-1 0 11 0,4 0 0-16,3 0 0 0,-1 0-21 15,6-2 21-15,-4-2 2 16,-2 2-2-16,-3 0 0 16,-3 2 0-16,-7-4 0 15,-1 2 1-15,-3-2-1 16,3 1 0-16,0 1 22 15,1-3-19-15,2 1-3 16,1-2 4-16,-1 2-1 16,5-2-2-16,2 2 2 15,0 2 7-15,-5-2 1 16,-3 4-10-16,-8 0-1 16,-8-2 15-16,-8 2-15 15,-6 0 4-15,-5 0-4 0,-2 0 0 16,0-2 8-1,0 2-5-15,5-4 2 16,1 2 4-16,-2-2-4 0,-1 3 1 16,-5-2-6-16,-2 3 0 15,0 0 10-15,0 0-10 16,0 0 8-16,0-2 2 16,0 1 3-16,0-2-3 15,0 3-10-15,0-2 0 16,0 0 0-16,2-2 0 15,0 0 0-15,4 0 1 16,-4-2-1-16,0 0 3 0,-2 1-3 16,0 2 0-16,0 0 3 15,0 2-3-15,0-3 0 16,4-2 0 0,0-2 0-16,3-2-3 0,5 0 0 15,-6-3 3-15,1-3 2 16,-3 5-2-16,-2-4 0 15,0 5 2-15,0 1-2 16,-2 0 1-16,0-1-1 16,3 1 0-16,2-1 0 15,-1-5 0-15,3 1 0 16,1-4 0-16,-1-2 0 16,2 0 2-16,-2-4-2 15,-3 0 0-15,-2-4 31 16,0-2-27-16,-2-3 0 0,0-3 0 15,3 3-4-15,-1 0 3 16,5 5-3-16,2 2 0 16,-3 1-2-16,1 0 2 15,-3 0 0-15,-1 0 0 16,-1 3 1-16,-2 2 1 16,0 0-2-16,0 0 0 15,0 2 5-15,0-1-5 16,3 0 0-16,1 5 0 15,0-1 1-15,1 6-2 0,-1-1 1 16,-4 0 0 0,2 0 1-16,-2-1-1 0,0 4 0 15,0-1 3-15,0 0-1 16,2-4-2-16,8-3 0 16,1 0 0-16,7-5-4 15,-1 1 4-15,1 1 0 16,-5 1-1-16,-1 2 2 15,-3 1-2-15,-1 3 1 16,-3 1 0-16,-5 3 1 16,0 1-1-16,0 2-1 15,0 0-3-15,0 0 3 16,-7-1-3-16,-6 2 4 16,-7-1 0-16,-5 3 3 15,-4-4-2-15,-9 4-1 0,-4-4 2 16,-11 1 0-1,-5-2-4-15,-7 0 2 0,-6 0 0 16,-5-3 3-16,-4 1-3 16,-5-3 0-16,-4-1 2 15,-7-1-1-15,-4 0 2 16,-3-1-3-16,1 0 0 16,0 4 2-16,-8 2-2 15,-4 4-1-15,-1 0 1 16,1 2 0-16,0 0 1 15,-6 0-1-15,-11 2 0 16,-14-2-1-16,-5 0 1 0,0-2 0 16,2 0 1-1,5-2 0-15,0 3 0 0,-3 3-1 16,-5 0 0-16,-8 0 0 16,-6 0 0-16,-2 0-2 15,0 6 2-15,0-2 0 16,9-1 0-16,4-3 0 15,5 0 0-15,6 0 0 16,3 0 0-16,-5 0 0 16,3 0 0-16,5 8 1 15,6 2-1-15,6 3 0 16,3 0 0-16,1 1-1 16,10-4 1-16,13-3 0 0,20-2-1 15,11-1 2 1,10-4-1-16,3 0 0 0,0 0 0 15,-4 0 0-15,-4 0 0 16,-7 0 0-16,-10 0 0 16,-10 0 1-16,-9 0-1 15,-4 2 0-15,2 4 0 16,5-2-1-16,12 2 1 16,16-4 0-16,9 2 0 15,9 0 2-15,11-2 4 16,2 1-6-16,3-2 0 15,-2 3 1-15,-6-1-1 0,-3 2 0 16,-6-1-1 0,0 0 3-16,-4 0-3 0,-2-2 1 15,2-2 0-15,-1 0-3 16,-3 0 3-16,-4 0-2 16,0-6 0-16,-3-2 4 15,0 2 0-15,-4 1-2 16,-4 5 0-16,-8 0-1 15,-4 0 1-15,-5 0 0 16,-5 0 0-16,9 0 0 16,3 0 1-16,12 0-1 15,4 0 0-15,4-1-1 16,3-5 1-16,-2-2 0 16,-5 0 1-16,-2-2 0 15,-4-2 0-15,-1 2-1 0,5-2 0 16,7 2-1-1,6-1 1-15,12 4 0 16,6 1-1-16,9 2 3 0,2 2-3 16,0 2 1-16,-6 0 0 15,-8 0-2-15,-7 0 2 16,-8 6-1-16,-11 6-1 16,-9 4 4-16,-1 0-5 15,0-3 3-15,8-2 0 16,14-1-1-16,4-2 1 15,6 0-2-15,7-1 2 16,5-2 0-16,4-4 1 0,0 4-1 16,-5-4 0-1,1-1-1-15,0 3 1 0,4-3-1 16,6 2 1-16,8-2 0 16,1 2-4-16,8 0 3 15,1 0 1-15,1 4-9 16,0 0 9-16,-4 2 0 15,0 4-1-15,-1 0 2 16,-1-2-1-16,2 0 0 16,-1-4 0-16,5-3-2 15,2 0 2-15,2 1-2 16,0 0 1-16,0 2 1 16,0 2-4-16,0 1 1 0,0-2-10 15,4 4 4 1,7 0-77-16,1-4-66 0</inkml:trace>
  <inkml:trace contextRef="#ctx0" brushRef="#br0" timeOffset="7298.44">23181 4646 253 0,'0'0'11'16,"0"0"-8"-16,0 0 8 15,0 0-9-15,0 0 6 16,-130-52-4-16,112 42 9 16,2-2 30-16,1 0-32 15,-3 2 9-15,-1-2-10 16,-4 3-8-16,-6 2 3 16,-4 2-5-16,-7 2 0 15,-14 3 0-15,-4 0 0 16,-2 0 0-16,-5 9 1 15,3 10-1-15,2 3 2 0,2-4-2 16,2 2 0 0,3 0 0-16,-1-2 0 0,3 3 0 15,2 0 3-15,2 4-2 16,5 0 0-16,3 2-1 16,4-2 0-16,-1 2 0 15,5 3 0-15,0 0 0 16,4 0 0-16,3 1 0 15,4 0 0-15,6-3 0 16,3-2 0-16,3-2-1 16,-2 2 1-16,2 2 0 15,-3 3 1-15,-1-2-1 16,3 0 3-16,3 0-3 16,2 3 0-16,-1-1 1 0,5 0-1 15,0-2 0-15,0-1 0 16,0-4 2-16,5 2-2 15,8-2-3 1,0-2 3-16,3 0 12 0,4-4-12 16,2 0 0-16,2 0 2 15,5-4-2-15,2 0 8 16,5 0-8-16,5-1 0 16,5-4 0-16,6 0 3 15,6-5-3-15,2-3 2 16,0-1-2-16,-5 3 2 15,-6 0-2-15,-1 4 0 16,-4-3 1-16,-4 1-1 16,7 0 0-16,1-4-3 15,6-1 6-15,2 3-4 0,0-3 1 16,-3 0 0-16,-2 0 1 16,1 0-1-16,-1 0 0 15,2-3 0-15,1-3 1 16,-3 2-1-16,2 0 0 15,-6 0 0-15,0 3-1 16,-2-2 1-16,-1 1 0 16,1 2 0-16,-3 0 1 15,-2 0-1-15,3 0 0 16,-4 0 0-16,7 0-1 0,-2 0 2 16,5-1-1-1,2-3 0-15,5 0 1 16,6-2-1-16,0-2 0 0,1-1 0 15,-5 0-1-15,-5 0 1 16,-4 1-1-16,2 1 1 16,-3 1 1-16,0 0-1 15,4 1 0-15,-2 3 0 16,2 0 1-16,-1-2-1 16,-2 0 0-16,-2 0-1 15,-3-2 2-15,-1 1-1 16,-5 0 0-16,-3-1 0 15,-1 2 1-15,-3 4-1 0,-2-2 0 16,0 2-2 0,-2 0 4-16,0 0-2 0,2 0 0 15,2 0 0-15,0 0 0 16,5 0 0-16,-3 0 0 16,5 0-1-16,-3 0 2 15,-2 2-1-15,4 1 0 16,-6 0 0-16,0-3 0 15,3 0 0-15,-3 0 0 16,0 3-1-16,-2-2 3 16,0 1-2-16,-2 2 0 15,-1 0 0-15,-4 0-2 16,3 0 2-16,-2 2 0 16,-2-2 0-16,8-2 1 15,0-2 0-15,4 0-1 0,6 0 0 16,-3 0 0-1,-1 0 0-15,-2 0-1 0,-1 0 0 16,-1 0 2-16,-2 0 0 16,-4 0-1-16,-1-2 0 15,0-6 0-15,-1-2 0 16,-1-1 0-16,5-6 2 16,-3 3-2-16,7-2 0 15,-2-2 0-15,2 3 0 16,-2 1 2-16,-4-3-2 15,-3 3 0-15,-1-4 1 16,-6 0-1-16,-2-4 3 0,-1-2-3 16,-6-2 0-1,0-6 8-15,1-3-3 0,-2-1 1 16,2-2 8-16,-3 6-12 16,2 4 5-16,1 0-7 15,-2 2 0-15,-3-3 10 16,3 4-6-16,-5-4-3 15,2 0 8-15,-2 0-6 16,0 3 8-16,0 1-11 16,-2-1 0-16,-12 1 13 15,-6 1-12-15,-4 4 2 16,-3 2 8-16,-9 0-10 16,-3 4 4-16,-9 0-5 15,-8 3 0-15,-6-2 8 16,-9-1-7-16,-12 2-1 0,-4-2 0 15,-4 2 0-15,-3-3 2 16,6 3-2-16,3-1 0 16,5 0 0-16,-3 1 0 15,1 0 0-15,-7 0 0 16,-3 1 0-16,-3 1 2 16,-7-1-2-16,-6 7 0 15,-4 2-2-15,1 2 2 16,0 0 0-16,4 0 0 15,2 6 1-15,3 6 0 0,4 1-1 16,9-3 0 0,10-2-2-16,15-1 2 0,6 4 0 15,5 3-1-15,3 4 2 16,-1 6-3-16,2 3 0 16,0 4-35-16,5 3-1 15,8-1-47-15,3-6-25 16</inkml:trace>
  <inkml:trace contextRef="#ctx0" brushRef="#br0" timeOffset="9763.78">23918 3021 220 0,'0'0'6'0,"0"0"-1"16,0 0-2-16,0 0 17 16,0 0 17-16,0 0-18 15,-38-88 8-15,35 81-5 16,3 0-6-16,-2 5-12 15,2 2-3-15,-2 0 31 16,0 0-32-16,-2 0-5 16,-5 10 5-16,-3 20 0 15,-1 19 9-15,-7 14-9 16,-5 8 0-16,4 5 8 0,-2 9-7 16,0-1-1-1,4 4 5-15,1 2-1 16,3-2 1-16,-1-4-5 0,1-5 0 15,-2-7 2-15,-1-8-2 16,5-7 0-16,0-13 2 16,2-11 0-16,4-10-1 15,3-12-1-15,2-5 0 16,2-6 1-16,0 0 1 16,0 0-2-16,-5 0 9 15,0-20-9-15,-4-10 1 16,-1-6-1-16,-4-10 0 15,-1-6 3-15,-4-6-3 0,2-4 0 16,-1-1-2 0,5 5 4-16,1 16-4 0,8 14 2 15,2 14 0-15,0 12 6 16,2 2-6-16,0 0-9 16,0 4 5-16,6 20 3 15,12 12-2-15,3 10 1 16,0 7 2-16,2 3 0 15,-3 0 0-15,-3-2-1 16,2-2 1-16,-2-5 1 16,1-7 2-16,-1-12-3 15,-3-9 0-15,1-6 2 16,-3-9 2-16,-1-4-4 16,5 0 9-16,6-14 3 15,4-22 3-15,10-13-15 0,3-9 3 16,-2 0 6-1,-1 1-7-15,-1 10-2 16,-6 9 0-16,-2 7 3 0,-9 8-5 16,-9 6 2-16,0 7 0 15,-7 9-10-15,0 1-7 16,-2 0-49-16,0 17-116 16</inkml:trace>
  <inkml:trace contextRef="#ctx0" brushRef="#br0" timeOffset="11481.66">22728 1550 5 0,'0'0'8'0,"0"0"15"16,0 0 9 0,83-105 18-16,-66 80-2 0,3-4-15 15,-2 3 3-15,-4 0 21 16,-6 8-28-16,-3 6 7 16,-5 5-2-16,0 7 4 15,0 0-33-15,0 3-5 16,-3 28-7-16,-23 19 7 15,-19 22 7-15,-17 12-2 16,-11 12 3-16,-6 10-6 16,1 2 0-16,9-2-2 15,11-18 0-15,18-23 1 16,18-28-1-16,15-22-2 16,7-12 0-16,0-3 2 0,14-15 9 15,26-33 9-15,18-28-17 16,9-20 11-16,-5-2-12 15,-8 7 0-15,-14 7 0 16,-11 6 1-16,-12 6-2 16,-7 3-3-16,-10 16 4 15,0 12-3-15,0 15 3 16,0 16-1-16,0 6 0 16,0 4-6-16,0 0 3 15,0 4-13-15,10 19 17 16,13 6-3-16,8 8 3 15,5 4 0-15,3 9 1 16,2 7-1-16,-7 3 0 0,-8 8-3 16,-8 2 3-1,-12 2-5-15,-6-1 5 0,0-14-2 16,0-18 2-16,0-13 0 16,0-12-1-16,-11-6-3 15,-20-4 4-15,-9-4 17 16,-11 0-17-16,-3 0 0 15,1 0 4-15,6-8-3 16,14-2-1-16,8-5-4 16,14-6-51-16,11-9-53 15</inkml:trace>
  <inkml:trace contextRef="#ctx0" brushRef="#br0" timeOffset="11712.07">23243 836 360 0,'0'0'10'16,"0"0"-6"-16,0 0-2 16,0 0-2-16,0 0 0 15,-33 144 20-15,33-96-20 16,0 2 0-16,0 3-5 15,0-3-4-15,0 0-16 16,0-2-40-16,0-8-32 16,0-4-62-16</inkml:trace>
  <inkml:trace contextRef="#ctx0" brushRef="#br0" timeOffset="12063.74">23285 1453 289 0,'0'0'14'0,"0"0"-14"16,0 0-4-16,0 109 3 15,0-63 1-15,2 0 1 16,5 4 5-16,-5 1-6 16,1 1 0-16,-3 1 4 15,0-2-3-15,0-10-1 16,0-12 5-16,0-15-3 15,0-13 5-15,0-1 0 0,0-5 45 16,0-28 27-16,0-14-79 16,0-12 1-16,2 1 3 15,2 2-3-15,3 8-1 16,6 2 0-16,5 6 0 16,7 2-6-16,4 2-5 15,6 5-3-15,1 6-7 16,1 3-5-16,-1 6-37 15,0 3-52-15</inkml:trace>
  <inkml:trace contextRef="#ctx0" brushRef="#br0" timeOffset="12867.3">23844 877 281 0,'0'0'14'16,"0"0"-1"-16,0 0 15 15,0 0-13-15,0 0-15 0,0 0 0 16,-15 137 1 0,7-52 0-16,2 3 13 0,-3-4-14 15,3-4 1-15,-6 1 7 16,6-1-5-16,-7-2-3 16,-3 2 9-16,-2 2-5 15,-2 0 1-15,0-8-5 16,2-9 0-16,7-23 2 15,6-22-2-15,5-10 0 16,0-10 1-16,0 0 1 16,0 0 8-16,0-28 26 15,0-22-26-15,16-9-2 16,2-4-8-16,6-4 0 16,1 9 1-16,4 2 0 15,7 8-2-15,6 9 0 0,7 12-3 16,3 9-6-16,-4 10 7 15,4 8-5-15,-8 0 3 16,-1 22-2-16,-6 8 7 16,-10 8-9-16,-10 6 9 15,-11 5-12-15,-6 2 12 16,-8 7-1-16,-32 3 0 16,-4-7 1-16,-7-6 4 15,-3-14-4-15,6-12 0 16,-2-8 13-16,6-8-13 15,3-6 0-15,12 0 6 16,5-3-5-16,11-14-1 0,8-5-3 16,5-3-32-1,5-6-2-15,26-1-46 0,9-2-15 16</inkml:trace>
  <inkml:trace contextRef="#ctx0" brushRef="#br0" timeOffset="15332.82">24473 1576 155 0,'0'0'131'0,"0"0"-110"15,0 0-21-15,0 0 0 16,0 0 5-16,-62 110 4 16,33-54 1-16,4 4-10 15,9 1 0-15,9-5 6 0,7-12-6 16,0-8-4-16,14-14 4 15,6-10 5-15,4-10 10 16,5-2-11-16,0-2-4 16,5-26 16-16,-5-10-16 15,-5-10 0-15,-11-7 5 16,-8 4-4-16,-5 1 1 16,0 3-2-16,-13 11 0 15,-10 6 2-15,1 10-2 16,-2 6 0-16,1 8 3 15,3 4 0-15,3 2-2 16,5 0-1-16,8 8 1 16,4 10-5-16,0 2 3 0,14-3-10 15,11-2 3-15,12-7 8 16,3-2-2-16,4-6 2 16,5 0 0-16,1-4 5 15,0-22-3-15,2-12-2 16,-1-12 6-16,-2-12-5 15,0-9 3-15,-2-7-4 16,-10-5 0-16,-6-11 5 16,-12-13-5-16,-9-10 0 15,-10 3-2-15,0 11-1 16,0 21 2-16,0 28 1 16,0 25 0-16,0 14 5 15,0 15-5-15,-6 2-16 0,0 34 13 16,-11 23 3-16,2 23 7 15,-3 16-7-15,1 15 0 16,3 7 8-16,-1 2-3 16,1 2-5-16,1-4 9 15,2-9-4-15,4-14 1 16,7-14-6-16,0-16 0 16,3-22 3-16,14-8-3 15,4-19 0-15,-2-14 3 16,3-4 13-16,5-12-5 15,5-27-9-15,5-13 3 16,-1-4-3-16,-3 0-2 16,-10 4 0-16,-10 14 0 15,-8 8 0-15,-5 14 0 0,0 10-1 16,0 6-7-16,-14 0 5 16,-8 16 3-16,-5 16 0 15,-4 10 1-15,4 8-1 16,7 4 0-16,5 5-1 15,11-2 1-15,4-2-6 16,0-9 6-16,13-12-8 16,16-10 7-16,4-14 1 15,7-8 11-15,5-2-11 16,1-16 3-16,3-26 5 16,-4-14-8-16,-9-8 0 15,-5-5-4-15,-11 7 8 0,-6 5-8 16,-4 2 2-16,-3 7 2 15,1 9-8-15,0 15 8 16,-4 15 0-16,3 7-1 16,1 2 1-16,8 2-1 15,7 20-8-15,6 10 9 16,9 6-3-16,8 0 3 16,6 7 0-16,-333 288-417 187,298-346 417-171,-3 3 0-16,1 8 0 15,-5 0 0-15,-10 0 0 16,0-2 0-16,0-2 0 16,-12 0 0-16,-7-5 0 15,-4-3 0-15,-4 5 0 0,9 0 0 16,3 8 0-16,4 1 0 15,4 0 0-15,0 6 0 16,1 6 0-16,1-4 0 16,-1-3 0-16,1-5 0 15,2 0 0-15,-1 0 0 16,-2 0 0-16,1 0 0 16,1 1 0-16,0 3 0 15,4-1 0-15,0-3 0 16,0 0 0-16,0 0 0 15,4 0 0-15,7-6 0 16,-3-1 0-16,4-3 0 0,1-5 0 16,1 0 0-16,-1-1 0 15,3-4 0-15,-3 6 0 16,-2 3 0-16,1 4 0 16,1 4 0-16,0 3 0 15,0 0 0-15,-2 0 0 16,3 0 0-16,-3 0 0 15,0-4 0-15,3-1 0 16,-6-6 0-16,-1 1 0 16,4-1 0-16,-4-2 0 15,-1 2 0-15,6-1 0 16,-5 1 0-16,1 1 0 16,3 4 0-16,1 1 0 0,-6 2 0 15,5 1 0-15,-1-2 0 16,-2 2 0-16,7 2 0 15,-1-1 0-15,1-2 0 16,6-1 0-16,-3-2 0 16,-5 4 0-16,-7-2 0 15,2-2 0-15,-6 0 0 16,2-4 0-16,7 1 0 16,3-2 0-16,3-3 0 15,12 2 0-15,7-2 0 16,7-2 0-16,3 3 0 15,-1 5 0-15,-5 1 0 0,0 5 0 16,0 0 0 0,0 0 0-16,0 0 0 0,-6 0 0 15,-3 0 0-15,-4 2 0 16,6 0 0-16,9 0 0 16,7 0 0-16,5-4 0 15,0 4 0-15,-4 0 0 16,-2 0 0-16,-4 2 0 15,-4 12 0-15,-2 1 0 16,-7 4 0-16,-4 1 0 16,-7 2 0-16,-6 0 0 15,-6-2 0-15,-3 4 0 0,-1-2 0 16,-2 3 0 0,0-2 0-16,-2 1 0 15,0 2 0-15,0-4 0 0,0-1 0 16,0-5 0-16,-13-3 0 15,-3-4 0-15,-3-6 0 16,-4-3 0-16,3 0 0 16,-2 0 0-16,2 0 0 15,5 0 0-15,-1 0 0 16,7 0 0-16,-1 0 0 16,4 0 0-16,4 0 0 15,-3 0 0-15,-1 0 0 16,0 0 0-16,-6 0 0 15,1 0 0-15,0-6 0 16,2-5 0-16,-2-3 0 0,4 1 0 16,2 4 0-1,-1 0 0-15,3 5 0 0,1 3 0 16,0 1 0-16,2 0 0 16,0 0 0-16,0 0 0 15,0 0 0-15,0 0 0 16,0 0 0-16,9 0 0 15,3 4 0-15,-2-4 0 16,-10 0 0-16,0 0 0 16,0-14 355-16,0 14-344 15,0 0 4-15,0 0-7 16,0 0-1-16,0 0 10 16,0 0-14-16,-20-33-2 15,20 33 1-15,0 0 1 0,0 0-6 16,0 0 1-16,0 0 2 15,0 0-7-15,0 0-4 16,10 0-55-16,2 0-35 16</inkml:trace>
  <inkml:trace contextRef="#ctx0" brushRef="#br0" timeOffset="49513.37">4016 9701 42 0,'0'0'107'0,"0"0"-86"15,0 0-9-15,0 0 13 16,0 0 5-16,0 0-23 16,0 0 1-16,0 0 4 15,0-10 3-15,0 10 6 16,0 0 0-16,0 0 2 15,0-2 5-15,0 0-19 0,0 0 0 16,0 2 0 0,0-3 0-16,0 3 6 15,0 0-5-15,0 0 0 0,0 0 15 16,0 0-15-16,0 0 3 16,-8 0 2-16,-5 0-14 15,-3 0 3-15,-2 0-4 16,-2 0 0-16,-3 0 3 15,-6 0-3-15,-2 0 0 16,-4 0 1-16,-3 0-1 16,-2-3 1-16,-3-1-1 15,4 3 0-15,5-2 1 16,3 1-1-16,6-2 0 16,7 2 0-16,7 1 1 15,5-2 0-15,4 1-1 0,2 0 0 16,0 0 0-16,0 2 0 15,0 0 0-15,0 0 1 16,0 0-1-16,0 0 4 16,0 0-4-16,0 0 0 15,0 0-4-15,0 0-4 16,0 10 5-16,-3 18 3 16,1 12 2-16,0 8 0 15,0 2-2-15,-1 1 0 16,1-1 1-16,0 0-1 0,-1-4 0 15,3-4 2-15,0-9-2 16,0-6 1-16,0-5-1 16,0-5 0-16,0-8-1 15,0 2 1-15,0-8 0 16,0 0 0-16,0-2 1 16,0 1-2-16,0 1 1 15,0-2 0-15,0 3-2 16,0 0 2-16,7 3-1 15,5 0 1-15,5 3 2 16,3-2-2-16,3 1-1 16,4-7 1-16,2 0 3 15,6-2-3-15,3 0 0 16,4 0 1-16,3 0 0 16,6 0 0-16,2 0-1 0,10-2 0 15,-1 0 0 1,5 2 2-16,5 0-2 0,-1 0 0 15,2 0 0-15,3-6 0 16,-7-5 0-16,2 0 0 16,-3-2-5-16,-4 5 5 15,-4 4 0-15,0-2 1 16,-2 0-1-16,-5 0 0 16,1 0 0-16,-10 1 0 15,1-4-1-15,-7-3 1 16,0 0-1-16,-5 2 1 15,-4-2 0-15,-2 4 0 0,-7 3 0 16,-3 0 0-16,-1 5-1 16,-3 0 1-16,-1 0-1 15,-3 0 1-15,-1 0 0 16,2 0-1-16,-6 0 1 16,1 0 0-16,-3 0 0 15,-2 0 0-15,0 0 0 16,0 2-1-16,0-2 2 15,0 0-3-15,0 0 2 16,0 0 0-16,2 0 1 16,0 0-1-16,0 0-1 15,3 0 1-15,-1 0 0 16,6-3 2-16,-2-6-2 16,1-1 0-16,3 0 0 15,-6-4 1-15,-2 1-1 0,1-6 2 16,-1 0-2-16,0 0 2 15,2 5-2-15,0 2 0 16,-2 2-1-16,-1 4 1 16,3-2 0-16,0 0 0 15,4-5 1-15,1 0-1 16,-3-5 0-16,4 2 0 16,-3-3 0-16,-3 0 0 15,-1 1 0-15,-2-5 0 16,-1 3 1-16,-2 0 0 0,0 1-1 15,0-2 0-15,0 5 0 16,0 0 2-16,0-2-2 16,-7 2 1-16,0 3-1 15,1-4 1-15,-1 3-1 16,-3 3 0-16,4 0 1 16,0-1-1-16,1 0 0 15,3 2 0-15,-2 2 0 16,4 0 0-16,0-1 0 15,0 5 0-15,0 1 0 16,0-1 0-16,0 4 0 16,0 0 0-16,0 0 3 15,0 0-6-15,0 0 3 16,0 0-1-16,-2 0-4 16,-2 0 10-16,-4 0-1 15,-1 0-4-15,-5 0 2 16,1 6-4-16,-2 2 2 0,1 1 0 15,1-4 0-15,-1 3 0 16,2-1 0-16,-2 0 0 16,-4-1 1-16,0 0 0 15,-1 0-1-15,-4 4 0 16,1-1 0-16,-1 0 0 16,1-1 0-16,0-2 0 15,2-2 0-15,0-1 2 16,-2-2-2-16,-1 1 0 15,-4 1 1-15,-2-1-1 0,-4 4 0 16,-1-1 0-16,1 1 2 16,2 0-2-16,0-4 0 15,6 2 0-15,1-4 1 16,2 2 0-16,1-2-1 16,2 2 0-16,-1 1 0 15,1-2 0-15,4 1 0 16,-3 2 0-16,-5 2 0 15,-2 0 0-15,-7 2 0 16,1 2-1-16,-3-4 2 16,-2 1-2-16,5-4 1 15,0 0 0-15,2-2 2 16,2-1-2-16,6 0 0 0,0 0 0 16,4 0 0-16,5 0 1 15,3 0-1-15,1 0 0 16,-2 0 2-16,-1 0-2 15,-1 0 0-15,-7 0 0 16,1 0 0-16,1 0-1 16,1 0 1-16,1 0 0 15,1 0 0-15,1 0 0 16,2 0 0-16,1 0 0 16,2 0 0-16,1 0 1 15,3 0-1-15,-1 0 0 16,0 0 0-16,1 0 0 15,2 0-1-15,-2 0 0 0,-1 0-7 16,1 0 3-16,-4 0-15 16,2 10-3-16,2 3-4 15,-1-2-23-15,1-1 1 16,0 2-42-16,2-4-50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08:52:0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20580 2063 209 0,'0'0'122'15,"0"0"-89"-15,0 0-30 16,0 0 2-16,-62 144-1 16,46-84-1-16,0 2 14 15,-6 5 1-15,2 0-5 16,-2-10-13-16,5-7 0 15,3-12 6-15,5-15-1 0,3-12 0 16,3-7 2-16,3-4 12 16,-3 0 24-16,3-14-8 15,0-27-14-15,0-20-14 16,10-15-5-16,17-8-2 16,4-3 2-16,2-7-2 15,3 0 0-15,-1 6-1 16,3 10 1-16,0 13-10 15,-2 20 6-15,-7 14-1 16,-10 16 3-16,-9 11 2 16,-8 4-2-16,-2 0-5 15,0 9-1-15,0 14 0 16,0 9 9-16,0 4-1 0,-16 8 3 16,-4 4-3-16,0 4 0 15,0-2 0-15,9-6 0 16,5-7-1-16,6-12 1 15,0-5 0-15,0-3-2 16,13-6 2-16,9 1-1 16,5-3-3-16,-1-3 4 15,1-2 1-15,-7 1-1 16,-2 4-1-16,-7-1 1 16,-2 5-5-16,-3 6 4 15,-6 5-3-15,0 6 4 16,0 2 2-16,-13 0-2 0,-11 2 0 15,-5-2 3-15,-3-4-3 16,6-5 2-16,-3-6-2 16,3-5 0-16,3-4 1 15,1-4-1-15,7-4 0 16,1 0 0-16,7 0-9 16,7 0-38-16,0-14-95 15,15-8-94-15</inkml:trace>
  <inkml:trace contextRef="#ctx0" brushRef="#br0" timeOffset="308.17">21091 2216 190 0,'0'0'204'0,"0"0"-176"16,0 0-27-16,0 0-1 15,0 0 0-15,0 0 6 16,0 73 4-16,0-33 9 16,0 2-19-16,0 0 2 15,0-7 0-15,0-5-2 16,2-7 0-16,13-8 0 15,-1-5-6-15,1-4-16 0,-1-6-55 16,-1 0-16-16,1-22-34 16</inkml:trace>
  <inkml:trace contextRef="#ctx0" brushRef="#br0" timeOffset="469.16">21162 1887 424 0,'0'0'9'0,"0"0"-5"16,0 0-4-16,0 0-6 15,0 0-19-15,0 0-61 16,0-2-22-16,20 24-45 16</inkml:trace>
  <inkml:trace contextRef="#ctx0" brushRef="#br0" timeOffset="1201.96">21538 2051 64 0,'0'0'194'16,"0"0"-172"-16,0 0-13 16,0 0 57-16,-131 6-24 15,100 12-10-15,4 8-11 16,2 8-15-16,3 8 5 0,4 5-11 15,3 3 0-15,5-5 0 16,8-10 0-16,2-7-5 16,0-10 2-16,7-4 3 15,9-7 0-15,-3-7-1 16,5 0 1-16,-3-5 10 16,5-27-8-16,1-8-2 15,-2-2-8-15,-5 4 8 16,-1 9 3-16,-9 7-3 15,0 11 0-15,-2 7 7 16,-2 4-6-16,0 0-1 16,0 0 0-16,0 0 0 15,2 18-1-15,4-1 1 0,3 3 0 16,5 1 0 0,1-6 0-16,5 0-1 0,2-5-8 15,5-5-6-15,2-5-22 16,-2 0-29-16,-3-3-1 15,-1-13 10-15,-4-7-15 16,-2-2 28-16,-7-3 44 16,2-2 19-16,-5-2 21 15,-1 0-3-15,-2-2 4 16,-4 7 6-16,0 4-14 16,0 6 5-16,0 5-10 15,0 8-9-15,0 2 6 16,0 2-25-16,0 0-2 15,5 0 2-15,6 18-7 0,9 10 7 16,7 6 2-16,6 7-1 16,3-2 3-16,2-1-4 15,0-1 0-15,-3-4 8 16,-6-2-5-16,-4-3 5 16,-8-3-4-16,-9-8-3 15,-8-3 6-15,0-4-5 16,-6 0 20-16,-19 2 13 15,-12-2-26-15,-3 0-7 16,5-4-2-16,6-4 3 16,13-2-7-16,11 0-10 15,5 0-67-15,12 0-151 16</inkml:trace>
  <inkml:trace contextRef="#ctx0" brushRef="#br0" timeOffset="2016.36">24123 1626 468 0,'0'0'21'0,"0"0"-21"16,0 0-8-16,0 0-4 15,0 0 12-15,0 107 10 0,4-42-10 16,12 8 0-16,6 11 8 16,0-1-7-16,1-4-1 15,-1-11 0-15,1-15 2 16,-2-15-2-16,2-14 0 16,-1-10 0-16,-2-12 7 15,0-2-7-15,3-18 7 16,6-34 37-16,0-23-28 15,-5-17-7-15,-6-8-9 16,-7 2 0-16,-6 8 4 16,-1 7-4-16,3 17 0 15,-1 16 0-15,3 18 1 16,-2 16-5-16,2 11 3 0,6 5-30 16,10 9-30-1,10 20-13-15,10 15-34 0,-3 6-149 16</inkml:trace>
  <inkml:trace contextRef="#ctx0" brushRef="#br0" timeOffset="2833.84">25063 2088 261 0,'0'0'79'16,"0"0"-68"-16,0 0 5 0,0 0 19 15,-124-69-8 1,99 67-3-16,4 2-11 0,2 0-3 16,-1 24-10-16,-1 12 3 15,0 8-3-15,2 1 0 16,9-8 0-16,7-5-3 16,3-7-1-16,0-8-3 15,13-8 5-15,10-7 4 16,2-2-4-16,-2-6 14 15,2-20-9-15,0-9 6 16,-10-1-8-16,-3-4-1 16,-6 2 2-16,-2 2-2 15,1 6 12-15,-1 12-12 16,-1 8 0-16,-3 6 4 16,2 4-4-16,1 0-2 0,3 10-9 15,3 16 11-15,2 6 2 16,2 4-2-16,0-4 0 15,3-1 3-15,-3-8-3 16,3-5-7-16,-3-9-17 16,1-9-10-16,1 0-13 15,1-6-22-15,2-23 47 16,-4-11 1-16,-1-2 4 16,3-2 14-16,-1 4 3 15,1 14 4-15,-5 8 33 16,-3 8-15-16,0 8-4 15,-4 2-2-15,2 4-16 0,3 22 6 16,1 13 1-16,0 2 7 16,-1 3 20-16,-2-1-26 15,0-7-3-15,-3-5 10 16,3-4-9-16,-3-10-1 16,-2-5-1-16,0-9-3 15,-2-3 5-15,0 0-3 16,0 0 4-16,7-10 32 15,3-15-32-15,2 0-1 16,7-4-10-16,0-1 9 16,4 2-6-16,6-2 1 15,0 9 0-15,0 4 1 16,2 7-1-16,-4 10-3 0,2 0 1 16,0 0 2-16,-2 22-5 15,-4 4 5-15,-2 4-1 16,-5-2-4-16,-5 2 5 15,-3-1 0-15,-1-1-3 16,-7-6 3-16,0-2-2 16,0-8-40-16,0-5-46 15,0-7-26-15</inkml:trace>
  <inkml:trace contextRef="#ctx0" brushRef="#br0" timeOffset="3000.5">25629 1740 451 0,'0'0'31'15,"0"0"-31"-15,0 0-3 16,0 0 0-16,0 0-7 16,0 0 6-16,64 20-48 15,-12 4-124-15</inkml:trace>
  <inkml:trace contextRef="#ctx0" brushRef="#br0" timeOffset="3816.77">26137 1991 306 0,'0'0'72'0,"0"0"-54"16,0 0-15-16,-136-3 18 15,105 3-10-15,-1 19 10 16,3 12-20-16,3 8 3 16,6 5 1-16,4 4-5 15,10 0 0-15,6-8 0 16,0-5-7-16,6-11 7 16,17-8-8-16,1-6 8 15,1-8 9-15,4-2-9 16,-3-8 1-16,5-26-1 15,0-8 3-15,-4-9-7 0,-2-1 4 16,-7-2 0-16,-9 3 2 16,-3 10-1-16,-6 11-1 15,0 10 4-15,0 10 9 16,0 4 13-16,0 6-19 16,0 0-2-16,0 4-5 15,0 24 0-15,0 12 0 16,0 10 0-16,0 0 1 15,0-4-1-15,18-3 0 16,4-14-1-16,3-2-2 16,2-10 3-16,-3-7-2 15,3-5 0-15,0-5 4 16,0 0 0-16,4-27-2 0,-3-11-4 16,3-6 1-16,-2-3-21 15,-4 0 10-15,-7 7 14 16,-3 8 0-16,-5 8 1 15,-6 12-1-15,-2 6 0 16,-2 6 9-16,0 0-3 16,0 0-6-16,3 8-10 15,1 14 10-15,0 6 5 16,3 0-5-16,2 0 0 16,2-4 3-16,0-6-3 15,1-6 0-15,-2-6-1 16,4-6 1-16,1 0 4 0,6-3-4 15,4-24 0-15,3-11 7 16,-2-1-7-16,1-3-2 16,-6 9-2-16,-6 9 4 15,-6 10-1-15,-4 8 1 16,-3 4 0-16,-2 2-3 16,0 0 2-16,2 9-9 15,2 14 8-15,3 7 2 16,5 2 13-16,1 3-13 15,5 2 0-15,1 0 1 16,4-4-1-16,1-4-23 16,6-5-80-16,-4-9-39 15</inkml:trace>
  <inkml:trace contextRef="#ctx0" brushRef="#br0" timeOffset="4135.1">27019 1878 107 0,'0'0'244'0,"0"0"-212"15,0 0-23-15,62-108 6 16,-23 82 7-16,1 6-14 16,-3 3 3-16,-1 4 4 15,-3 9-10-15,-8 4 7 0,-7 0-12 16,-9 17-2-16,-5 10 0 15,-4 13 4-15,0 9 10 16,0 11 12-16,-6 8-18 16,-3 4 9-1,5 1-15-15,4-3 0 0,0-10 3 16,0-12-3-16,11-10-2 16,13-8-4-16,5-9-24 15,2-13-13-15,-7-5-108 16,-1-3-155-16</inkml:trace>
  <inkml:trace contextRef="#ctx0" brushRef="#br0" timeOffset="4314.67">27120 2007 449 0,'0'0'32'0,"0"0"-7"15,0 0-24-15,0 0-2 16,0 0 0-16,0 0-12 15,69-16 8-15,-7 16-20 16,5 0-104-16,8 4 5 16</inkml:trace>
  <inkml:trace contextRef="#ctx0" brushRef="#br0" timeOffset="4683.8">27877 1824 337 0,'0'0'51'0,"0"0"-35"16,0 0 10-16,0 0-18 16,0 0-5-16,0 0 8 15,-123 47-11-15,108-5 0 16,3 10 3-16,6 4 1 16,6-2 13-16,0-3-17 15,4-14 0-15,19-5 5 16,6-7-3-16,2-7 1 15,2-8 4-15,-1-10-5 16,-3 0 5-16,2-10-7 16,-4-21 2-16,-3-10 8 15,0-6-10-15,-3 3 0 0,-5 8-1 16,-6 12 3 0,-5 11-2-16,-3 10 0 0,-2 3-1 15,4 0-1-15,4 3-7 16,7 18 8-16,7 5-1 15,7 7 4-15,9-2-4 16,8 1-25-16,8-1-104 16</inkml:trace>
  <inkml:trace contextRef="#ctx0" brushRef="#br0" timeOffset="7915.56">21141 399 158 0,'0'0'87'16,"0"0"-79"-16,0 0-4 15,0 0-1-15,0 0 5 0,0 0 4 16,0 0 14 0,-26-41 6-16,26 38-18 0,0 0 1 15,0 3 8-15,0-1 0 16,-2 1-4-16,-1 0-8 15,1 0-8-15,2 0-3 16,0 13 0-16,0 17 0 16,0 13 4-16,0 15-3 15,0 14 3-15,0 5-3 16,0 0 2-16,0 2 25 16,-7-3-23-16,-1-2-2 15,1-5 4-15,3-7-5 16,-1-6 5-16,2-8-7 15,-1-6 0-15,2-8 2 0,0-7-2 16,0-6 0-16,2-7 0 16,0-4 0-16,-2-4 0 15,2-4 0-15,0-2 0 16,0 0 2-16,0 0-2 16,0 0-2-16,0-12-1 15,-5-6-36-15,1-2-9 16,-6 2 5-16,0 2-21 15,-1 0-11-15,-3 4-41 16</inkml:trace>
  <inkml:trace contextRef="#ctx0" brushRef="#br0" timeOffset="8334.37">20899 1019 86 0,'0'0'47'15,"0"0"3"-15,0 0 8 16,0 0-42-16,0 0 36 15,0 0-25-15,-31-98 5 16,29 98 6-16,2 0-11 16,0 0-10-16,0 0-17 15,0 21-9-15,0 20 2 16,2 13 14-16,7 5-3 16,4 6-2-16,3-9 1 15,3-6-1-15,4-10-2 16,3-6 0-16,6-8 3 0,-1-5-3 15,0-6 0 1,0-6 3-16,-4-4-2 0,-4-2 0 16,-6-3-1-16,-5 0 0 15,-4 0 10-15,-3-4-10 16,-3-18 2-16,-2-11 4 16,0-5-5-16,0-6-1 15,0-2-2-15,-2-6 2 16,-1-1 1-16,3 6-1 15,0 7-3-15,0 12 3 16,0 9 0-16,0 9 0 16,0 9-2-16,0 1-20 15,0 0-74-15,9 13-56 0</inkml:trace>
  <inkml:trace contextRef="#ctx0" brushRef="#br0" timeOffset="10173.32">25890 54 126 0,'0'0'31'0,"0"0"5"16,0 0-15-16,0 0 16 15,0 0-9-15,0 0 0 16,-12-44 3-16,10 44 3 16,2 0-16-16,-2 0-12 15,0 0-6-15,0 14 0 16,-1 14 2-16,-3 14 0 16,0 10 17-16,-4 8-9 15,3 8 0-15,-1 7 13 16,0 5-20-16,4 2 0 15,2-4 7-15,2-4-1 0,0-11-1 16,0-9-8 0,0-7 0-16,-2-3 6 0,0 2-6 15,-3-6 0-15,3-3 3 16,0-7-2-16,0-8-1 16,2-5 0-16,0-6 0 15,0-2 1-15,0-5-1 16,-2-4-6-16,2 0-16 15,0 0-11-15,0 0-9 16,0-3-47-16,0-11-76 16</inkml:trace>
  <inkml:trace contextRef="#ctx0" brushRef="#br0" timeOffset="10742.41">25433 666 97 0,'0'0'167'0,"0"0"-151"15,0 0 1 1,0 0 2-16,0 0 1 0,0 0 18 15,-18-47-23-15,18 47-6 16,0 26-9-16,14 17 0 16,3 8 0-16,3 6 5 15,3 1-3-15,-6-2 3 16,4-2-5-16,-4-4 0 16,3-6 5-16,5-6-5 15,2-6 0-15,-2-3 4 16,-4-5-4-16,2-4 1 15,-5-4-1-15,-1-6 0 16,-1-2-4-16,-5-4 4 16,2-4 0-16,-1 0 5 15,1 0 3-15,1-10 9 16,3-18-8-16,1-10-9 16,3-8 17-16,-2-7-14 0,3 0 1 15,3-4 3-15,4 3-4 16,7 2-1-16,1 6-2 15,1 4 0-15,0 6 0 16,-2 7 0-16,-10 7 0 16,-3 4 0-16,-7 2 1 15,-8 7-2-15,-1 0 1 16,-3 7-11-16,-4 2 8 16,0 0-50-16,4 0-48 15,-4 2-61-15</inkml:trace>
  <inkml:trace contextRef="#ctx0" brushRef="#br0" timeOffset="36448.44">11126 11369 245 0,'0'0'47'16,"0"0"-23"-16,0 0-17 15,0 0 3-15,0 0 3 16,0 0 11-16,0 0-14 15,-17-19 0-15,17 19 6 16,0 0-9-16,0 0 5 0,-2 0 2 16,2 0-6-16,0-3 3 15,0 3-11-15,0 0 0 16,0 0 4-16,0 0-3 16,0 0 1-16,0 0-2 15,0 0 1-15,0 0 1 16,0 0-2-16,0-1 0 15,15-3 9-15,12-1 4 16,10-3 3-16,11 0-8 16,0 2-6-16,8 3 2 15,0 0-4-15,0 3 0 16,-6-3 3-16,-2 0-3 16,-4 1 0-16,-6 1 0 15,-6-2 1-15,-9-1-2 0,-7 4 1 16,-7-1 0-1,-5 1-4-15,-4 0 3 0,0-5-7 16,0 3-10-16,0-2-25 16,0-2-20-16,-15 2-11 15,-5 4-54-15</inkml:trace>
  <inkml:trace contextRef="#ctx0" brushRef="#br0" timeOffset="37197.51">11342 11091 195 0,'0'0'50'15,"0"0"-27"-15,0 0-19 16,0 0 5-16,0 0 9 16,0 0-11-16,-31 23 9 0,20-5-7 15,-3 7 16 1,-1 0 8-16,-5 5-16 0,-2 1-2 15,-2 1 2-15,-3 2-9 16,0 3 6-16,-2-4-12 16,2-3-2-16,5-5 8 15,4-6-7-15,7-6 3 16,2-5-1-16,4-4-2 16,3-2 2-16,2-2-3 15,0 0 0-15,0 0 5 16,0 0-4-16,0 0-2 15,0 0 1-15,0 0 0 0,0 0 5 16,0 0-4 0,0 0 1-16,0 0 7 0,0 0-8 15,0 0 0-15,0 2-1 16,0-2 3-16,0 0-7 16,0 0 1-16,0 0-8 15,0 2 10-15,0 0 1 16,14 2 3-16,1-1 6 15,6-2-7-15,0 1 14 16,2-1-14-16,2 3-1 16,4 1 9-16,0-1-10 15,0 0 2-15,-2 0-2 16,-2 0 1-16,2-2 2 16,-2 2-3-16,-2-2 0 15,-6 1 5-15,-5-2-5 0,-2-1-1 16,-5 3 1-16,-5-1 0 15,0-2-4-15,0 1 3 16,0-1-20-16,0 0 5 16,-13 0-34-16,-8 0-56 15</inkml:trace>
  <inkml:trace contextRef="#ctx0" brushRef="#br0" timeOffset="40633.22">10498 9376 168 0,'0'0'47'0,"0"0"-1"16,0 0-13-16,0 0 0 15,0 0-2-15,0 0 3 16,0-16 3-16,0 16-33 16,0 4 2-16,0 25-4 15,2 13 4-15,3 8 2 16,-1 3 5-16,-2 0-11 0,0-5-1 15,1-8-1-15,-3-7 1 16,0-10 0-16,3-11-1 16,-3-3 0-16,0-9 2 15,2 0-1-15,-2 0 10 16,0-19 21-16,0-15-28 16,0-14 4-16,-5-6-8 15,-2-6 0-15,1 0 1 16,-1 1-1-16,5 7 0 15,2 4 0-15,0 6 0 0,2 2-6 16,18 1 6 0,0 6 0-16,5 5-1 0,1 4 1 15,1 4 0-15,-3 10 0 16,-4 7 0-16,-3 3-1 16,-4 0 1-16,-3 18 0 15,-2 11-1-15,-6 3 1 16,-2 10 0-16,0 0 0 15,0 2 5-15,-18-4-5 16,3-3 0-16,-2-8 0 16,9-7 0-16,4-8 1 15,4-6-2-15,0-4-2 16,0 1-16-16,10 0 17 16,11 2-10-16,0-1 12 15,2 2 0-15,-1 4 1 0,-2 2-1 16,-2 2 0-1,-7 2 0-15,-6 2-2 0,-3-4 2 16,-2 0 0-16,0 2 2 16,-20 2 2-16,-5-2-1 15,-4 2-3-15,-2-4 2 16,2-2 1-16,5-2-3 16,4-4 0-16,6-2-1 15,7-4 1-15,5-2-15 16,2 0-23-16,0 0-48 15,5 0 26-15,15-14 37 16,7-8-37-16,4-4 24 0,-2 2 30 16,-2 2 6-1,-3 2 0-15,-2 3 1 0,1 4 2 16,-3 3-3-16,-5 8 0 16,1 2 2-16,-5 0-2 15,0 4 10-15,-5 16 21 16,2 4-5-16,-4 6 12 15,-4 0-17-15,0 0-3 16,0-1 1-16,0-5-10 16,2-6-3-16,5-7-4 15,-1-4 0-15,4-6 5 16,-2-1-4-16,3 0-3 16,1 0 10-16,-1-5-7 0,2-16 0 15,-4-6-3 1,0 2 0-16,-7-1 3 0,-2 0-3 15,0 3 0-15,-4 6-1 16,-12 3 3-16,-4 4-1 16,-2 6-1-16,1 4 5 15,2 0-5-15,3 0 0 16,3 6-10-16,4 6-14 16,4 0-16-16,3 1-11 15,2-6-26-15,0-1-113 16</inkml:trace>
  <inkml:trace contextRef="#ctx0" brushRef="#br0" timeOffset="40982.08">11026 9625 128 0,'0'0'24'0,"0"0"-11"15,0 0-13-15,0 0 9 16,0 0 17-16,0 0 8 15,60 90-10-15,-47-76-5 16,3-4-8-16,3-4 1 16,-6-4-6-16,0-2 12 15,3 0-15-15,-3-14-2 16,0-10 7-16,-2-4-7 16,-6-4 0-16,-3-2-1 15,-2 4 2-15,0 4 18 0,-2 5-7 16,-18 8 3-1,-2 3 10-15,-3 7-18 0,2 3-2 16,2 0-5-16,-2 7-1 16,3 12 0-16,5 6-22 15,-1 3-14-15,3 0-9 16,4-4-36-16,4-4-71 16</inkml:trace>
  <inkml:trace contextRef="#ctx0" brushRef="#br0" timeOffset="41309.25">11327 9264 277 0,'0'0'30'0,"0"0"-1"16,0 0-13-16,0 0 5 16,0 0-19-16,0 0 11 15,2 58 6-15,-2-16-1 16,11 0-6-16,7 5 2 16,2-3-9-16,0 2 14 0,3-2-19 15,-6-5 0 1,3-3 0-16,3-11 0 0,2-9-6 15,-6-10-7-15,-3-6-18 16,-7 0 4-16,-9-12-28 16,0-9-51-16</inkml:trace>
  <inkml:trace contextRef="#ctx0" brushRef="#br0" timeOffset="41491.12">11234 9547 206 0,'0'0'83'15,"0"0"-83"-15,0 0-2 0,0 0 2 16,0 0 12-16,0 0 19 16,113-4-9-16,-60-8-19 31,1 2-2-31,-4-3-1 0,-6 2-10 0,-7 1-5 16,-3 2-63-16,-5 1-43 15</inkml:trace>
  <inkml:trace contextRef="#ctx0" brushRef="#br0" timeOffset="41818.28">11716 9453 145 0,'0'0'53'0,"0"0"-30"16,0 0 0-16,0 0 8 15,0 0-5-15,0 0 0 16,-102-95-16-16,75 95 17 0,6 0-24 16,0 0 0-1,8 16 1-15,10 3-3 0,3-2-1 16,0 4 0-16,16-2 0 15,13 2-4-15,5 1 4 16,1-3 0-16,3 6 2 16,1-3-1-16,-6 0 0 15,-2-2 6 1,-7-2 1-16,-8-5 16 0,-7-2-14 16,-9-3-1-16,0-2 5 15,0 0-9-15,-11 2 6 16,-16 0-11-16,-6-2 3 15,-3-2-2-15,3-4-1 16,4 0-8-16,8 0-24 0,6-2-25 16,8-16-24-16,7 0-71 15</inkml:trace>
  <inkml:trace contextRef="#ctx0" brushRef="#br0" timeOffset="42932.23">11876 9122 308 0,'0'0'35'16,"0"0"-12"-16,0 0 5 15,0 0-7-15,0 0-12 16,0 0 12-16,-17 88-15 16,17-28 8-16,7 7-2 15,11-4 0-15,7-2 10 16,6-7-9-16,2-8-9 16,5-10 3-16,2-8-7 15,3-8-4-15,-1-8 2 16,-5-6-1-16,-1-6-23 15,-7 0-12-15,-9-8-24 16,-11-10-23-16,-7-4-154 0</inkml:trace>
  <inkml:trace contextRef="#ctx0" brushRef="#br0" timeOffset="43715.84">11888 9444 342 0,'0'0'8'0,"0"0"-8"16,0 0-29-16,0 0 28 16,0 0 1-16,0 0 1 15,125-31 0-15,-87 22-1 16,0 4 0-16,-6 0-5 16,-11 5 5-16,0 0 0 15,-6 0 2-15,3 0-2 0,2 2 1 16,0 12-1-16,7 7 0 15,-1-2 1-15,-1 6-1 16,2 1 0-16,-8-1 2 16,0 4 2-16,-9-2 4 15,-2 0 3-15,-4-4-7 16,-4-2 16-16,0-9-15 16,0-6 1-16,0-6 5 15,0 0 5-15,-12 0 1 16,-5-2-13-16,-1-16-2 15,1-7 12-15,3 0-13 16,7-2-1-16,7-3 0 0,0 3-3 16,2 0 3-1,21 2-3-15,4 0 3 0,4 2-2 16,0 0-14 0,3 5-1-16,-8 6 12 0,-6 8 5 15,-8 4-1-15,-8 0 1 16,-2 0 0-16,-2 7 1 15,0 8-1-15,0 3 2 16,-4 4 4-16,-10 5-4 16,-1-1 0-16,-1 4-2 15,5 0 0-15,4-2 1 16,2 0-1-16,5-4 0 16,0-4-1-16,0-2 1 0,3-3-2 15,12-9-6 1,1-4 8-16,0-2-6 0,0 0 8 15,-3 0-2-15,0-14 5 16,-4-7-4-16,-2-5 0 16,-3-2-1-16,-4 0 0 15,0-2 2-15,0 2-2 16,0 3 0-16,0 6 0 16,0 8 0-16,0 3 4 15,0 5 0-15,0 3-3 16,0 0 4-16,0 3-3 15,2 16-2-15,12 0 11 0,-1 2-9 16,3 1-2 0,-3-3 0-16,0-2-9 0,1-5-20 15,-6-4-32-15,1-4-92 16</inkml:trace>
  <inkml:trace contextRef="#ctx0" brushRef="#br0" timeOffset="44168.16">12798 9531 201 0,'0'0'12'0,"0"0"3"15,24 124-14-15,-10-72 8 16,1-2 20-16,-1 0-5 16,-1-10 0-16,1-7-5 15,-4-9-10-15,-3-10 12 0,-3-8-5 16,-4-6 2-16,0 0 14 15,0 0 11-15,-2-18-27 16,-15-10-16-16,-4-8 0 16,-1-5 1-16,2-4-1 15,0-12 0-15,2-7 0 16,0-4 0-16,0 2-10 16,14 5-12-16,4 11 15 15,0 10-6-15,29 6 6 16,2 11 5-16,0 6 2 15,-4 7 3-15,-6 8-2 16,-4 2-1-16,-3 0 0 0,-6 24 6 16,-1 6-2-1,-7 2 6-15,0 5 4 0,0-3-8 16,-21-2 7-16,0-6-4 16,-2-4-1-16,1-4 15 15,2-6-23-15,4-2 2 16,8-4-1-16,1-4-1 15,7 0-4-15,0 0-62 16,0 2-70-16</inkml:trace>
  <inkml:trace contextRef="#ctx0" brushRef="#br0" timeOffset="44833.13">14072 9039 366 0,'0'0'39'15,"0"0"-34"-15,0 0-1 0,0 0-2 16,0 0 14 0,-31 112-3-16,4-47 2 0,-6 7-8 15,-3-4 5-15,7-3-4 16,7-15-4-16,13-13 14 16,9-13-18-16,0-12 0 15,0-7 0-15,15-5 1 16,3 0 0-16,3-17 4 15,0-12-5-15,-2-9 7 16,-4-9-7-16,-8 3-4 16,-5-2-2-16,-2-2-6 15,0 4 9-15,-2 7-4 16,-10 6 7-16,2 12-2 0,1 10 2 16,4 5 0-1,5 4 0-15,0 0 1 0,0 8-2 16,18 14-1-16,9 4 2 15,8 2 1-15,3 2-1 16,3 4-1-16,-2-2 1 16,-7 2 0-16,-6-3 0 15,-8-4-1-15,-6 0 1 16,-8-8-2-16,-4-1 2 16,0-3 0-16,-4-5 14 15,-17-4-2-15,-8-4 1 16,-4-2-13-16,-5 0 2 15,-3 0 1-15,6 0-3 16,11-6 0-16,8 0-2 16,12 0-12-16,4 4-42 0,0-1-60 15,17 0-180-15</inkml:trace>
  <inkml:trace contextRef="#ctx0" brushRef="#br0" timeOffset="45315.02">14591 9310 364 0,'0'0'26'0,"0"0"-13"16,0 0-9-16,0 0 13 0,0 0-1 16,-118-16-6-16,89 38-4 15,2 6-6 1,2-2 0-16,6 0 2 0,7-1-2 15,8-9 0-15,4-4-1 16,0-3-4-16,6-4-14 16,11-3-8-16,-2-2 27 15,1 0 0-15,-3 0 0 16,1 0 0-16,-1 2 2 16,0 3-2-16,5 4 2 15,0 3-2-15,1 3 0 16,4 6 1-16,4 5-1 15,0 6 0-15,2 6 3 0,2 6 6 16,-9 5 2 0,-7 7 14-16,-10-1-17 0,-5 3 7 15,-13 4-11-15,-16-11-1 16,-4-5 8-16,-5-8 12 16,-3-8 11-16,-3-10-34 15,-5-4 0-15,7-12 5 16,6-4-5-16,11 0-1 15,15-22-5-15,10-9-33 16,0-4-10-16,8-7-28 16,19 2-56-16</inkml:trace>
  <inkml:trace contextRef="#ctx0" brushRef="#br0" timeOffset="45785.1">14936 9301 348 0,'0'0'22'0,"0"0"4"16,0 0-19-16,0 0-5 15,-124 3 10-15,97 19-8 16,6 2-4-16,6 0 3 15,7-2-2-15,8-1 1 16,0-1-2-16,0-3 0 0,8-4-6 16,7-4 0-16,4-3-2 15,1-6 5-15,2 0 3 16,2 0 6-16,1-3-6 16,2-4 0-16,-2 2-5 15,-4 3-8-15,4 2 8 16,-5 0 4-16,3 11 2 15,-2 16-1-15,0 7 0 16,1 10 0-16,-4 6 15 16,-4 8-7-16,-8 2 5 15,-6 3-2-15,0-1-4 16,0-8 10-16,-6-6-13 0,-8-8-3 16,-6-7 14-16,2-10-15 15,-5-8 0 1,2-12 1-16,-2-3-1 15,3-8-17-15,1-24-49 0,5-8-68 16</inkml:trace>
  <inkml:trace contextRef="#ctx0" brushRef="#br0" timeOffset="46416.75">15387 9186 267 0,'0'0'17'15,"0"0"22"-15,0 0-4 16,40 146-12-16,-25-96 23 16,1-6-34-16,-5-3-1 15,-5-3-3-15,-6-6-4 16,0-6 2-16,0-10-6 15,0-8 0-15,-11-8 16 16,-4 0-5-16,-1-8-2 16,-4-18-4-16,5-10-2 15,4-2-6-15,6 3 1 0,5 8 2 16,0 0-5-16,9 7 4 16,13 0-5-1,7 2 6-15,4 4 2 0,6 3-2 16,-2 3 0-16,1 3 0 15,0-1 0-15,-2 2 0 16,-2-4 0-16,-5 0 3 16,-8-3-3-16,-7 3 3 15,-3-5-3-15,-5-3 0 16,-1-5 8-16,-5-4-8 16,0-3 0-16,0 1 0 15,0 1 1-15,0 4-1 16,0 4 0-16,-7 7 0 15,1 7 0-15,-1 4 5 16,-5 5-5-16,0 26 12 0,-9 13-5 16,2 7 8-1,-2 4-8-15,4 1 3 0,5-4 12 16,6-6-21-16,6-7-1 16,0-12 0-16,4-6 0 15,21-7-1-15,4-8-6 16,6-6-8-16,5 0-8 15,5-10-41-15,2-8-19 16,2-8-286-16</inkml:trace>
  <inkml:trace contextRef="#ctx0" brushRef="#br0" timeOffset="46881.53">16187 9146 352 0,'0'0'46'0,"0"0"-17"15,0 0-6-15,0 0-1 16,0 0-7-16,-114-13-7 16,85 37-8-16,-4 7 0 15,1 1 11-15,5-2-10 16,9-2 4-16,10-6-2 16,3-4-2-16,5-4 0 15,0-3-1-15,0-5-10 16,11-6 10-16,9 0-2 15,5 0 2-15,6-9 1 0,5-9-1 16,2 2 6 0,-1 4-6-16,-8 11 0 15,-6 1-1-15,-9 3 1 0,-8 27-2 16,1 11 2-16,-1 5 5 16,1 8 1-16,-5 4-4 15,-2 2 0-15,0 4 17 16,0 2-15-1,-24 0 2-15,-13 3 4 0,-7-3-3 16,-5 0 6-16,3-10-6 16,6-14-6-16,9-16 17 15,10-15-12-15,11-11 2 16,-2 0-3-16,7-16-5 16,3-15-4-16,2-13-42 0,0-6-25 15,29-4-19-15,5 4-70 16</inkml:trace>
  <inkml:trace contextRef="#ctx0" brushRef="#br0" timeOffset="47331.62">16416 9246 374 0,'0'0'32'0,"0"0"0"15,0 0-18-15,0 0-1 16,0 0-8-16,0 0 3 0,-100 76 26 16,93-35-22-16,0 2-8 15,3 1 1-15,1-4-5 16,3-5 0-16,0-9-1 16,5-12-9-16,17-8 7 15,1-6 0-15,-2 0 3 16,0-24 8-16,-3-6-4 15,-3-8-3-15,-6-4-1 16,-6-2 0-16,-3 0 1 16,0 5-1-16,0 9 0 15,0 10 1-15,0 9-1 16,0 6 7-16,0 5 6 16,0 0 0-16,0 0-2 0,0 22-8 15,11 2 5 1,2 0 2-16,5 0-6 0,-1-2-2 15,6-4-2-15,-3-2-2 16,3-6-1-16,-6-8-38 16,5-2-25-16,3-6-48 15,2-20-55-15</inkml:trace>
  <inkml:trace contextRef="#ctx0" brushRef="#br0" timeOffset="47782.04">16759 8703 352 0,'0'0'63'0,"0"0"0"16,0 0-44-16,0 0-13 15,0 0 5-15,0 114 4 16,0-49-5-16,4 16 20 16,12 9-23-16,-1 1 4 15,4-5 4-15,-2-9-10 16,3-10 3-16,1-13-8 15,-6-15 0-15,-1-16 0 16,-6-12 0-16,-3-9 0 16,-5-2 2-16,0-9 1 15,0-20 28-15,0-15-31 16,0-7 0-16,-5-3-8 16,5 2 8-16,0 0-22 15,2 6 8-15,17 10-1 0,-2 10 6 16,-1 12 3-16,-3 7 6 15,3 7 0-15,3 0 0 16,8 14 0-16,7 13 4 16,4 5-2-16,4 2 6 15,-2 2-1-15,-4-2-6 16,-12-4 11-16,-10-6-12 16,-7-6 0-16,-1-10-1 15,-2-5-2-15,5-3-25 16,-1-6-44-16,2-24-18 0,3-5-56 15</inkml:trace>
  <inkml:trace contextRef="#ctx0" brushRef="#br0" timeOffset="47914.09">17234 8887 399 0,'0'0'64'0,"0"0"-48"15,0 0-13-15,0 0-3 16,0 0-6-16,0 0 3 15,-58 0-105-15,80 2-55 16</inkml:trace>
  <inkml:trace contextRef="#ctx0" brushRef="#br0" timeOffset="48285.37">17234 8887 324 0,'146'101'48'0,"-144"-77"-8"0,2 2-19 16,2-4 26-16,3 1-20 15,1 1 2-15,7-1-15 16,0-4-9-16,3-6-5 16,5-3-7-16,-3-4 7 15,-4-4 13-15,-4-2-13 16,-8 0 0-16,-2 0 0 16,1-2 1-16,1-16 5 15,6-4-6-15,3-4 0 16,5-4-5-16,3 4 5 15,-4 2 0-15,-5 8 0 16,-9 6 0-16,-5 5 2 16,0 5-2-16,0 0 0 0,0 0-4 15,0 18 5-15,0 10-1 16,0 8 3-16,0-1 0 16,6-3-3-16,10-2 0 15,-1-6 0-15,6-4-5 16,0-6 1-16,6-9-36 15,0-5-56-15,9 0-4 16</inkml:trace>
  <inkml:trace contextRef="#ctx0" brushRef="#br0" timeOffset="48715.26">17995 8937 482 0,'0'0'49'0,"0"0"-45"16,0 0 5-16,0 0 12 15,0 0-5-15,-111 123-3 16,107-91-7-16,1-2-3 16,3-6 10-16,0-2-13 15,7-6-4-15,13-4 2 16,-2-7 2-16,3 0 0 16,-2-4 0-16,6 2 0 15,2 0 3-15,-1 6-3 16,1 5 0-16,-7 6 0 0,2 4 1 15,1 3-2 1,-6 6 0-16,1-1 1 16,-5 6-2-16,-11 2 2 0,-2 3 0 15,-6 5 3-15,-36 4 3 16,-16 0 13-16,-11-4-11 16,2-10-6-16,9-13 19 15,15-19 6-15,14-6 12 16,8-5-13-16,0-19-21 15,11-4-5-15,6-6-6 16,4 0-11-16,8-4-6 16,25-2-28-16,9 2-7 15,10 4-42-15,6-3-103 16</inkml:trace>
  <inkml:trace contextRef="#ctx0" brushRef="#br0" timeOffset="165097.74">10777 14321 372 0,'0'0'76'15,"0"0"-62"-15,0 0-11 16,0 0-1-16,0 0 1 15,0 0 10-15,0 0-1 16,0 0-5-16,-29-6-2 16,29 6-5-16,0 0 0 15,0 0 9-15,0 0-3 16,0 0-2-16,4 4 0 16,19-2 1-16,6-2 7 15,8 0-8-15,15-2 6 16,1-18 1-16,5-4-6 15,0-4-2-15,0 2-3 0,-2-2 0 16,-3 1 0 0,-6 6 0-16,-8 0-2 0,-10 4-4 15,-10 5-26-15,-13 4-8 16,-6-1-44-16,0 3-16 16</inkml:trace>
  <inkml:trace contextRef="#ctx0" brushRef="#br0" timeOffset="165929.75">10957 13922 273 0,'0'0'27'16,"0"0"-3"-16,0 0-13 0,0 0 3 15,0 0 18-15,0 0-10 16,-33 22-22-16,10 6 4 15,-3 4-4-15,-6 7 0 16,-3-4 3-16,2 2 1 16,-1-1 6-16,-1 0-5 15,6-4-4-15,0-2 6 16,6-4-7-16,10-10 0 16,6-5 1-16,7-8 0 15,0 0-1-15,0-3-1 0,0 3 1 16,0 1 8-1,0 0-7-15,9 2 1 0,2 1 4 16,2 0-2 0,3 3 3-16,2 5-5 0,0 0 1 15,2 2 10-15,2 1-9 16,2-5 3-16,3 3 2 16,2-1-1-16,-2-1 2 15,0-6-10-15,-2-2 2 16,-6-3-2-16,1-3 0 15,-1 0 0-15,-6 0 0 16,0 0-23-16,1-13-74 16,-14-5-204-16</inkml:trace>
  <inkml:trace contextRef="#ctx0" brushRef="#br0" timeOffset="167079.21">11218 17652 427 0,'0'0'54'0,"0"0"-54"16,0 0-15-16,0 0 5 16,0 0 3-16,0 0 7 15,91 0 8-15,-29-6-5 16,7-3 3-16,5 2-5 16,-3 1 5-16,-2 2 0 15,-3 0-2-15,-7 4 4 16,-1-4-8-16,-4 4 1 15,-5 0 4-15,-9-2-5 16,-9 2 0-16,-11 0-2 16,-9-4-1-16,-7 4-41 15,-4-4-37-15,0 0-115 16</inkml:trace>
  <inkml:trace contextRef="#ctx0" brushRef="#br0" timeOffset="167655.85">11432 17351 432 0,'0'0'27'0,"0"0"-27"16,0 0-9-16,0 0 9 16,0 0 3-16,0 0 7 15,-100 32 2-15,75-2-11 16,-4 2-1-16,-5 4 3 16,-1 5 11-16,-1-1 5 15,1 0-12-15,2 0-3 16,6-8 9-16,4-10-12 15,7-4 1-15,7-6 1 16,5-7-2-16,2-5 3 16,2 0-4-16,0 0 0 15,0 0 6-15,0 0-6 16,0 5 0-16,0-5 0 0,0 0-1 16,0 0 0-16,0 4-3 15,11 4 4-15,5 2 3 16,3 0-2-16,8 2-1 15,6 2 1-15,6 0-1 16,3 5 13-16,0-8-9 16,1 3-3-16,1-5 2 15,-3 0-2-15,-1-5 0 16,-7 5-1-16,-6-9 2 16,-8 0-2-16,-3 0 1 15,-7 0-1-15,-5 0 3 16,-4 0-3-16,0 0-6 15,0 0-51-15,0 4-82 16</inkml:trace>
  <inkml:trace contextRef="#ctx0" brushRef="#br0" timeOffset="173099.11">3889 13868 92 0,'0'0'41'16,"0"0"9"-16,0 0-25 15,0 0 14-15,0 0 8 16,0 0-20-16,-19-24-27 15,17 19 0-15,2 0 9 0,0 5-9 16,0 0 0-16,0 0 0 16,0 0 1-16,0 0 8 15,0 0-5-15,-2 0 4 16,2 0 4-16,0 0-8 16,-3 0 2-16,3 0-6 15,0 0 4-15,0 12 0 16,0 6-3-16,0 8 4 15,0 6 13-15,0 4-16 16,0 3 1-16,0 3-3 16,0-4 2-16,0 4 5 0,0-10-6 15,0 2-1 1,0-3 8-16,0-2-7 0,0 1 7 16,0 3-7-16,0-4 0 15,0-2 9-15,0-5-10 16,0-6 0-16,0-4 0 15,3-3 1-15,-1 0 0 16,0-4-1-16,0 4 0 16,-2-8 0-16,0 5 0 15,0-6 0-15,2 2 4 16,-2 2-2-16,5 1 2 16,-1-1 3-16,0 0-7 15,6 0 10-15,-4 0-10 0,5 0 0 16,3-2 9-1,1 1-5-15,3-2-3 0,0-1-1 16,0 3 2-16,-1-3 5 16,1 3-7-16,1-2 0 15,0 5 1-15,4-3-1 16,1 3 1-16,5-2-1 16,2 0 0-16,5-2 1 15,4 0-1-15,7 2 0 16,4-4 1-16,2 2-1 15,3-2 3-15,-2 0-3 16,-8 0 0-16,-1 0-2 16,-3 0 2-16,-2 0 0 0,1 0 0 15,1 0 2-15,4 0-2 16,4 0 0-16,1 0 0 16,4 0 0-16,1 0 0 15,2 0 0-15,0 0 0 16,0 0 1-16,0 0 0 15,0 0-1-15,-3 0 0 16,-1 0 1-16,2 0-1 16,-3 0 0-16,-2 0 1 15,1 0-1-15,-3-4 1 16,-5 4-1-16,1-2 0 16,-5 2-1-16,2 0 1 15,1 0 0-15,-1 0 1 16,2 0-1-16,-1 0 1 15,3 4-1-15,6 2 0 16,4-6 0-16,4 0 0 0,0 0-1 16,-7 0 1-16,3 0 1 15,-2 2-1-15,-1 1 0 16,5-1 0-16,3 0 0 16,1 2 0-16,-2 1 0 15,-5-4-1-15,-1 4 2 16,-3-1-2-16,-2 0-1 15,-2 0 2-15,-1-4 3 16,2 4-3-16,-2-4 0 16,5 0 2-16,3 0 0 0,4 0 1 15,-2 0-3 1,-1-10 0-16,-1 6 3 0,-3 2-3 16,0-3 0-1,-2 4 3-15,-5 1-3 0,2 0 1 16,-4 0-1-16,3 0 0 15,3 0 0-15,1 0 0 16,5 0-1-16,3 0 1 16,7 0 0-16,7-11 0 15,4-2 0-15,3 1 0 16,-7-2 2-16,-8 5-2 16,-7-4 0-16,-7 1 0 15,-1 2 0-15,0 1 0 16,-4 6 0-16,-7 3 0 0,-3 0-4 15,0 0 4-15,4 0 0 16,4 0-2-16,1 0 6 16,-1 0-7-16,-5 0 3 15,-3 0 0-15,-3 0 1 16,-4 0-1-16,-5-5 0 16,-2 1 0-16,-2 4 0 15,4 0 0-15,0 0 0 16,3 0 0-16,2 0-2 15,-5 0 2-15,5 0 0 16,-2 0 0-16,-2 0 0 16,6 0 1-16,-2 0-1 15,2 0 0-15,5 0 4 0,3 0-4 16,8 0 0-16,2 0 0 16,4 6 1-16,-1 0-1 15,-6 3 0 1,-6-3 0-16,-3 2-2 0,-6-3 2 15,-4-2 0-15,-7-1 1 16,-5-2-1-16,-3 0 0 16,-4 0 0-16,-2 0 0 15,-2 0 0-15,-2 0 0 16,0 0-1-16,0 0 1 16,0 2 0-16,0-2 0 15,0 0-2-15,0 0 2 16,0 0 2-16,0 0-2 15,0 0-3-15,0 0 3 16,0 0-1-16,0-2-3 0,0-3 3 16,0 0 1-16,0-5-1 15,0-3 1-15,0 0 0 16,0-5 0-16,0-1 1 16,0 2-1-16,0-4 0 15,0 1 0-15,0-5 1 16,0 6-1-16,5-7 0 15,1 2 2-15,-1-1-2 16,0 2 1-16,-3-7-1 16,-2-2 0-16,2 0 2 15,-2-2-2-15,0 0 0 16,0 1 8-16,-4 1-6 0,-10 1 4 16,5 6-6-16,1 0 0 15,0 6 9-15,4 1-6 16,0 5-3-16,4 2 6 15,0 5-4-15,0 0-2 16,0 2 0-16,0-2 0 16,0-2 0-16,0-3 0 15,0-4 0-15,0 1 0 16,0-5 0-16,0 5 0 16,0 1 0-16,0 2 0 15,0 4 2-15,-5 2-2 16,1 4-1-16,-2-3 0 15,-4 4 2-15,-1-2-2 0,-5 2-1 16,-6 0 2 0,-2 0 10-16,-5 0-10 0,0 0 0 15,-5 0 3-15,-3 0-3 16,-2 2 0-16,-5 3 0 16,0 1 0-16,-1 0 0 15,3 0 0-15,1 1 0 16,-1-1 1-16,-2-2-1 15,1 0 0-15,-3 2 0 16,3-2 0-16,3 2 2 16,0 0-2-16,-1 0 0 15,4 2 1-15,1 0-1 0,5-2 1 16,2-2-1-16,2-2 0 16,0-2 0-16,-2 3 0 15,-2-3 0-15,2 0 6 16,1 0-6-16,-6 0 4 15,0 0-4-15,-6 0 0 16,-1 2 2-16,-5 1-2 16,0 0 0-16,1-3 5 15,3 0-5-15,0 0 1 16,-1 0-1-16,6 0 0 16,-5 0 1-16,-1 0-1 15,-4 3 0-15,-4 3 2 16,-5-6-2-16,-2 0 1 15,-5 2-1-15,3-2 0 16,2 0 3-16,8 0-3 0,4 0 0 16,7 0 2-16,-1 0 0 15,1 0-2-15,4 0-2 16,-1 2 2-16,3 2 3 16,-3-2-3-16,3 2 0 15,-2 0 0-15,-1-4 2 16,0 0-2-16,0 0 0 15,1 0 0-15,-1 0 3 16,3-8-2-16,-5 2-1 16,-3 2 4-16,2-2-4 15,-3 2 1-15,1 2-1 16,3-1 0-16,3 1 1 0,3-1-1 16,1 0 0-1,2-2 1-15,0 3 0 0,0-2-1 16,2-2 0-16,3 0 0 15,-2 2 3-15,1 0-3 16,-4 4 0-16,-2 0 1 16,-5 0-1-16,0 0 0 15,-2 0 0-15,3 0 0 16,1 0 0-16,1 0 0 16,6 0-1-16,2 0 1 15,1 0 3-15,2 0-3 16,-7 0 0-16,-8 0 0 15,-9 0 1-15,-12 0-1 0,-4 1 0 16,-5 12-1 0,3 1 3-16,4 0-4 0,10-2 2 15,8-2 0-15,11-2 0 16,4-6 0-16,5 2 0 16,2-1 0-16,-4-2 0 15,-6 4 0-15,-7 0 0 16,-13 1 0-16,-12 4 0 15,-11 4 0-15,-8 1 0 16,-4 0 0-16,4-1 0 16,2 1 0-16,4-4 0 15,6-1 0-15,4-2 1 0,4-4-1 16,11-2 0 0,5 1 0-16,3-3 1 0,2 0-1 15,-1 0 0-15,1 0 0 16,-2 0 0-16,-3 0 0 15,3 0 0-15,-3 0 0 16,1 0 0-16,-5 0 2 16,-2 0-2-16,-1 0 0 15,1 0-3-15,5 0 3 16,6 0 0-16,11 0 0 16,4 0 1-16,11 0 5 15,3 0-2-15,5 0-4 16,-3-5 8-16,0 1-7 15,2 0-1-15,1 3 5 16,-6-2-5-16,3 1 0 0,-6-2-1 16,-1 0 1-16,1 0 2 15,1 0-2-15,3 1 0 16,3-2 1-16,-4 1-1 16,1-4 0-16,-3 0 0 15,-1-2 0-15,-3 2 1 16,5 4-1-16,-1 1 0 15,5 0 1-15,3 1 0 16,-1 2-2-16,5 0 1 16,2 0 0-16,0-1-4 0,0 1 4 15,0-5-19 1,0 1-41-16,13 0-76 0,10-6 21 16</inkml:trace>
  <inkml:trace contextRef="#ctx0" brushRef="#br0" timeOffset="177442.26">3843 17419 48 0,'0'0'25'0,"0"0"-24"16,0 0 6-16,0 0 36 15,0 0-6-15,0 0-19 16,0 0-18-16,2 0 0 15,-2 0 1-15,0 0-1 16,2 0 9-16,-2 0 9 16,0 0-5-16,0 0 1 15,3 8-10-15,-1 7 12 16,2 6 8-16,-2 5-5 0,0 7 5 16,-2-1-14-16,6-2-3 15,-4 2 5-15,2 2-7 16,3-3 5-16,-1 6-2 15,-2-5-6-15,1-6 11 16,0 4-9-16,1-2 0 16,-1-1 10-16,-1-5-12 15,3 1 0-15,0 0-2 16,0-5 1-16,-1 2 1 16,-2-6-2-16,3-4 0 15,-5-2 0-15,0-2 0 16,3-2 0-16,0-1-1 0,-1-3 4 15,0 5-5-15,1-1 2 16,1 2 0-16,4-2 6 16,0 4-6-16,3-2 0 15,4 3 0-15,1 0 0 16,5 3 9-16,2-2-9 16,9 6 0-16,1-6 4 15,4 1-4-15,3-8 0 16,2 1-2-16,-1 4 5 15,-1-8 0-15,1 6-3 16,-4 2 0-16,3 0 3 16,-1 2-3-16,1-2 0 15,2-2 0-15,4 3 0 0,1-9 2 16,4 0-2-16,-2 0-4 16,3 0 4-16,-1 0 5 15,3 0-4-15,0-5-1 16,-1 1 1-16,-1 4-1 15,-5 0 0 1,-4 0 0-16,-6 0 0 0,-1 0 0 16,-2 0 0-16,-1 0 0 15,2 0 0-15,0-2 0 16,1 2 0-16,2-4 0 16,1 4 0-16,-2 0 1 15,1 0-2-15,-4 4 1 16,-5 7 0-16,0-1-1 15,0-3 1-15,0-7 0 0,1 4 1 16,4-4 0-16,2 0-1 16,6 0 0-16,5-4 0 15,7-10 1-15,2 2-1 16,-3 6 0-16,1 2 0 16,-4 4 0-16,-6 0-1 15,1 0 1-15,-5 0 0 16,1 0 1-16,1 0-1 15,1-4 0-15,-1-10 0 16,4 7 0-16,-2-8-1 16,-2 7 1-16,3 5 0 15,3-4 1-15,-6 7-1 16,3 0 0-16,-3-4 0 0,-4 4 0 16,-1-5 0-16,-2 3 0 15,-1-1 0-15,-1 0 1 16,1-2-1-16,1 1 0 15,2 0 0-15,-1-2 0 16,1 6 0-16,2 0 0 16,-1 0 0-16,-4 0 1 15,-3 0-1-15,-4 0 0 16,0 0-1-16,0 0 1 16,2 0 0-16,3 0 0 15,-5 0 0-15,2 0 1 0,-4 0-1 16,2 0 0-16,2 0 0 15,2 0 0-15,0-4 0 16,3 0 0-16,-3-2 1 16,-2 2-2-16,1-1 1 15,-10 3 0-15,-4-7-1 16,-5 3 2-16,-4 2-1 16,-5-4 0-16,2 8 1 15,-6-2 5-15,0 2-6 16,0 0 0-16,0 0 3 15,0-4-3-15,4-5 0 16,2 1 1-16,1-5 1 16,1-5 1-16,0 0-3 15,-6-4 0-15,0-5 3 0,-2-5-2 16,0 5-1-16,0-3 0 16,-12 1 1-16,2-1 1 15,1 3-2-15,5 0 0 16,4-3 1-1,0-2-1-15,0 2-3 0,0 2 3 16,0-4 0-16,0-3 0 16,0 4 0-16,0 0 0 15,0-1 3-15,0 2-3 16,0 6 0-16,0 3 0 16,0 2 1-16,0 7 9 15,0 6 6-15,-8-1-8 16,2 2 1-16,-3 5-1 15,-2-4-1-15,0 2-3 16,0 2-4-16,-5-4 7 0,1 0-7 16,-4 0 4-16,4 0-1 15,-1-2 0-15,-1 2-3 16,-1-1 0-16,-5 5-1 16,0 0-1-16,-10 0 0 15,0 0 2-15,-5 0 2 16,-1 0 1-16,1 0-3 15,-5 0 0-15,3 0 1 16,-4 0 0-16,-1 0-1 16,-1 0 0-16,-2 0 3 15,-1 0-2-15,3 0 0 16,-6 0-1-16,4 0 0 16,-4 5 2-16,1-1-2 0,0 2 0 15,4-2 2-15,5-4-1 16,11 0 3-16,8 0 7 15,3 0-6-15,7 0 10 16,-3 0-15-16,0 0 0 16,0 0 9-16,-5 0-8 15,-6 0-1-15,-4 0 0 16,-7 0 0-16,-5 0 2 16,-5 4-2-16,-6 4 0 15,0-2 1-15,1 1 0 16,0-2-1-16,1-1 0 15,-2-2 0-15,4-2 5 16,-2 4-5-16,1-4 0 16,7 0 14-16,-2 4-5 0,2 0-7 15,7-4-2-15,-4 10 1 16,3-6-1-16,3 1 0 16,1-2 0-16,3-3 0 15,-2 4 0-15,2-3 0 16,-5 4 0-16,3-5 0 15,-4 4 1-15,4-4-1 16,2 0 0-16,0 4 0 0,2-4 1 16,3 0-1-1,1 0 0-15,3 0 0 0,-1 0 1 16,1 0-1-16,2 0 0 16,-3 0 1-16,-3 0-1 15,-3 0 0-15,-5 0 0 16,1 0 0-16,-3 0 1 15,1 0-1-15,2-4 0 16,4 4 0-16,2 0 0 16,4 0 0-16,6 0 0 15,1-4 0-15,3 4 1 16,1-5-1-16,1 5 0 16,-2-1 4-16,-3-3-1 15,-4 1-1-15,-2-2-2 16,-5 5 0-16,3-4-2 15,1 4 2-15,4 0 0 16,1-4 2-16,5 4-2 0,-1-2 0 16,1 2 0-16,-3-4 0 15,-2 4 0-15,-4-4 0 16,4 0 0-16,-4 4 1 16,2-4-1-16,-3 4 0 15,-1 0-1-15,4 0 1 16,0 0-2-16,4 0 2 15,3 0 0-15,2 0 2 0,0 0-2 16,-1 0 0 0,1 0 0-16,3 0 0 15,-2 0 0-15,-1 0 0 16,1 0 0-16,-4 0 2 0,1 0-2 16,-1 0 0-16,1 0 0 15,-3 0 0-15,1 0 2 16,-4 0-2-16,0 0 0 15,-3 0 2-15,-5 4-2 16,-7 10 0-16,3 2-1 16,2-2 1-16,0 0-1 15,9-1 1-15,5-7 0 16,3-3 1-16,7 1-1 16,3-4 1-16,-2 0-1 15,4 4 0-15,-2-4 1 0,2 0-1 16,0 0 0-16,-2 0 1 15,2 0-1-15,0 0 0 16,0 0 0-16,0 0 0 16,0 0-2-16,0 0 2 15,0 0 0-15,0 0 1 16,0 0-1-16,0 0 1 16,-2 0-1-16,-3 0 0 15,3 0-1-15,-2 0 1 16,1 0 0-16,0 0 0 15,1 0 1-15,0 0-2 16,0 0 1-16,2 0 0 16,-2 0 1-16,0 0-1 15,-3 0 0-15,-3 0 0 16,-4 0 0-16,-3 0 1 0,-6 0-1 16,1 0 0-16,3 0-1 15,3 0 1-15,3 0 0 16,3 0 0-16,3 0 0 15,3 0 0-15,-3 0 0 16,3 0 0-16,-3 0 0 16,3 0 0-16,-2 0 0 15,-1 0 0-15,3 0 0 16,-2 0 0-16,2 0 0 16,-3 0 0-16,0 0-7 15,-1 0-1-15,-1 0-16 16,1 0-12-16,1 6-8 15,2-6-5-15,3 0-8 0,0 4 10 16,0 0-14-16,0-4-4 16,0 4 10-16,0-4-149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08:57:23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15828 10757 359 0,'0'0'4'15,"0"0"9"-15,0 0-1 16,0 0 6-16,0 0 10 16,0 0-2-16,0 0 9 15,0 0-35-15,0 0 0 16,-38-11 0-16,31 43 0 16,0 12 12-16,-6 8-6 0,-3 2-5 15,1-1 8 1,3-6-9-16,4-2 0 0,3-7 2 15,3-6-2 1,2-10 0-16,0-8 0 0,0-8 0 16,0-6-3-16,0 0 3 15,0 0 0-15,0-20 1 16,0-17 15-16,0-10-14 16,0-13-2-16,0-4 0 15,0-4-8-15,0-3 8 16,5 4-11-16,-1 8 4 15,2 11 3-15,0 13 3 16,-2 18-6-16,0 12 7 16,-2 5-8-16,1 9-1 0,3 19-6 15,0 10 15 1,4 6 4-16,3 1 0 0,3 4-4 16,4-5 0-16,2-6 1 15,1-3-1-15,-1-8 0 16,-2-4-1-16,2-9 2 15,-5-6-2-15,2-8-3 16,-3 0 4-16,-3-2 7 16,0-21-7-16,-2-10-1 15,0-9 0-15,1-4-12 16,-6-1 8-16,-3 7-9 16,-1 6 9-16,-2 11-4 15,0 10 0-15,0 11 7 0,0 2 1 16,0 6-15-16,0 22 16 15,0 14 4-15,0 8 0 16,0 2 27-16,0-4-26 16,0-4 0-16,0-5-1 15,0-4-3-15,0-4 1 16,6-6-2-16,5-4-11 16,3-7-9-16,-1-7-25 15,1-5-55-15,3-2-70 16</inkml:trace>
  <inkml:trace contextRef="#ctx0" brushRef="#br0" timeOffset="383.4">16287 10962 355 0,'0'0'31'16,"0"0"-19"-16,0 0-11 15,0 0 8-15,0 0 12 16,0 0-20-16,27-98 1 16,-10 62 2-16,3-5-4 15,-1-2 1-15,0 2-1 16,-5 6 0-16,-1 9 0 16,-7 10 0-16,-4 8 0 15,1 8-3-15,-3 0 1 0,0 0 1 16,0 6-13-16,0 12 14 15,0 6 16-15,0 4-12 16,2 6 9-16,1 2 0 16,-3 4-5-16,2 0 4 15,-2-2-12-15,0-3 0 16,2-2 3-16,0-2-3 16,3-5-3-16,1-2 0 15,1-4-28-15,2-7-7 16,-2-4-53-16,1-4-28 15</inkml:trace>
  <inkml:trace contextRef="#ctx0" brushRef="#br0" timeOffset="733.45">16935 10884 341 0,'0'0'38'0,"0"0"-26"16,0 0-12-16,0 0 0 0,0 0 14 16,0 0 5-1,114 3 4-15,-59-3-20 0,7 0 2 16,8 0 9-16,3 0-12 15,-2-9-2-15,-3 1 1 16,-9 0 0-16,-5-3-1 16,-7 3 0-16,-7-5 0 15,-9 3-7-15,-6 0-10 16,-12 1-15-16,-4 4 2 16,-6-1-19-16,-1-2-23 15,-2 4-106-15</inkml:trace>
  <inkml:trace contextRef="#ctx0" brushRef="#br0" timeOffset="1079.91">17619 10582 272 0,'0'0'47'0,"0"0"-16"16,0 0-25-16,0 0 1 15,0 0-7-15,0 0 0 16,0 30 11-16,20-2-5 16,2 1-6-16,3 1 28 15,-3-5-25-15,-1 1 3 16,-6-2 4-16,-1-2-7 16,-8-2 4-16,-2 1-6 0,-4 0 8 15,0-1 21-15,0 2-24 16,-18-1 1-16,-3-5 3 15,-6-3-1-15,4-5 7 16,5-4-11-16,7-4-5 16,3 0 10-16,3 0-10 15,5 0-11-15,0 0-50 16,5-5-97-16</inkml:trace>
  <inkml:trace contextRef="#ctx0" brushRef="#br0" timeOffset="1666.1">18415 10806 425 0,'0'0'41'0,"0"0"-34"16,0 0 1-16,0 0-1 15,31-134-2-15,-4 91 17 16,4 1-22-16,0 1 0 16,0 4 4-16,-4 2-4 15,-10 6 0-15,-7 8 5 16,-4 2-1-16,-6 9 8 15,0 2-12-15,0 6 0 16,0 2 7-16,0 0-7 0,0 0-5 16,3 0 4-16,3 16 1 15,3 8 9-15,2 13 3 16,0 4 2-16,-4 6 19 16,-7 4-26-16,0 4-2 15,0-8 3-15,0-4-6 16,0-9-1-16,0-10-1 15,7-4-16-15,8-4-17 16,-2-12-133-16</inkml:trace>
  <inkml:trace contextRef="#ctx0" brushRef="#br0" timeOffset="2816.22">15992 11658 419 0,'0'0'31'0,"0"0"-6"15,0 0-5-15,0 0-3 16,0 0-15-16,0 0 16 0,-135 168-13 16,106-95-3-16,6-8 5 15,8-10-6-15,8-9-1 16,2-11 0-16,5-12 1 16,0-6-2-16,0-11 1 15,0-5 0-15,0-1-3 16,0 0 6-16,0-11-3 15,10-28 9-15,7-12-6 16,4-16-6-16,-4-4 2 16,-1-4 1-16,-5 11-4 15,-4 9 4-15,0 13-3 16,-7 13 3-16,2 8 0 16,0 13-2-16,-2 4 2 0,4 4-1 15,3 0-5-15,5 14 2 16,3 16 2-16,3 6-1 15,-3 2 6-15,1-1 0 16,-3-1-3-16,3-4 0 16,-7-4 1-16,1-6-1 15,0-4 0-15,-3-5-1 16,-1-8 2-16,-2-2-2 16,-2-3 1-16,-2 0 0 15,3 0-4-15,-1 0 8 16,3 0-4-16,2-7 1 15,-1-13 2-15,5-3-2 0,1-2-1 16,1-1 0 0,3 6-3-16,-8 6 3 0,1 10-3 15,-5 4 1-15,0 0-1 16,2 11 1-16,-2 14-6 16,-2 5 8-16,-2 4 8 15,0 2-8-15,2 3 2 16,-2-2-2-16,3 3 2 15,-1-2-1-15,2 3-1 16,0-8-13-16,6-2-34 16,1-9-29-16,2-8-35 15,5-10-170-15</inkml:trace>
  <inkml:trace contextRef="#ctx0" brushRef="#br0" timeOffset="3216.23">16393 11674 254 0,'0'0'34'0,"0"0"-23"0,0 0-11 15,0 0 0 1,0 0 8-16,0 0 8 0,67-87 1 16,-55 87-12-16,-1 6 2 15,-3 15 16-15,0 9-2 16,-6 7-18-16,-2 0 35 16,0 6-19-16,0-3-6 15,0 2 7-15,-2 0-8 16,-8-6 15-16,1-4-27 15,5-6 1-15,2-8 9 16,2-3-10-16,0-6-1 16,0-2 0-16,9-4-3 15,9-3-1-15,3 0 0 16,12-2-49-16,0-13-44 16</inkml:trace>
  <inkml:trace contextRef="#ctx0" brushRef="#br0" timeOffset="3832.26">17253 11728 358 0,'0'0'23'16,"0"0"-23"-16,0 0 1 15,0 0 13-15,0 0-13 16,0 0 5-16,19-14 4 16,16 14-10-16,7 0 17 15,1 0-2-15,1-2-2 16,-1 1 17-16,-5 1-28 15,-5-3 1-15,3 2-3 16,-5-2 2-16,0-1-2 0,0-3 0 16,-2-3-18-16,2-5-26 15,-4-3-22 1,-2-1-64-16</inkml:trace>
  <inkml:trace contextRef="#ctx0" brushRef="#br0" timeOffset="4116.43">17744 11397 334 0,'0'0'47'0,"0"0"-38"16,0 0-9-16,0 0 0 16,0 0 0-16,0 0 9 0,76 45-1 15,-36-15 12-15,0 1-6 16,-5 10 12-16,-6-2 0 15,-6-2-13-15,-7 5 6 16,-5-8-16-16,-7 3-3 16,-4-3 10-16,0-7-6 15,-7 5 4-15,-17-1-7 16,-3-3 0-16,-2 2-1 16,2-4-60-16,3-3-54 15,-1-12-167-15</inkml:trace>
  <inkml:trace contextRef="#ctx0" brushRef="#br0" timeOffset="7258.89">18502 11696 44 0,'0'0'79'15,"0"0"-60"-15,0 0 23 16,0 0 40-16,0 0-7 15,0 0-35-15,0 0-15 16,-7-32 7-16,14 8-20 16,8 0 13-16,5 1 4 15,-3-2-15-15,-1 4 5 16,-3 7-19-16,-1-3 2 16,-1 2 7-16,1 0-9 0,-1-3 0 15,-1 0 7-15,0 2-6 16,-4 4 6-16,1 2-7 15,-1-2 0-15,1 4 13 16,0-1-13-16,-2 5 0 16,-5 4 0-16,0 0 1 15,2 0-2-15,0 0-6 16,4 3 7-16,3 16-6 16,3 10 8-16,-1 5-2 15,-5 8 5-15,-2 6-2 16,-4 6 16-16,0 2-15 15,0-2-4-15,0-7 23 16,0-9-22-16,0-7-1 16,0-4 7-16,0-5-7 0,0-4 4 15,0-5-4-15,0-2 0 16,0-1 0-16,0-2 0 16,0 4-6-16,0 2 1 15,0 6-21-15,-4 6-59 16,-13-8-135-16</inkml:trace>
  <inkml:trace contextRef="#ctx0" brushRef="#br0" timeOffset="8249.43">15865 12809 350 0,'0'0'14'15,"0"0"-7"-15,0 0 26 16,0 0-22-16,0 0 23 15,0 0-7-15,-24-31-25 16,19 40 0-16,1 23-2 16,-7 17 0-16,-3 9 9 15,-1 5-9-15,-3 0 0 16,5-3 3-16,1-8-2 16,4-16-1-16,6-14 0 15,2-10 0-15,0-12-6 16,0 0 5-16,0 0-6 15,0-4 7-15,10-22 7 16,6-12 4-16,5-12-11 16,-2-8 0-16,-1 0-7 0,-2-5 7 15,-5 2-13 1,0-1-1-16,-2 6 3 0,2 12 6 16,0 11-8-16,-2 16 13 15,-2 12-5-15,0 5 5 16,-1 0-5-16,1 7 3 15,1 16 1-15,6 7 1 16,-1 7 0-16,1 0 0 16,-1 3 6-16,-1-1-6 15,3-8 0-15,-1-2 2 16,1-8-1-16,-2-6-1 16,1-7 0-16,-1-6 0 15,-1-2-1-15,3 0 8 0,3-25-7 16,1-5 7-1,2-6-7-15,-7 2 0 0,-1 10-7 16,-5 9 7-16,-3 9-7 16,2 6 7-16,-3 0-15 15,1 0 9-15,1 17 3 16,1 5 2-16,2 3 1 16,0-1 0-16,4 2 3 15,1-1-3-15,3 2-3 16,1-1-79-16</inkml:trace>
  <inkml:trace contextRef="#ctx0" brushRef="#br0" timeOffset="8757.58">16567 12685 492 0,'0'0'0'16,"0"0"0"-16,0 0 5 15,0 0-5-15,0 0 4 16,0 0-4-16,90-63 0 16,-51 62-1-16,-1 1 1 15,-7 0-3-15,-4 0 1 0,-11 4-1 16,-7 12 2-16,-5 7-8 15,-4 4 9-15,-2 1 16 16,-20 6-16-16,-8-2 0 16,9-6 4-16,3-5-4 15,9-14 0-15,9-3 0 16,0-4-11-16,0 0 7 16,7 0-3-16,13 0 7 15,7 0 6-15,-3 0-5 16,2 3 0-16,-1 4-1 15,-5 8 0-15,-2 0-9 16,-4 8 9-16,-8-3-2 16,-2 1 0-16,-4 2 4 0,0-3 10 15,0 2-12-15,-15-4 0 16,-3-1 22-16,-2 2-21 16,-2-2-1-16,0-4 2 15,8-5-2-15,7-2-7 16,7-4-81-16,0-2-87 15</inkml:trace>
  <inkml:trace contextRef="#ctx0" brushRef="#br0" timeOffset="9016.12">17417 12836 254 0,'0'0'196'15,"0"0"-196"-15,0 0-18 16,0 0 18-16,0 0 15 16,131-21 27-16,-80 14-36 15,2-4-3-15,1 1 3 16,-2 1-6-16,-6-3 0 16,-4 2 0-16,-6-3-4 15,-4 3-16-15,-13-2-44 16,-7-1 1-16,-6-2-10 15,-4-1-75-15</inkml:trace>
  <inkml:trace contextRef="#ctx0" brushRef="#br0" timeOffset="9265.7">17866 12551 211 0,'0'0'124'0,"0"0"-100"16,0 0-20-16,0 0-3 15,0 0-1-15,0 0 0 16,23 20 8-16,19-2 6 15,1 4-10-15,-3 4 0 16,-5 1 0-16,-6-2 22 16,-9 1-26-16,-9-4 5 15,-9 2 13-15,-2-2-12 16,0 3 18-16,-15-4-14 16,-5-4-9-16,2-4-1 0,3-4 0 15,1-5-20 1,7-3-31-16,3 2-32 0,4-3-42 15</inkml:trace>
  <inkml:trace contextRef="#ctx0" brushRef="#br0" timeOffset="10102.2">18695 12631 375 0,'0'0'47'15,"0"0"-29"-15,0 0-10 16,0 0-8-16,0 0 0 16,-129 72 23-16,111-36-13 15,7 4-1-15,11 2 7 16,0 2-9-16,0 0 15 15,25-1-17-15,2-6-4 16,4-6 6-16,2-7-7 16,1-8 0-16,-3-6-1 15,2-8 4-15,-2-2-8 16,5 0 11-16,-3-25-6 16,3-8 13-16,-1-7-13 0,-6-6 0 15,-2 0 0 1,-4-7 1-16,-8 2-2 0,-8-2 1 15,-5 5 0-15,-2 4 1 16,-2 8-1-16,-18 4 0 16,-5 6 5-16,-4 9-2 15,0 6 3-15,-4 8-6 16,-5 3-3-16,0 0-5 16,-3 23-51-16,0 3-68 15</inkml:trace>
  <inkml:trace contextRef="#ctx0" brushRef="#br0" timeOffset="11766">19299 10303 182 0,'0'0'31'0,"0"0"14"15,0 0-12-15,0 0 11 16,0 0-4-16,0 0-11 15,-38-60 13-15,38 57-21 16,0 1-9-16,0 2 7 0,0 0-19 16,0 13-8-16,0 20 8 15,0 17 10-15,0 11 8 16,5 13-18-16,12 7 0 16,-1-2 11-16,2 4-11 15,0-5 2-15,4 0-2 16,2-2 2-16,7-3 1 15,3-6-3-15,2-4 0 16,-3-9-1-16,1-12 1 16,-5-7 0-16,-2-12-9 15,-6-10 3-15,-9-8 2 16,-8-3-6-16,-4-2 8 0,0-3 2 16,0-23 2-1,0-9-2-15,-16-3-5 16,-1 4 5-16,-1 4-4 0,3 7 4 15,3 13 0-15,3 6-6 16,5 4 6-16,-2 0-1 16,-4 23-1-16,1 18 2 15,-4 18 2-15,4 12-2 16,0 13 0-16,0 16 13 16,3 16-10-16,6 12 7 15,0 8 0-15,0 7-10 16,11 4 15-16,2-3-15 15,-2-6 0-15,-4-14 12 16,-5-11-9-16,-2-11-3 16,0-17 0-16,2-16 1 0,5-14 0 15,-1-17-1 1,6-12 0-16,-3-8-1 0,-1-7 1 16,0-9-6-16,-4-2 6 15,0 0-25-15,3 0-1 16,1-2-55-16,4-19-57 15</inkml:trace>
  <inkml:trace contextRef="#ctx0" brushRef="#br0" timeOffset="13311.62">19958 10906 74 0,'0'0'8'15,"0"0"-5"-15,0 0-3 16,0 0 1-16,0 0 19 0,0 0 7 16,0 0 24-1,0 0 22-15,0-2-23 0,0 2-9 16,0 0-18-16,0 0-18 15,0 0 5-15,0 4-10 16,0 27 0-16,0 20 6 16,0 18 15-16,-2 19-1 15,-18 12-1-15,-7 6-16 16,-1 0 10-16,-1-7-13 16,6-11 0-16,5-13 3 15,5-20-3-15,1-15 0 16,6-13 0-16,0-15 2 15,6-8 3-15,0-4-4 16,0 0-1-16,0 0 22 0,0-25-6 16,0-16-1-1,0-19-15-15,8-11 1 0,2-11 2 16,-2-5-3-16,-1-10-8 16,-1 1 8-16,-3-1-9 15,0 9 8-15,-1 14 1 16,0 9 0-16,2 11-1 15,3 10 1-15,-1 6 0 16,1 12 1-16,0 12-1 16,-5 7-4-16,0 7 3 15,3 0-6-15,3 25 2 16,4 19-3-16,1 20 8 16,-2 14 9-16,1 5-2 0,1-1-4 15,1-10-3 1,-2-16 2-16,1-14 3 0,3-13-5 15,-7-14 0 1,1-4 10-16,-8-8-9 0,0-3 0 16,2 0-1-16,-1 0 2 15,5-15 23-15,8-20-18 16,4-15-3-16,7-10-1 16,-1-6-3-16,1 0 0 15,2 5-1-15,-4 11 1 16,-8 17 0-16,-5 15 0 15,-8 14-2-15,-2 4-2 0,-2 7 0 16,5 28-2 0,-5 10 2-16,2 11 8 0,-2 7 10 15,2-1-11-15,0-1-3 16,3-4 16-16,-3-4-10 16,3-9-1-16,-5-8-5 15,4-8 4-15,1-4-1 16,-1-6-3-16,2-2 0 15,-1-6-6-15,0 0 4 16,-1-2-21-16,-1-4-13 16,1 0-58-16,2 0-6 15,3-4-117-15</inkml:trace>
  <inkml:trace contextRef="#ctx0" brushRef="#br0" timeOffset="13667.04">20756 11081 432 0,'0'0'37'0,"0"0"-34"16,0 0-3-16,0 0 0 16,0 0 4-16,0 0 4 15,152-26-8-15,-110 22 0 16,3 0 2-16,-7 1-2 15,-5 3-6-15,-8 0-42 16,-6 0-33-16,-9 0-58 16</inkml:trace>
  <inkml:trace contextRef="#ctx0" brushRef="#br0" timeOffset="13866.16">20823 11281 357 0,'0'0'48'0,"0"0"-48"16,0 0 0-16,0 0 6 15,0 0-1-15,0 0-2 16,38 26-3-16,-2-26 0 16,6 0-3-16,4 0-17 15,6-6-101-15</inkml:trace>
  <inkml:trace contextRef="#ctx0" brushRef="#br0" timeOffset="14301.19">21525 11128 309 0,'0'0'12'0,"0"0"-10"16,0 0 26-16,67-111 2 15,-59 76 11-15,0 2-4 16,-6-2-33-16,0-3 34 16,-2 2-28-16,0 8 4 15,0 5 3-15,0 6-4 0,0 11 0 16,0 2-13-16,0 4 6 15,0 0 0-15,0 0-6 16,0 0-1-16,4 4 0 16,3 20 1-16,7 10 0 15,-1 6 16-15,-3 13-13 16,2 1 25-16,-5 1-17 16,-5 6-8-16,-2-7 18 15,0 2-15-15,0-4 1 16,0-8-7-16,0-1 1 15,4-10-1-15,0-2 0 16,3-3-7-16,-2 0-15 0,0 2-49 16,-5-10-157-1</inkml:trace>
  <inkml:trace contextRef="#ctx0" brushRef="#br0" timeOffset="114601.59">1942 15913 301 0,'0'0'36'16,"0"0"-15"-16,0 0-21 16,0 0 0-16,0 0 2 15,0 0 2-15,0 0-1 16,0 0-3-16,-31 83 0 0,29-43 1 15,2 3-1-15,0-2 0 16,0 3 4-16,0 0 3 16,-2 2 8-16,0 2-11 15,-3-3-3-15,1-5 7 16,-1-9-8-16,0-8 0 16,3-9 1-16,0-10 2 15,0-4 6-15,2 0 17 16,-2-4-13-16,-5-22 10 15,-2-15-23-15,-2-13 0 16,2-7 4-16,3-8 1 16,4 1-3-16,2 6-2 0,0-4-4 15,0 7-5 1,6 6 9-16,11 5-4 0,4 6 0 16,-1 13 4-16,-5 13-1 15,-1 9 1-15,-5 7-9 16,-1 0 9-16,1 12-21 15,3 26 21-15,-4 13 0 16,-1 7 4-16,-7 15 1 16,0-5-5-16,-4-6 0 15,-9-5 1-15,1-20-1 16,3-7 0-16,5-3-1 16,2-6 2-16,2-3 0 0,0 0-1 15,0 1 0 1,0-6 0-16,0 5 0 0,11-5-2 15,5-3 2-15,-1-2 0 16,1-4-3-16,-1-2 3 16,3 2-1-16,-1-4-4 15,2 0 4-15,-1 0 1 16,1 0 0-16,-3 0-35 16,0 0-11-16,-5-4-60 15</inkml:trace>
  <inkml:trace contextRef="#ctx0" brushRef="#br0" timeOffset="115014.39">2229 16087 295 0,'0'0'85'0,"0"0"-84"16,0 0 1-16,-8 117-4 15,8-69 4-15,11 6-2 16,0-4 0-16,0-5 0 16,-2-13 0-16,-2-14 0 15,-5-10 0-15,0-8 0 16,-2 0 0-16,0 0 19 16,0-28 37-16,0-12-48 15,-20-8-8-15,-2-2 3 0,-2 1 1 16,-3-3-4-1,9 6 2-15,3-4-6 0,5 6 4 16,10 0 0-16,0 4-3 16,0-5 3-16,20 5-3 15,3 9 3-15,6-2 0 16,-2 7 1-16,2 4-1 16,-3 7 0-16,-4 4-6 15,-1 11 5-15,-6 0-60 16,-6 4-14-16,-6 22-47 15</inkml:trace>
  <inkml:trace contextRef="#ctx0" brushRef="#br0" timeOffset="115194.53">2169 16146 285 0,'0'0'14'15,"0"0"-14"-15,0 0-1 16,0 0-5-16,0 0 8 16,0 0-2-16,139-10 0 15,-90-14-3-15,2-4-105 16</inkml:trace>
  <inkml:trace contextRef="#ctx0" brushRef="#br0" timeOffset="130270.18">1876 15848 317 0,'0'0'3'0,"0"0"12"16,0 0-15-16,0 0-5 15,0 0-10-15,0 0 7 16,0 0 7-16,-29 4 0 16,47-23 1-16,-3 7 17 15,-2 6-17-15,1 2-2 16,-3-1-2-16,-5 5-63 15,-3 0-47-15</inkml:trace>
  <inkml:trace contextRef="#ctx0" brushRef="#br0" timeOffset="130913.3">1876 15848 167 0,'20'-15'20'16,"-20"7"-6"-16,0-11-3 15,2 6-3-15,0-3 38 16,-2 5-2-16,2 4-11 15,-2 4-24-15,0 3 3 16,0 0 13-16,0 10-22 16,-2 17 3-16,-12 13 25 0,-5 19-21 15,-6 7 2 1,-4 6-12-16,5-6 1 16,-1-8 9-16,8-12-10 15,5-16 0-15,5-16 5 0,7-10-4 16,0-4-1-16,16-4-6 15,22-32 6-15,16-22 5 16,15-22 3-16,6-17-1 16,3 3-2-16,-7 13-5 15,-10 14 1-15,-19 35-1 16,-20 18-8-16,-18 14 7 16,-4 36-26-16,-29 36 27 15,-21 31 16-15,-20 19-12 16,-5 6 2-16,8-12-6 15,9-22 0-15,18-27 17 16,18-28-12-16,13-20-2 16,9-19-3-16,0 0 0 15,24 0-6-15,12-14 4 16,10-24 2-16,10-17 11 0,7-8-6 16,3-4-4-16,3 2 0 15,-1 17 0-15,-11 13-1 16,-16 18 0-16,-17 14-14 15,-17 3 14-15,-7 11-17 16,0 22 17-16,-12 7 8 16,-5 4-4-16,-6-4-1 15,3 0-3-15,3 0 0 16,3-3 7-16,3 7-7 16,7-8 0-16,4-10-1 0,0-4 3 15,4-12-4-15,21-10-5 16,10 0-14-16,7-26 10 15,8-10-58-15,1-13-15 16,7-1-83-16</inkml:trace>
  <inkml:trace contextRef="#ctx0" brushRef="#br0" timeOffset="131747.38">3565 15571 455 0,'0'0'73'15,"0"0"-72"1,0 0 0-16,0 0-2 0,-27 164 2 16,25-88 0-16,-3 5-1 15,1 3 0-15,-3 2 9 16,-4-6-9-16,-2-10 0 15,-1-6-1-15,-1-19 4 16,5-15-3-16,2-16 0 16,5-11 0-16,1-3 9 15,-2-20-9-15,-6-26-12 16,2-22 1-16,-5-20 11 16,-3-6 0-16,1-9 0 15,-2 9 0-15,5 14 0 16,-2 9 2-16,3 18-2 15,2 20 0-15,4 16 0 16,1 13-2-16,4 4 2 16,0 0-13-16,0 4 8 15,0 28 2-15,20 12 3 0,7 14 2 16,2 13 3-16,2 0-3 16,0-2-2-16,0-11 0 15,-2-10 1-15,-2-13-1 16,-3-8 0-16,-6-12-1 15,-5-10 3-15,-3-5-6 16,-6 0 0-16,-2-14 4 16,5-30 3-16,-1-16 6 15,4-16-7-15,1-3-2 16,-3 11 2-16,2 12 0 16,-1 18-2-16,-5 16 0 15,0 13-2-15,-2 9 2 16,3 0-14-16,6 15 5 0,4 14 9 15,4 15 14-15,1 15-11 16,-3 1 2-16,-1 7 13 16,0-1-16-16,-3 0 3 15,0-9-3-15,-2 2 1 16,1-15-1-16,-1-2-2 16,0-12 0-16,2-2-4 15,5-1-18-15,0-9-97 16,-2-18-144-16</inkml:trace>
  <inkml:trace contextRef="#ctx0" brushRef="#br0" timeOffset="134786.89">3291 17392 350 0,'0'0'3'15,"0"0"22"-15,-117-13-25 16,80 13 0-16,-1 0 5 0,-1 0 19 15,2 0 22 1,6 0-37-16,-1 14-3 0,3 8-6 16,0 8 0-16,0 6 0 15,0 13 0-15,2 5 1 16,-1 14 5-16,-1 3-6 16,5 8 0-1,-1-2 18-15,7 3-16 0,7-4 1 16,7 4 3-16,4 7-5 15,0 0 5-15,24 4-6 16,8-7 0-16,7-4 2 16,11-7-2-16,0-7 0 15,8-4 0-15,5-8 1 16,-5-5 0-16,4-10-1 0,3-7 0 16,-1-6-4-1,8-4 4-15,1-8 0 0,0-3-1 16,8-8 5-16,-6-3-4 15,4 0 0-15,-6-22-3 16,-3-3-5-16,-4-11 9 16,-3-7-2-16,-1-5-1 15,-2-11-4-15,-2-2 6 16,-3-12 0-16,-3 1 5 16,-5-5-10-16,-5 0 5 15,-4-3 0-15,-3 3-4 16,-4 1 4-16,1 5-5 15,-5 8 5-15,-5 5 0 16,-2 8-4-16,-4 2 4 16,-7-1-2-16,-9 3 2 15,0-2 0-15,0 2 0 16,-5-2 0-16,-10-1 0 0,-3 4 1 16,-4 1-1-16,-3 3 0 15,1 1-1-15,-1 9 7 16,-2 0 8-16,-2 3-14 15,-2 6 2-15,0 0-1 16,-7 4 6-16,5 1-8 16,-9-2 2-16,1 2-1 15,-1 4 16-15,-5 3-16 0,7-2 2 16,-2 2 2 0,4-2-3-16,2 2-1 15,-2 1 6-15,-2 5-2 16,-3 3-1-16,1 1-3 0,0 0 0 15,5 0-1-15,-2 0 3 16,1 10-2-16,1-1 0 16,-1 3 3-16,2 3-2 15,4-3-1-15,1-2 0 16,5-3 0-16,4 4 0 16,-1-3 0-16,3-2 0 15,5 6 1-15,-1-2-8 16,3 2 3-16,0 2-1 15,-1 0 0-15,5 4-14 16,-2 4-130-16,-9-5-189 16</inkml:trace>
  <inkml:trace contextRef="#ctx0" brushRef="#br0" timeOffset="135797.5">3459 17543 306 0,'0'0'30'0,"0"0"-29"16,0 0 18-16,0 0-5 15,0 0 13-15,0 0-24 16,-129-7 2-16,105 25-5 16,-3 12 0-16,3 2 0 15,1 2 1-15,3 2 0 16,5 4 3-16,5 1-4 15,4 0 2-15,6 3 2 0,0-4-4 16,0 1 0-16,9-1 0 16,11-4 0-1,7 0 0-15,2-6 0 0,2-7 0 16,2-2 2-16,1-7-2 16,-1-4 0-16,0-10 1 15,4 0 0-15,-2 0-2 16,-1-20 0-16,-1-14 1 15,-4-1 12-15,-4-10-6 16,-8-2-5-16,-3-1 8 16,-3-5-8-16,-5 4 1 15,-4-1-2-15,-2 11 1 16,0-3 5-16,-21 13-3 0,-8 1 0 16,-8 6 10-16,2 7-7 15,1 4-6-15,3 7 1 16,2 4 6-16,4 0-14 15,4 4 2-15,5 18-21 16,5 4-9-16,7 0-34 16,4-2-47-16</inkml:trace>
  <inkml:trace contextRef="#ctx0" brushRef="#br0" timeOffset="136283.82">3615 17642 100 0,'0'0'359'0,"0"0"-347"16,0 0-12-16,0 0-12 15,0 0 11-15,-33-103 1 16,37 63 20-16,19-4-20 15,4-2 0-15,2-2 1 16,2-7 0-16,4 3-1 16,1-5 0-16,5 2 0 15,1 1-1-15,0 0 1 0,3 6 0 16,3-2 1-16,4 6-1 16,8 4 2-1,4-4-2-15,11 4 0 16,2-5-2-16,1-1 2 0,2 2 0 15,1-2-1-15,0 2 3 16,0 7-4-16,0-1 2 16,-4 7 0-16,-3-1 0 15,-7 1 0-15,-3 4 0 16,-8 4 1-16,-7 1 0 16,-8 8-1-16,-8 2 0 15,-12 3 0-15,-7 4-2 16,-7 1 2-16,-7 4-22 15,0-4-5-15,0 0-3 16,-11 2-81-16,-14-2-24 0</inkml:trace>
  <inkml:trace contextRef="#ctx0" brushRef="#br0" timeOffset="136581.38">4984 16240 249 0,'0'0'29'16,"0"0"-19"-16,0 0-10 15,0 0 6-15,0 0 2 16,0 0-1-16,42-26-6 16,-15 24 20-16,6 2-16 15,0 0-4-15,3 0 10 16,-3 0-8-16,-4 0 5 0,-6 0-8 16,-5 6 0-16,-5 2 13 15,-7-3-10-15,-3 8 5 16,-3-3 14-16,0 12 9 15,-16 0 2-15,-10 9-33 16,-8 1 2-16,1-5-2 16,6 3 0-16,2-7-18 15,10-2-53-15,6-2-30 16,6-9-156-16</inkml:trace>
  <inkml:trace contextRef="#ctx0" brushRef="#br0" timeOffset="136907.22">5770 15716 456 0,'0'0'27'16,"0"0"-27"-16,0 0-3 15,0 0 3-15,0 0 0 0,-22 119 0 16,22-62 0 0,0-3 13-16,7-7-13 0,-1-3 0 15,1-7 2 1,0-5 0-16,-5-9-4 0,-2-6 2 15,0-3-33-15,0-1-85 16</inkml:trace>
  <inkml:trace contextRef="#ctx0" brushRef="#br0" timeOffset="137111.23">5468 15833 505 0,'0'0'25'0,"0"0"-25"0,0 0 0 16,0 0 3-16,0 0 0 15,144-77-3-15,-86 62 0 16,2 1-1-16,2-1 1 16,1 8-46-16,-10 3-67 15,-13 4-197-15</inkml:trace>
  <inkml:trace contextRef="#ctx0" brushRef="#br0" timeOffset="137446.16">6096 16008 274 0,'0'0'92'16,"0"0"-88"-16,0 0-8 15,10-103 3-15,2 63 1 16,3-4 1-16,1 4-1 16,-3 2 0-16,3 7 0 15,-3 10 0-15,-6 11 14 16,-1 8-13-16,-6 2 0 16,0 0 13-16,0 8-3 15,0 17 15-15,6 12-8 16,-4 12-6-16,4 1 15 0,1-2-25 15,7-2 3-15,1-2 0 16,7-4-5-16,3-4 1 16,-1-5-1-1,0-8-46-15,-5-8-74 16</inkml:trace>
  <inkml:trace contextRef="#ctx0" brushRef="#br0" timeOffset="138416.79">4175 17726 267 0,'0'0'55'15,"0"0"-31"-15,0 0-19 16,0 0 33-16,0 0-12 16,0 0 0-16,-87-52 8 15,73 52-16-15,1 0-2 16,-3 0-12-16,-1 22-1 15,-6 12-3-15,3 4 0 16,1 11 0-16,5-5 1 0,5 1-1 16,3 4 0-1,6-5-2-15,0 2 4 16,0-8-3-16,6-6 1 0,10-10 0 16,1-4-4-16,6-4 4 15,0-6-1-15,2-4 0 16,4-4 1-16,0 0-7 15,3-8 7-15,3-22 0 16,-4-7 13-16,-4-2-12 16,-4-5-1-16,-9 2 0 15,-6-6 0-15,-3-2 6 0,-5 5-6 16,0 5 0 0,0 9 2-16,-11 0-1 0,-12 9-1 15,-6 8 0-15,0 0-1 16,0 9-5-16,5 5-1 15,2 0-3-15,2 0-32 16,3 11-60-16,7 11-56 16</inkml:trace>
  <inkml:trace contextRef="#ctx0" brushRef="#br0" timeOffset="138522.5">4175 17726 18 0</inkml:trace>
  <inkml:trace contextRef="#ctx0" brushRef="#br0" timeOffset="138814.31">4175 17726 18 0,'53'41'342'0,"-51"-46"-324"0,0 5-16 0,2 0-2 0,0-4 0 0,9-4 0 16,9-2 2-16,16-7-2 16,9-10 0-16,13-1 0 15,7-6 4-15,4-7-3 16,12 6-1-16,4-10 0 15,9 5 0-15,4-6 1 16,2 2-2-16,1 9 1 16,-5 4 0-16,-2 9-1 15,-7 12-2-15,-7 2 3 16,-13 6 5-16,-8 2-5 0,-19 0-1 16,-9 0 1-1,-6 0 2-15,-12 0 3 0,-1 0-5 16,-10 0 0-16,0 0 2 15,-4 0-2-15,3 0 0 16,1 0-4-16,3-16 1 16,0-2-3-16,1 0-65 15,-1-10-225-15</inkml:trace>
  <inkml:trace contextRef="#ctx0" brushRef="#br0" timeOffset="139235.63">5942 16842 295 0,'0'0'62'0,"0"0"-60"15,0 0 2-15,0 0-2 16,8 148 29-16,4-100-14 16,3 2-8-16,-1-5 0 15,1-5-7-15,1-4 1 16,-3-4-3-16,0-6-3 16,-5-8-3-16,-6-4-42 15,-2-7-77-15</inkml:trace>
  <inkml:trace contextRef="#ctx0" brushRef="#br0" timeOffset="139443.24">5721 16964 308 0,'0'0'155'15,"0"0"-118"-15,0 0-37 16,0 0-5-16,0 0 1 15,0 0 4-15,40-35 12 16,10 20-12-16,5-3-6 16,10-4-21-16,0 4-39 15,-1-1-18-15,-4 8-155 16</inkml:trace>
  <inkml:trace contextRef="#ctx0" brushRef="#br0" timeOffset="139797.51">6291 16914 36 0,'0'0'385'15,"0"0"-377"-15,0 0-8 16,0 0-7-16,0 0 5 16,0 0 4-16,41-12-3 15,-19 12 3-15,-4 0-4 16,-3 0-4-16,-5 8 6 15,-2 6 8-15,-1 2-6 0,-1 12-2 16,-6 8 12 0,0 8 0-16,0 6 6 0,-4 3-5 15,-9-3-6-15,1-10 16 16,6-10-22-16,6-8 1 16,0-11 1-16,0-4-1 15,6-3-4-15,12-2 2 16,3-2 0-16,6 0-6 15,-1-6 6-15,8-12-3 16,-1-4-9-16,1-4-66 16,-13 4-50-16</inkml:trace>
  <inkml:trace contextRef="#ctx0" brushRef="#br0" timeOffset="141237.44">3874 17612 120 0,'0'0'125'0,"0"0"-106"15,0 0-1-15,0 0 16 16,0 0-14-16,0 0 10 16,-45-46-26-16,37 42 2 15,-1 0 8-15,-1 0 13 0,0 4 9 16,-1 0-10-16,-3 0-19 16,-3 0 7-16,0 0-12 15,0 0-2-15,-1 0 4 16,-2 0-4-16,0 16 3 15,2-2-3-15,1 8 0 16,3-4-3-16,3 8 3 16,-1-2-1-16,6 6 1 15,1 6 0-15,1 0 5 16,-2 5-5-16,-1-6 0 16,0 5 3-16,2-5-3 15,1-3 0-15,4-4 0 16,0 2 1-16,0-2-1 15,0 6 0-15,11-2 0 16,7-1-3-16,3 0 3 0,0 1 0 16,4-6 0-16,0 3 3 15,-1-8-1-15,-2 0-2 16,-4-5 0-16,5-4-2 16,-2-3 2-16,0 0-1 15,1-9-1-15,-1 0 2 16,0 0 0-16,4 0 0 15,-1-11 0-15,3-14 5 16,0-6-1-16,-1-5-2 16,1 4 2-16,-2 0-2 15,-1 6 2-15,-1 0-4 16,-4 3 0-16,0 0 1 0,0-4-1 16,1 2 0-1,1-7 0-15,-2 0 2 0,-3-6-4 16,-5 1 2-16,-3 1 0 15,-4 7 5-15,-4 0-5 16,0-1 0-16,0 6-1 16,0-2 3-16,-12 4 0 15,-5-4-2-15,-4 2 0 16,-1 2 0-16,-2 0 0 16,2 0 0-16,-3 4-1 15,4 4 2-15,2-3 8 16,1 8-9-16,1 0-2 0,0 4-4 15,-1 1 12 1,1 4-6-16,-3 0 0 16,0 0 0-16,0 4-6 0,2 10 6 15,2 0-1 1,3 4-5-16,2 4-15 0,4 0-14 16,3 0-17-16,4 0-30 15,0 0-83-15</inkml:trace>
  <inkml:trace contextRef="#ctx0" brushRef="#br0" timeOffset="141798.44">4084 17914 300 0,'0'0'23'0,"0"0"-23"15,0 0-22-15,0 0 22 16,0 0 9-16,117 53-5 15,-74-33 5-15,6 5 4 16,0 2-6-16,5 1 13 0,-2 3-8 16,2 0 2-16,2 5 4 15,2-2-15-15,9-2-3 16,4-3 0-16,5-8 2 16,4-4 2-16,-2-11-4 15,1-6 0-15,0 0 5 16,2 0-5-16,1-24 2 15,3-11-1-15,-1-1 6 16,-1-4 1-16,-5 0-8 16,-7 0 0-16,-6 5 0 15,0-2 4-15,-8 7-4 16,-4 8 0-16,-7 2 3 0,-9 8-3 16,-8 2 0-1,-8 1 0-15,-4 6-3 0,-9 3 3 16,6-5-13-16,-3 5-9 15,1-5-7-15,-1 1-13 16,2-1-56 0,1 0-77-16</inkml:trace>
  <inkml:trace contextRef="#ctx0" brushRef="#br0" timeOffset="142100.92">6212 17817 400 0,'0'0'25'15,"0"0"-19"-15,10 148-6 16,9-90 0-16,-2-2 5 16,1-2-4-16,-1 0-1 15,4-2 0-15,-8-10 1 16,-1-5-8-16,-6-16-3 16,-6-4-60-16,0-17-118 0</inkml:trace>
  <inkml:trace contextRef="#ctx0" brushRef="#br0" timeOffset="142324.37">5857 17838 425 0,'0'0'63'15,"0"0"-63"-15,0 0-10 16,0 0 10-16,0 0 5 0,120-71-5 15,-53 48 0 1,5 5 1-16,3 2-1 0,2-2 0 16,-9 0-2-16,-3-4-58 15,-5 7-19-15,-9 2-123 16</inkml:trace>
  <inkml:trace contextRef="#ctx0" brushRef="#br0" timeOffset="142981.47">6532 17758 387 0,'0'0'38'0,"0"0"-17"16,0 0-21-16,0 0-1 15,0 0-3-15,0 0 8 0,31-44-8 16,-2 38 0-16,2-2 4 16,-6 8-1-16,0 0 1 15,-4 0 0-15,-2 0 10 16,-6 23 7-16,-4 8 6 16,-9 5-11-16,0 4-8 15,0-3 10-15,-16-3-14 16,1-6 0-16,3-2 2 15,8-13-1-15,4-8-2 16,0-1-2-16,0 0-9 16,4-4 7-16,15 4-10 15,5-4 2-15,3 2 12 0,1-2 1 16,6 4-1 0,0 9 1-16,-5-5 0 0,0 7-2 15,-5 3 2 1,-4 0 0-16,-5 4 0 0,-7 4 0 15,-8 11 10-15,0 2-7 16,-21 5-2-16,-10 1 19 16,-5-3-19-16,1-12 4 15,2-2 1-15,4-8-6 16,2-6 0-16,6-5-39 16,11-8-71-16,5-1-141 15</inkml:trace>
  <inkml:trace contextRef="#ctx0" brushRef="#br0" timeOffset="145515.03">6762 15865 76 0,'0'0'178'15,"0"0"-143"-15,0 0-23 16,0 0 2-16,0 0-12 16,0 0 2-16,0 0 35 15,-14 0-28-15,14 0 0 16,0 0-1-16,0 0-6 15,11 0 2-15,7 14-6 16,5 3 0-16,4-4 13 16,6 1-9-16,2-6 0 15,7 1 7-15,4-9-6 16,0 0-1-16,1 0-4 16,-5 0 0-16,-6-4 9 15,-7-5-9-15,-9 5-2 0,-7 4-49 16,-6-4-69-16,-7-2-143 15</inkml:trace>
  <inkml:trace contextRef="#ctx0" brushRef="#br0" timeOffset="145831.29">7125 15735 328 0,'0'0'30'15,"0"0"-30"-15,0 0-5 16,0 0-4-16,0 0 9 0,0 0 0 16,87 46 4-16,-52-29 0 15,-2 0 9-15,-1-3-7 16,-8 5 3-16,-3-8 16 16,-6 3-23-16,-3 0 1 15,-4 1 3-15,-3-2-1 16,-5 8 10-16,0-2-1 15,0 12-9-15,-23 1 12 16,-5 4-17-16,-1 2-3 16,2-6 2-16,7-10-30 15,9 0-12-15,9-9-52 0,2-8-105 16</inkml:trace>
  <inkml:trace contextRef="#ctx0" brushRef="#br0" timeOffset="146566.01">7840 15488 359 0,'0'0'20'0,"0"0"-11"15,0 0-9-15,0 0 8 16,0 0 2-16,127-65 15 15,-91 42-25-15,-5 7 0 16,-11 6 1-16,-9 10 0 16,-11 0-2-16,0 0-1 15,0 13 2-15,-27 27 9 16,-12 10-9-16,-9 7 0 0,-2-3 2 16,0-5-2-1,10-7 4-15,2-3-4 0,9-1 0 16,7-1 1-16,4-5-1 15,5-5 0-15,9-14 0 16,4-3 1-16,0-6-1 16,0-4-2-16,0 0 2 15,0 0-13-15,8 0 13 16,10 0 0-16,8 0 0 16,4 0 2-16,1 0 2 15,4 0-4-15,-4-2 3 16,-4 2-1-16,0 0-2 15,-2 0-2-15,0 0 2 0,-4 0 2 16,2 10-2 0,-7 1-6-16,-3 0 6 0,-7-2 1 15,-4 0-1 1,-2 4 0-16,0 5 11 0,-17 4 0 16,-12 10 2-16,-6-1-13 15,-8 0 0-15,-2 1 4 16,8-9-4-16,8-6 0 15,13-11-4-15,11-6 2 16,5 0-17-16,0-2-50 16,27-24-66-16,9-6 82 15,9-12-142-15</inkml:trace>
  <inkml:trace contextRef="#ctx0" brushRef="#br0" timeOffset="146913.39">8379 15665 327 0,'0'0'56'16,"0"0"-51"-16,0 0-5 15,0 0 0-15,11 120 0 16,-1-94 1-16,3-4 1 16,3-7-2-16,1-8 0 15,-1-6 1-15,-1-1 3 16,-3 0-4-16,-1 0 3 15,-1-4 9-15,4-23 17 16,4-13-26-16,-2-8 3 0,-3-4-3 16,-6 4-2-1,-7 12-1-15,0 14 5 0,-5 9 16 16,-15 8-5-16,-9 5-8 16,-4 0-6-16,-6 5 4 15,-3 27-6-15,3 7-13 16,3 1-26-16,11-1-31 15,14-6 11-15,11-11-47 16,0-8-107-16</inkml:trace>
  <inkml:trace contextRef="#ctx0" brushRef="#br0" timeOffset="147217.74">8798 15661 328 0,'0'0'48'0,"0"0"-45"16,0 0-3-16,16 110 0 15,-8-79 0-15,6-4 3 16,1-8-3-16,8-6 0 16,-3-9 1-16,0-4 7 15,-2 0-3-15,0-10 13 16,-3-16 6-16,-4-5-2 15,-4-1-16-15,-7 1-4 16,0 5 6-16,-7 8-8 16,-12 8-5-16,-6 6 1 0,-4 4-20 15,-7 10-6-15,1 19-16 16,-1 9-72-16,5-9-109 16</inkml:trace>
  <inkml:trace contextRef="#ctx0" brushRef="#br0" timeOffset="148031.26">8825 16016 386 0,'0'0'27'16,"0"0"-6"-16,0 0-21 15,0 0 36-15,0 0 8 16,0 0-17-16,-34-124-7 16,34 65 0-16,10-8-18 15,5 0 18-15,-6 1-20 16,-4 7 0-16,-5-3 10 15,0 4-9-15,-16 4-2 16,-16 2-3-16,-5 6 4 16,-5 6-2-16,1 10 2 15,10 7 0-15,11 13-4 16,9 7 10-16,6 3-11 16,5 0 5-16,0 9-2 15,11 20-5-15,23 5 7 0,13 8 0 16,13 4-1-16,7 6 3 15,1 6-2-15,0 6 0 16,-6 11 0-16,-7 7 0 16,-10 10 0-16,-9 2 0 15,-14 1-6-15,-11-11-8 16,-11-12 7-16,0-15 5 16,-8-8 2-16,-17-17 1 15,-4-10-1-15,0-12 0 16,2-6 8-16,0-4-2 15,-4-4 3-15,0-14-9 16,-3-6 1-16,1 2 3 0,6-4-4 16,6 3 0-16,7 2 8 15,5 7-8-15,7 4 0 16,0 3-2-16,2-12 1 16,0-4-5-16,8-2 6 15,19-3 0-15,4-2-1 16,1 2 1-16,1 6-26 15,-2 8-20-15,-2 10-77 16,-6 4-68-16</inkml:trace>
  <inkml:trace contextRef="#ctx0" brushRef="#br0" timeOffset="148730.56">7165 16940 358 0,'0'0'14'15,"0"0"-5"-15,0 0-9 16,0 0 0-16,0 0 0 15,0 0 2-15,5-4-2 0,24 4 13 16,8 10-9-16,5-2 4 16,3-2-8-1,-3-2 0-15,-2-4-1 0,-3 0 1 16,-12 0-9-16,-4-18-10 16,-7 1-71-16,-10-12-43 15</inkml:trace>
  <inkml:trace contextRef="#ctx0" brushRef="#br0" timeOffset="148967.2">7452 16642 341 0,'0'0'59'0,"0"0"-59"0,0 0-14 16,0 0 14-16,0 0 0 16,69 134 0-16,-33-84 0 15,5-2 0-15,-2-4 2 16,-1-8-2-16,-7-9 0 15,-2 0 0-15,-8-5 1 16,-11 0 0-16,-5 0-1 16,-5 1 0-16,0 0 30 15,-22 8-30-15,-5-9-1 16,-2-4-10-16,2-4-41 16,5-14-95-16</inkml:trace>
  <inkml:trace contextRef="#ctx0" brushRef="#br0" timeOffset="149464.9">8096 16611 400 0,'0'0'62'15,"0"0"-62"-15,0 0-47 16,0 0 44-16,0 0 3 15,0 0 0-15,13 0 0 16,-8-5 0-16,-2 4-6 16,-3-6 6-16,0 2 0 15,-10 5-10-15,-11 0-20 16,-11 0 10-16,-6 26-5 0,0 10 7 16,-4 1 18-16,4 2 4 15,4 2-4-15,13 3 10 16,7-8 17-16,14-4-13 15,0-6-1-15,8-7-13 16,21-6 0-16,3-1-4 16,4-6 5-16,4-2-1 15,2-4 6-15,3 0-1 16,-5 0 2-16,-7 4-7 16,-4 1 4-16,-13 2 12 15,-5 3-15-15,-7-2 2 16,-4-2 11-16,0 10-6 15,0 2 17-15,-13 11-20 16,-11-4-4-16,-1 3 7 16,4-6-8-16,6-8-3 0,9-5-12 15,6-6-30-15,0-3-20 16,0-3-37-16,13-25-110 16</inkml:trace>
  <inkml:trace contextRef="#ctx0" brushRef="#br0" timeOffset="149764.79">8388 16830 244 0,'0'0'79'0,"0"0"-79"15,0 0 1-15,0 0 5 0,0 0 9 16,22 128 7 0,-8-92 10-16,1-7-29 0,4-8-3 15,-4-9 6-15,-1-10 0 16,-4-2-5-16,-3 0-1 15,-1 0 0-15,0-14 33 16,-6-18-11-16,0-7 1 16,0-5-10-16,0 2-13 15,-10 11 7-15,-9 1-7 16,-2 12 0-16,1 3 4 16,5 6-4-16,1 9 0 15,5-4 0-15,3 4-34 16,1 0-28-16,3 18-18 15,2 0-36-15</inkml:trace>
  <inkml:trace contextRef="#ctx0" brushRef="#br0" timeOffset="150386.88">9034 16856 345 0,'0'0'44'0,"0"0"-43"15,0 0 5-15,0 0 11 16,16-113 1-16,-16 69 11 16,0-9-6-16,0 0-18 15,-23-1 11-15,-6 10-9 16,-4-2 4-16,-2 12 8 15,3 6-17-15,10 12-4 16,7 10-1-16,11 6 3 16,4 0-9-16,0 0-15 0,0 28-5 15,21 10 24-15,12 12 5 16,10 8 0-16,1 4-1 16,4 6 2-16,-6 3 0 15,-11-3-1-15,-6-2 0 16,-10-9 1-16,-8-7-1 15,-7-5 0-15,0-9 0 16,-14-1 3-16,-11-12 14 16,0-1-9-16,-4-3-3 15,0-12 12-15,0-2-15 0,0-5-2 16,2 0 0 0,2 0 1-16,2 0-8 0,2 4-3 15,-8 10-41-15,-7 4-16 16,-9 14-22-16,-6 8-53 15</inkml:trace>
  <inkml:trace contextRef="#ctx0" brushRef="#br0" timeOffset="150747.32">7564 18195 238 0,'0'0'35'16,"0"0"-26"-16,0 0 30 15,0 0 19-15,0 0-43 16,0 0-9-16,-27 14-6 15,40-14 6-15,8 0 17 16,3 8-1-16,8-3-3 16,3-5 6-16,9 0-17 15,8-5-7-15,6-17 1 16,6-4 4-16,-1-1-2 0,-7-9-4 16,-10 9-41-16,-11 11-45 15,-16-2-122-15</inkml:trace>
  <inkml:trace contextRef="#ctx0" brushRef="#br0" timeOffset="151032.43">7895 17883 392 0,'0'0'0'16,"0"0"-14"-16,0 0 14 15,0 0 0-15,162 0 0 0,-114 0 0 16,-5 5 1-16,-8 8 0 16,-10-3-1-16,-5 4 3 15,-6-2 0-15,-10 6 26 16,-4 0-13-16,0 4 5 16,-2-5 9-16,-19 6-25 15,-3-2-1-15,-3-2-4 16,3-9-5-16,-1 3-15 15,9-7-50-15,3-4-35 16,9-2-100-16</inkml:trace>
  <inkml:trace contextRef="#ctx0" brushRef="#br0" timeOffset="151515.34">8491 17690 387 0,'0'0'11'0,"0"0"-11"16,0 0-1-16,0 0 1 15,0 0 1-15,0 0-1 16,82-40 0-16,-75 36 2 16,-5 0-2-16,-2-4 3 15,0 3-3-15,-9 5-5 16,-13 0-18-16,-5 0 18 15,-8 23-12-15,-6 17 16 16,-1 4-1-16,4 0 2 0,7 0 1 16,7-1 0-1,7-5 26-15,13-10-26 0,4-2 0 16,0-8 4 0,18-8-5-16,9-2-4 0,7-4 1 15,3 2 3-15,3-2 13 16,1-4-13-16,-1 3 2 15,-9 2 1-15,-6-1-2 16,-8 2-1-16,-8 2-1 16,-4 0 1-16,-5 3 16 15,0 2-16-15,0 9 16 16,-7 4 10-16,-13 7-22 0,-3-8-1 16,4 4-3-16,3-8-2 15,5-8-5-15,4-4-32 16,7-5-63-16,0-4-122 15</inkml:trace>
  <inkml:trace contextRef="#ctx0" brushRef="#br0" timeOffset="151899.32">8940 17744 403 0,'0'0'12'16,"0"0"-12"-16,0 0-7 0,0 0 7 15,-39 112 9-15,30-62 24 16,3-5-14-16,6-9-19 16,0-6 4-16,0-12 2 15,0-4-6-15,6-7 0 16,5-2-2-16,0-5 4 15,0 0 0-15,2-7-2 16,1-22 0-16,-3-9 31 16,-5-2-20-16,-6-1-9 15,0 5 2-15,0 4-3 16,-10 11-1-16,-9 6-1 16,0 7 1-16,1 2-9 0,5 6 9 15,-3 0-5-15,7 6-41 16,1 12-19-16,4 0-31 15,4 4-139-15</inkml:trace>
  <inkml:trace contextRef="#ctx0" brushRef="#br0" timeOffset="152464.04">9279 17681 266 0,'0'0'42'0,"0"0"-6"16,0 0-22-16,0 0 25 15,33-105 14-15,-33 72-26 16,0 3-2-16,0-6-22 15,-8 4-3-15,-17-4 23 16,-2 6-23-16,-4 2-2 16,5 6 2-16,4 14-1 15,8 4 2-15,5 4-3 16,3 0 6-16,1 22-15 0,3 18 9 16,2 14 2-16,0 17 3 15,0 9-2-15,15 6-1 16,12-2 0-16,11-4 0 15,-1-3 1-15,2-1-1 16,1 4 0-16,-5 4 3 16,1-4-3-16,-3 1 2 15,-8-10-2-15,-5-12 0 16,-11-7 8-16,-7-12-3 16,-2-12-5-16,0-6 8 15,-17-8-1-15,-22 0 4 16,-7-2-11-16,-10-12 0 15,0 0 5-15,8 0-5 16,7-4-8-16,15-10 4 16,8-4-12-16,11-3-8 0,5 2-14 15,2-10-27 1,4 0 32-16,19-3-91 0</inkml:trace>
  <inkml:trace contextRef="#ctx0" brushRef="#br0" timeOffset="-174882.23">13820 13997 142 0,'0'0'31'16,"0"0"-28"-16,0 0-3 16,0 0 13-16,0 0-2 15,0 0 14-15,0 0-2 16,0-33-5-16,0 33 3 16,0 0-8-16,0 0 0 15,-2 0 7-15,2 0-15 16,-2 0 6-16,2 0-11 15,0 0 1-15,0 19-1 16,0 13 6-16,0 15 18 16,9 12 11-16,-3 5-25 15,3 3 2-15,-4-4-1 16,-1-9-10-16,1-1 12 0,-3-7-12 16,0-6-1-16,-2-7 14 15,2 2-13-15,0-7-1 16,1 1 0-16,1-6 1 15,0-2 2-15,2-7-3 16,-2-3 0-16,0-5 2 16,-2-2-2-16,-2-4 0 15,2 0 0-15,-2 0 2 16,0 0-7-16,0 0 4 16,0 0-2-16,0-14-6 15,0 0 9-15,-12-2-6 16,-7 0-8-16,-1 3-20 0,0-2 3 15,-2 1 8-15,1-5 0 16,4 2 13-16,1-1-5 16,8 3 13-16,1 8 2 15,5 1 6-15,0 4 19 16,2 2-9-16,0 0 2 16,0 0 7-16,0 0-21 15,0 0-3-15,0 0-1 16,0 2 0-16,4 16 3 15,15 6 3-15,2 6 7 16,4 3 16-16,-5 2-20 16,-1-3-2-16,0-2 1 15,-6-8-8-15,3-3 10 0,-3-7-10 16,1-2 0 0,-2-6 11-16,-1-3-11 0,3-1 0 15,-1 0 4-15,5-8 2 16,2-11 13-16,-2-16-13 15,0-1-2-15,-5 0 8 16,-4-1-11-16,-5 3-1 16,-1 5 0-16,-3 4 4 15,0 6-3-15,0 7-1 16,0 3 0-16,0 7-6 16,0 2 6-16,0 0-37 0,0 2-75 15,0 19-139 1</inkml:trace>
  <inkml:trace contextRef="#ctx0" brushRef="#br0" timeOffset="-171965.47">11766 15562 101 0,'0'0'178'0,"0"0"-160"15,0 0-10-15,0 0-7 16,0 0 13-16,0 0 70 15,-73 17-77-15,73-17-4 16,0 5-3-16,0 9 0 16,0 12 10-16,0 23-5 15,4 15 14-15,3 20-12 16,-7 22 11-16,0 19 12 16,0 9-27-16,-13 13 2 15,-1 5-2-15,3 5-2 0,4-1 12 16,0-4-13-16,3-5 0 15,1-9 9-15,3-8-8 16,0-14-1-16,0-10 0 16,7-19 1-16,0-13 0 15,0-20-1-15,-3-8 0 16,-2-6 1-16,0-3-1 16,1-11 0-16,-3-9-1 15,0-4 3-15,0-7-2 16,0-2 0-16,0-4 0 15,0 0-2-15,0 4 2 16,2-4 0-16,0 10-1 16,2 2 2-16,4 2 0 15,-2 0-1-15,1-5-1 0,-1-2-3 16,6-1-4-16,-1-2 0 16,2 0 7-16,7-4 1 15,5 0 0-15,12 0 1 16,15-8 2-16,12-5 2 15,14-6-3-15,11 1-2 16,10 0 0-16,10 0 2 16,9 2 2-16,13-4-4 15,8 0 0-15,3 0 4 16,9-6-3-16,5 3-1 16,0 5 1-16,-6 7 1 15,-10 4 4-15,-11 7-6 16,-8 0 0-16,-10 0 2 0,-10 7-2 15,-12 4 0-15,-7-2 0 16,-8-4 3-16,-3-1 0 16,-7-4-3-16,-4 5 0 15,-6-5 0-15,-12 0 0 16,-6 0 0-16,-12 3 0 16,-1 0 1-16,-4 0 1 15,4 1-2-15,2-4 0 16,-1 0 0-16,-1 0 0 15,-6 0 0-15,-1 0 0 16,-5 0 2-16,-2-7 2 16,-9-8-4-16,0-7 0 15,0-10 5-15,-20-12-5 0,-5-14 0 16,-4-14 0-16,0-16 0 16,3-17 0-16,3-20 0 15,8-13 0-15,1-7-1 16,7 3 1-16,3 7 0 15,4 4-2-15,0 7 4 16,0 16-3-16,0 1 1 16,-4 12 0-16,-3 1 0 15,0 5 0-15,-4 4 0 16,0 7-1-16,0 14 3 16,-2 11-1-16,2 14-1 15,1 7 0-15,4 8-1 0,1 6 1 16,1 6 0-1,2-2-1-15,-2 9 2 0,1 2-2 16,-2-2 1-16,5 4 0 16,-2 1 0-16,0-3 0 15,2 2-2-15,-2 1 1 16,-3-4 2-16,3-1-1 16,0 5 0-16,0-8 0 15,0 4 2-15,0 2-2 16,0-6-1-16,-2 5 0 15,2-3 2-15,0 1 1 16,-2-4-2-16,-3 0 0 16,-1 1-2-16,-6-2 2 15,-4-4-2-15,-4 6-4 16,-7-4 6-16,-7 2 0 0,-1 1 0 16,-8 0 0-16,-4-3 0 15,-9 6 2-15,-12 2-2 16,-16 4 0-16,-21 0 1 15,-16 14-1-15,-8 6 0 16,-4 4 0-16,-4-5 0 16,6-8 0-16,8 3 0 15,13-8 4-15,14 2-3 16,11-4 5-16,6 1-6 16,2-5 0-16,3 3 7 15,0 2-7-15,0 0 0 16,-1-1-1-16,-6 2 3 0,-2 2-4 15,5 1 2-15,11-4 0 16,18 3-1-16,20-3 1 16,15-5 0-16,13 0 0 15,3 0 1-15,0 0-3 16,0 0 1-16,0 0 1 16,0 0-2-16,0-8 5 15,-6 2-3-15,-5 2 2 16,-1 0-2-16,-1-1 0 15,-5 0-4-15,3 5 4 16,-5-3-9-16,7 3 6 16,3 0 3-16,6 0-1 15,2 0 2-15,0-1-1 0,2 1 0 16,0 0 0 0,-3 0-8-16,3 0 3 0,0 0-18 15,-2 0-2-15,0 0 0 16,-2 0 4-16,-3 4-26 15,5 10-23-15,2-1 31 16,0 0-98-16</inkml:trace>
  <inkml:trace contextRef="#ctx0" brushRef="#br0" timeOffset="-171160.03">11708 16240 166 0,'0'0'65'16,"0"0"-50"-16,0 0-15 15,0 0 35-15,0 0-15 16,0 0-5-16,-13 4-4 16,13-4-8-16,13 0 12 15,14 0-14-15,15-4 10 16,20-6 32-16,25-2-35 15,25 2 17-15,17-4-11 0,14 1-9 16,8 6 5 0,1 1-10-16,-4 2 0 15,4 4 7-15,0 0-4 16,4 0-3-16,2 9 5 16,1-8-2-16,-3-1 1 0,-8 0-4 15,-3 0 0-15,-12-14 9 16,-14-4-7-16,-18 5-2 15,-20-2 5-15,-18 7-5 16,-20 4 2-16,-14-2-2 16,-16 3 0-16,-11 3-9 15,-2 0-18-15,-7 0-17 16,-30 0-55-16,-21 9-121 16</inkml:trace>
  <inkml:trace contextRef="#ctx0" brushRef="#br0" timeOffset="-170511.19">11563 17118 317 0,'0'0'27'16,"0"0"-21"-16,0 0-6 15,0 0 0-15,0 0 0 0,0 0 10 16,27-21-6-16,4 12-1 15,10 1-3-15,1 2 0 16,9 2 8-16,9-4-5 16,22-2 2-16,21-4 12 15,26-7-3-15,25-10 11 16,15-5-12-16,11 4-3 16,3-5 15-16,6 4-25 15,1-3 3-15,-5 4 4 16,-5 1-4-16,-12 4 2 15,-22 9-5-15,-20 0 0 16,-30 9-1-16,-28 1 1 16,-26 2-2-16,-19 6-2 15,-17 0-10-15,-6 0 6 16,-4 0-3-16,-25 0-23 16,-11 0-19-16,-3 0-45 0,-7 6-140 15</inkml:trace>
  <inkml:trace contextRef="#ctx0" brushRef="#br0" timeOffset="-169850.92">11527 17620 227 0,'0'0'104'16,"0"0"-85"-16,0 0-19 15,0 0-4-15,0 0 4 16,0 0 9-16,106 0 1 16,-38-10 7-16,17-7-9 15,13 4-2-15,9-5 22 16,11 4-14-16,7-3-3 16,11 3 2-16,8 1-7 15,14-5 6-15,12-5 0 16,19-3 1-16,8-2 6 0,5-2-19 15,4 2 0-15,-19 2 4 16,-16 5-2-16,-22 2 1 16,-22 9-3-16,-26-6 0 15,-24 6 5-15,-19-4-5 16,-18 6 0-16,-17-1 2 16,-12 3-2-16,-6 6 2 15,-5 0-2-15,0 0-5 16,-12 0 3-16,-15 0-111 15,-8 0-9-15,-5 0-147 16</inkml:trace>
  <inkml:trace contextRef="#ctx0" brushRef="#br0" timeOffset="-168401.78">14039 15446 173 0,'0'0'46'16,"0"0"-7"-16,0 0-25 15,0 0 13-15,0 0 5 16,-116-116 1-16,89 98 17 15,0 4-35-15,-4-4-11 16,-5 4 28-16,-4 0-30 16,-9 5 10-16,-13 0-12 15,-9 2 0-15,-21 6 3 0,-10 1-3 16,-16 0 0 0,0 6 16-16,4 14-16 0,7 4 5 15,14-2 7-15,3 4-7 16,10 0 3-16,7 3-8 15,6-2 2-15,7 0 11 16,4 2-12-16,-2 3-1 16,0 3 2-16,0 7-2 15,-5 2 0-15,1 0 0 16,2-2 0-16,2 0-1 0,9-6 1 16,14-4 0-1,8-8-1-15,7 6 2 0,7 1-2 16,3-4 0-16,4 5 1 15,6-1-3-15,0-1 3 16,0-3-1-16,20 4-1 16,7-3 4-16,10 1-4 15,10 0 0-15,9 1 2 16,13-6 1-16,9 2 2 16,9-4-3-16,7 0 3 15,1 0-2-15,5 1 1 16,6-5-2-16,0-9 0 15,6 0-5-15,4-3 5 16,3-6-7-16,7 0-1 0,-4 0 2 16,-8-6 0-1,-7-16-9-15,-5 3 1 0,-6-7 7 16,0 4 6-16,-9-6 1 16,-9 3 0-16,-9-8 1 15,-9-3 1-15,-11 2-2 16,-6-2 0-16,-10 0 3 15,-4 0-3-15,-8-4 0 16,-4-1 1-16,-9 2 0 16,-6 3 1-16,-2 5-2 15,0-1 0-15,-8-5 4 16,-15 2-4-16,-8-1 0 16,-11-4-1-16,-12 0 3 15,-12-3-5-15,-10 2 3 16,-2-3 0-16,3 7 7 0,3-1-7 15,11 10 0-15,9 4 0 16,4 11 3-16,6 5-12 16,4 8 6-16,0 0-6 15,7 0 4-15,4 21-33 16,8 8-53-16,9 2-70 16</inkml:trace>
  <inkml:trace contextRef="#ctx0" brushRef="#br0" timeOffset="-167951.08">14395 15597 386 0,'0'0'1'0,"0"0"-2"16,0 0 1-16,0 0 0 16,0 0 5-16,120-103-4 15,-68 75-1-15,8-2 13 0,6 0-11 16,11 3-2-16,7-2 6 15,5 8-5-15,0 4 1 16,-2 7-2-16,-9-1 0 16,-11 10-1-16,-2-2 1 15,-7 2 0-15,-5-1 0 16,-4-6 1-16,-5 0 0 16,-3 2-1-16,-5-7 0 15,-10 7 2-15,-6-5-2 16,-4 5 0-16,-10-2 0 15,-4 2 1-15,-2 2-1 16,0-5-54-16,0 6-120 16</inkml:trace>
  <inkml:trace contextRef="#ctx0" brushRef="#br0" timeOffset="-167568.38">15273 15065 249 0,'0'0'57'0,"0"0"-57"16,0 0 0-16,0 0 15 0,0 0-14 15,0 0 5 1,143 1 2-16,-86-1-7 0,3 0 0 15,0 3-1-15,-4 1 0 16,-8-2 11-16,-4 6-11 16,-9-4 0-16,-8 11 4 15,-11-2-2-15,-9 8 6 16,-7 2 1-16,0 5 17 16,-27 7 21-16,-7-3-27 15,-8 1 2-15,2 0-2 16,4-5-13-16,1-2-2 15,8 0-5-15,4-2-7 16,10-2 6-16,11-2-83 16,2-9-106-16</inkml:trace>
  <inkml:trace contextRef="#ctx0" brushRef="#br0" timeOffset="-166750.77">16237 14534 390 0,'0'0'33'16,"0"0"11"-16,0 0-42 0,0 0-2 16,0 0 0-16,0 0 13 15,12 156 16-15,-5-80-10 16,-3 9-16-16,-2 1-3 16,-2-2 10-16,0-18-9 15,0-20 5-15,0-16-6 16,0-20 0-16,0-10 6 15,0 0-4-15,0-32 12 16,-13-26-9-16,-5-26-1 16,3-14 0-16,-1-5-4 15,5 13 0-15,-1 16 0 16,4 23 0-16,3 20 0 16,1 15 0-16,2 14 1 0,2 2-2 15,0 0-9-15,0 22 5 16,13 11-1-16,14 5 6 15,4-1 0-15,4-1 3 16,1-3-3-16,-1-9 0 16,-4-7 0-16,-4-2 0 15,-6-15-9-15,-8 0 9 16,-6 0-5-16,0 0 5 16,-3-15 5-16,2-7 5 15,1-14-10-15,2 3 0 16,2 0 0-16,0 1 0 15,3 7 0-15,1 6 0 16,1 3 1-16,-3 10-1 16,1 6-4-16,-1 0 2 15,3 10-6-15,3 14 8 0,4 8 0 16,0 2-8-16,-4 4 4 16,6 2-42-16,2-8-22 15,2 0-30-15,8-8-98 16</inkml:trace>
  <inkml:trace contextRef="#ctx0" brushRef="#br0" timeOffset="-166451.41">17124 14591 413 0,'0'0'37'0,"0"0"-19"15,0 0 24-15,0 0-21 16,0 0-7-1,-49-115 0-15,49 85-9 0,12-1 0 16,3 6-5-16,1 8 1 16,-7 5 0-16,-7 9-1 15,-2 3-2-15,0 0 0 16,0 6-4-16,0 17 6 16,0 9-4-16,0 7 10 15,0 6-1-15,0 4-5 16,0-4 0-16,0 4-1 0,0-5 1 15,4 6-12 1,-4 3-80-16,0 5-55 0</inkml:trace>
  <inkml:trace contextRef="#ctx0" brushRef="#br0" timeOffset="-165284.86">13105 15990 10 0,'0'0'272'16,"0"0"-249"-16,0 0-16 15,0 0-2-15,-113-41 48 16,86 29-9-16,-2 2-17 16,0-4-10-16,-7 6-2 15,1-1 7-15,-8 5 6 16,1-1-25-16,-8 5 19 0,0 0-14 16,-6 5-8-1,-4 12 5-15,-3 10-3 0,-6 0 0 16,-7 6-2-16,-8 5 0 15,-5-2-2-15,0-4 2 16,2 0 0-16,6 2 1 16,8-6 2-16,11 2 3 15,4 2-6-15,6-2 2 16,10 11 1-16,0-2-3 16,3 16 0-16,6 3 0 15,4 0 0-15,5 1 0 16,8-9 0-16,5 1 0 15,7-4-2-15,1 0 2 16,3 2 0-16,0-4-1 0,5 4 1 16,19-5-1-16,9-4 0 15,15-8 1-15,12 0-9 16,13-5 10-16,23-9-2 16,13-10 2-16,18-7 6 15,12-1-3 1,3 0-4-16,5 0 0 0,-2-5 1 15,-3-13-1-15,-1-5-5 16,4-7 4-16,3-2-5 16,6-4 6-16,5 0-2 15,-1-4 2-15,3 3-1 16,-1-2 1-16,-9-1 0 16,-15-8 0-16,-18-7 0 15,-20-2-1-15,-13-2-1 16,-18-3 1-16,-14 0-6 0,-10 4 7 15,-9 4 0-15,-9 5 0 16,-6 3 1-16,-11 6 0 16,-8 2-1-16,0 6 0 15,0 0 2-15,-23-2-2 16,-12 1-2-16,-9-2 2 16,-10-5 2-16,-8-5-2 15,-5 3-2-15,3 0 2 16,4 5 3-16,-1 10-3 15,3 8-10-15,-4 12 10 16,-7 7-4-16,-4 0 3 16,-10 28-2-16,-2 10-7 0,3 3-23 15,13 8-62-15,18-8-8 16,24-6-45-16</inkml:trace>
  <inkml:trace contextRef="#ctx0" brushRef="#br0" timeOffset="-164988.05">14696 16087 213 0,'0'0'40'15,"0"0"-40"-15,0 0 0 16,162 5 2-16,-100-5-2 16,10 0 32-16,-1 0-25 15,0 0-6-15,-1 0 5 16,-10 0-5-16,-5 0 0 16,-5 0-1-16,-8 0 0 15,-6-8-5-15,-3-2-14 16,-4-2-73-16,1-2-14 0</inkml:trace>
  <inkml:trace contextRef="#ctx0" brushRef="#br0" timeOffset="-164690.71">15562 15761 389 0,'0'0'40'16,"0"0"-10"-16,0 0-14 15,0 0-16-15,0 0-6 16,0 0 6-16,29 24 1 16,14 2-1-16,3-4-8 15,2 0 8-15,0-2 5 16,-5 3-3-16,-5-2-2 16,-9 2 1-16,-10-6-2 0,-7 1 1 15,-12-2-4 1,0-1 4-16,-2-1 3 0,-23 0 0 15,-6 2-3-15,0-2-13 16,4-4 1-16,12-7-42 16,7-3 0-16,8 0-31 15</inkml:trace>
  <inkml:trace contextRef="#ctx0" brushRef="#br0" timeOffset="-164118.02">16256 15709 314 0,'0'0'123'0,"0"0"-123"15,0 0-4-15,0 0 3 16,0 0 2-16,-43 124 0 16,38-88-1-16,3 0 0 15,2-5 0-15,0-8 0 16,0-5 0-16,0-9-1 15,0-5-1-15,0-4-2 16,0 0-10-16,7-4 14 16,4-14 3-16,2-8 0 15,1-7-3-15,-1-3-2 16,-4-4 2-16,-4 5-1 16,0-7 1-16,-3 9 0 15,0 9 0-15,-2 6 1 0,0 14-1 16,0 4 0-16,0 0-11 15,0 4 10-15,0 19-6 16,0 8 7-16,0 0 8 16,0 2-7-16,6-3-1 15,3-7 0-15,-2-6 1 16,0-5-1-16,1-6 0 16,-1-1-2-16,-3-5 0 15,4 0 4-15,-2 0 2 16,5-9 13-16,3-1-13 15,-1-4 16-15,-2 7-19 16,-4 3 3-16,-3-2 9 0,1 3-13 16,1 3 0-16,1 0-1 15,7 0 1-15,1 4-2 16,7 9 2-16,5 4 0 16,2 2-1-16,2-2-2 15,3-3-54-15,-5-1-17 16,6 0-92-16</inkml:trace>
  <inkml:trace contextRef="#ctx0" brushRef="#br0" timeOffset="-163799.43">16850 15691 366 0,'0'0'9'0,"0"0"3"0,0 0-10 15,0 0 1-15,0 0 8 16,0 0-11-16,121-94 0 16,-113 94-6-16,0 18 6 15,-8 5 19-15,0 12-6 16,0 4 6-16,0 3 4 16,-3 2-8-16,-8 0 3 15,0 6-9-15,1 0-8 16,2-2 10-16,3-4-11 15,5-8 0-15,0-4 0 16,19-5 0-16,4-10-6 16,6-3 4-16,0-6-20 0,-4-3-24 15,-7-1-37 1,-15 0-113-16</inkml:trace>
  <inkml:trace contextRef="#ctx0" brushRef="#br0" timeOffset="-162601.52">14535 16673 142 0,'0'0'14'0,"0"0"3"16,0 0 23-16,0 0 41 16,0 0-24-16,0 0-3 15,-93-94-1-15,70 71-23 16,-6 6-4-16,-6-1-1 16,-9 1-13-16,-8 0 6 0,-8 3-6 15,-11 3-12 1,-8 0 10-16,-14 1-5 0,-14 0-1 15,-11 8 3-15,-13 2-7 16,-3 0 14-16,-2 2-14 16,2 18 3-16,17 10 6 15,11 1-7-15,15 11-3 16,9-3 1-16,4 1 0 16,5 4-1-16,1-3 1 15,-2-1 0-15,6 4 1 16,-7 2-1-16,-2 8 0 15,-6 8-1-15,-4 4 0 16,1 1-4-16,5-3 0 16,15-8 5-16,16-14-4 0,13-8 4 15,10-6 0-15,6 2 0 16,4-2 0-16,5 2-3 16,10 6 3-16,2-4 0 15,0 4-5-15,10-1 5 16,14 1-4-16,10-4 2 15,8 2-5-15,12-5 4 16,19-8-16-16,14-3 19 16,17 0-6-16,10-6 12 15,4-6-6-15,5 7 0 16,-3-12 1-16,-1 4-3 16,-6-2-1-16,3-3-6 15,2 0 2-15,7-9 7 0,2-14-4 16,4-7-5-1,3-14-5-15,-1-2 11 0,-1-12 0 16,-8-4-6 0,-10 0 7-16,-16-5-7 0,-9-2-10 15,-4-2 17-15,-5-9-10 16,-2-1 5-16,-7 1-15 16,-4 10-1-16,-15 8 20 15,-15 16-7-15,-12 10 8 16,-19 2 0-16,-6 10 4 15,-13 6-5-15,-26-3 3 16,-19 7-3-16,-17 0 3 0,-14 1 10 16,-11-6-5-16,-4-3-1 15,-1 0 1-15,9-1 24 16,14 6 2-16,14 3-2 16,18 10-7-16,9 4-22 15,10 4-2-15,7 19-4 16,8 8-33-16,10 9-33 15,6 4-81-15</inkml:trace>
  <inkml:trace contextRef="#ctx0" brushRef="#br0" timeOffset="-161979.35">14816 16900 429 0,'0'0'0'0,"0"0"-2"16,0 0-45-16,0 0 47 16,0 0 7-16,0 0-2 0,170 10 17 15,-99-2-16-15,8-2-2 16,2-6 21-16,-2 0-15 16,-4 0-2-16,-2 0-8 15,-3-4 2-15,-12-6 2 16,-10-4-4-16,-14 2-2 15,-14 2-1-15,-14-8-10 16,-6-4-6-16,0-4-2 16,-6-2-14-16,-19-9-4 15,3-2-65-15,-2 0 18 16,6 7 86-16,9 5 18 16,5 14 28-16,2 3 0 15,2 6-13-15,0 4-19 16,0 0-14-16,0 0 0 0,21 4 2 15,13 18 1-15,9 0-3 16,5 2 17-16,6 2-9 16,-1-4 10-16,-4-3-11 15,-10 3 9-15,-16-8 16 16,-7 0-23-16,-11-2 0 16,-5-2-9-16,0 8 8 15,-11 0 6-15,-14-1-14 16,-2 0-46-16,5-3-56 15,7-9-114-15</inkml:trace>
  <inkml:trace contextRef="#ctx0" brushRef="#br0" timeOffset="-161400.47">16291 16633 399 0,'0'0'15'0,"0"0"-10"16,-22 139-5-16,22-95 0 15,0-4 5-15,0-9-2 16,6-8-3-16,4-9 0 16,-6-7 0-16,-2-7 0 15,0 0 0-15,-2-11-2 16,0-17-4-16,0-12-54 0,-10-10 29 15,-9-3 19-15,-1-4 12 16,0 2 12-16,0 3-12 16,3 10 0-16,5 11 20 15,3 18-10-15,7 9-9 16,2 4-1-16,0 9-2 16,9 30 2-16,13 7 3 15,3 7 0-15,-3 1 12 16,5-10-15-16,-3-8 1 15,1-8 6-15,0-12-3 16,-8-6 3-16,1-10-7 16,-3 0 0-16,4-14 27 0,3-22-22 15,0-17-1 1,-6-5-4-16,-3-6 3 0,-7-2-3 16,-3 8 0-16,-3 14 0 15,0 16 3-15,0 16-2 16,0 8-1-16,0 4 8 15,0 0-7-15,5 16 0 16,5 16 7-16,11 4-1 16,0-1 7-16,6 7-13 15,0-7-1-15,0 1 0 16,0-2-5-16,-2-6-41 16,-1-6-142-16</inkml:trace>
  <inkml:trace contextRef="#ctx0" brushRef="#br0" timeOffset="-160981.47">16857 16391 446 0,'0'0'51'0,"0"0"-47"16,0 0-2-16,0 0 17 15,0 0-19-15,0 0 0 16,76-53-2-16,-36 53 5 0,-5 0-9 15,-8 18 2-15,-9 9 3 16,-7-1-7-16,-4 2 8 16,-7 2 0-16,0-2 6 15,0-2-3-15,-13 1-3 16,2-4 0-16,1-9 0 16,6 2-1-16,4-11 1 15,0 0-11-15,2-1-30 16,19-4 26-16,8 0 10 15,-3 0 5-15,0 4 0 16,-3 10 0-16,-5 8 9 16,-5 6-9-16,-6 11 26 15,-2-3-12-15,-5 4 7 16,0-8-21-16,-12 0 0 16,-17 2 5-16,-9-6-5 15,-11 6 0-15,-16-2-9 16,-12 1-81-16,-19-4-23 0,-20-2-152 15</inkml:trace>
  <inkml:trace contextRef="#ctx0" brushRef="#br0" timeOffset="-160035.1">14791 17321 188 0,'0'0'20'0,"0"0"-10"16,0 0 20-16,0 0 23 0,50-112-4 16,-61 86 0-1,-16-2-18-15,-4-3-5 0,-10-1-3 16,-9 2-1-16,-11-2 15 15,-17 6-23-15,-13-2-3 16,-16 6 0-16,-18 4-10 16,-22 13 6-1,-27 5-7-15,-26 23 3 0,-26 21-2 16,-3 14-1-16,0 4-10 16,10-3 8-16,21-5 2 15,11-4 0-15,17-6-10 16,14-8 10-16,23-5 21 15,19-4-19-15,22-1 3 16,24 2 1-16,16-2-5 0,17 6-1 16,13 3-1-16,15 5 1 15,7 4-4-15,11 2 4 16,25 2-3-16,10 2 1 16,6-6 2-16,4-3 1 15,2 5-1-15,2 2 0 16,9 10 0-16,4 9 0 15,12 4 0-15,8 9 0 16,13 1 0-16,7-9 0 16,19-5-5-16,12-19 5 15,14-21-7-15,18-13 10 16,11-14-3-16,7 0 0 16,7-35-2-16,-8-9-1 15,-14-11-1-15,-12-9-6 16,-20-10 1-16,-13-8-1 0,-14-3 6 15,-13 5 4-15,-16 6 1 16,-8 1 2-16,-8 1-3 16,-6 2 0-16,1-1 3 15,-11-2-3-15,-9 3 0 16,-15 6 1-16,-21 1 2 16,-14 9-1-16,-16 3-2 15,-42 1 0-15,-22 5-7 16,-21 9 3-16,-7 14-14 15,-4 13 18-15,3 9 1 16,6 0 3-16,14 5-4 16,16 16 0-16,13 8-15 0,18 9 15 15,10 4-55-15,16 6-43 16,16 2-53-16</inkml:trace>
  <inkml:trace contextRef="#ctx0" brushRef="#br0" timeOffset="-159757.48">15142 17587 373 0,'0'0'10'0,"0"0"-10"16,0 0 0-16,0 0 4 15,142 43-1-15,-99-39-3 16,9-4 0-16,16 0 6 16,7-5-6-16,10-8 0 15,-3-1 2-15,-3 4-2 16,-6 5 0-16,-6 5-2 16,-10 0-41-16,-9 0-71 15,-9 0-109-15</inkml:trace>
  <inkml:trace contextRef="#ctx0" brushRef="#br0" timeOffset="-159448.33">15982 17365 434 0,'0'0'70'0,"0"0"-70"16,0 0-1-16,0 0-15 15,0 0 13-15,0 0 3 16,62 72-2-16,-22-42 3 16,0 2-1-16,-6-5 4 15,-7 1-3-15,-6-2 6 16,-5 0-7-16,-5-3 3 16,-7 0 14-16,-4 4-15 0,0-2 13 15,-26 2 12 1,-6 0-14-16,1-1-8 0,0-2-5 15,4-5 0 1,6 1-6-16,2 0-33 0,13 1-88 16,6-3-202-16</inkml:trace>
  <inkml:trace contextRef="#ctx0" brushRef="#br0" timeOffset="-158818.48">16601 17587 436 0,'0'0'36'0,"0"0"-35"16,0 0 8-16,6 131-4 16,-4-87-5-16,1-4 23 15,-3 0-21-15,0-3 0 16,0-10-2-16,0-4 0 15,0-15-7-15,0-4 2 16,0-4 1-16,0 0-1 16,0-30 5-16,0-7-3 15,0-13 0-15,2-6 3 16,12 6 2-16,-4 2 1 16,2 15-3-16,-7 8 6 15,-3 0-2-15,-2 14-2 0,2 1-2 16,0 2 0-1,0 8-2-15,2 0 2 0,3 4-12 16,5 21 8-16,-2 18 4 16,7 8 17-16,-4-1-10 15,0-5-5-15,0-9 6 16,0-10-5-16,1-8-3 16,1-7 2-16,-5-8-1 15,-4-3-1-15,-1 0-2 16,1 0 2-16,8-23 19 15,-1-18-18-15,5-7-2 16,-3-2 1-16,-8 6 0 0,-2 9 2 16,-3 18-2-1,-2 7 0-15,0 6 11 0,0 4-11 16,0 0-9-16,5 14 6 16,3 8 3-16,8 8 28 15,-3 6-28-15,2-5 2 16,-1 0 1-16,-1 1-3 15,1-6-4-15,-1-4-1 16,1 0-58-16,-3-7-51 16,2-11-110-16</inkml:trace>
  <inkml:trace contextRef="#ctx0" brushRef="#br0" timeOffset="-158417.89">17209 17449 458 0,'0'0'72'15,"0"0"-72"-15,0 0-2 16,0 0-12-16,0 0 14 16,0 0 44-16,0 131-35 15,5-87-7-15,-1-8 9 16,0-6-9-16,3-10-2 15,-2-7 1-15,1-6 2 16,3-7-6-16,-7 0 3 0,5 0 0 16,5-7 8-16,5-24-5 15,7-5-2-15,-1 0-1 16,0 3 2-16,-8 18-5 16,-11 13 3-16,-2 2-2 15,0 0-5-15,0 14-6 16,2 14 13-16,0 10 16 15,2-2-10-15,1-4-5 16,1-2-1-16,6-10 0 16,-1-4-4-16,3-2 4 15,2-6-29-15,0-6-32 16,2-2-84-16</inkml:trace>
  <inkml:trace contextRef="#ctx0" brushRef="#br0" timeOffset="-157775.11">17338 14397 425 0,'0'0'12'0,"0"0"4"16,0 0-9-16,0 0-5 16,0 0 39-16,0 0-38 15,-4-20 1-15,4 20-2 16,17 22 0-16,6 20 8 15,2 23 12-15,-1 20 11 16,-2 32 2-16,5 27-28 16,2 25-3-16,8 32 7 15,8 4-4-15,9-8-5 16,1-17-2-16,3-38 0 16,-4-30 0-16,-3-24 0 0,-9-26-7 15,-8-22 2 1,-10-15-8-16,-11-14 7 0,-7-11-13 15,-6 0 19-15,0-36 3 16,-10-16-3-16,-9-7-11 16,3 9 11-16,1 17 0 15,5 19 9-15,10 14-9 16,0 36-7-16,0 30 7 16,4 32 11-16,14 27 9 15,1 16-5-15,-2 16-7 16,-3 17 3-16,-5 1-11 15,-1-4 0-15,-1-11 6 16,2-17-5-16,0-17-1 16,-5-12 5-16,-2-16-5 0,-2-21 0 15,0-23-1-15,2-18-23 16,3-18-5-16,-2-18-95 16,-3 0-292-16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09:04:09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20012 14752 92 0,'0'0'202'0,"0"0"-162"16,-122 0-28-16,79 6 2 15,-4 2 4-15,0 0 14 0,-3 1 6 16,-4 1-10-16,-9 4 11 15,-1 3-25-15,-3 10 2 16,-3 3 17-16,6 5-21 16,4 8-1-16,0 2 1 15,2-2-7-15,0 7 12 16,5 0-17-16,3 7 0 16,6-3 9-16,7 8-6 15,3 5 4-15,5 8 0 16,2 6-5-16,7-3 17 15,5 0-18-15,7-2 3 16,8 4 9-16,0 1-13 16,6-1 3-16,15 0-3 0,8-2 2 15,7-8-1 1,5-2-1-16,0-6 0 0,7-5 3 16,0 11 0-16,6-2 3 15,2 6-6-15,4 4 4 16,7-9-4-16,6-5 0 15,12-12-2-15,8-11 0 16,12-6 2-16,4-17 0 16,3-6-2-16,-3-6 6 15,-7-4 0-15,-1 0-4 16,-1 0-5-16,0-18 4 16,-2-8 1-16,3-6 0 0,-6 1 1 15,5 6 2 1,-2 0 8-16,-6 4-3 0,-7 3-4 15,-14 0 8-15,-11 0-10 16,-9 10-2-16,1-6 0 16,-2 1 1-16,4-1 1 15,0-3-2-15,-1-6 0 16,3-4-1-16,4-4 1 16,4-1 0-16,1 3-2 15,-3-4 2-15,-4 1 1 16,-2 2-1-16,-4-6 0 15,0 10 3-15,0-3-3 16,0-1-1-16,-6 9 1 16,-1-8 0-16,-3-1 0 15,-4 2 0-15,0-8 0 16,0-2 1-16,4-4-1 0,1-2 0 16,-1-8 0-16,-5 6 1 15,-5 5 1-15,-10 6-2 16,-11 4 0-16,-5 5 0 15,-6-2 3-15,0-6-3 16,0-2 0-16,-6-6 1 16,-7-6 0-16,-1-2-1 15,1-7 0-15,-3-1 0 16,-6 1 0-16,-7 2 0 16,-10-3 0-16,-13 0 2 15,-10-1 0-15,-12-4-2 0,-2 2 0 16,-4 7 6-1,4-1-5-15,3 11 2 0,1 3 1 16,-3 11-3-16,-10 3 2 16,-11 4-3-16,-11 5 0 15,-6 7-1-15,-3 1 4 16,2 2-3-16,3 2 2 16,-1-2 0-16,6 7 0 15,-2 1-2-15,4 0 0 16,-3 0 2-16,4 0-2 15,6 5-1-15,1 5-1 16,7 7 4-16,-3 1-4 16,-1 4 2-16,-5 0 0 15,-1 2-1-15,1-2 1 16,7-4 0-16,9-4 0 0,4 2 1 16,7-6-4-16,-1 2 3 15,3 1-13-15,2 0 3 16,5 1-38-16,2 1-23 15,10 2-12-15,6 1-97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09:05:03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6291 4992 101 0,'0'0'36'15,"0"0"-10"-15,0 0-10 16,0 0 14-16,0 0 13 15,0 0-17-15,0 0-11 16,0-38 0-16,0 37-6 16,0-4 8-16,0 5-7 15,0 0 11-15,-2 0 19 16,2 0-31-16,-2 0-1 16,0 0-1-16,2 0-4 15,-2-1 11-15,-3-4-7 0,3 2 0 16,-2 0 16-16,-4-1-15 15,2 1 8-15,-3 1-3 16,-1-2-5-16,-4-1 2 16,-1 1-10-16,-2 3 0 15,-3 1 3-15,3 0-3 16,-6 0 0-16,-2 0 0 16,-6 0 2-16,-8 1 10 15,-6 12-12-15,-2-4 3 16,5 3 7-16,1 1-9 15,10-3-1-15,7 0 1 16,4-2 0-16,4 0 0 16,3 0-1-16,-3 4 3 15,1 2-1-15,2 2-1 0,-5 4-1 16,2-1 0-16,-2 4 1 16,-2 3 2-16,3-4-3 15,-2 0 0-15,7-3 4 16,0-4-3-16,3 0-1 15,5-4 3-15,-1 2-2 16,1 2 2-16,-1 7-3 16,3 0 0-16,0 1 0 15,2 2 0-15,0-2 0 16,0-1 0-16,0 4 1 16,0 0 0-16,0-4-1 15,0-2 0-15,0 0 1 16,4 0-1-16,3-2 0 0,0 3 0 15,4-1 2 1,-3-3-2-16,2 4 0 0,1-6 0 16,-1 2 0-16,6-3 0 15,1-3 0-15,0 1 1 16,3-1-1-16,2-1 2 16,0-1-2-16,3-2 0 15,0 0 2-15,-3 2-2 16,2-1 0-16,1 0 0 15,-1 0 2-15,1 0-2 16,4 1 0-16,5 0 0 16,5 1 0-16,3 1 0 0,3-4-3 15,0-1 3 1,-3-2 1-16,-2-2-1 0,0 0 0 16,-1 0 0-16,-2 0 3 15,-1 0-3-15,2 2 0 16,1 0 3-16,4 0-3 15,4 1 1-15,-4 1-1 16,1 0 0-16,1 1 0 16,-3-1 0-16,0 2 0 15,1-2 0-15,-4 0 0 16,-1-4 1-16,0-2-1 16,-2 0 0-16,0 0-1 0,-1 0 1 15,3 0 0-15,-1 0 0 16,4 0 1-1,1-6-1-15,0 2 0 0,1 0 0 16,3 2 0-16,0-2 0 16,-2 2 0-16,-1-2 0 15,-1-3 1-15,-3 0 0 16,0 0-1-16,-3 0 0 16,-3-3-2-16,0-3 2 15,1 2 0-15,1-5 0 16,-2-2 2-16,5 0-1 15,-2 0-1-15,-2-1 0 16,-1 2-1-16,-6 1 2 16,-5-1-1-16,-2 2 1 15,-5 1-1-15,1-2 7 0,-3-4-6 16,-1 2 2-16,-1-5 6 16,-3 1-6-16,0-1-1 15,-2-4 7-15,-1 1-1 16,-5-1 2-16,0-2-7 15,0 1-3-15,0-3 17 16,-19 0-16-16,-4-1 5 16,-4 0 0-16,-7 3 1 15,-6 0 0-15,0 2-7 16,-7 0 0-16,0 0 6 16,1 1-5-16,3 2-1 15,5 0 4-15,9 4-1 16,2 3 4-16,3-2-7 0,2 2 0 15,2 2 3-15,-3 3-3 16,2 0 0-16,-4 1 0 16,-8 4 1-16,-6 3-3 15,-5 4-3-15,-6 0 5 16,0 0 2-16,-2 0-2 16,3 0 0-16,0 8 0 15,2-2 2-15,3-3-2 16,-1 2 0-16,3-1 0 15,2 0 2-15,5 0-2 0,0-2 0 16,4 2 0 0,0 0 1-16,-5 2-2 0,-1 2 1 15,-3 0 0 1,-1 2-3-16,1 2 3 0,7-2-1 16,2 0-2-16,4-1-2 15,4 0 4-15,4 1-9 16,3-2-4-16,1-2 10 15,3-2-30-15,6-3 3 16,1-1-3-16,5 0-14 16,0 0-44-16,0 0-190 15</inkml:trace>
  <inkml:trace contextRef="#ctx0" brushRef="#br0" timeOffset="2792.99">23697 4959 75 0,'0'0'57'16,"0"0"-18"-16,0 0-9 15,0 0 0-15,0 0-3 16,0 0 8-16,0 0 5 15,-2-55-29-15,-3 49 13 16,1 0 12-16,0 0-9 16,-1 2-5-16,-1 0-9 15,-2 3-4-15,0-3 11 16,-3-1-17-16,-3 4 1 16,-3 1-1-16,-6 0-2 15,-1 0 3-15,-5 0-4 0,-5 0 0 16,-1 0 2-16,-5 10-2 15,-1 2 0-15,8 0 0 16,-1 0 1-16,5 0 0 16,3-1-1-16,2 4 0 15,-1-1 3-15,0 2-3 16,-1 4 0-16,-3 0 5 16,2 1-4-16,0 4 5 15,1-1-6-15,-1 0 0 16,5 0 9-16,3 0-7 15,4-1-2-15,2 4 4 16,4-1-3-16,2 1-1 16,3-1 0-16,4-2 0 0,0 2 1 15,0-1-1-15,0-2 0 16,6 1 2-16,10-2-2 16,2 1 2-16,0 0-2 15,3 1 0-15,4-4 0 16,0 1 0-16,4-4 0 15,-2 1 3-15,4 0-1 16,0 0-2-16,0 0 0 16,0 0 0-16,1-1 1 15,1-3-1-15,0 1-3 16,3 2 3-16,-1-5 2 16,6 0 0-16,-1-5-2 0,4 0 0 15,3-5 2 1,5-2 0-16,1 0-2 0,3 0 3 15,6 0 0-15,0-6-1 16,3-3-2-16,-3 3 0 16,-2 1 0-16,-4 1 0 15,2 4 0-15,-4-5 1 16,2 1-1-16,1 3 1 16,1-3-1-16,2-2 0 15,0-1 0-15,1-1 0 16,3 5 0-16,-4 0 0 15,1 3 0-15,-3-1 0 16,-5-3 0-16,1 0 0 16,-8 0 0-16,-2-1 0 0,-5-3 0 15,-1 2 0-15,-5 0 0 16,0 3 1-16,-1-1-1 16,1-2 0-16,-2-2-1 15,0-1 1-15,-2 0-1 16,-4-2 1-16,2 1 0 15,-2 0 0-15,-2-2-1 16,6 2 1-16,0 1 2 16,-4-2-2-16,4 3 0 15,-4 0 0-15,-3-1 1 16,2 4-1-16,-4-3 0 0,-3 0 0 16,-4 4 0-16,-9-4 0 15,-2-3 0-15,-2-2 4 16,0-7-1-1,-9-4 4-15,-9 0-6 0,-3-1 2 16,0-2 16-16,1 0-19 16,0-1 0-16,-4-3 2 15,-3 0-2-15,-7 0 0 16,-8 4 0-16,-7 2 0 16,-11 4 2-16,-7 0-2 15,-5 4-1-15,1 3 1 16,5-2 1-16,3 2 1 15,3 0-2-15,4 4 0 16,2 0 1-16,4 2-1 0,0 3 0 16,0-2 2-16,-4 5-1 15,-2 0 0-15,-4 2-1 16,2-2 0-16,4 2 1 16,10-4-1-16,13 2 0 15,6-2 1-15,6 2-1 16,0 0 1-16,1-1-1 15,-1 3 0-15,1 0 0 16,0 0 0-16,-2 0 0 16,0 0-1-16,2 0 2 15,0 0-2-15,1 0 1 16,3 0 0-16,1 0 0 16,3 0 0-16,4 0 0 15,-1 0 1-15,-1 0-1 16,-2 0 0-16,1 0 0 0,-3 0 0 15,4 0 0-15,-1 0 0 16,1 0-1-16,1 0-2 16,-4 0 3-16,-4 3-10 15,-2 3-20-15,0 2-4 16,-1 2 2-16,3 0-85 16,-8 4-63-16</inkml:trace>
  <inkml:trace contextRef="#ctx0" brushRef="#br0" timeOffset="5089.21">26382 2839 421 0,'0'0'27'0,"0"0"-4"16,0 0-23-16,0 0 40 15,0 0-23-15,18-112 22 16,-23 100 3-16,-13 1-10 16,-6 1-8-16,-11-2-9 0,-15 9-4 15,-21 3 4-15,-18 3-15 16,-20 28 0-16,-14 15 2 15,1 8-2 1,5 4 1-16,22 3-1 0,22-1 0 16,15-2 1-16,20-2-1 15,13 1-7-15,19-6 6 16,6-2-8-16,6-3-2 16,32-9-16-16,13-5-26 15,18-12 31-15,16-7-38 16,17-13-14-16,6 0-45 15,3-7-33-15</inkml:trace>
  <inkml:trace contextRef="#ctx0" brushRef="#br0" timeOffset="5573.21">26333 3264 429 0,'0'0'66'0,"0"0"-66"16,0 0-6-16,0 0 6 16,0 0 6-16,0 0 43 0,52-45 1 15,-6 0-15-15,8-10-8 16,-5-7-11-16,-5-6-6 15,-8-5-10-15,-10-4 0 16,-5-7 0-16,-12-2 0 16,-9-2-4-16,0 1 3 15,0 13 1-15,-17 14 0 16,4 20-1-16,3 20 1 16,2 12-9-16,4 8 8 15,0 10-21-15,-7 34 22 16,-5 26 2-16,-11 27 2 15,-4 14-4-15,-3 10 0 16,-1-3 0-16,6-5 0 16,2-7 0-16,12-12-4 0,13-13 1 15,2-18-28-15,15-14 2 16,20-16-4-16,6-14 18 16,3-15-16-16,6-4-18 15,-2-16-35-15,-1-19-35 16,-3-8-88-16</inkml:trace>
  <inkml:trace contextRef="#ctx0" brushRef="#br0" timeOffset="6158.12">26846 3077 231 0,'0'0'160'15,"0"0"-92"-15,0 0-55 16,0 0-6-16,0 0-5 16,-154 115-1-16,109-59-1 15,7-2 18-15,11-5-14 0,10-9 2 16,12-13-6-16,5-8 0 15,0-11 0-15,16-8 3 16,11 0-3-16,8-22 7 16,7-19 4-16,3-7-6 15,-7-2-5-15,-9 4 0 16,-6 6 5-16,-13 8-2 16,-3 12 3-16,-1 8 7 15,-6 5-9-15,4 7-4 16,-2 0-3-16,2 7-2 15,2 23-3-15,3 8 8 16,-5 6 0-16,2 1 4 16,-4-8-3-16,4-5-1 0,3-10-30 15,9-8-14-15,2-8 18 16,4-6-24-16,5 0-7 16,2-25 41-16,1-10-20 15,-5-9 19-15,-9-2 14 16,-7 1 3-16,-11 2 24 15,0 5 11-15,0 10-11 16,0 9 35-16,-3 11-31 16,3 8-10-16,0 0-18 15,0 2-2-15,0 25-4 16,16 7 8-16,2 6-2 16,0 6 8-16,-5 0-4 15,-7-2 9-15,-3-2 12 0,-3-3-8 16,0-5 24-16,-13-2-36 15,-14-4 1-15,-7-4 3 16,-1-6-2-16,-1-6-2 16,7-10-5-16,9-2 0 15,9 0-5-15,9-12-60 16,2-10-68-16,9-10-50 16</inkml:trace>
  <inkml:trace contextRef="#ctx0" brushRef="#br0" timeOffset="6671.11">27910 1814 107 0,'0'0'368'0,"0"-170"-346"16,0 112-13-16,2 16 3 15,3 19 12-15,0 16 5 16,-1 7-8-16,7 28-21 16,3 36 0-16,1 37 0 15,-1 37 2-15,-7 30 6 16,-7 21 4-16,0 9-8 0,-29-7 15 16,-12-17-15-1,-3-18-2-15,-3-21 10 0,-2-22-9 16,-5-19-3-16,10-23 10 15,3-18-9 1,15-23 0-16,10-18-1 0,8-10 2 16,6-2 5-16,-1-6-7 15,3-21-10-15,0-4 8 16,9 2-5-16,16 10 0 16,2 13 6-16,-4 6-1 15,-2 21-7-15,1 34 5 16,-5 21 4-16,2 26 1 15,-6 16-1-15,-11 4 0 16,-2 3-3-16,0-4 10 16,-9-7 1-16,-4-10-8 15,-3-14 0-15,8-17 4 16,3-18-4-16,5-16-7 0,0-19-77 16,0-20-112-16</inkml:trace>
  <inkml:trace contextRef="#ctx0" brushRef="#br0" timeOffset="7404.9">28396 1223 371 0,'0'0'208'15,"0"0"-208"-15,0 0-1 16,83 126 1-16,-45-48 0 15,-3 22 0-15,-12 13 2 16,-17 11 27-16,-6 11-27 0,0-5 0 16,-29-2 12-16,-4-14-10 15,-9-11-1-15,-1-17-3 16,1-14 0-16,2-16 0 16,9-20 0-16,11-18-27 15,3-18 16-15,9 0 9 16,1-21-9-16,1-13-33 15,6-2 30-15,0-2 12 16,8 1 2-16,19 1-18 16,9 4 13-16,4 1-4 15,0 4 4-15,-2 3 2 16,-5 2 6-16,-1 1 2 16,-6 0-4-16,-1-3-1 0,1-7 19 15,-3-5-7 1,3-8-3-16,-1-14 3 0,0-10-9 15,-4-4 11-15,-2 0-14 16,-6-1 0-16,-4 9 1 16,-4 8 1-16,-3 13-2 15,0 20 1-15,-2 13 1 16,0 8 6-16,0 2-8 16,0 0-12-16,0 18 11 15,0 14 0-15,0 16 2 16,2 12-2-16,5 12 5 15,-3 11-1-15,3 7-3 16,-7 3 0-16,0-9-4 16,0-12 4-16,0-16-34 15,0-18-18-15,15-18-7 0,10-16 5 16,-2-4-63-16</inkml:trace>
  <inkml:trace contextRef="#ctx0" brushRef="#br0" timeOffset="7754.74">28909 1482 437 0,'0'0'42'0,"0"0"-35"16,0 0-7-16,-10 124 0 0,10-36 7 16,14 16-7-1,20 17 8-15,-1 6 3 0,2 3-10 16,-3-18 6-16,-10-20-7 15,-1-24 0-15,-6-24 6 16,-7-17-2-16,2-20 2 16,-8-7 6-16,5-13 22 15,-1-42 65-15,3-27-77 16,0-32-19-16,-7-35 0 16,-2-13-3-16,0-5-6 15,0 23-7-15,0 40 13 16,0 35-7-16,0 32 7 0,0 20-20 15,3 17-14 1,-3 17-54-16,0 41-21 16,0 28-7-16,-7 22-84 15</inkml:trace>
  <inkml:trace contextRef="#ctx0" brushRef="#br0" timeOffset="8471.74">28594 3848 425 0,'0'0'66'16,"0"0"-28"-16,-93-146 3 15,42 95-5-15,-14 5-13 16,3 10 0-16,2 16 13 16,8 12-20-16,10 8-12 15,7 0-4-15,0 22 0 16,10 16-2-16,2 14 0 16,14 12 2-16,9 5-6 15,13 4 3-15,27-4 3 16,12-1-1-16,4 0 2 0,-4-1-1 15,-6-2 0-15,-9 2 1 16,-10-2-2-16,-9-4 1 16,-11-1 0-16,-7-6 1 15,0-9 0-15,-7-9-1 16,-17-10 0-16,-8-8 2 16,-5-8 3-16,-8-4-5 15,0-6-11-15,3 0-37 16,8-6-25-16,15-18 5 15,13-6-12-15,6-15-206 16</inkml:trace>
  <inkml:trace contextRef="#ctx0" brushRef="#br0" timeOffset="8838.29">28650 3764 501 0,'0'0'1'0,"0"0"-1"16,0 0-9-16,93 136 9 16,-52-58 7-16,1 10-6 15,0 5 0-15,-1-6-1 16,-10-12 1-16,-11-14-1 16,-6-17 0-16,-8-14 0 0,-2-13 0 15,-2-8 1-15,-2-9-1 16,0-6 11-16,0-34 48 15,0-18-31-15,0-28 3 16,0-11-1 0,0-10 1-16,0 1-29 0,7 8 5 15,3 12 9-15,0 15-8 16,-1 17 7-16,-2 10-15 16,0 16 0-16,-1 11-6 15,1 8-11-15,-3 9-41 16,10 0-57-16,-7 21-80 15</inkml:trace>
  <inkml:trace contextRef="#ctx0" brushRef="#br0" timeOffset="20709.75">10476 4828 104 0,'0'0'19'16,"0"0"-19"-16,0 0 1 0,0 0 1 16,0 0 1-1,0 0 0-15,0 0-3 0,11-40-3 16,7 32 2-16,2 0-58 15</inkml:trace>
  <inkml:trace contextRef="#ctx0" brushRef="#br0" timeOffset="22591.3">10839 4113 104 0,'0'0'263'0,"0"0"-210"15,0 0-18-15,0 0 5 16,0 0-28-16,0 0 10 16,-35-83 8-16,30 101-30 15,1 32 0-15,-10 27 4 16,-6 23-4-16,-2 10 2 15,2-3-2-15,1-17 0 16,7-16 3-16,3-16-3 16,7-18 0-16,2-10 0 15,0-11 0-15,0-8 0 16,0-9 0-16,0-2 0 0,0 0-7 16,6-18 19-1,9-19-12-15,1-15 4 0,2-15-2 16,0-9-2-16,-2-8 0 15,-5-5 0-15,0 1-9 16,2 6 9-16,-4 12-2 16,0 15 2-16,-5 25 0 15,-1 15 0-15,-3 13-1 16,0 2-2-16,0 0-3 16,4 17 0-16,3 28 6 15,4 19 0-15,3 14 3 16,-1 6-2-16,1-6-1 15,1-11 0-15,1-16 1 16,-1-14-1-16,1-13 0 16,-5-10 1-16,-3-8-1 0,2-6 0 15,-4 0-3-15,5-18 3 16,3-23 8-16,1-10-8 16,1-12 0-16,-3-1 1 15,-4 6-1-15,-3 8 0 16,0 18 0-16,-4 16 0 15,-2 12-3-15,0 4 3 16,0 0-3-16,2 22 2 16,2 15 1-16,1 8 5 15,-1 5-5-15,-2-2 0 16,4-2 2-16,2 3-2 16,-2-4 0-16,1 0 0 0,-1-9 0 15,4-6 0-15,1-8-49 16,0-6-47-16,2-10 8 15,3-5-41-15</inkml:trace>
  <inkml:trace contextRef="#ctx0" brushRef="#br0" timeOffset="22940.86">11385 4560 233 0,'0'0'67'15,"0"0"-16"-15,0 0-3 16,20-104-2-16,-16 64 12 15,1-5-33-15,2-3-5 16,1-2-4-16,3-2-11 0,3 4-1 16,-3 3-4-1,3 15 0-15,-6 6 1 0,1 13-1 16,-5 5-1-16,-4 6 0 16,0 0 1-16,0 0-5 15,0 16-1-15,0 21 6 16,8 14 4-16,-4 9-2 15,0 5-2-15,-1 0 5 16,-1 0-4-16,0-3 1 16,0-5-2-16,-2-2 0 15,2-7 0-15,-2-8 0 16,5-9 0-16,-2-12-3 16,5-9 2-16,1-4-35 0,5-6-31 15,5 0-38-15,0 0-50 16</inkml:trace>
  <inkml:trace contextRef="#ctx0" brushRef="#br0" timeOffset="23922.88">12089 4386 363 0,'0'0'29'16,"0"0"-1"-16,0 0-5 0,0 0 12 15,0 0-27-15,0 0-4 16,-16-31-3-16,16 31-1 15,0 0-4-15,0 0 4 16,0-2 1-16,0 2 11 16,0 0-12-16,3 0 0 15,5 0 6-15,4 0-2 16,1-2 1-16,5 0-5 16,-1-1 3-16,2 3-2 15,-4 0-1-15,3-1 0 16,-2 1 5-16,3 0-3 15,4 0 2-15,6-3-4 16,9 0 2-16,7-2 5 16,10-4-7-16,3-3 0 15,4-3 4-15,0 2-4 0,-4 1 1 16,-6 4-1-16,-12 2 0 16,-13 4-3-16,-9 2 3 15,-9 0-6-15,-5 0-1 16,-4 0-16-16,0 0-3 15,0-2 6-15,-7-2-25 16,-13-2-1-16,-5-4-1 16,-2 0 27-16,-2-2 13 15,4 2-2-15,-2-1 9 16,4 0 0-16,5-2 3 16,5-1 21-16,4 1-13 15,3 3-4-15,1 2 13 0,5 2-2 16,0 2 6-16,0 1-5 15,0 3-9-15,0 0 14 16,0 0-23-16,7 3-1 16,6 12 16-16,10 5-6 15,-2 3-3-15,8-2-7 16,4 2 2-16,-4-3 6 16,0-4-8-16,-4 2 0 15,-7 2 3-15,-5-2-3 16,-6 3 1-16,-7-4 1 15,0 1 3-15,0 1 20 0,-2-6-20 16,-11 1-5 0,2-4 10-16,-1 0-9 0,4-4-1 15,1-2 0-15,3 0-18 16,4-2-18-16,0-2-84 16,0 0-13-16,15 0-28 15</inkml:trace>
  <inkml:trace contextRef="#ctx0" brushRef="#br0" timeOffset="24290.32">13228 4315 66 0,'0'0'272'0,"0"0"-240"0,0 0-11 15,0 0 7-15,31-138 12 16,-18 96 2-16,0-2-17 16,1-1-10-16,-1 9-6 15,-1 8-4-15,-6 9 15 16,-1 9-16-16,-3 5-1 16,-2 5 10-16,0 0-13 15,0 0-1-15,0 11-4 16,4 16 5-16,5 11 3 15,-2 8-3-15,2 8 0 16,-5 1 5-16,-2 0-4 0,2-3-1 16,-4-3 0-1,0 0-4-15,0-5 1 0,-4-2-60 16,-21-2-54-16,-12-8-133 16</inkml:trace>
  <inkml:trace contextRef="#ctx0" brushRef="#br0" timeOffset="25037.58">10859 5323 367 0,'0'0'44'0,"0"0"2"16,0 0-16-16,0 0-4 16,0 0 6-16,0 0-30 15,-80 13 2-15,44 55 1 16,-1 14-5-16,0 0 0 16,9-5 0-16,10-15 2 15,12-14-2-15,6-12 0 16,0-14 0-16,0-14-2 15,15-8 2-15,7-4 0 16,3-32 2-16,2-10-1 16,-4-14 5-16,0-5-6 15,-3-7 0-15,-2 0-4 16,-4 6-1-16,-6 12-1 16,1 18 4-16,-4 15 2 0,-3 14-4 15,5 7 3-15,-3 0-4 16,5 6 2-16,5 17 3 15,-1 12 0-15,1 1 0 16,1-2 3-16,1-4-2 16,-1-15-1-16,3-2 0 15,-3-9-1-15,1-4 1 16,-1 0 0-16,4-11 0 16,-2-18 3-16,-1-11-1 15,1-8-2-15,-3 5 0 16,-5 12 0-16,-3 12 0 15,-4 11 0-15,0 8-1 16,4 0-5-16,5 4 2 0,1 22 2 16,11 9 2-16,2 3-5 15,2 0-8-15,4-2-61 16,0-3-40-16,2-8-34 16</inkml:trace>
  <inkml:trace contextRef="#ctx0" brushRef="#br0" timeOffset="25357.86">11429 5231 404 0,'0'0'26'16,"0"0"3"-16,0 0-5 0,0 0-9 16,0 0-13-16,21-120-2 15,12 95 16-15,7 6-14 16,3 3-1-16,-8 6 2 15,-6 10-2-15,-7 0 5 16,-6 0-6-16,-12 28 0 16,-4 12 16-16,0 14-6 15,-20 12-2-15,-9 9 2 16,-4 1-9-16,4-10 6 16,9-8-7-16,14-14 0 15,6-14-2-15,0-5 2 16,15-14-3-16,16-7 2 15,13-4-23-15,10-5-25 16,12-26-71-16,6-9-46 16</inkml:trace>
  <inkml:trace contextRef="#ctx0" brushRef="#br0" timeOffset="25839.01">12258 5267 383 0,'0'0'39'15,"0"0"-38"-15,0 0 1 16,0 0 2-16,0 0 23 16,0 0-17-16,139-25 0 15,-104 25-4-15,3 0-5 0,0 0 3 16,-1 0-4 0,4 0 0-16,-5-7 3 0,-3-6-3 15,-4-3-2-15,-10-4-13 16,-2 1-31-16,-11-1-14 15,-6 2-47-15,0 0-1 16,0 6-27-16,-13-1 135 16,-1 5 63-16,-1-3-11 15,3 1-17-15,4 1-2 16,3 3 11-16,3 3 6 16,2-1 22-16,0 4-38 15,0 0-22-15,7 0-4 16,11 0 2-16,1 1 3 0,4 16-5 15,2 5-4 1,-3 2 7-16,0 6-11 16,0 2 0-16,-6-2 4 0,-3 2 2 15,-6-2 7-15,-5 1-4 16,0-5-6-16,-2-4 11 16,0-4-14-16,0-7 0 15,0 0 1-15,0-5-1 16,0-4-26-16,-4 2-68 15,2-4-101-15</inkml:trace>
  <inkml:trace contextRef="#ctx0" brushRef="#br0" timeOffset="26324.87">13245 5198 406 0,'0'0'81'0,"0"0"-75"0,0 0 25 16,0 0 4 0,0 0-9-16,0 0 3 0,31-85-29 15,-4 47 1-15,2-2 5 16,-2 2-6-16,-4 4 0 16,-6 10 2-16,-8 10 0 15,-4 7 10-15,-5 6-12 16,2 1 1-16,-2 0 7 15,0 0-8-15,4 0-8 16,1 10 5-16,6 14 3 16,5 9 7-16,-3 11-7 15,3 6 0-15,-6 6 4 16,-1 5-4-16,-9 5 0 16,0 1-1-16,0-7 1 0,-6-8-18 15,-12-10-40-15,-2-8-34 16,-16-8-183-16</inkml:trace>
  <inkml:trace contextRef="#ctx0" brushRef="#br0" timeOffset="27063.72">11073 6217 356 0,'0'0'121'0,"0"0"-103"16,0 0 4-16,0 0-6 16,0 0 8-16,0 0 21 15,-82-51-38-15,59 73-6 16,-6 22 2-16,-6 18-3 0,-3 8 0 16,2-2 0-16,7-14 0 15,13-12 1-15,10-19-1 16,6-13-2-16,0-10 2 15,6 0-2-15,15-25 2 16,1-14 4-16,-2-11-2 16,0-12 5-16,-5-7-7 15,-3-3 0-15,-6 1-1 16,-1 12 2-16,-1 12-2 16,-4 19 1-16,0 18 0 15,0 10-5-15,0 0 4 16,7 14-1-16,4 21 2 15,7 10 2-15,2 10 2 16,3-3-4-16,1-8 0 16,2-8 1-16,1-5-1 0,2-12-1 15,-2-7 0 1,-5-6 2-16,1-6-2 0,-4 0-2 16,2-22 3-16,-4-12 5 15,-3-10-5-15,-5-6 0 16,-1 0-1-16,-2 8 3 15,0 10-4-15,-4 16 1 16,-2 12 1-16,2 4-6 16,3 0 0-16,3 26 6 15,10 10 2-15,3 2 0 16,8 2-2-16,0-4 0 16,6-5-12-16,-1-4-16 0,-1-4-56 15,5-10-96-15</inkml:trace>
  <inkml:trace contextRef="#ctx0" brushRef="#br0" timeOffset="27493.28">11722 6067 280 0,'0'0'264'0,"0"0"-260"15,0 0 10-15,0 0 7 16,0 0-16-16,6-106 1 15,54 79-6-15,7 6 0 16,0 13-5-16,-7 8 5 0,-20 0-3 16,-13 23 0-1,-13 10 6-15,-14 8-2 0,0 4-1 16,-21 8 1-16,-14-3 5 16,-3-4-6-16,2-8 0 15,4-11 0-15,13-8 0 16,10-13 0-16,9-4 0 15,0-2-2-15,0 3-3 16,3-2 5-16,9 4 0 16,1 1 0-16,3 2 1 15,-3 3-1-15,1-3 0 16,-3 0 0-16,1 1 0 16,-3-3 0-16,-5 0 0 15,-2-2 2-15,-2 3-2 0,0 0 4 16,0 1-4-16,0 1 0 15,0-3 0-15,0 1 0 16,0-5-26-16,0-2-39 16,0 0-85-16</inkml:trace>
  <inkml:trace contextRef="#ctx0" brushRef="#br0" timeOffset="27805.1">12401 6180 358 0,'0'0'128'0,"0"0"-122"16,0 0-6-16,0 0 0 16,0 0 20-16,0 0 4 15,5-13-22-15,12 13-2 16,10 0 3-16,6 0-1 15,6 0-2-15,0 0 0 16,6 0 5-16,-2 0-5 16,-1 0 0-16,-5 0 0 15,-1 0 0-15,-5 0-5 16,-4-1 5-16,0-15-31 16,-1-2-61-16,-7-4-56 0</inkml:trace>
  <inkml:trace contextRef="#ctx0" brushRef="#br0" timeOffset="28154.76">12749 5867 459 0,'0'0'38'16,"0"0"-25"-16,0 0-13 0,0 0-1 15,0 0 1-15,0 0 1 16,91 55 1-16,-45-30-2 16,-1 6 0-16,-1-3 3 15,-1 1-1-15,-9-3-2 16,-7 1 11-16,-12-4-9 16,-11 0 0-16,-4 2 1 15,-9-2-2-15,-20 4 31 16,-8-2-28-16,3 0-1 15,1-4 12-15,8-7-11 16,11-5-4-16,10-6 0 16,4-3-17-16,0 0-25 15,16-8-111-15,15-12 63 16,11-5-105-16</inkml:trace>
  <inkml:trace contextRef="#ctx0" brushRef="#br0" timeOffset="28507.49">13499 5919 351 0,'0'0'171'0,"0"0"-163"16,0 0-6-16,-31 127-2 16,27-87 8-16,4 0 4 15,0-2 17-15,0-4-29 16,16-6 0-16,3-7 9 15,4-8-8-15,1-9-1 0,5-4 0 16,3 0 0 0,3-28 4-16,-2-12-4 0,-4-8 2 15,-2-3 1-15,-14 4-3 16,-3 8 0-16,-10 12 0 16,-2 6 1-16,-25 10 7 15,-12 0-8-15,-3 6 0 16,0 4 4-16,-5 1-4 15,5 0 0-15,-1 0-6 16,8 0-28-16,1-1 7 16,12-5-56-16,9 0-32 15,8-11-86-15</inkml:trace>
  <inkml:trace contextRef="#ctx0" brushRef="#br0" timeOffset="29123.3">13847 4117 465 0,'0'0'40'15,"0"0"-17"-15,0 0-3 0,-24-110 10 16,24 93-20-16,0 9 12 16,0 6 8-16,0 2-26 15,0 0-4-15,0 33-5 16,2 20 5-16,15 32 13 16,6 17-9-16,3 14-3 15,3 7 7-15,0-4-8 16,1-6 0-16,-6-10-1 15,-4-20 3-15,0-18-10 16,0-21 5-16,-2-21-3 16,-2-12 1-16,-3-9-7 15,1-2-3-15,-8-10-1 16,3-20 16-16,-5-6 8 16,0 2-8-16,-1 10 0 0,-3 10 0 15,0 10 0-15,0 4-3 16,5 4-1-16,8 28 4 15,5 18-2-15,4 14 2 16,0 12 0-16,5 17 4 16,-2 13-1-16,-8 10 0 15,-1 6 11-15,-10 3-7 16,-3-5 5-16,-3-3-9 16,0-7-1-16,0-10 7 15,-11-14-9-15,-7-19 0 16,3-22 8-16,-2-21-5 15,7-14 10-15,-6-10-13 0,-4 0-9 16,-5-11-35-16,3-18-41 16,5-10-93-16</inkml:trace>
  <inkml:trace contextRef="#ctx0" brushRef="#br0" timeOffset="29588.52">14504 4885 194 0,'0'0'77'16,"0"0"-21"-16,0 0 17 16,0 0-11-16,0 0-6 15,0 0-9-15,0-4-12 16,0 4 14-16,0 0-22 15,0 0-13-15,0 0 0 16,0 0-14-16,0 0-5 0,7 0-3 16,17 0 8-16,10 0 2 15,-1 0-2-15,3 0 0 16,-7 0 6-16,-5-7-6 16,-11 6-1-16,-3-4-2 15,-6 4-36-15,-4-6-11 16,0 0-5-16,0-5-81 15,-4-5-73-15</inkml:trace>
  <inkml:trace contextRef="#ctx0" brushRef="#br0" timeOffset="29888.77">14704 4654 29 0,'0'0'395'15,"0"0"-342"-15,0 0-6 0,0 0-6 16,0 0-9-16,0 0-13 15,-17-1-19-15,23 26-1 16,17 7-2-16,6 2 6 16,7-2-2-16,3-4-1 15,4 0 0-15,-3-1 2 16,-7 0-2-16,-10 0 0 16,-10 1 0-16,-13 2 2 15,-2-3 20-15,-29 0-9 16,-9-1-2-16,-1-6 13 15,3-5-24-15,9-2 0 16,6-3 0-16,0-6-4 16,5-2-14-16,3 0-54 0,5-2-59 15,8 0-128-15</inkml:trace>
  <inkml:trace contextRef="#ctx0" brushRef="#br0" timeOffset="30436.96">15358 4986 422 0,'0'0'78'0,"0"0"-54"15,0 0-9-15,0 0 29 16,0 0 16-16,0 0-22 16,27-85-8-16,-4 37-18 15,4-7-5-15,0-7 31 16,-2-4-35-16,-5-2 4 15,-5 0 4-15,2 4-10 16,-7 7-1-16,-1 13 0 0,-5 17 0 16,-2 17 0-16,-2 6 0 15,0 4-9-15,0 0 7 16,0 13 1-16,0 25-1 16,0 18 0-16,8 16 2 15,-4 15 11-15,0 5-4 16,-1 6-2-16,-3 0 11 15,0-3-7-15,0-11 5 16,0-11-14-16,0-18 0 16,0-10 11-16,8-9-11 15,6-13 0-15,1-5-1 16,1-6 3-16,2-6-4 16,0-6-13-16,-5 0-46 15,7-3-75-15,-20-25-259 0</inkml:trace>
  <inkml:trace contextRef="#ctx0" brushRef="#br0" timeOffset="37762.74">12755 7732 174 0,'0'0'14'15,"0"0"-3"1,0 0-3-16,0 0-1 0,0 0-2 16,0 0 9-16,0 0 15 15,0 0-16-15,-62-33 10 16,57 22-4-16,3 3 6 15,0-2-2-15,2 0 1 16,0 2-13-16,0 2 13 16,0 2-11-16,-2 2 9 15,0 2-1-15,2 0 2 16,-2 0 2-16,-1 0-25 16,-2 21 3-16,1 22 16 15,-5 13-18-15,-2 14 9 16,-3 7 2-16,-1 1-6 0,-1 2 3 15,3-4-9-15,-1-8 0 16,4-8 3-16,3-13-3 16,1-12 0-16,3-12 1 15,3-11-1-15,0-8 0 16,0-4 0-16,0 0 0 16,0-10 2-16,0-20-1 15,0-13-1-15,0-13 3 16,0-6-2-16,0-8-1 15,0-4-1-15,0-4-3 16,0-3-2-16,-3 3-5 16,1 6 4-16,2 14 4 15,0 20 3-15,0 16 0 0,0 15-2 16,0 7 2-16,0 0-4 16,0 5 4-16,0 19 0 15,18 14 0-15,3 14 0 16,3 8 2-16,0 6-2 15,3-1 0-15,0-4 0 16,0-2 0-16,-2-9 0 16,-6-9 1-16,1-5-1 15,-2-15 0-15,0-11 0 16,-5-6 0-16,-1-4-2 0,-4 0 2 16,1-22 0-1,0-16 6-15,0-12-5 0,2-7-1 16,-5-3 0-16,-2 5 0 15,-2 4 0-15,-2 9 0 16,0 17 0-16,0 10 1 16,0 11-1-16,0 4 0 15,0 0-8-15,0 26 8 16,2 14 1-16,4 13-1 16,1 11 0-16,1 7 6 15,2 2-3-15,-1-5 1 16,1-4-4-16,2-7 0 15,1-7 1-15,1-10-1 16,1-8-3-16,-1-8 0 16,-1-13-24-16,0-5-34 15,-3-6-72-15,0 0-24 0</inkml:trace>
  <inkml:trace contextRef="#ctx0" brushRef="#br0" timeOffset="38220.85">13221 8211 310 0,'0'0'71'0,"0"0"-44"15,0 0-24 1,0 0 15-16,-7-120 15 0,14 78 6 16,4 0-21-16,2-4-11 15,1 2 7-15,-3 4-14 16,-2 7 0-16,-3 7 3 16,-1 14 4-16,-2 6 5 15,-3 6-12-15,0 0 2 16,2 0 4-16,-2 6-6 15,4 18 0-15,2 10 2 16,1 9 0-16,-1 4 6 16,4 2-8-16,-1 1 1 15,-1 2 4-15,4-4-5 0,-1-2 0 16,-3 0 0 0,2-8 0-16,-1-3 0 0,-3-7-8 15,6-11-25-15,-1-2-11 16,2-11-37-16,7-4-8 15,-5 0-20-15</inkml:trace>
  <inkml:trace contextRef="#ctx0" brushRef="#br0" timeOffset="38839.79">13642 8019 316 0,'0'0'134'0,"0"0"-102"16,0 0-32-16,0 0 6 16,0 0-4-16,0 0 1 15,65-14 1-15,-18 14 10 16,10 6-1-16,3-2 1 16,2-2-8-16,1-2-5 15,-5 0 11-15,-4 0-12 16,-7 0 0-16,-7-2 0 15,-9-2 1-15,-9-2-2 16,-7 2-8-16,-6-3-17 16,-7-1 16-16,-2-7-14 0,0-6-8 15,0-1-25-15,0-3 10 16,0 3 23-16,0 1 16 16,-2 5 8-16,-7 2 0 15,-1-2 3-15,0 2 2 16,-5-2 30-16,-1 0 8 15,3 2 8-15,0 7-24 16,3 0-2-16,6 7 9 16,4 0-30-16,0 0-3 15,0 0 1-15,9 13-1 16,15 10-1-16,8 5 0 16,1 6 1-16,3 2-1 15,0 3 0-15,-3 1 0 16,-2-7 6-16,1 2 1 0,-3-7-1 15,-5-3-6 1,-4-6 0-16,-8-5 1 0,-10-2-1 16,-2-2 0-16,0 6 3 15,-29 0 0-15,-10 2-1 16,-7-2-2-16,1-6 0 16,7-6 1-16,7-2-1 15,11-2-2-15,9 0 1 16,11 0-16-16,0 0-31 15,11-4-113-15,25-12 10 16</inkml:trace>
  <inkml:trace contextRef="#ctx0" brushRef="#br0" timeOffset="39471.15">15128 7734 241 0,'0'0'61'16,"0"0"-22"-16,0 0 19 15,0 0 10-15,0 0-16 16,0 0-3-16,-67-56-36 16,47 56-6-16,-4 6 5 15,-3 20-9-15,-4 8 4 16,0 4-3-16,8 4-1 15,5 2 9-15,12 5-12 16,6-1 0-16,0 2 0 0,6-2 2 16,19-4-2-16,4-4 0 15,4-11 1-15,5-6-4 16,5-11 3-16,1-10 0 16,3-2 0-16,-1 0 2 15,-1-18-1-15,-7-8-1 16,-7-8 0-16,-8-2 3 15,-10-4-3-15,-11 0 0 16,-2-4 3-16,0 0 0 16,-17-5-3-16,-8 1 0 15,0 7 0-15,-2 1 0 16,1 11 0-16,4 8 0 16,-1 6 0-16,3 9 0 0,-3 6-8 15,4 0-11 1,1 2-26-16,5 17-10 0,6 0-71 15,7-3-30-15</inkml:trace>
  <inkml:trace contextRef="#ctx0" brushRef="#br0" timeOffset="39965.56">15493 7222 457 0,'0'0'29'0,"0"0"-4"16,0 0 9-16,0 0-5 16,0 0 9-16,0 0-38 15,0-5 0-15,9 37 5 16,3 11-4-16,-6 6-1 16,1-1 0-16,-1-1 2 15,2 0-6-15,-2-2-10 16,1-6-45-16,3-9-43 15,4-1-124-15</inkml:trace>
  <inkml:trace contextRef="#ctx0" brushRef="#br0" timeOffset="40572.83">15870 7600 249 0,'0'0'114'0,"0"0"-73"0,0 0-33 15,0 0 4 1,0 0 24-16,0 0-15 0,-53-75-10 15,51 75 2 1,-3 0-11-16,0 4 9 0,1 19-11 16,2 7 0-16,2 10 4 15,0 4-4-15,0 6 0 16,4 0 0-16,12-5 1 16,1 0 0-16,2-4-1 15,-4-7 0-15,-4-4 1 16,-4-5 2-16,-5-3-2 15,-2-4 2-15,0-1-2 16,0-5 12-16,-16-2-13 16,1-1 0-16,2-8 6 15,3-1-6-15,4 0 0 0,2 0 0 16,4-16-6-16,0-7 6 16,0-5-6-16,6-8 6 15,17-8 1-15,1-6 0 16,8-8-1-16,-3-2 0 15,0 0 1-15,-8 4 8 16,-7 8-5-16,-10 5 8 16,-4 7 18-16,0 4-22 15,-11 6 0-15,-7 6-8 16,-6 6 4-16,-3 11-8 16,-4 3 4-16,-7 6-17 15,-4 27-2-15,1 8-48 0,4 7-104 16</inkml:trace>
  <inkml:trace contextRef="#ctx0" brushRef="#br0" timeOffset="41487.93">12973 9268 117 0,'0'0'398'16,"0"0"-382"-16,0 0-6 16,0 0-9-16,-118 125-1 15,83-53 2-15,-1 10-1 16,1-3 12-16,3-2-13 15,10-12 0-15,7-21 3 16,7-19-3-16,6-15 0 16,2-10 0-16,0 0 0 15,16-11 0-15,7-29 0 0,-2-17 0 16,2-11 7-16,-5-8-7 16,-1-2 0-16,-7-7 0 15,-4 3 1-15,-1 12-1 16,-3 16 0-16,2 20 0 15,-2 18-2-15,5 12 2 16,0 4-3-16,4 0 1 16,7 12 2-16,4 17 0 15,5 12 0-15,4 12 0 16,-4 7 8-16,2-2-8 16,-4-7 0-16,-4-10 0 0,0-11 1 15,-5-12 0-15,-1-9-1 16,-7-9 0-16,2 0-9 15,3-11 18-15,3-23-9 16,1-14 1-16,8-11 1 16,-3 0 0-16,3 6-2 15,-3 11 0-15,-2 18-1 16,-7 12 1-16,-1 12-2 16,-1 0 2-16,5 11 0 15,1 16-3-15,3 9 3 16,3 2 0-16,-2 5-7 15,0-4 2-15,-3 6-41 16,-1-5-40-16,-1-4-101 0</inkml:trace>
  <inkml:trace contextRef="#ctx0" brushRef="#br0" timeOffset="41804.19">13715 9149 482 0,'0'0'23'0,"0"0"0"16,0 0-15-16,0 0-7 15,0 0 14-15,0 0-11 16,43-66-3-16,-18 66 0 16,-4 27 0-16,-5 12 3 15,-9 8-4-15,-7 7 0 16,0 6 20-16,0 4-16 0,-18-1-2 15,-2-1 7-15,-2-4-1 16,7-8 0 0,3-4-8-16,10-12 0 0,2-12-3 15,0-10 3-15,22-12-14 16,7 0-2-16,11-2-19 16,4-22-28-16,8-8-96 15</inkml:trace>
  <inkml:trace contextRef="#ctx0" brushRef="#br0" timeOffset="42304.85">14210 9360 59 0,'0'0'414'0,"0"0"-396"16,0 0-18-16,0 0 0 15,0 0 7-15,0 0-5 16,60 4 9-16,-19 0 3 15,-1 0-3-15,-1-4 6 16,-1 0-17-16,-6 0 3 16,-6-4 2-16,-1-6-5 15,-9-2-2-15,-5-4 2 16,-5-7 0-16,1-4-3 16,-2-9-20-16,-3-4 8 0,0-4 11 15,0 0-3 1,0-1 3-16,3 9 4 0,-3 13 0 15,0 8 2-15,-2 11-2 16,0 4 0-16,2 6-4 16,3 23 13-16,4 9-5 15,4 0 5-15,8-2-6 16,3-2 4-16,7-4-7 16,3-2 0-16,-3-6 18 15,-6-2-16-15,-6 0 4 16,-7-2 2-16,-10 2-1 15,-2 2 10-15,-7 2-13 16,-19 1-2-16,-9 0 5 16,0 0-7-16,1-6-1 15,8-1 0-15,8-7-1 0,9-4-17 16,7-3-31-16,2-4-41 16,5 0-15-16,21 0-41 15</inkml:trace>
  <inkml:trace contextRef="#ctx0" brushRef="#br0" timeOffset="42691.92">15159 9199 44 0,'0'0'454'0,"0"0"-434"15,0 0-15-15,0 0-2 16,0 0 0-16,0 0 10 0,-15 101-9 15,15-58-4-15,0-8 19 16,0 1-19-16,0-10 0 16,11-5 6-16,5-7-6 15,-3-7 2-15,3-2-2 16,-3-5 0-16,0 0 0 16,3-24 3-16,1-14-3 15,-1-13 2-15,-1-5-1 16,-1 2-2-16,-5 2 0 15,-7 6 1-15,-2 10 3 16,0 7 2-16,-17 6-5 16,-10 7 16-16,-7 7-8 15,1 7-6-15,-2 2-2 16,-2 2 0-16,4 16-5 0,4 7 5 16,12-3-32-16,5 0-13 15,10-5-62-15,2 0-21 16</inkml:trace>
  <inkml:trace contextRef="#ctx0" brushRef="#br0" timeOffset="42932.86">15469 8691 56 0,'0'0'397'0,"0"0"-364"0,0 0-31 16,0 0-1-16,0 0 28 16,27 128-3-16,-21-79-26 15,1-2 6-15,4-3-4 16,-2-2-2-16,3-5-8 16,-2-7-29-16,1-6-80 15,-1-4-59-15</inkml:trace>
  <inkml:trace contextRef="#ctx0" brushRef="#br0" timeOffset="46037.17">15950 8859 436 0,'0'0'59'0,"0"0"-44"15,0 0 18 1,0 0-17-16,0 0-3 0,0 0-11 15,0 0 1-15,44-22 5 16,-15 17-8-16,3 4 0 16,1-5 15-16,-4 0-9 15,0-2 3-15,-2 2 0 16,-7-2-9-16,-5 2 11 16,-5 3-11-16,-8 3 0 15,-2 0 6-15,0 0-5 16,0-1 2-16,-14 1-1 15,-10 0 5-15,-8 0-10 0,-7 0 3 16,-1 0 0 0,-3 8-2-16,7 4 2 0,5 5-3 15,6 4 2 1,6 8 1-16,1 2-2 0,3 7 2 16,-1 7 0-16,5 0-1 15,2 0 1-15,4-4 0 16,5-6 0-16,0-7 1 15,0-9-2-15,0-2 1 16,0-5 0-16,3-6-3 16,3-2 3-16,1-4 0 15,-1 0-1-15,1 0 2 16,5 0 0-16,-2 0-1 16,4-12 0-16,4-4 3 15,2 0-2-15,3-2-1 0,-2 3 0 16,4 6 0-16,2 5-1 15,2 3 1-15,2 1 0 16,0 0-1-16,0 2 1 16,-4 13-1-16,-2 3 0 15,-8 5 2-15,-1 4-1 16,-11 5 0-16,-5 3 0 16,0 2 2-16,-3-1 1 15,-19-2-3-15,-5-4 3 16,0-3 1-16,-2-4 26 15,-2-3-27-15,2-3-3 16,5-5 8-16,2-2-8 16,5-4-1-16,5 0-8 0,1 2-24 15,1 1-14-15,6 3-70 16,-7 1-214-16</inkml:trace>
  <inkml:trace contextRef="#ctx0" brushRef="#br0" timeOffset="47205.17">13189 10291 106 0,'0'0'133'0,"0"0"-112"16,0 0-21-16,0 0 33 16,0 0 9-16,0 0 12 15,-110-44 24-15,98 34-44 16,5-1 8-16,1 10-3 16,-1 1-10-16,-4 0 2 15,-9 26-31-15,-4 24 2 16,-8 24-1-16,-1 13 0 0,0 14-1 15,1 5 6 1,6-1-6-16,5-9 11 0,10-16-11 16,7-15 0-1,4-23 0-15,0-12 0 0,4-16-3 16,12-12 0-16,2-2 3 16,1-10 4-16,6-30-4 15,0-16 0-15,-1-16 8 16,-3-10-8-16,-4-11-1 15,-3-4 1-15,-3-3-16 16,4 9 13-16,-3 14-22 16,0 23 22-16,-3 30-3 15,-4 16 6-15,-5 8-1 16,0 0-3-16,0 22 4 16,3 12 2-16,3 10-2 15,5 6 0-15,7 2 2 16,5 0-2-16,0 2 0 0,4 1-1 15,-2-4 2 1,-3-7-2-16,1-12 1 0,-1-17 0 16,0-12-7-16,3-3 7 15,-4-17 0-15,4-24 5 16,-2-12-3-16,-3-7 2 16,-5-1-4-16,-3 5 0 15,-6 8 1-15,-1 14-1 16,-3 15 0-16,0 8 0 15,-2 11 3-15,0 0 0 0,2 0-3 16,5 24 0 0,7 10 11-16,1 13-7 0,3-2-3 15,-1 5-1-15,1-1 3 16,3-5-2-16,0-4-1 16,0-6-9-16,-1-8 9 15,0-6-43-15,-4-8-18 16,-3-5-40-16,3-3-63 15</inkml:trace>
  <inkml:trace contextRef="#ctx0" brushRef="#br0" timeOffset="47789.8">13902 10369 100 0,'0'0'410'0,"0"0"-390"15,0 0-18-15,31-120 8 16,-10 96 3-16,-1 6 8 0,0 14-18 15,0 4 1 1,-2 0 4-16,-3 9-5 0,-6 13-3 16,-7 6 8-1,-2 4 1-15,0 8 5 0,-13 2-14 16,-14 7 0-16,-2 1 2 16,-2 0-2-16,4-4 0 15,10-10 0-15,5-10 1 16,12-8-5-16,0-10 4 15,2-5-9-15,23-3 5 16,8 0-6-16,6 0 1 16,1-3 5-16,2 1 4 15,-5 2-1-15,-2 0 1 16,-9 2 0-16,-6 17 1 16,-9-1 3-16,-6 8 0 15,-5-2 16-15,0 0-3 16,0 2 13-16,-18-4-16 0,-2 0-6 15,-2-2 15-15,-3-2-23 16,3 0 0-16,-1-2 0 16,4-2 2-16,-2-1-7 15,4-2-22-15,3-4-35 16,6-2 8-16,5-5-85 16,3 0-7-16</inkml:trace>
  <inkml:trace contextRef="#ctx0" brushRef="#br0" timeOffset="48322.94">14426 10624 272 0,'0'0'108'0,"0"0"-105"0,0 0 17 16,0 0 39-16,0 0-9 15,136-32-6-15,-100 27-26 16,1 0-12-16,-3 1 10 15,1-5-16-15,0 3 0 16,-6-1 1-16,-3-3-1 16,-6-1-1-16,-7-3-32 15,-8-1-13-15,-5-2-8 16,0-1-44-16,0-4 13 0,-12-3 8 16,-3-2 36-16,-3-1-8 15,3 6 30-15,-1 1 19 16,5 4 79-1,-3 5-6-15,6 3-5 0,1 8-12 16,3 1-20 0,4 0-9-16,0 0-27 0,2 1 0 15,19 18 16-15,14 0 0 16,9 4 0-16,10-1 6 16,4 0-6-16,-3 0 3 15,-4 0-18-15,-6 4 3 16,-9-2 0-16,-9 2-4 15,-10 3 0-15,-13-2 5 16,-4 4 6-16,-6-2 25 16,-25-1-10-16,-9 1-11 0,-1-8 19 15,1-6-34-15,9-5 0 16,2-6 0-16,6-4-2 16,10 0-22-16,11-2-33 15,2-19-43-15,21 0-47 16,18-8-105-16</inkml:trace>
  <inkml:trace contextRef="#ctx0" brushRef="#br0" timeOffset="48721.75">15607 10419 542 0,'0'0'34'15,"0"0"-34"-15,0 0 1 16,0 0-1-16,-22 118 0 16,22-92 3-16,2 1-3 15,16-5 0-15,4-5-1 16,2-2 2-16,3-9-2 16,0-5 1-16,-2-1 0 15,0 0-3-15,-8-15 3 16,-1-8 0-16,-5-7 4 15,-5-6-4-15,-6-4 2 0,0-4-2 16,-2 0 0 0,-23 6 4-16,-6 4 2 0,-4 11-4 15,-5 6 21-15,0 7 1 16,-1 10-13-16,4 0-11 16,-1 12 0-16,2 16-5 15,5 4 5-15,4 4-16 16,5-2-26-16,9-4-14 15,13-2-58-15,0-10-126 16</inkml:trace>
  <inkml:trace contextRef="#ctx0" brushRef="#br0" timeOffset="48958.18">15726 9938 602 0,'0'0'9'16,"0"0"-6"-16,0 0 0 15,0 0-2-15,0 0-2 16,0 0 0-16,6 78 1 16,3-30 1-16,-1 2-1 15,4 0-29-15,-3-7-26 16,4-6-73-16,1-6-91 15</inkml:trace>
  <inkml:trace contextRef="#ctx0" brushRef="#br0" timeOffset="49393.75">16055 10043 497 0,'0'0'42'15,"0"0"-41"-15,0 0 16 16,0 0-12-16,0 0 13 16,-11 101 3-16,11-57-12 15,0 2-5-15,0-1-4 16,0-9 0-16,0-10 0 16,4-8 0-16,7-6 0 15,-1-4-1-15,0-6 3 16,1-2-4-16,5 0 0 0,2-10 2 15,0-12 7-15,0-6-7 16,-1-5-1-16,1 3-2 16,-2 4 6-16,-5 5-2 15,-2 10-1-15,-5 7 0 16,-2 4 21-16,-2 0-15 16,0 11 2-16,0 16 4 15,0 14 9-15,0 5-2 16,-2 1-15-16,-6-2-3 15,5-1 12-15,1-6-13 16,2-5 0-16,0-10-1 16,0-6-2-16,0-7-27 0,0-6-53 15,0-4-37-15,7 0-73 16</inkml:trace>
  <inkml:trace contextRef="#ctx0" brushRef="#br0" timeOffset="50170.98">16042 7291 342 0,'0'0'50'15,"0"0"-8"-15,0 0-7 16,0 0 29-16,0 0-28 15,0 0-5-15,-2-76-8 16,2 76-19-16,0 0-4 0,2 29 2 16,18 18-2-1,8 27 39-15,9 24-32 0,5 22 7 16,7 23 5-16,2 13-6 16,2 11 4-16,1 9-11 15,-1 9 1-15,3-1 16 16,0-3-21-16,-1-1-2 15,1-5 13-15,-5-4-7 16,-8-4 1-16,-14-9-7 16,-10-10 0-16,-5-13-1 15,-7-7 1-15,-3-21 0 16,-2-17-1-16,-2-21 3 16,2-27-4-16,-2-19 2 15,3-17 0-15,-3-6-5 16,0 0 5-16,0-27-11 0,0-13-7 15,0-5 7 1,0 8 5-16,0 15 6 0,0 9 0 16,0 13 20-16,0 0-19 15,0 3 1-15,0 30 1 16,0 16-2-16,0 14 0 16,0 14-1-16,0 14 0 15,0 12 1-15,0 16-1 16,0 9 0-16,0 6 0 15,0-5 1-15,0-15-2 16,0-22 1-16,2-23 0 16,14-26-11-16,-3-21 11 0,-6-9-8 15,-5-13-14-15,-2 0-64 16,0-21-41-16,0-16-265 16</inkml:trace>
  <inkml:trace contextRef="#ctx0" brushRef="#br0" timeOffset="52669.69">16817 8738 125 0,'0'0'1'0,"0"0"-1"15,0 0 0-15,0 0-1 16,0 0-2-16,0 0 1 15,0 0 2-15,-96 113 3 16,90-99-2-16,1-4-1 16,3-3 0-16,-1 2 0 15,3-5-1-15,0 2-8 16,0 0-18-16,0-1 7 16,0-2-17-16</inkml:trace>
  <inkml:trace contextRef="#ctx0" brushRef="#br0" timeOffset="52993.18">16694 8926 53 0,'0'0'80'0,"0"0"-26"16,0 0-29-16,0 0-2 0,0 0 9 16,0 0-8-16,-31 6 4 15,29-6-14-15,0 0-2 16,2 0 11-16,0 0 1 16,0 0 9-16,0 0 4 15,0 0-8-15,0 0 12 16,8-8-22-16,19-15-1 15,9-7 4-15,5-4-18 16,1 0 5-16,-5 0-3 16,1 2-3-16,-5 2 2 15,-2 1-5-15,-2 5 0 16,-8 5 2-16,-7 4-2 16,-3 5 0-16,-11 6 0 15,2-1 1-15,0 0-6 16,-2 2-5-16,0-2-19 0,0-3 19 15,-2 2-25-15,-9-2-16 16,3 0-50-16,0 4-53 16</inkml:trace>
  <inkml:trace contextRef="#ctx0" brushRef="#br0" timeOffset="53320.93">16813 8386 298 0,'0'0'59'0,"0"0"-22"16,0 0-31-16,0 0 7 15,0 0 3-15,0 0-11 16,87-30 6-16,-48 28-11 16,1-2 3-16,1-3 2 15,-5 2-5-15,-3 0 0 16,-8 5 9-16,-6 0-9 15,-5 10 0-15,-8 23 1 16,-6 11 9-16,0 12 22 16,-8 8-21-16,-19-3-8 15,-4-4 9-15,0-4-12 16,-1-6 0-16,-1-4 0 0,4-3-3 16,0-7 1-1,2-6-49-15,7-7-61 0,-2-15-55 16</inkml:trace>
  <inkml:trace contextRef="#ctx0" brushRef="#br0" timeOffset="60331.57">17808 7971 324 0,'0'0'35'16,"0"0"-8"-16,0 0-27 16,0 0 0-16,0 0 19 15,0 0 8-15,0 0 8 16,-89-86-22-16,80 86-9 16,-1 0 13-16,-4 0-13 15,-4 18-4-15,-4 14 9 0,-3 14-6 16,-2 9-2-16,6 8 3 15,0 3-4-15,5 0 15 16,12-1-15 0,4-4 0-16,0-8 6 0,14-9-6 15,13-10 0-15,2-10 0 16,4-10 1-16,3-8 2 16,-1-6-3-16,1 0 0 15,-5-14 5-15,-2-18-5 16,-5-10 0-16,-4-2 6 15,-6-5-3-15,-8 4 0 16,-6 2-3-16,0 4 0 16,-20 1-1-16,-11 7 1 0,-5 2-2 15,-1 10 0-15,-1 5 1 16,5 2-6-16,1 5 2 16,5 2-15-16,5 3 8 15,9 2-23-15,3 0-29 16,8 0-46-16,2-2-28 15</inkml:trace>
  <inkml:trace contextRef="#ctx0" brushRef="#br0" timeOffset="60577.9">17822 7413 112 0,'0'0'341'16,"0"0"-294"-16,0 0-47 16,0 0-5-16,0 0 3 15,40 103 4-15,-20-44-2 16,2 10 0-16,-2-3-7 16,1-8-42-16,-6-6-17 15,-1-12 12-15,-6-9-13 16,1-9-47-16</inkml:trace>
  <inkml:trace contextRef="#ctx0" brushRef="#br0" timeOffset="61073.76">18377 7572 320 0,'0'0'13'0,"0"0"11"0,0 0-21 16,0 0 37-1,0 0 20-15,0 0-18 0,-74-37-21 16,45 76-21-16,-2 19 0 15,-1 13 3-15,6 8-1 16,4 6-2-16,6 5 2 16,7-2-1-16,9-2 1 15,0-8-2-15,2-15 0 16,23-17 4-16,6-13-4 16,5-10 0-16,8-15 0 15,3-8 2-15,3 0 0 16,2-26-2-16,-4-6 0 15,-13 0 5-15,-12 2-5 16,-17 6 0-16,-6-1 5 0,-11 5-5 16,-23 1 5-1,-8 2-5-15,-6 7 0 0,3 6-4 16,-2 4 4-16,4 0-2 16,8 0-3-16,6 0-28 15,8 2-41-15,13 8-51 16,1-2-133-16</inkml:trace>
  <inkml:trace contextRef="#ctx0" brushRef="#br0" timeOffset="62794.73">18528 7331 29 0,'0'0'58'0,"0"0"-39"15,0 0-8 1,0 0-10-16,55 105 9 0,-47-96-10 15,-2-5 0-15,-4-1 2 16,-2-2 0-16,0-1 4 16,0 2 1-16,0 0-1 15,0-2 26-15,0 0-20 16,0 2-12-16,0 0-25 16,0 3-88-16</inkml:trace>
  <inkml:trace contextRef="#ctx0" brushRef="#br0" timeOffset="63232.1">18664 7560 328 0,'0'0'48'0,"0"0"-12"15,0 0-26-15,0 0 17 16,-2-119 17-16,15 71-7 0,1-7-11 16,-4-2-17-1,2-9-6-15,-5-5 26 0,-5-5-29 16,-2 5 0-16,0 2 7 15,0 13-5-15,0 16 3 16,0 11-5-16,0 14 0 16,0 5 1-16,0 5-1 15,0 4-3-15,0 1 0 16,0 0 0-16,0 0-11 16,0 0-14-16,0 0-17 15,0 0 12-15,0 0-36 16,0 0 1-16,0 6 11 15,0-5 6-15,0 4 0 16,-2-4-12-16,-5-1-45 0</inkml:trace>
  <inkml:trace contextRef="#ctx0" brushRef="#br0" timeOffset="63775.14">18680 6689 24 0,'0'0'88'16,"0"0"-44"-16,0 0 13 16,0 0-16-16,0 0-1 15,0 0 3-15,0-23-14 16,-5 23 1-16,-2 0 6 16,-3 0-20-16,-9 13 7 15,-8 19-22-15,-8 17 4 0,-9 14 22 16,-6 12-13-16,4-7-1 15,11-8-11 1,10-16 4-16,11-17 0 0,10-11-6 16,4-11 0-16,0-5 0 15,0 0 0-15,16 0 0 16,5-1 8-16,6-22 1 16,4-7 17-16,3-6-26 15,-1-6 1-15,0-2 2 16,-8 0-3-16,-5-4 2 15,1 1-2-15,-6 1 0 16,1-2 0-16,-1 5 0 16,-1 5 0-16,-5 13 0 0,-1 8 1 15,-6 12 2-15,1 5-3 16,1 0 2-16,6 0-4 16,5 4 2-16,7 10 0 15,3 4 9-15,6 1-7 16,0 2 0-16,3 0-2 15,-3 3 0-15,0-4 0 16,-4-3 0-16,-6 0 0 16,-2-7-8-16,-9-3 1 15,-2-1-47-15,1-3-26 16,-9-3-133-16</inkml:trace>
  <inkml:trace contextRef="#ctx0" brushRef="#br0" timeOffset="65596">18051 5524 35 0,'0'0'22'0,"0"0"-18"0,0 0-3 16,0 0-2-16,89 108 1 15,-80-83-7-15,-5-3 6 16,-1-3-3-16,-3 0 4 16,0-5 0-16,0-3 0 15,0 0 7-15,-5-3 4 16,-1-2-8-16,1 0-3 15,3-1-21-15</inkml:trace>
  <inkml:trace contextRef="#ctx0" brushRef="#br0" timeOffset="66210.86">18163 5916 41 0,'0'0'79'16,"0"0"-24"-16,0 0-14 15,0 0 2-15,0 0 26 16,0 0-16-16,0 6 18 16,0-6-19-16,0 0-14 0,0-6 3 15,0-25-14 1,11-9-19-16,5-14 13 0,3-3-20 16,2-4 6-16,-6 2-1 15,-1-1-4-15,-8-4 4 16,-4-3-6-16,-2-2 0 15,0 8 3-15,0 17-3 16,0 12 0-16,0 18 1 16,0 6 0-16,0 6-2 15,0 2-9-15,0 0 10 16,7 13-2-16,5 24 3 0,0 16-1 16,5 10 3-16,0 1 5 15,3 5 3-15,1-1-8 16,-2 4 4-1,4-4 28-15,-1-3-34 0,2-7 1 16,-2-6 4-16,1-8-5 16,-6-8 2-16,-1-7-3 15,-1-7 0-15,-5-5 0 16,-1-2 0-16,-5-1-1 16,-4 1 0-16,2 0 1 15,-2-1-6-15,0 0-39 16,0 2-42-16,0-4-5 15,0-12-269-15</inkml:trace>
  <inkml:trace contextRef="#ctx0" brushRef="#br0" timeOffset="105503.64">15921 7395 60 0,'0'0'0'16,"0"0"-9"-16,0 0 7 15,0 0 2-15,0 0 6 16,0 0 11-16,0 0 14 0,0 0-14 15,0-10 2 1,0 7 12-16,0 2-3 0,0-1-2 16,0 2-17-16,0 0-7 15,0 0 7-15,0 0-9 16,0 0 0-16,0 0 0 16,0 0 1-16,0 0 3 15,0 0 1-15,0 0 0 16,0 0 23-16,0 0-18 15,0 0 8-15,0 0 7 16,0 0-5-16,0 0 9 16,0-1-12-16,0 1-11 15,0-3 11-15,0 3-16 16,0-1-1-16,0 1 3 0,0 0-3 16,0 0 0-16,0 0-4 15,0 0 4-15,0 0 2 16,0 0-1-16,0 0-1 15,0 0 2-15,0 0 1 16,0-2 0-16,0-1-3 16,0 1 0-16,0 2 3 15,0-2-3-15,0 2 0 16,0 0-2-16,0 0 4 16,0 0-4-16,0 0 0 15,0 0 2-15,0 0-3 16,0 0 3-16,0 0 0 15,0 0-2-15,0 0 4 0,0 0-2 16,0 0 0-16,0 0 0 16,0 0 4-16,0 0-4 15,0 0 0-15,0 0 3 16,0 0-1-16,0 0-2 16,0 0 0-16,0 0 0 15,0 0-2-15,0 0 2 16,0 0 0-16,0 0-2 15,0 0 4-15,0 0-5 16,0 0 3-16,0 4 0 0,-8 16 11 16,-4 6-9-1,-1 6 1-15,-3 10 3 0,-1 4 0 16,-2 1 1 0,2 1-7-16,1-4 0 0,3-7 4 15,3-1-4-15,6-11 0 16,4-9 1-16,-2-5-1 15,2-7 0-15,0-4-1 16,0 0 1-16,0 0-1 16,0 0 1-16,0-9 0 15,16-17 12-15,-1-4-11 16,3-5-1-16,-5-2-1 16,-1 1-2-16,-5-1-3 15,-3 1-3-15,-2 3 3 16,0 2 5-16,-2 4 1 0,2 0 1 15,1 5-1 1,-1 0 0-16,2 5 2 0,1 2-2 16,-3 5 0-16,1 6 1 15,-3 2-1-15,0 2 0 16,0 4-13-16,0 23 13 16,0 12 12-16,-10 10-11 15,-5 2-1-15,-5 6 2 16,0-3-1-16,-5-4 2 15,3-6-3-15,5-9 0 16,3-8 3-16,7-8-2 16,5-12-1-16,2-6 1 0,0-1-1 15,0 0 0 1,0 0 0-16,4-17 0 0,15-17 15 16,4-15-15-16,6-10 0 15,0-1 0-15,-2 1 2 16,-4 7-2-16,-6 6 0 15,-3 6 0-15,-3 6 0 16,-3 2 0-16,0 8 0 16,-2 4 1-16,-4 4-1 15,1 5 0-15,-3 6 0 16,0 1 0-16,0 4-5 16,0 0 1-16,0 16 4 15,-5 18 2-15,-11 12 0 16,-5 8 3-16,-4 8-5 15,-4 1 0-15,-2-4 16 0,2 2-15 16,0-5 1-16,4-6 3 16,8-3-2-16,3-10 0 15,3-4-3-15,5-9 0 16,1-8 1-16,0-5-1 16,5-4 0-16,0-4-1 15,0 0 1-15,0-2 0 16,2 2-3-16,12-2 3 15,1-1 5-15,3 0-5 16,3 0 2-16,-2 0-2 16,4 0 1-16,-1 0 1 15,5 0-2-15,-1-11 0 0,1-1 1 16,2-2-1-16,-4-3 0 16,-1 2 2-16,1-5-2 15,-6 0 1-15,0-1-1 16,-6 3 0-16,-4 2 2 15,-7 0-1-15,1-2-1 16,-3-7 2-16,0 2-1 16,0-7 1-16,0-2-2 15,0 0 0-15,0 2 1 16,0 6-1-16,0 1 0 16,6 10 0-16,-4 2 2 0,0 5-2 15,-2 6-2 1,0 0 2-16,0 0-6 0,0 0 6 15,-8 14 0 1,-11 21 3-16,-2 9-3 0,-6 10 3 16,0 4-3-16,2 1 0 15,5-1 22-15,3 3-20 16,1-1 1-16,5-4 2 16,0 3-4-16,4-7 1 15,5-8-2-15,-1-8 0 16,3-10-1-16,0-6 1 15,0-6 0-15,0-6-1 16,7-2 2-16,-2-3-2 16,-1-3-4-16,1 0 5 15,1-7 4-15,1-18 4 16,5-14-7-16,-4-7 4 0,3-11-5 16,1-4 1-16,1-6-1 15,3 6 0-15,-1 2-1 16,1 9 1-16,-5 6 0 15,-1 10 1-15,0 6-1 16,-6 4 0-16,1 3-1 16,-1 4 1-16,-2 5 1 15,0 4-1-15,-2 5 0 16,0 3-3-16,0 0-1 16,0 0-2-16,0 20 4 15,-8 19 2-15,-13 15 7 16,-3 10-7-16,-4 7 0 15,-1 2 3-15,2-2-2 0,0-3 2 16,6-10-3 0,6-12 0-16,4-10 5 0,6-16-5 15,3-9 0-15,2-10-1 16,0-1 3-16,0 0-2 16,0-12 1-16,11-25 8 15,7-10 0-15,5-15-9 16,4-2 0-16,-2-1 1 15,2 8 0-15,0 8-2 16,-9 20 0-16,-7 10 1 16,-7 11-1-16,-4 8 1 15,0 0-6-15,0 2 1 0,-2 24 5 16,-13 11 5 0,-5 3-5-16,-1 1 0 0,6-2 1 15,1-7-1-15,6-6 0 16,1-4 0-16,5-6 1 15,2-2-2-15,0-4-8 16,0-5-37-16,0-3-39 16,11-2-80-16</inkml:trace>
  <inkml:trace contextRef="#ctx0" brushRef="#br0" timeOffset="109310.04">15879 7516 194 0,'0'0'142'0,"0"0"-130"15,0 0-8-15,0 0 8 16,0 0-3-16,0 0 20 15,0 0-14-15,-9-17-13 16,9 17 6-16,0-4-8 16,0 1 0-16,0-1 6 0,11-3-5 15,2 1 2 1,8 0-3-16,6-4 0 0,4-4 1 16,4 2-1-16,-1-2 0 15,-3 2 3-15,-2 4-1 16,-10 2 1-16,0 2-3 15,-11 0 0-15,-4 4 3 16,-4-3-3-16,0 3 0 16,0 0 29-16,0-1 0 15,-10 1-18-15,-13 0-11 16,-6 0 0-16,-2 4 1 16,-2 10-1-16,1 4 0 15,1 1 0-15,2 4 0 16,0 6 0-16,3 7-1 15,-1 7 1-15,3 8 0 0,-1 5 0 16,2 2 0 0,4-6 0-16,5-9 0 0,8-10 1 15,4-8-1-15,2-11 0 16,0-6 0-16,0-7 0 16,0-1 0-16,0 0 1 15,0 0 1-15,0 0 1 16,0 0-3-16,0 0 1 15,0-8 17-15,8-7-18 16,15-3 0-16,6-2 3 16,4 1-2-16,-2 2-1 15,0 5 0-15,1-1 0 0,-1 5-2 16,-2 6 2-16,-2 2-3 16,-3 0 2-16,-6 10 1 15,-7 14-2-15,-8 9 1 16,-3 5 1-16,-5 3 4 15,-22 4-4-15,-8-1 0 16,-6 0 5-16,-5-4-1 16,1-6 0-16,5-8-4 15,7-7 2-15,10-8-1 16,8-7-1-16,5-2-4 16,6-2 1-16,4 0-39 15,0-12-60-15,0-12-127 16</inkml:trace>
  <inkml:trace contextRef="#ctx0" brushRef="#br0" timeOffset="109904.87">16086 7503 382 0,'0'0'0'0,"0"0"-8"16,0 0 7-16,0 0 1 16,0 0 0-16,0 0 0 0,107-88 3 15,-84 78-3-15,-8 6 0 16,-2 0 2-16,-3 2-1 16,-6 2 7-16,-2 0-8 15,-2 0 4-15,0 0 7 16,0 0-7-16,-9 10 3 15,-13 14 1-15,-12 8-7 16,-1 6-1-16,-4 6 0 16,4 3 0-16,-1 1 2 15,9-2-2-15,6-6 0 16,7-10 1-16,12-10 1 16,2-8 0-16,0-4-2 15,6-2 0-15,19-2 0 16,4-2 0-16,4-2-4 15,3 0 4-15,-1 0 4 0,-3 0-4 16,-6 0 0-16,-3 0 1 16,-7 0-1-16,-3 0 0 15,0 14 0-15,-6 2 2 16,-2 4-2-16,-5 6 2 16,0 5 4-16,0-1 9 15,-23 2 18-15,-4-2-11 16,-6 0-3-16,-3 0-2 15,1-4-2-15,-1-4-9 16,5-6-6-16,4-2 3 16,5-6-3-16,4-2 0 15,3-4-12-15,2-2-40 0,-1 0-49 16,5 0-136 0</inkml:trace>
  <inkml:trace contextRef="#ctx0" brushRef="#br0" timeOffset="146836.1">26709 12841 463 0,'0'0'35'16,"0"0"-17"-16,0 0-18 16,0 0 0-16,0 0 22 15,0 0-22-15,0 0 6 16,0 0-6-16,-10 68 3 16,10-27 5-16,0-2-6 15,0-2 2-15,0 1 17 16,0 2-18-16,-3 2-3 15,-5 2 9-15,-8 5-6 0,-7 1 2 16,2 2-5 0,-4-10 0-16,7-11 1 0,5-12-1 15,6-9 0-15,4-10 3 16,1 0-2-16,-2-12 5 16,4-32-6-16,0-18 0 15,0-12 0-15,4-5 0 16,16 3-3-16,5 4 3 15,6 1-3-15,0 8 0 16,5 6-7-16,1 7 1 16,-1 12 3-16,-2 15 6 15,-8 15-1-15,-5 8-1 16,-8 0 1-16,-2 11 0 16,-4 17-5-16,-5 6 6 0,-2 8 7 15,0 1-7-15,-4 1 0 16,-17 4 1-16,0 4 0 15,-6 2 3-15,-2-2-4 16,4-3 0-16,7-13 7 16,7-10-5-16,7-12-2 15,4-7 4-15,0-4-4 16,0-3 0-16,0 0-2 16,0 0 2-16,13 0 6 15,5 0-6-15,4 0 0 16,2 0 4-16,-1 0-3 15,1 0 3-15,-1 12-4 16,-4 8 0-16,4 0 5 0,0 2-5 16,-4 4 0-1,3 0 2-15,-3 2-1 0,-2-2 1 16,-5-2-2-16,1-2 0 16,-7-3 0-16,2-5 0 15,-4-7-8-15,-4 1-30 16,2-8-54-16,0 0-51 15,3-10-187-15</inkml:trace>
  <inkml:trace contextRef="#ctx0" brushRef="#br0" timeOffset="147253.2">27168 12868 389 0,'0'0'59'0,"0"0"-31"15,0 0-25-15,0 0 35 16,0 0-20-16,0 0-10 16,0 0-3-16,-58 134 0 15,52-64 5-15,2-1-6 16,4-3-3-16,0-12 17 16,0-8-18-16,15-10 0 15,7-7 2-15,3-8-1 16,2-13-2-16,-2-6 1 15,0-2 0-15,2-16 6 0,2-24-6 16,-4-16 0 0,-7-8 0-16,-5-3 1 15,-11 3-2-15,-2 4-2 16,0 8 3-16,-17 5 0 0,-3 12 0 16,-3 9-1-16,4 9 0 15,-4 10 0-15,3 7-1 16,3 0-9-16,-2 0-2 15,8 7 12-15,7 10-32 16,4 4-25-16,0 0-21 16,9-3-37-16</inkml:trace>
  <inkml:trace contextRef="#ctx0" brushRef="#br0" timeOffset="147569.31">27995 12808 408 0,'0'0'30'15,"0"0"-18"-15,0 0 52 16,0 0-30-16,-147-30-17 16,101 33 7-16,-6 30-16 15,-2 11 4-15,2 12-12 16,0 10 2-16,3 4 11 15,9-2-13-15,6-3 0 16,12-4 7-16,15-7-6 0,7-1 0 16,0-7-1-16,15-4 0 15,18-4-6-15,6-12 6 16,6-6-9-16,4-12-11 16,9-8-39-16,2-2-46 15,5-22-84-15</inkml:trace>
  <inkml:trace contextRef="#ctx0" brushRef="#br0" timeOffset="148336.7">28895 12689 73 0,'0'0'468'0,"0"0"-448"16,0 0-2-16,0 0-11 15,0 0-6-15,0 0 0 16,-54 90 10-16,21-11-4 16,-9 4-7-16,-4 4 0 15,-1-5 3-15,5-12-3 16,5-10 0-16,13-17-2 15,8-15 4-15,10-17-4 16,6-8 2-16,0-3-1 16,0-10-3-16,0-28 6 15,20-23-2-15,4-11 0 16,1-4-4-16,-5-2 4 16,-7 4-4-16,-7 5 4 0,-6 11 0 15,0 14 0-15,0 10 0 16,0 14 2-16,0 10-1 15,0 8 3-15,0 2-4 16,0 0-2-16,8 14-3 16,9 18-1-16,10 14 6 15,8 11 4-15,8 6-4 16,-1 5 2-16,-2-3-2 16,-1-5 0-16,-8-5 1 15,-5-11-1-15,-6-9 0 16,-6-9 1-16,-7-8-1 15,-5-5 0-15,-2-8 2 16,0-1 4-16,-23 1 32 0,-8-1-38 16,-9-3 0-16,-3 2 6 15,4-3-5-15,-1 0-1 16,9 0-2-16,8-8-26 16,10 2 16-16,11-6-34 15,2-6-17-15,13-8-22 16,22-11 27-16,13-5-8 15,-2-4-37-15</inkml:trace>
  <inkml:trace contextRef="#ctx0" brushRef="#br0" timeOffset="148671.92">29103 12846 221 0,'0'0'79'0,"0"0"-43"0,0 0-6 16,0 0 4-1,0 0 0-15,0 0 1 0,31-40-32 16,-23 70 4-16,8 13 14 15,-3 14-20-15,8 3 17 16,-1-2-17-16,6-6 1 16,3-10 5-16,7-10-1 15,0-9 5-15,-3-10-4 16,-4-8-7-16,-9-5 21 16,-2 0-17-16,-7-17 6 15,-5-16 22-15,0-18-23 16,-6-5 0-16,0-6-9 15,-16 0 0-15,-7 1 7 16,1 10-7-16,2 8 0 16,2 14 0-16,5 6-1 0,4 6-8 15,7 10-12-15,2 1-26 16,0 4-37-16,17 2-33 16,17 0-120-16</inkml:trace>
  <inkml:trace contextRef="#ctx0" brushRef="#br0" timeOffset="149053.18">30074 12593 341 0,'0'0'86'16,"0"0"-44"-16,0 0 7 15,0 0 15-15,0 0 4 16,0 0-43-16,-74-54-9 16,28 76-9-16,-10 22-7 15,0 12 17-15,3 8-15 16,13 0 1-16,15-3 25 15,14-5-28-15,11-6 0 16,0-4 3-16,27-4-2 0,9-8-1 16,3-6 0-1,9-7 0-15,0-8-4 16,6-9 4-16,0-4-25 0,1 0-21 16,-2-17-50-16,-10-13-143 15</inkml:trace>
  <inkml:trace contextRef="#ctx0" brushRef="#br0" timeOffset="157524.85">27026 14534 578 0,'0'0'0'0,"0"0"-8"15,0 0-24-15,0 0 26 16,0 0 6-16,-55 157 0 16,38-82 7-16,-2 6-3 0,-4 1 1 15,3-2-5-15,3-10 0 16,3-13 4-16,5-11-4 15,5-23 0-15,2-6 0 16,2-17 0-16,0 0 1 16,0 0-1-16,0-10 0 15,0-30 8-15,-2-23-2 16,-8-17-4-16,-3-10-3 16,-5 2 2-16,-2-2-2 15,4 6-6-15,8 4 2 16,6 17-5-16,2 18 10 15,0 15-1-15,4 18-2 16,11 12 3-16,3 0 0 0,9 12-6 16,0 26 6-1,0 17-5-15,-3 3 6 0,-4 4-1 16,-2-4 4-16,2-11 1 16,-4-9-3-16,-1-6-2 15,-1-11 0-15,-4-12-3 16,-1-5 3-16,-4-4-5 15,0 0 2-15,-1-9 3 16,7-22 15-16,3-13-15 16,1-5 0-16,3-5 3 15,-3 10-3-15,-3 12 0 16,-3 11 0-16,-3 15 0 16,-2 6 0-16,3 0-5 0,0 5 1 15,4 21 4-15,0 8 0 16,1 8 7-16,-6 4 2 15,3 3-9-15,-7 1 2 16,5 0-2-16,-4 2 0 16,1 0-9-16,4-6 0 15,1-6-26-15,5-10-64 16,1-14-70-16</inkml:trace>
  <inkml:trace contextRef="#ctx0" brushRef="#br0" timeOffset="158052.51">26284 14516 396 0,'0'0'20'15,"0"0"1"-15,0 0-5 16,0 0 8-16,-154 2-3 16,101 46-4-16,-1 19-16 15,1 8-1-15,4 7 12 16,11 2-3-16,10 0 2 15,11-5-11-15,17-5 3 16,0-8 4-16,11-11-7 0,20-11-1 16,12-10 1-1,8-7-2-15,13-12 2 16,8-7 0-16,4-8-17 0,0 0-38 16,-1-12-76-16,-10-12-182 15</inkml:trace>
  <inkml:trace contextRef="#ctx0" brushRef="#br0" timeOffset="159168.78">28240 14802 381 0,'0'0'44'16,"0"0"-24"-16,0 0-17 16,0 0 4-16,0 0-4 15,0 0-3-15,7-4 11 16,24 7 10-16,18 7 0 16,7-9-13-16,7-1 1 15,3 0 10-15,1 0-18 16,-3-1 1-16,-1-8 4 15,-7 4-6-15,-10 2 0 16,-7 2-1-16,-8-2 1 16,-7-3-8-16,0 1-10 0,-1-3-27 15,-3-6-10-15,0-3-2 16,-4-1-53-16,1-6-117 16</inkml:trace>
  <inkml:trace contextRef="#ctx0" brushRef="#br0" timeOffset="159468.68">28938 14522 301 0,'0'0'93'16,"0"0"-56"-16,0 0-37 16,0 0 2-16,0 0-4 0,0 0 3 15,9 12-1-15,28 7 5 16,6 7-4-16,8-3 2 15,-2 8-3-15,-2-4 0 16,-2 4 15-16,-12 8-11 16,-8 2 6-16,-10-1 13 15,-13 8-7-15,-2 2 3 16,-9-4-8-16,-26-4 1 16,-10-4 12-16,-8-8-24 15,-5-2 0-15,2-6-1 16,2-5 0-16,-2-13-22 15,4-4-75-15,-16 0-97 0</inkml:trace>
  <inkml:trace contextRef="#ctx0" brushRef="#br0" timeOffset="160736.71">29749 14149 582 0,'0'0'3'15,"0"0"-6"-15,0 0-8 16,0 0-12-16,0 0 23 0,-21 116 15 16,17-17-7-16,2 13 18 15,0 3-24-15,2-2 3 16,-5-6 8-16,3-9-1 16,2-8-4-16,0-10-8 15,0-18 0-15,2-16-1 16,7-21 1-16,-3-11-7 15,-3-14 5-15,-3 0-3 16,0-4 4-16,-15-32-10 16,-14-18-60-16,-5-13 30 15,3-9 26-15,6 9 15 16,10 10 4-16,8 16-4 16,7 10 0-16,0 10-5 15,16 7 5-15,19 4 4 0,15 5-4 16,8-2 0-1,6 5 3-15,-1 1-2 0,-3-5 1 16,-5-3-2-16,-4-1 0 16,-6-12 25-16,-5-6-24 15,-2-16 4-15,-5-14 1 16,-6-12-6-16,-6-13 0 16,-11-11 0-16,-8-4-1 15,-2 6-7-15,0 16 5 16,0 27 3-16,0 27 16 15,0 16 13-15,0 6-16 0,-2 8-13 16,-8 40 0-16,-4 21 22 16,1 17-20-16,3 1 0 15,8-2 9-15,2-2-6 16,0-3 3-16,0-3-8 16,5-12 0-16,4-5-4 15,-1-3 4-15,9-10-17 16,2 0 5-16,8-7-13 15,4-12-16-15,0-7-53 16,2-9-21-16,3-12-129 16</inkml:trace>
  <inkml:trace contextRef="#ctx0" brushRef="#br0" timeOffset="161168.62">30686 14668 510 0,'0'0'26'0,"0"0"-26"16,0 0-5-16,-113-12 5 15,84 24 6-15,2 4 0 16,7 12-6-16,9-1 0 16,7 5 1-16,4 8-1 15,0-4 0-15,0-2 2 16,15 0-1-16,10 0-2 15,-1-11-4-15,3-6-8 0,2-11 5 16,-5-6-31-16,-1-18 5 16,-7-18 12-16,-5-6 18 15,-9-2 2-15,-2 4 3 16,0 5-1-16,-7 9 52 16,-7 11-18-16,1 6-8 15,5 9-6-15,1 0-10 16,4 0 8-16,1 3-18 15,2 22 0-15,0 10-2 16,0 2 2-16,18 4-2 16,3-3 1-16,0-6 1 15,4-7-5-15,-3-2-33 16,1-17-57-16,-1-6 21 16,2-2-81-16</inkml:trace>
  <inkml:trace contextRef="#ctx0" brushRef="#br0" timeOffset="161424.26">30934 14758 252 0,'0'0'25'16,"0"0"-23"-16,0 0 14 15,3 139 10-15,5-95-2 16,3-8 17-16,3-4-40 16,-3-8 6-16,0-10 10 15,-4-6 1-15,-5-5 2 16,-2-3-12-16,0 0 42 0,0-27 29 15,-12-19-65-15,0-12-7 16,0-10 10-16,7 7-8 16,5 11-5-16,0 6-4 15,0 12 0-15,12 0-10 16,3 6 8-16,4 3-48 16,-2 8-63-16,1 9-56 15</inkml:trace>
  <inkml:trace contextRef="#ctx0" brushRef="#br0" timeOffset="162107.17">31578 14686 492 0,'0'0'38'16,"0"0"-12"-16,0 0 3 0,0 0 13 16,0 0-16-16,-134-59 16 15,94 56-34-15,-7 3 1 16,1 3 2-16,-4 24-3 16,4 10 2-16,8 12-10 15,11 1 0-15,12 7-7 16,10 5 7-16,5-3-11 15,0 2 8-15,18-11-7 16,8-10 6-16,1-18-6 16,4-16 7-16,1-6-7 15,1-22 9-15,2-34 1 16,2-20 4-16,1-12-3 0,-3-10-1 16,-6-11 0-1,-9-3 0-15,-9-12-7 0,-4-1-12 16,-1 13-3-16,-1 30 16 15,0 32 6-15,-3 26-1 16,0 17 1-16,-2 7 0 16,2 3-9-16,0 33-3 15,3 12 12-15,1 19 7 16,1 16-4-16,0 8 1 16,-7 5-4-16,0-2 0 15,0-6 3-15,0-8-3 16,0-7-5-16,2-15-2 15,18-19-34-15,4-12-39 0,3-27-12 16,2 0-96 0</inkml:trace>
  <inkml:trace contextRef="#ctx0" brushRef="#br0" timeOffset="162469.14">31947 14034 555 0,'0'0'3'16,"0"0"-3"-16,0 0 0 15,0 0 3-15,154 153-3 16,-104-79 16-16,-4 4-11 16,-3 1-4-16,-12-4 10 0,-8-15-11 15,-13-13 0-15,-3-14 2 16,-1-16-2-16,-6-13 6 15,2-4-6-15,-2 0 0 16,0-8 48-16,0-34-11 16,6-23-31-16,-6-25-3 15,0-13-3-15,0-21 0 16,0-7-2-16,0 8-13 16,0 25 12-16,0 30-13 15,0 38 7-15,0 18-28 16,0 12-13-16,0 0 6 15,0 29-108-15,0 15 38 0</inkml:trace>
  <inkml:trace contextRef="#ctx0" brushRef="#br0" timeOffset="162812.95">32795 14955 360 0,'0'0'29'0,"0"0"-29"16,0 0-127-16,0 0 107 0,0 0-9 15,0 0-92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09:17:33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8410 5444 167 0,'0'0'35'0,"0"0"-9"16,0 0-17-16,0 0-4 15,0 0 12-15,0 0-1 16,0 0 0-16,0 0 2 16,19-106-4-16,-15 100 14 15,2 0-27-15,3-3 2 16,5-1 1-16,5-4-3 16,13-1 2-16,10-10-3 15,17-5 0-15,16-12 5 16,18-8-3-16,17-3-2 0,10-2 10 15,3-1-9 1,6-2 0-16,6 0-1 0,6-5 0 16,1 1 0-16,-3-3 0 15,-6 0 0-15,-8 1 0 16,-7 2 0-16,-10 3 0 16,-13 5-1-16,-13 4 2 15,-10 0-1-15,-14 8 0 16,-12 6 0-16,-8 5 1 15,-13 11-1-15,-7 2 0 16,-9 6 0-16,-7 6 0 16,-2 2-5-16,0 4-25 0,0 0-85 15</inkml:trace>
  <inkml:trace contextRef="#ctx0" brushRef="#br0" timeOffset="654.04">13002 4921 365 0,'0'0'5'16,"-22"-107"15"-16,5 50 20 16,0-8-12-16,0-4-8 15,5-4 27-15,8-10-25 16,4-6-4-16,0-5-12 15,16-5-2-15,11 9 9 16,0 11-13-16,-1 13 0 0,-2 10-1 16,1 10 1-16,2 10-2 15,-7 13-12-15,4 18-35 16,1 5-52-16,4 12-72 16</inkml:trace>
  <inkml:trace contextRef="#ctx0" brushRef="#br0" timeOffset="1150.91">17405 4548 520 0,'-56'-103'6'15,"6"-3"-6"-15,4 2 3 16,4-3 5-16,3 3-8 15,2 4 0-15,11 10 1 16,8 12-1-16,5 17 0 16,8 17-1-16,5 20 1 15,0 8-9-15,0 12-41 16,14 4-58-16,15 4 20 16</inkml:trace>
  <inkml:trace contextRef="#ctx0" brushRef="#br0" timeOffset="1720.89">22369 4634 449 0,'-125'-61'4'0,"-21"-5"11"16,-20-9 19-16,-25-18-11 15,-19-17 3-15,-16-12 3 16,-24-15-22 0,-11 3 23-16,-6 0-29 0,12 7 1 15,18 21 20-15,9 18-19 16,12 21-1-16,-2 23-2 16,1 14 1-16,14 10-2 15,20 7 1-15,42 0-3 16,35 3-2-16,44 0-5 15,34 7-38-15,25 3-73 0,3 0-133 16</inkml:trace>
  <inkml:trace contextRef="#ctx0" brushRef="#br0" timeOffset="3174.08">14295 4476 517 0,'0'0'12'15,"0"0"-12"-15,0 0-1 16,0 0-10-16,0 0 11 16,-42 112 2-16,42-22-2 0,0 8 0 15,2 7 4 1,17-11-4-16,6-14 0 0,4-24 0 16,2-18 1-16,0-20 3 15,-2-16-4-15,-4-2 0 16,0-28 13-16,2-22 17 15,0-16-21-15,4-11-9 16,-3-7 2-16,-1 2 1 16,-3 3-3-16,1 4 0 15,0 14-2-15,-1 17 2 16,0 17-2-16,-1 19-5 16,1 8-39-16,-3 23-57 15,0 27-47-15</inkml:trace>
  <inkml:trace contextRef="#ctx0" brushRef="#br0" timeOffset="3523.18">15113 4901 334 0,'0'0'3'16,"0"0"23"-16,0 0-25 15,0 0 3-15,-137 38 11 16,108-6-15-16,6 10 6 15,4 12-6-15,11 7 2 16,6-5 3-16,2-6-5 16,6-12 0-16,17-10 1 15,0-8 0-15,2-6 0 0,-5-10-1 16,-2-4 0 0,2-10 12-16,-7-33-12 0,-1-11 2 15,-10-10 6-15,-2 4-8 16,0 6 0-16,-23 8 0 15,-6 10 3-15,0 10 2 16,2 6-5-16,4 5 0 16,9 8 1-16,9 2-1 15,5 5-8-15,0 0-56 16,13 0-40-16,20 0-13 16</inkml:trace>
  <inkml:trace contextRef="#ctx0" brushRef="#br0" timeOffset="4070.49">15389 4167 330 0,'0'0'8'16,"0"0"-12"-16,0 0 4 16,0 0 0-16,53 131 8 15,-24-40 3-15,7 12 3 16,0 7-6-16,-3 4-3 15,-11 1 11-15,-10-7-16 16,-12-5 0-16,0-9 3 16,0-8-2-16,-21-19-1 15,2-16 0-15,-2-19 3 16,7-16 0-16,4-16-1 0,3 0-2 16,3-6 0-16,4-15 0 15,0 0-1-15,8-5 0 16,24-4 0-16,12-5 1 15,9-7 0-15,10-2 3 16,-1-2 0-16,3-4-3 16,-5 0 0-16,-4-4 0 15,-9-2 1-15,-7-3 0 16,-11 5-1-16,-14 2 0 16,-10 6 0-16,-5 6 4 15,-5 4-6-15,-19 6 4 16,-7 6-2-16,0 10 7 15,0 12-4-15,-4 2-3 0,0 34 7 16,-7 26-5-16,2 18-2 16,4 6 2-16,14 1 0 15,16-1 16 1,6-8-18-16,17 1 0 0,26-10 5 16,12-5-1-16,9-8-6 15,10-9 2-15,6-5-7 16,3-19-36-16</inkml:trace>
  <inkml:trace contextRef="#ctx0" brushRef="#br0" timeOffset="4425.05">15654 4529 433 0,'116'-26'0'0,"27"11"0"16,15 6-39-16,-9 0-87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10:27:52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14348 1550 460 0,'0'0'22'0,"0"0"-7"0,0 0-15 0,0 0 0 15,0 0 3-15,0 0 10 16,0 0 3-16,0 0-14 16,-8-6 3-16,8 6-1 15,0 10-3-15,0 10 5 16,4 12 15-16,3 6-16 15,-1 10 0-15,0 11 0 16,0 13 1-16,-2 13 11 16,-4 22-11-16,0 16-2 15,0 6 4-15,0 10-1 16,-2-4 0-16,2-5-7 16,0 0 3-16,0-5 0 0,11 1-3 15,9 2 0-15,2 2 1 16,2 1 0-16,3-1 0 15,-4-2-1-15,-6 5 0 16,-5-1 0-16,-8 2 0 16,-2-3 0-16,-2-15 1 15,0-13-1-15,0-22 0 16,0-16 0-16,0-15 0 16,0-12 1-16,0-9-1 15,0-4 0-15,0-2 0 16,0-6 1-16,0 1-1 15,0-1 0-15,0 0 0 16,0-7 0-16,0-3 0 0,0-4 0 16,0-3 0-16,0 0 0 15,0 0 1-15,0 0-1 16,0 0 0-16,0 0 9 16,0 0-9-16,0 0 3 15,-2 0 8-15,2 0-2 16,-2 0-1-16,2 0-8 15,-2 0 2-15,2 0 4 16,-4 0-6-16,0 0 0 16,2 0 1-16,0 0 0 15,2 0 3-15,0 0-4 16,0 0 1-16,0 0 5 0,0 0-6 16,0 0 0-1,0 0 0-15,0 0 0 0,0 0-1 16,0 0-5-16,2 0 6 15,19-1-2-15,8-5 2 16,8-7 0-16,17 1 1 16,11-7 0-16,13-2 0 15,16 2-1-15,1 0 0 16,10 7-1-16,4 0 1 16,6 2 0-16,13 4-1 15,5 4 2-15,1 2-2 16,-2 0 1-16,-5-8 0 15,0-4 1-15,2-8-1 0,2-4 0 16,8-4 0-16,3-3 1 16,-2 4-1-16,-6 1 0 15,-10 5 0-15,-1 4-1 16,2-2 1-16,2 8 0 16,1 4-1-16,-9 5 2 15,-3 2-2-15,-9 0 1 16,-2 0 0-16,-9 0 0 15,-5 0 0-15,-6 0 0 16,-8 0 0-16,0 0 0 16,-4 0 0-16,-3 0-3 15,-10 0-1-15,-14 0-3 16,-11 6 7-16,-10-2-2 0,-7-1 0 16,-7-2 2-16,-2 1-6 15,-7-2 1-15,0 0 5 16,-2 0 1-16,0 0-1 15,0 0-2-15,0 0 2 16,2-2 0-16,0-2 0 16,2 3-1-16,-2-3 1 15,-2 1-4-15,2 1 4 16,-2 2-2-16,0 0 1 16,0 0 2-16,0-2 0 15,0 0-1-15,0-2 0 16,0-2 2-16,0 0-2 15,0 0 0-15,0-4 0 16,-2-2 1-16,-6-4-1 0,4-8 0 16,-2-6 0-16,1-9 4 15,1-8-1-15,0-11 1 16,-4-10 3-16,6-4-3 16,0-9 2-16,2 1-6 15,0 0 0-15,0 1 14 16,0 7-14-16,0 5 0 15,0 6 6-15,0 3 1 16,-4-1-1-16,-5 1-5 16,-5 0 0-16,3 0 17 15,-2 2-18-15,-1-2 0 16,6 2 3-16,-3 3-2 16,3 2 0-16,2-2-1 0,-3-4 0 15,1-4 2-15,-6-1-2 16,3-3 0-16,-7 3 0 15,1 7 0-15,0-4 1 16,2-2-1-16,6 0 0 16,2-1-1-16,1-1 1 15,-3-5 0-15,2 0 1 16,0 0-1-16,3 2 0 16,0 8-1-16,1 0 1 15,-1 0 0-15,2 0 0 16,2-1 0-16,0 4 0 15,0 2 1-15,0 6-2 0,0 2 1 16,0 9 0-16,0 1 0 16,0 3 0-16,0-1 0 15,0-4 1-15,0-1-1 16,0-4 0-16,4 4-1 16,1 4 1-16,-1 6 0 15,-4 9 0-15,2 9 0 16,-2 5 1-16,0 2-1 15,0 0 0-15,0 0 0 16,0-1 0-16,0 3 0 16,0 1 0-16,0 0 0 15,0-3-1-15,0 3 1 16,-4 0 0-16,-7-4-6 0,-5 4 6 16,-7 0-6-1,-10 0 3-15,-5 3 3 0,-6 9 1 16,-1-1-1-16,1-2 2 15,1-5-2-15,-1-2 0 16,1-1 1-16,-3-1-1 16,-6 0 0-16,2 0 1 15,-4 0 0-15,0 0 0 16,6-6-1-16,-4-8 0 16,0-1 1-16,4-1-1 15,-6 4 0-15,-4 1 0 16,-2 3 0-16,-2 6 0 15,-1 1 0-15,-1 1 0 0,6 0-1 16,2 0 1-16,10 0 0 16,3 0 2-16,5-3-2 15,0 2 0-15,1-4 0 16,0-1 0-16,-3 5 0 16,-6-5 0-16,-5 1 0 15,-7 5-1-15,-5 0 2 16,-6 0-2-16,-5 2 0 15,-1 13 1-15,-8 0-1 16,4 2 1-16,0-4 0 16,6-1-1-16,6 1 2 15,9-4 0-15,2 0-1 16,7-2 0-16,7-2 0 16,4-4 0-16,5 2 0 0,2-1 0 15,-3 0 1-15,-2 1-2 16,0 1 1-16,-3 3 0 15,1 2 0-15,-7-4 0 16,1 4-1-16,-3-3 1 16,-2 5 0-16,-2-1 0 15,-5 6-1-15,-5 2 1 16,-1 2-5-16,0 2 5 16,6-6 0-16,10-5 0 15,6-5 1-15,3-6-2 16,6 1 1-16,5-1 0 15,4 0 0-15,3 1 0 0,4-1 0 16,1 0-1 0,-1 3 2-16,-5 3-2 0,-5 2 0 15,-8 2 1-15,-3 3-2 16,1-3 2-16,-1 3-1 16,3-3 1-16,4-2 1 15,2-2-1-15,7 0 0 16,7-1 0-16,4-5 0 15,2 0 0-15,5 0 0 16,-1 0-1-16,1 0-1 16,2 0 2-16,0 0-28 15,0 4-18-15,0 1-7 0,0 5-75 16,-11-3-127-16</inkml:trace>
  <inkml:trace contextRef="#ctx0" brushRef="#br0" timeOffset="1665.59">15823 1911 372 0,'0'0'27'16,"0"0"5"-16,-120-26-14 15,71 26 0-15,0 0 18 16,0 0-17-16,2 6-9 16,0 5 0-16,1 8-8 15,-6 5 10-15,-4 14-10 16,-8 12 3-16,-5 13 9 0,-5 14-12 16,3 3 0-16,4 5-2 15,9-3 2 1,11 5 0-16,14-2-2 0,13 0 0 15,9-3-2-15,11 3 2 16,0-3 0-16,0 4 0 16,9 4 0-16,13 4 2 15,7 2-2-15,9-3 0 16,9-11-3-16,11-15 6 16,6-12-6-16,3-6-1 15,2-10 4-15,1-4 0 16,1-12 0-16,-1-6 1 15,5-7-2-15,-2-8 1 0,3-2-3 16,2 0 1-16,-8-18 1 16,5-11 1-16,-9-9-3 15,-1-6-5-15,-1-6 3 16,-3-1 2-16,-3-4 1 16,-7 1 1-16,-5 2 1 15,-6-2 0-15,-3-1 0 16,-6 4 0-16,-4-6 0 15,-1-1 2-15,-2-4-2 16,1-4 0-16,-2-6 3 16,-4-1 3-16,-5-1-6 15,-10 4 0-15,-4 2 6 16,0 1-4-16,0 5-2 0,-16 5 1 16,-1 7 0-16,-8 5 6 15,-2 5-7-15,-4 0 3 16,-2 0 8-16,-7-5-9 15,-5-1 8-15,-1-2-4 16,-4 4-4-16,6 10 7 16,1 4-9-16,1 10 0 15,5 6 6-15,-3 2-6 16,1 7-5-16,4 5 2 16,-1 0 3-16,7 0 0 15,4 11-46-15,6 8-21 16,-1-5-87-16</inkml:trace>
  <inkml:trace contextRef="#ctx0" brushRef="#br0" timeOffset="2984.92">15770 3042 314 0,'0'0'0'16,"0"0"-7"-16,0 0-7 16,51-103 14-16,-4 47 0 15,11-8 34-15,2-4-15 16,4-2-6-16,3 3 9 0,1 1-11 16,-2 4-3-16,-1 3-2 15,4 2-1-15,11-7 11 16,12-4-14-16,10-7 1 15,10 3 10-15,-4 6-12 16,-3 6-1-16,2 9 0 16,3 4 1-16,11-1 4 15,16-7-5-15,8-2 0 16,15-6 6-16,7 1-5 16,7 1 0-16,4 10-1 15,-2 4 0-15,0 10 2 16,-4 4-2-16,-10 7 0 15,-10 8 0-15,-7 3 0 0,-5-2 0 16,-4-3 0 0,-2-6 0-16,-14 3 1 0,-16 6-1 15,-17 7 0-15,-18 10 2 16,-13 0-2-16,-12 0 0 16,-5 0 0-16,-14 4 1 15,-8 2-2-15,-6-3 1 16,-4-2 0-16,0-1 2 15,1 0-1-15,1 0 0 16,3 0-1-16,-6-8 1 16,1 0-1-16,-5 0 0 15,-2-2-27-15,0 1-56 0,-2-2-191 16</inkml:trace>
  <inkml:trace contextRef="#ctx0" brushRef="#br0" timeOffset="3389.14">19755 914 343 0,'0'0'27'0,"0"0"-27"0,0 0-6 15,0 0 5 1,0 0 2-16,0 0 31 0,77 16-13 16,-22-8 0-16,10 0-4 15,4 4-11-15,-5 8 0 16,-3 7-4-16,-10 5 3 16,-11 0 2-16,-5-2-5 15,-10-1 0-15,-9 4 3 16,-9 0-2-16,-7 2 1 15,0 3 2-15,-12-3 1 16,-17 2 27-16,-2-5-18 16,0-5-2-16,3-4 0 15,3-3-10-15,2 1-1 16,7-3-1-16,5 0-11 0,3-2-56 16,1-9-137-1</inkml:trace>
  <inkml:trace contextRef="#ctx0" brushRef="#br0" timeOffset="4415.82">17552 378 389 0,'0'0'45'0,"0"0"-33"16,0 0-10-16,0 0-4 16,0 0 4-16,0 0 8 15,-20 145-6-15,-9-41-1 16,-2 8 9-16,4-11-12 15,7-22 0-15,12-28 2 16,8-20-2-16,0-19-1 16,0-11-2-16,0-1 3 15,0 0 5-15,0-16 16 16,0-28 8-16,0-16-19 0,0-14-10 16,0-7 1-1,0 0-1-15,-3 4 0 0,-6 5 0 16,3 9 0-16,3 18 0 15,3 11-3-15,0 19-2 16,0 15 3-16,7 0 0 16,11 15 1-16,6 14-4 15,7 12 5-15,8 7 0 16,-2 6 2-16,5 3-1 16,1 0-1-16,-3 0 0 15,-2-5 0-15,-7-4 0 16,-6-6 0-16,-9-8 0 15,-10-6 0-15,-6-8 2 0,0-4-2 16,0-2 0-16,-20 0 4 16,-11 2 9-16,-7-3-13 15,-2-6 0-15,-1-2 3 16,6-5-3-16,8 0 0 16,12 0 0-16,5 0-13 15,10-14-24-15,0-11-79 16,12-9-45-16</inkml:trace>
  <inkml:trace contextRef="#ctx0" brushRef="#br0" timeOffset="4865.6">17991 583 396 0,'0'0'36'15,"0"0"-15"-15,0 0 17 16,0 0 11-16,0 0-20 16,0 0-15-16,-2-98 4 15,2 50-18-15,0-8 0 16,0 2 1-16,8 0-1 15,2 7 1-15,1 11-1 16,-5 9 0-16,1 8 1 0,-2 9-1 16,-3 7-1-16,-2 3-1 15,2 0 2-15,3 7-1 16,3 15-3-16,4 10 4 16,3 6 5-16,-1 6-5 15,1 1 0-15,-2 3 0 16,-1 6 1-16,-3 4-1 15,-1 5 0-15,2-9 0 16,1-1 4-16,2-8-4 16,0-3-4-16,8 2-3 15,-4 0-78-15,3-20-98 16</inkml:trace>
  <inkml:trace contextRef="#ctx0" brushRef="#br0" timeOffset="6924.58">21456 882 351 0,'0'0'7'16,"0"0"17"-16,0 0 1 16,0 0 0-16,-2-113 10 15,2 106 14-15,0 5-15 16,0 2-7-16,0 0-27 15,0 28-4-15,0 40 4 16,0 24 2-16,0 21 1 0,4-1 4 16,1-14-7-16,3-14 2 15,4-12-2 1,-6-11 0-16,3-19 1 0,-5-14-1 16,1-12 0-16,-3-8 0 15,-2-7 0-15,0-1 4 16,0 0-4-16,0-17 0 15,0-28 2-15,-11-24 0 16,-9-24-2-16,-2-17 1 16,-3-16 0-16,3-1-2 15,5 2 1-15,5 12 0 0,10 17-2 16,2 11 2 0,0 21-1-16,16 9-2 15,13 10 6-15,6 13-6 0,5 6 2 16,2 16 1-16,-1 10-4 15,-6 4 4-15,1 38-6 16,-9 23 5-16,-12 18 0 16,-13 14 1-16,-2-3-1 15,-7-10 3-15,-17-10-1 16,-2-14 4-16,-1-10-5 16,2-11 2-16,5-12-2 15,7-7 0-15,-1-8-14 16,10-3-55-16,4-3-33 0,0-6-87 15</inkml:trace>
  <inkml:trace contextRef="#ctx0" brushRef="#br0" timeOffset="7518.88">22007 1191 469 0,'0'0'18'0,"0"0"-15"15,0 0-3-15,19-114 20 16,1 38-7-16,7-11 14 15,0-6-8-15,2-2-16 0,2-1 0 16,-7 8-3-16,-6 17 0 16,-11 14 4-16,-7 24-4 15,0 16 0-15,0 11 4 16,0 6 10-16,0 0-12 16,0 0-2-16,0 5-1 15,0 27-2-15,0 17 3 16,4 12 0-16,4 11 4 15,-2-1-4-15,0-6 3 16,5-4-3-16,-1-8 0 16,-2-3 1-16,3 5-1 15,-4 3 0-15,-2 4 0 16,-3 3 1-16,-2-5-2 16,0-10-82-16,0-4-62 0,0-20-169 15</inkml:trace>
  <inkml:trace contextRef="#ctx0" brushRef="#br0" timeOffset="9031.14">17481 2685 400 0,'0'0'0'0,"0"0"8"16,-159-108-8-16,97 82 0 16,-5 7 7-16,-4 10 1 15,-4 6 26-15,-6 2-28 16,-6 1-2-16,-4 0 21 15,-1 0-17-15,3 11 2 0,0 13-2 16,7 9-4-16,0 4 0 16,1 10-4-16,1 9 0 15,0 11 10-15,-2 6-10 16,3 4 0-16,13-7 0 16,14-7 1-16,21-6 1 15,16-5-2-15,5-2 0 16,8 1-3-16,0 4 3 15,0 5 0-15,0 5 0 16,2 3 1-16,0 4 10 16,0 3-9-16,6-4-1 15,17 4 4-15,6-9-5 16,8-6-3-16,11-1 2 0,8-8 1 16,3-1 0-16,6-1 0 15,2-5 0-15,-3-6 3 16,1-8-3-16,0-9-4 15,3-6 1-15,11-11 6 16,3-4 1-16,9 0-4 16,6-20 0-16,3-14 1 15,2-8-1-15,3-6 0 16,4-6-1-16,-2-4 3 16,-7-5-4-16,-6-5 2 15,-9-6 0-15,-14-3 0 16,-7-1 1-16,-12 2 0 15,-8 2-2-15,-11 6 3 0,-4-2 1 16,-6 4-3-16,-6-1 0 16,-7 5 2-16,-4 2-1 15,-6-2-1-15,0-3 3 16,0-1-2-16,-16-2 11 16,-6 0-12-16,-2 4 0 15,-3 3 9-15,-2 4-9 16,-4 4 5-16,-3 7-5 15,-9 7 1-15,-6 8 4 16,-11 7-5-16,-10 8 0 16,-3 10 16-16,-6 6-16 15,8 0 0-15,8 0-2 0,18 0 5 16,16 6-6-16,18-2-16 16,13 4-31-16,0 7-39 15,0-8-113-15</inkml:trace>
  <inkml:trace contextRef="#ctx0" brushRef="#br0" timeOffset="10932.83">17490 3592 306 0,'0'0'11'16,"0"0"2"-16,0 0-13 16,0 0-2-16,0 0 2 15,0 0 9-15,-7 0-3 16,7 0-5-16,0 0-1 15,0 0 2-15,3 0 3 16,1 3-5-16,-2 1 0 16,2 0 9-16,-1-4-9 15,1 0 5-15,-4 0 0 0,2 0 0 16,-2 0 23 0,0 0-19-16,2 2-7 0,1-2 6 15,2 4-7-15,3-2-1 16,5 2 0-16,3 0 2 15,3 4 10-15,2-1-12 16,4 0 0-16,6 3 16 16,7 6-7-16,9 8-3 15,7 6-6-15,8 6 4 16,7 0 3-16,6-1-7 16,8-4 0-16,6-8 10 15,11-2-6-15,16-8 1 16,11-5-5-16,6-8 3 0,15 0-1 15,-3-4-2 1,-1-20 0-16,-5-8 1 0,-21-4-1 16,-18 0-2-16,-15 1 1 15,-14 1 2-15,-7 4 1 16,-6 4-2-16,-4 0 0 16,-5 4 2-16,-4 4-2 15,-6 2 1-15,-3 4-1 16,-3 0 0-16,-4 3 0 15,0-2 0-15,0-1 0 16,-2 0 2-16,-2-3-1 16,-3 2-1-16,-2-1 0 0,0 0 0 15,5-4-1 1,0-2 1-16,-2-1 0 0,-2 4 1 16,-8 5-1-16,-8-2 1 15,-5 6-1-15,0-2-9 16,-7-3-22-16,-15 9-68 15,-17-1-266-15</inkml:trace>
  <inkml:trace contextRef="#ctx0" brushRef="#br0" timeOffset="11281.79">19894 3219 312 0,'0'0'126'0,"0"0"-126"16,0 0-15-16,0 0 15 15,0 0 2-15,0 0 2 16,71-9 15-16,-11 6-15 16,7-2-1-16,13-3-3 15,-1 2 1-15,-2 4-1 16,-8 2 0-16,-13 0 0 15,-14 23 0-15,-15 6 2 16,-11 6 2-16,-10-1-3 16,-6-3-1-16,0-2 14 15,0-1-14-15,-8-5 0 0,-10 2 9 16,-5-1-9 0,-10 0-5-16,-9 2 3 0,-16 8-86 15,-13-6-108-15</inkml:trace>
  <inkml:trace contextRef="#ctx0" brushRef="#br0" timeOffset="11981.81">19279 2775 374 0,'0'0'8'0,"0"0"30"16,0 0-37-16,0 0-1 0,-118 134 3 15,80-66 10 1,3 7-3-16,8-6-10 0,11-6 4 16,11-13-4-16,5-15 0 15,0-13-2-15,5-11 0 16,2-6 2-16,0-5-1 15,-3 0-2-15,-2-5 3 16,2-27 44-16,3-18-28 16,2-16-15-16,-2-12 1 15,-5-2-1-15,-2 1-2 16,0 7-3-16,-2 15 4 16,-5 13 0-16,5 15 0 15,2 15 0-15,0 9-2 16,0 5 2-16,0 0-2 15,18 6-4-15,15 15 6 0,8 8 0 16,5 8 0 0,-1 6-1-16,-1 4 1 0,-4 1 2 15,-11 4-2-15,-6-4 0 16,-11-4 0-16,-9-5 2 16,-3-9 0-16,0-6-2 15,-9-6 5-15,-8-4-1 16,-8-3 7-16,-4-4-4 15,-4-2-6-15,2 0 7 16,-3-1-8-16,7 0-1 16,5 0-1-16,5-4-47 15,5 0-87-15</inkml:trace>
  <inkml:trace contextRef="#ctx0" brushRef="#br0" timeOffset="12332.79">19457 2731 334 0,'0'0'68'16,"0"0"-64"-16,23-112-4 16,3 74 0-16,1 5 6 15,0 11 11-15,-7 9-5 16,-5 8-12-16,1 5 0 15,-5 0 5-15,1 11-3 16,-6 16-2-16,-1 11 18 0,-5 13 0 16,0 9 3-16,0 8-8 15,-11 2-3 1,-8-2 20-16,1-2-23 0,-1-13 0 16,7-11 2-16,6-14 0 15,6-10-9-15,0-7-1 16,2-3 1-16,14 1-4 15,5-5 4-15,14-4-4 16,9 0-18-16,18-6-56 16,17-22-59-16</inkml:trace>
  <inkml:trace contextRef="#ctx0" brushRef="#br0" timeOffset="13187.52">21579 2835 465 0,'0'0'13'15,"0"0"-4"-15,0 0-9 16,0 0-8-16,13 106 8 16,5-26 13-16,-3 15-10 15,-3 9 0-15,-6-1 8 16,-1-3-9-16,-5-8 1 16,0-12-3-16,0-20 0 15,0-22 0-15,0-19 0 16,0-14 0-16,0-5 4 0,0-14 21 15,0-32 17 1,0-26-42-16,0-18 1 0,0-23 0 16,-3-12-1-16,3-18 0 15,-2-8 3-15,2 1-3 16,2 12 0-16,23 29-7 16,6 41 7-16,-2 34-8 15,-5 24 8-15,-4 10-3 16,1 0 2-16,0 12 2 15,0 26-1-15,-3 18 0 16,-12 12 0-16,-6 8 4 16,0 3-4-16,-22-3 0 0,-14-2 7 15,-1-8 2 1,-4-13 2-16,10-15-5 0,9-14-4 16,13-15 7-16,6-6-9 15,3-3 0-15,0 0-1 16,0 0-19-16,3 0-42 15,17-22-107-15,15-6 19 16</inkml:trace>
  <inkml:trace contextRef="#ctx0" brushRef="#br0" timeOffset="13533.14">22182 2641 132 0,'0'0'267'0,"0"0"-264"15,0 0 1-15,49-121 14 16,-24 91 20-16,-3 6-18 0,-6 12 5 16,-6 6-7-16,4 6-15 15,4 0-2-15,4 0-1 16,3 15 0-16,-4 18-1 16,-2 17 5-16,-5 17 3 15,-8 9 5-15,-6 10 0 16,0 2 6-16,0 1-9 15,-12-9-9-15,-1-4 20 16,7-13-19-16,6-8-1 16,0-7 1-16,2-9 0 15,23-14-1-15,8-9-6 0,7-11 6 16,12-5 2 0,12-17-2-16,11-18-2 0,6-13-34 15,-6-4-62-15,-15-3-62 16</inkml:trace>
  <inkml:trace contextRef="#ctx0" brushRef="#br0" timeOffset="14649.49">17664 2138 419 0,'0'0'8'0,"-172"0"-8"16,94 29 0-16,-4 21 2 15,-1 12-2-15,4 17 0 0,0 13 3 16,12 12 3 0,11 11 13-16,12 1-5 0,13 2 1 15,9-5 10-15,10-8-23 16,10 0 4-16,2-4 0 15,14-5-3-15,21-2-3 16,9-6-2-16,8-5 2 16,10-14-10-16,9-12 9 15,14-19 1-15,6-19 1 16,9-14 2-16,6-5 0 16,0-30-3-16,4-24 0 15,-4-17-2-15,0-7 6 16,-11 0-4-16,-13-8 4 15,-6-4-4-15,-11-7 2 16,-11-7-2-16,-10-1 0 0,-17-2 2 16,-19-4-2-1,-8 3 0-15,-10 0 5 0,-35 5-4 16,-8 5 8-16,-12 8-3 16,-11 2-1-16,-9 9 20 15,-9 11-20-15,-8 16 1 16,-2 19 6-16,-1 14-9 15,0 15 5-15,5 4-8 16,9 4 0-16,8 22 7 16,16 4-7-16,16 4 0 15,20 1-4-15,18 1 2 16,13 1-10-16,0 3-32 0,27-1-15 16,10-2-6-16,10 1-21 15,6-1-72-15</inkml:trace>
  <inkml:trace contextRef="#ctx0" brushRef="#br0" timeOffset="15518.52">18136 2869 450 0,'0'0'16'0,"0"0"-16"0,0 0 0 15,-42 104 0-15,39-63 0 16,3 1 0-16,0 0-3 16,10 0 6-16,11 0-3 15,8 2 0-15,2 6 3 16,1 5 9-16,4 1-9 16,-5 5 0-16,0 4 1 15,1 7-3-15,-1 6 4 16,2 5-5-16,13-3 0 15,12-2 8-15,9-6-8 16,7-7 0-16,4-5 6 0,9-2-3 16,6-4 16-16,12-2-19 15,9-6 0-15,2-4 2 16,-2-9-1-16,-4-2-1 16,-2-5 0-16,-2-2 1 15,-4-3 2-15,2-7-3 16,-2-9 0-16,10-5-1 15,4 0 2-15,3 0-1 16,-1-5 0-16,-8-8 2 16,-8 6-2-16,-10-2 0 15,-10 6 0-15,-11 0 0 0,-15 2 0 16,-12-2 0-16,-3 1 0 16,-8-2 1-16,3-1 0 15,-3-4-1-15,1 2 0 16,-3 5 0-16,-2 0 0 15,-2 2 0-15,-5 0 0 16,-2 0 2-16,-2 0-1 16,-3 0-1-16,-3 0 0 15,-1 0 0-15,-5-4 0 16,0-8 0-16,2-9-7 16,1-9-61-16,1-7-13 15,2-6-95-15</inkml:trace>
  <inkml:trace contextRef="#ctx0" brushRef="#br0" timeOffset="15849.37">21209 3928 439 0,'0'0'54'16,"0"0"-52"-16,0 0-2 15,0 0 0-15,0 0-11 16,0 0 10-16,21 18-1 16,16 6 2-16,5 4 1 15,4 2 0-15,4-4-1 0,-6 1 0 16,-1-1 3 0,-4-2-1-16,-1 2-2 0,-5-1 0 15,-8 0 1-15,-9-1-1 16,-9-2 0-16,-7 0 2 15,0-1 0-15,-13-2 14 16,-16 0-16-16,-5-2 0 16,-11 1-6-16,-4 2-64 15,-14 2-139-15</inkml:trace>
  <inkml:trace contextRef="#ctx0" brushRef="#br0" timeOffset="16448.25">20119 4864 468 0,'0'0'7'0,"-92"105"-7"16,50-45-6-16,5 0 4 16,-2-2 2-16,8-2 0 15,5-3-1-15,12-17 3 16,14-14-5-16,0-14-12 0,14-8 2 16,3 0 13-16,1-24 0 15,0-17 12-15,2-10-11 16,1-8 1-16,-2-7-4 15,-3-4 1-15,1-2-9 16,-3 7 8-16,-7 9 3 16,-3 14-1-16,-4 13 0 15,2 10 5-15,0 8-2 16,6 10-3-16,0 1 0 16,3 0-6-16,10 0 7 15,8 16-1-15,8 5 4 16,7 8-2-16,8 3 4 15,2 1-6-15,-4 1 0 0,-2-6 2 16,-11-2-2-16,-10-7 0 16,-11-4 0-16,-12-7 1 15,-4 0 1-15,-13-1 10 16,-32 2-5-16,-17-1 9 16,-14-2 0-16,3-2 5 15,6-4-5-15,11 0-15 16,18 0 4-16,14 0-5 15,15 0-8-15,9 0-17 16,0 0-108-16,33-12-210 16</inkml:trace>
  <inkml:trace contextRef="#ctx0" brushRef="#br0" timeOffset="16915.95">20652 4784 538 0,'0'0'0'0,"0"0"0"16,0 0-3-16,0 0 3 16,91-106 0-16,-60 98-2 15,-5 8 4-15,-5 0-6 16,-5 8 3-16,-8 17 1 15,-8 4 5-15,0 7-4 16,-6 5 4-16,-19 1-4 16,-4 2 1-16,2-3 0 0,1-2-2 15,8-7 0-15,11-11-2 16,7-13 2 0,0-8-5-16,33 0-4 0,17-5 9 15,16-21-4-15,17-10-30 16,0 2 0-16,-14 9 23 15,-23 19 7-15,-24 6 4 16,-15 9 0-16,-7 10 2 16,0 6 22-16,-7-1 8 0,-22 4-9 15,-6 2 5 1,-7 4-22-16,-3 2-2 0,3 0-4 16,4-3 3-16,7-9-6 15,17-4-19-15,14-14-73 16,0-6-71-16</inkml:trace>
  <inkml:trace contextRef="#ctx0" brushRef="#br0" timeOffset="17471.33">22209 4459 470 0,'0'0'0'15,"0"108"0"-15,0-31 0 16,0 1 1-16,0 4-1 15,0-1 2-15,0-5 0 16,0-9 2-16,0-14-4 16,0-17 0-16,0-18 3 15,0-12-2-15,-5-6 23 0,-3-13 24 16,-8-24-40-16,-9-19 1 16,-1-14-9-16,1-17 0 15,-1-15 11-15,-1-10-11 16,8-13 0-16,19-3 0 15,0 3 2-15,35 25-5 16,5 32 3-16,-1 34 0 16,-7 27-2-16,-3 4 2 15,-5 3-2-15,-1 0 2 16,-4 0 0-16,0 18 1 16,-11 18-1-16,-8 18 0 15,0 17 13-15,-25 8-11 16,-19 2-2-16,-9-2 0 15,-1-14 3-15,5-11-3 16,14-15 0-16,19-17-6 0,16-12-15 16,0-10-84-16,29 0-72 15</inkml:trace>
  <inkml:trace contextRef="#ctx0" brushRef="#br0" timeOffset="17918.05">22710 4104 513 0,'0'0'0'0,"0"0"4"0,0 0 7 16,0 0 12-16,0 0-12 16,0 0-2-16,74-50-8 15,-55 66-1-15,6 6 0 16,-5 4 0-16,1 7 3 15,-8 2-3-15,-2 6 0 16,-4 3-1-16,-7 6 1 16,0 5 0-16,0 3 0 15,-5-3 2-15,-4-5-5 16,9-11 3-16,0-13-1 16,9-8-4-16,20-8 2 15,7-8-2-15,11-2 4 16,17 0-29-16,3 0 21 15,-7 0-15-15,-17 0 19 0,-24 4 3 16,-14 19 2-16,-5 8 0 16,-7 3 24-16,-24 1 15 15,-9 7 4-15,-11 0-22 16,-3-1-9-16,-3 2 8 16,-1-1-14-16,2-4-6 15,4-8 0-15,12-6-30 16,14-8-50-16,13-16-210 15</inkml:trace>
  <inkml:trace contextRef="#ctx0" brushRef="#br0" timeOffset="19516.68">24540 1642 467 0,'0'0'6'16,"0"0"8"-16,0 0-11 15,0 0 0-15,-9 116-1 16,26-40 3-16,10 15 31 15,11 9-30-15,11 2 0 0,5 6 8 16,-6-10-2 0,-3-11-6-16,-11-15-6 0,-5-16 0 15,-8-22 2-15,-5-14-2 16,-9-12-1-16,-7-8 1 16,0-9 21-16,0-40 54 15,0-27-64-15,0-31-4 16,-9-23-6-16,3-6-1 15,-6 0 0-15,10 3 1 16,2 19-1-16,4 18 0 16,19 28-2-16,-3 26-10 15,0 22 9-15,0 14-42 0,5 6-8 16,4 0-9-16,0 33-19 16,-8 29-9-16,-5 12-167 15</inkml:trace>
  <inkml:trace contextRef="#ctx0" brushRef="#br0" timeOffset="19899">25328 2155 364 0,'0'0'38'16,"0"0"-38"-16,0 0 0 15,-44 112 0-15,28-69 19 16,-2 10 9-16,4 3-11 15,6 1-3-15,8-3-7 16,0-10-7-16,6-14 0 0,17-10 0 16,-1-9 4-16,3-11-4 15,-3 0 0-15,0-4 18 16,-1-28-17-16,-8-16 22 16,-2-17-14-16,-6-11-7 15,-5-10 7-15,0-6-7 16,-16 13-2-16,-11 17 18 15,-2 20-9-15,0 20-1 16,3 10-8-16,3 6-3 16,3 6 2-16,5 0-46 15,3 4-25-15,10 14-7 16,2 2 25-16,0-2-6 0,22-5-16 16,9-10-3-16,5-3-12 15</inkml:trace>
  <inkml:trace contextRef="#ctx0" brushRef="#br0" timeOffset="20347.5">25693 1235 323 0,'0'0'47'0,"0"0"2"16,0 0-25-16,0 0 0 15,0 0-20-15,0 0-4 16,-23 111 5-16,23 2-4 15,-6 34 9-15,6 16 0 0,-4 9-6 16,0-4 12-16,-1-20-14 16,5-23 1-16,0-37 1 15,13-30-2-15,12-26-2 16,-5-14 0-16,-7-12 0 16,-6-6 0-16,-2-10 5 15,6-32 23-15,4-24-19 16,8-18-9-16,8-9 0 15,4 3-2-15,4 10 2 16,-4 24-6-16,-6 20 6 16,-2 18-1-16,-7 11 1 15,-9 7-2-15,-2 0 2 0,2 11-7 16,3 22 7-16,3 16 4 16,1 19-3-16,-5 7-1 15,-1 1 12-15,3-4-5 16,3-14-3-16,4-14-4 15,9-16 0-15,2-16-6 16,2-12 4-16,0 0-25 16,-6-38-43-16,-2-16-68 15</inkml:trace>
  <inkml:trace contextRef="#ctx0" brushRef="#br0" timeOffset="20503.86">26108 1766 519 0,'0'0'21'0,"0"0"-11"0,0 0-9 16,0 0 0-16,0 0-2 15,0 0-7-15,-9 25-26 16,31-8-13-16,9 8-100 16</inkml:trace>
  <inkml:trace contextRef="#ctx0" brushRef="#br0" timeOffset="20881.31">26368 2025 375 0,'0'0'23'15,"0"0"-17"-15,-24 158 0 0,24-102 20 16,-2-7-11-16,2-11 12 16,0-4-10-16,9-10-17 15,11-6 0-15,2-6 0 16,1-6 0-16,-6-5 11 15,1-1-10-15,-3 0-1 16,4-23 6-16,-4-9 1 16,1-8 1-16,-3-4-8 15,-2 0 0-15,-4-3 2 16,-1 7-2-16,3 4 0 16,1 15 1-16,-4 9-1 15,-6 12 5-15,0 0 1 16,0 0-4-16,0 9 5 15,4 11-6-15,10 14-1 0,1 9 5 16,6 2-5-16,4 4 0 16,0-5 0-16,4-1-17 15,3-6-7-15,4-9-49 16,2-14-32-16,8-14 11 16,8 0 29-16</inkml:trace>
  <inkml:trace contextRef="#ctx0" brushRef="#br0" timeOffset="21301.62">27122 2115 317 0,'0'0'57'16,"0"0"6"-16,0 0-19 15,0 0 0-15,0 0-37 0,-139-92 5 16,115 94-11-16,2 28 1 16,4 16-2-16,1 12-1 15,5 0 1-15,5-1-3 16,7-11 3-16,0-10-2 15,3-8 0-15,19-12 1 16,7-6-2-16,0-4 0 16,0-2 3-16,-3-3 1 15,5 4-1-15,4 3-27 16,7 8-26-16,0 10 23 16,3 14 12-16,-6 18 2 15,-5 17 16-15,-9 11-3 16,-8 8 3-16,-10 6 0 15,-7 7 10-15,-16 7 21 16,-30 5 19-16,-14-3-8 0,-17-5-33 16,2-6 14-16,-6-21-7 15,8-21-11-15,11-25 17 16,4-28 11-16,6-10-11 16,6-19-22-16,5-26-12 15,12-18 0-15,18-10-46 16,11-2-20-16,11-11-35 15,32-3-144-15</inkml:trace>
  <inkml:trace contextRef="#ctx0" brushRef="#br0" timeOffset="21600.95">27754 1205 533 0,'0'0'8'15,"0"0"-4"-15,0 0-2 16,0 0 8-16,-64 139-10 16,28-20 0-16,-1 37 28 15,3 21-11-15,3 16 4 16,9-2-9-16,13-19-11 15,9-26 2-15,24-30-3 0,25-23-1 16,16-19-9-16,11-17 7 16,4-13-53-16,2-19-36 15,-2-9-77-15</inkml:trace>
  <inkml:trace contextRef="#ctx0" brushRef="#br0" timeOffset="22165.72">28374 1530 577 0,'0'0'0'16,"0"0"-9"-16,0 0 5 16,-29 154 2-16,29-50 4 15,0 19 11-15,9 7-7 16,6-8 1-16,4-21 4 16,-4-21-11-16,-9-26 0 15,-3-20-1-15,-3-18 3 16,0-12 9-16,0-4-11 15,0-22 2-15,-3-34 18 16,-12-36-18-16,-5-31-4 16,2-21-1-16,2-13-43 0,10-1 23 15,6 6 6-15,0 24 17 16,16 29-3-16,-1 33 4 16,-11 40-1-16,1 18 0 15,-5 8 2-15,2 0 15 16,7 0-17-16,4 2 0 15,6 8 1-15,-2 8-1 16,-11 20 0-16,-6 26 3 16,-2 27 9-16,-35 15 9 0,-14 4-21 15,-3-10 0 1,7-18 4-16,16-16-4 0,16-16 0 16,10-9-1-16,5-9-13 15,0-11-24-15,0-10-114 16</inkml:trace>
  <inkml:trace contextRef="#ctx0" brushRef="#br0" timeOffset="22360.8">28857 1995 540 0,'0'0'13'16,"0"0"-4"-16,32 160-10 15,-30-76 1-15,-2-2 0 0,-13-1 2 16,-10-5 0-16,5-12 6 16,12-5-8-16,6-11-5 15,0-6-48-15,0-10-148 16</inkml:trace>
  <inkml:trace contextRef="#ctx0" brushRef="#br0" timeOffset="22894.12">29517 2145 520 0,'0'0'89'16,"0"0"-75"-16,0 0-9 16,0 0-8-16,0 0 3 15,-42 157 0-15,26-83-1 16,3 0 4-16,0-1-3 0,5-5 0 16,4-1-60-16,2-17-159 15</inkml:trace>
  <inkml:trace contextRef="#ctx0" brushRef="#br0" timeOffset="23717.9">30019 1482 340 0,'0'0'0'16,"0"0"0"-16,-50 172 8 16,30-74 26-16,2 7 15 15,12 1 12-15,6-6-22 16,0-6-7-16,0-7-31 15,11-10 2-15,-3-21 6 16,0-14-8-16,-4-19-1 0,1-13 0 16,-5-10 1-16,0 0 15 15,0-16 15-15,-5-34 8 16,-15-36-39-16,-3-29 3 16,6-21 0-16,3-11-3 15,8-3 3-15,6 2-11 16,4 3 8-16,27 11-9 15,7 28 9-15,5 32-16 16,-12 34 12-16,-4 30 2 16,-8 10 2-16,-3 12-1 15,5 22 1-15,-2 10 0 16,-1 12 2-16,-9 20-1 0,-9 15 1 16,0 9-2-16,-29-2 3 15,-4-12 1-15,-3-9-4 16,1-15 0-16,6-15 0 15,8-12 1-15,13-13-1 16,8-6-14-16,0-6-61 16,10-4-41-16,17-6-78 15</inkml:trace>
  <inkml:trace contextRef="#ctx0" brushRef="#br0" timeOffset="24065.67">30504 1666 177 0,'0'0'384'16,"0"0"-384"-16,0 0-6 15,55-104 1-15,-28 78 7 16,-11 10-2-16,-11 12 0 16,-5 4 0-16,4 0 9 15,2 0-9-15,6 0-2 16,-3 0-1-16,-3 8 3 15,-4 22 0-15,-2 16 1 16,0 14 1-16,-24 14 25 16,-20 11-21-16,-10 4 3 15,-6-1 5-15,11-7-11 0,13-10-3 16,19-16 0 0,17-10 0-16,0-7-6 0,10-4 6 15,26-6-5-15,9-7 1 16,11-13-20-16,4-8-31 15,5 0-54-15,-1-17-154 16</inkml:trace>
  <inkml:trace contextRef="#ctx0" brushRef="#br0" timeOffset="24332.71">31161 2051 479 0,'0'0'35'0,"0"0"-29"16,-18 151-3-16,7-76-3 15,-7-2 23-15,1-7-12 16,-1-4 5-16,5-3-16 15,11-8 2-15,2-8-10 16,0-10 6-16,10-3-95 16,3-23-83-16</inkml:trace>
  <inkml:trace contextRef="#ctx0" brushRef="#br0" timeOffset="24898.51">31469 1341 165 0,'0'0'350'15,"0"0"-350"-15,0 115 0 16,2-25-1-16,2 27 1 15,1 7 5-15,1 2-4 16,8-8 16-16,9-17 1 0,5-13-12 16,-1-22-3-16,-9-19-3 15,-7-16 0-15,-7-18 1 16,-1-10-1-16,-3-3 0 16,0 0 9-16,0-34-5 15,-14-16-4-15,-11-25-7 16,-8-19 7-16,-5-10-6 15,-1-17 6-15,-2-5-15 16,10-6 15-16,13-2 0 16,12 15 0-16,6 23 0 15,9 26 0-15,20 22-5 16,8 16 5-16,10 4 0 16,6 2 1-16,3 1-1 0,-4 10 0 15,-10 9-1-15,-15 6 1 16,-9 7-3-16,-12 29 3 15,-6 13 0-15,0 13 5 16,-22 8 10-16,-16 2 3 16,-9-4-11-16,-2-10 0 15,4-6 14-15,8-11-21 16,5-7 0-16,10-7-1 16,9-4 0-16,4-1-29 15,-2-2-107-15</inkml:trace>
  <inkml:trace contextRef="#ctx0" brushRef="#br0" timeOffset="25376.72">31895 1658 345 0,'0'0'54'0,"0"0"-36"16,0 0 36-16,0 0-12 16,0 0-37-16,0 0 5 0,104-38-10 15,-93 50 0 1,1 6 1-16,-2 1-1 0,-3 6 7 16,-3 5-7-1,-4 6 0-15,-2 9 0 0,-29 8 3 16,-13 6-3-16,-4-9 3 15,13-10-1-15,22-12-2 16,13-17-1-16,17 0-1 16,24-11 2-16,1 0 1 15,5 0 3-15,6-16 3 16,7-2-5-16,-6 6-2 16,-7 10 0-16,-16 2 0 15,-13 10-4-15,-14 16 5 16,-4 6-1-16,-2 2 25 15,-27 6 19-15,-7-2-18 0,-6-1-24 16,5-6 0-16,4 0 5 16,10-12-7-16,9-5-4 15,7-6-10-15,7-8-38 16,0 0-39-16,9-5-65 16</inkml:trace>
  <inkml:trace contextRef="#ctx0" brushRef="#br0" timeOffset="25649.27">32465 603 507 0,'0'0'11'0,"0"0"-6"15,160 155 2-15,-55-29 5 16,-9 28 34-16,-27 25-7 16,-49 21-3-16,-24-1-12 15,-52-8-5-15,-11-17-9 16,3-17-10-16,8-18-6 16,4-6 2-16,-4-5-90 15,-19-12-176-15</inkml:trace>
  <inkml:trace contextRef="#ctx0" brushRef="#br0" timeOffset="31980.85">8489 9490 157 0,'0'0'12'0,"0"0"-12"15,0 0 0-15,0 0 1 16,0 0-1-16,0 0 1 15,0 0-1-15,0 0 0 16,-37-22 8-16,31 21-8 16,-3 1-3-16,-2 0-53 15</inkml:trace>
  <inkml:trace contextRef="#ctx0" brushRef="#br0" timeOffset="32998.1">8466 9294 267 0,'0'0'19'0,"0"0"17"16,0 0-18-16,0 0-2 16,0 0 11-16,0 0-8 15,-2-14-18-15,2 14 7 16,0 8-5-16,0 18 3 16,0 14 12-16,-12 12 3 15,-1 7 3-15,-5 2 2 0,3-2-18 16,4-3 15-16,2-4-23 15,0-10 0 1,3-8 5-16,1-10-5 0,5-14 0 16,0-7-1-16,0-3 1 15,0 0 7-15,0 0 1 16,0-6 7-16,0-19 1 16,0-11-15-16,0-8 2 15,5-6-3-15,5-4 0 16,4-2 0-16,4 9 0 15,0 5-2-15,1 4 1 16,4 2 1-16,4-4 0 0,2-2-5 16,2 8 5-16,-4 10 0 15,-8 10 0-15,-3 9 0 16,-7 5-1-16,-3 0 2 16,2 17-2-16,-6 17 1 15,-2 14 0-15,0 12 6 16,-4 0-6-16,-8-5 0 15,3-11 0-15,7-8 1 16,0 0-2-16,2-7 1 16,0 2 0-16,0-9-9 15,0-10-23-15,2-2-40 16,9-8-14-16,3-2-46 0</inkml:trace>
  <inkml:trace contextRef="#ctx0" brushRef="#br0" timeOffset="33239.31">8830 9679 227 0,'0'0'103'15,"0"0"-83"-15,0 0-17 16,0 0 0-16,0 0 13 15,0 0-1-15,118-3-3 16,-94 1-12-16,2-4 0 16,-1-3 3-16,-4 1-3 0,0 0-11 15,-3-3-32 1,-3 4-102-16</inkml:trace>
  <inkml:trace contextRef="#ctx0" brushRef="#br0" timeOffset="33648.83">9219 9428 368 0,'0'0'43'16,"0"0"-22"-16,0 0-21 16,0 0 0-16,0 0 21 0,0 0-11 15,14-34 25-15,13 4-16 16,0-8-12-16,-2 2 0 15,0 3-7-15,-9 8 0 16,-9 5 2-16,-7 7-2 16,0 2-4-16,-7 5 4 15,-15 6-1-15,-5 0 1 16,-2 18-6-16,-2 16 6 16,-3 12 1-16,3 8-1 15,0 5 0-15,0 1 3 16,8-6-1-16,10-6-1 15,9-8-1-15,4-9 0 16,0-8-1-16,19-7 1 0,8-7-3 16,2-9 3-1,7 0 0-15,-1-5 4 0,8-21-4 16,1-8-20-16,-3-6-37 16,-5-5-45-16,-3-3-107 15</inkml:trace>
  <inkml:trace contextRef="#ctx0" brushRef="#br0" timeOffset="33915.01">9503 9146 307 0,'0'0'35'15,"0"0"-10"-15,0 0-18 16,0 0-5-16,0 0 3 16,0 0 0-16,-8 40-5 15,35-10 6-15,9 5-1 0,4 1 2 16,0-1 2-16,-2-3-3 15,-7 2 20-15,-8-4-23 16,-11-2 6-16,-4-2 13 16,-8 1-4-16,0-1 10 15,-16 2-17-15,-13 4-10 16,-7 1 6-16,-1-6-7 16,1-7-3-16,0-6-16 15,10-12-62-15,5-2-7 16,11-2-116-16</inkml:trace>
  <inkml:trace contextRef="#ctx0" brushRef="#br0" timeOffset="34284.94">9711 8962 413 0,'0'0'2'16,"0"0"6"-16,0 0-6 15,0 0 2-15,48 151 3 16,-24-72 8-16,3 3-7 16,1-7 6-16,1-10-6 15,-4-8 6-15,-5-11 6 16,-5-8-19-16,-5-12-1 16,-6-10 3-16,-4-8 0 0,0-8 5 15,0 0-5 1,-4-8 2-16,-16-20 5 0,-3-9-10 15,4-5-3 1,9-2 3-16,8 2 0 0,2-2 0 16,4-4 0-16,21 0 0 15,8 0-1-15,6 1 1 16,5 4-1-16,0 5-2 16,1 7-21-16,-5 16-4 15,-9 12-47-15,-10 3-33 16,-6 18-187-16</inkml:trace>
  <inkml:trace contextRef="#ctx0" brushRef="#br0" timeOffset="34540.01">10382 9169 457 0,'0'0'14'0,"0"0"-13"15,0 0 3-15,0 0 11 16,0 0 18-16,-20 127-11 16,20-73-6-16,0 0 4 15,0-9-19-15,3-12-1 16,14-7 3-16,1-5-2 16,4-12-2-16,1-4-22 15,-3-5-61-15,-5-11-40 0,-3-22-219 16</inkml:trace>
  <inkml:trace contextRef="#ctx0" brushRef="#br0" timeOffset="34669.65">10334 8995 472 0,'0'0'26'16,"0"0"-15"-16,0 0-7 15,0 0-8-15,0 0-4 16,0 0-48-16,2 56-67 15</inkml:trace>
  <inkml:trace contextRef="#ctx0" brushRef="#br0" timeOffset="35266.74">10596 9140 328 0,'0'0'14'15,"0"0"-13"-15,0 0 32 16,0 0 15-16,38 126 1 15,-26-91-24-15,-4 1-19 16,3-6-6-16,1-7 9 16,-1-3-9-16,-1-8 0 15,2-6-1-15,-3-3 2 16,1-3-2-16,4 0-1 16,1-13 2-16,4-12-5 0,-1-8-7 15,-1-1-18 1,-3 1 23-16,-1-3 6 0,-2 7-2 15,1 1 3-15,-2 2 0 16,-1 3 1-16,-1 10-1 16,-4 7 0-16,-4 6-1 15,0 4 2-15,0 28-1 16,0 16 24-16,0 10-12 16,-12 0 13-16,1-8-23 15,7-15 1-15,4-14 3 16,0-6-5-16,17-10-2 15,6-5 1-15,1 0 0 16,3-9 17-16,0-18-15 16,2-5-2-16,-3-8 2 0,-1-4-1 15,-3 0 2-15,-3 6-3 16,-4 6 0-16,-7 9 0 16,-6 17 1-16,-2 6-1 15,0 0 13-15,0 5-4 16,0 9-2-16,0 5-7 15,0 12 0-15,0 1 10 16,0 5-10-16,0 2 0 16,4 2 1-16,6 0 0 15,6-5-2-15,0-4 1 16,8-11-32-16,8-13 4 16,5-8-74-16,7 0-14 0,6-14-131 15</inkml:trace>
  <inkml:trace contextRef="#ctx0" brushRef="#br0" timeOffset="35665.68">11514 9206 349 0,'0'0'16'16,"0"0"7"-16,0 0-22 16,0 0 15-16,-122 1 1 15,99 18-10-15,6 5 1 16,1 4-4-16,3 6 17 15,1 3 21-15,3-5-36 16,5 0-1-16,4-8-1 16,0-8-3-16,0-6-2 0,15-8-4 15,14-2 5-15,0 0 11 16,5-15-10-16,-3-10-1 16,-2-7 3-16,-2-5-2 15,-7 1 1-15,-5 6-2 16,-7 12 0-16,-8 8 4 15,0 8-2-15,0 2-2 16,0 0 9-16,0 0-8 16,0 0 3-16,0 18-4 15,0 10 0-15,2 3 9 16,2 2-9-16,5-3 0 16,4-4 0-16,3-3 0 0,2-4 0 15,4-6-71-15,-2-12-66 16,5-1-104-16</inkml:trace>
  <inkml:trace contextRef="#ctx0" brushRef="#br0" timeOffset="36534.49">11654 8763 490 0,'0'0'14'16,"0"0"-4"-16,0 0-8 15,-29 152-2-15,45-72 14 16,2 7-2-16,0-6 3 0,6-6-15 16,3-12 0-1,-2-8 13-15,-8-7-8 0,-3-8-1 16,-5-8-3-16,-5-7 1 16,0-11-1-16,1-12-1 15,-3-2 0-15,0 0 0 16,1-9 0-16,4-14-4 15,3-9-3-15,9-3 7 16,2 4 0-16,6-2 0 16,-2 3-9-16,4-1 8 15,4 0-28-15,-4 7 10 16,0 6 17-16,-4 10 2 16,-8 8 0-16,-1 0 0 15,-5 16 0-15,-5 16 4 0,-2 14-2 16,-4 6 8-16,0 0 4 15,-4-5-11-15,2-10 15 16,2-7-18-16,0-10 1 16,0-5 5-16,16-7-6 15,5-8 0-15,5 0 0 16,10-4 3-16,2-21 3 16,-3-8-6-16,-8-7 0 15,-10-4-4-15,-9-1 4 16,-8 1-10-16,0 6 10 15,-29 8 0-15,-7 10 0 16,0 4 0-16,0 10 0 16,5 4 0-16,7 2 0 15,4 0 0-15,4 8-3 0,7 2 6 16,9 1-7-16,0-6-2 16,0-3-7-16,21-2 12 15,8 0-2-15,6 0 3 16,-1 0 0-16,-3-6 2 15,-2 2 0-15,0 4-2 16,0 0 0-16,-2 0 1 16,-1 10-1-16,-4 12 0 15,1 6 0-15,-8 4 2 16,-6 4 0-16,-4-2-2 16,-3 1 0-16,-2-7 4 0,0-11-3 15,0-4-1-15,0-11 0 16,0-2 0-16,0 0 20 15,0-10 10 1,0-20-15-16,-7-8-4 0,0-5-10 16,5-1-1-16,2 7 0 15,0 6 3-15,7 7-3 16,8 12 0-16,1 6-5 16,2 6 3-16,-2 0-44 15,1 6-22-15,1 9-79 16,2 2-110-16</inkml:trace>
  <inkml:trace contextRef="#ctx0" brushRef="#br0" timeOffset="36848.03">12773 9162 288 0,'0'0'40'0,"0"0"-3"15,-18-102 6-15,1 71-5 16,1 8 19-16,1 6-35 15,3 7-21-15,3 5 11 16,5 5-12-16,2 0 6 16,-3 15-6-16,2 31 3 15,-3 12 2-15,6 9-5 16,0 1 0-16,0-9 9 0,4-8-9 16,12-4 0-1,-1-6 1-15,-1-6 2 0,-5-6 15 16,-7-2-10-16,-2-7-3 15,-2-4 14-15,-25-2-17 16,-6-6 1-16,-11-1-3 16,-12-1-20-16,-7 5-92 15</inkml:trace>
  <inkml:trace contextRef="#ctx0" brushRef="#br0" timeOffset="47948.71">30098 8893 246 0,'0'0'9'16,"0"0"5"-16,0 0 29 15,0 0-9-15,0 0-1 16,0 0 10-16,0 0 6 15,-56-112-19-15,56 100-17 16,-2 6 1-16,0 1 29 16,0 5-22-16,-3 0-4 15,3 0-13-15,-4 18-2 16,-6 23 1-16,-1 21-3 16,-2 22 0-16,3 21 5 15,8 15-1-15,2 14 2 16,2 16 12-16,0 13-4 0,0 21 1 15,0 34-15-15,0 21 2 16,0 28 14-16,0-4-16 16,0-22 0-16,0-35 1 15,0-37 0-15,11-27-1 16,9-22 0-16,5-17 0 16,-6-19 0-16,2-24 0 15,-3-22-1-15,-3-18-2 16,-3-14 3-16,-6-6-22 15,-2-14-36-15,3-36 3 16,2-30-83-16,2-18-117 16</inkml:trace>
  <inkml:trace contextRef="#ctx0" brushRef="#br0" timeOffset="49297.69">30019 8919 367 0,'0'0'16'0,"0"0"-16"16,0 0 7-16,0 0 22 15,0 0-2-15,0 0 8 16,-29-54-9-16,64 44-21 15,19-2 28-15,19-2-28 16,16 0 4-16,13 2 2 0,10 4-7 16,6 1-1-1,9 6-3-15,15-1 0 16,12 2 3-16,14-6-3 0,6-2-1 16,-3-8 1-16,-7-4 0 15,-14-2 1-15,-18-6-1 16,-13 0 0-16,-9-3 1 15,-17 5-1-15,-16 6 0 16,-18 4 0-16,-14 6 1 16,-5 0-1-16,-7-2 0 15,-2 2 0-15,-4-2 0 16,-6 3 0-16,-11 5 0 16,-1 1 1-16,-1 3-1 15,-2-1 0-15,3 1-1 16,5-3 1-16,-2 3-3 0,2 0 3 15,-3 0-8-15,-4 0 7 16,-5 0 1-16,-2 0-3 16,0 0 0-16,0 0 3 15,0 0 3-15,0 0-3 16,0 0 0-16,0 0 3 16,0 0-3-16,0 0 0 15,6 4 0-15,4 14 0 16,-4 13-1-16,-1 19 1 15,-5 17 0-15,0 22 7 16,-7 21-2-16,-5 26 5 16,4 25-9-16,8 21-1 0,0 4 32 15,35-7-29-15,19-6 10 16,2 0 7-16,-14 3-7 16,-17 2-7-16,-19 5-6 15,-6-7 0-15,0-7 4 16,-15-7-4-16,-14-8 0 15,-9-11 3-15,0-15-3 16,4-13 13-16,19-22-13 16,15-8 5-16,0-15 1 15,20-16-6-15,9-14 0 16,-2-14-1-16,2-6 2 16,-5-8-1-16,-3-2 0 15,-6-1 0-15,1-5 0 0,-5-1 0 16,-1 2 0-16,-5-4 1 15,-2-1 0-15,-1 3 2 16,-2-3-3 0,0 0 0-16,0 0 4 0,0 0-4 15,0 0 0-15,0 0-2 16,2 0 4-16,0 0-4 16,-2 0-10-16,0 0 12 15,0 0-4-15,0 0 4 16,0 0 0-16,0 0 0 15,0 0 1-15,0 0-2 16,0 1 0-16,0-1 1 0,-2 0-3 16,-10 0 3-1,-7 0 0-15,-14 0 2 0,-21 0-1 16,-22 0 0-16,-29 0-1 16,-22 0 0-16,-13 0-1 15,-16 0 1-15,0 0 0 16,0 0 4-16,2 0 3 15,3-13-3-15,1-2-4 16,2 3 0-16,-2 2 2 16,-6 7-2-16,1 3-4 15,3 0 4-15,7 15-18 16,22 0-10-16,32-9 12 16,39-6 16-16,41 0-9 0,11 0-35 15,11-3-40 1,8-3-77-16,-4-12-120 0</inkml:trace>
  <inkml:trace contextRef="#ctx0" brushRef="#br0" timeOffset="50281.09">30640 8638 319 0,'0'0'22'0,"0"0"-15"15,0 0 1-15,0 0 32 16,0 0-17-16,0 0 14 16,0-6-10-16,0 6-20 0,0 0-2 15,0 12-5 1,0 26 28-16,0 23 21 0,0 17-40 15,0 19 2-15,0 18 9 16,0 24-7-16,0 19 11 16,0 17-17-16,0 5-5 15,0 11 16-15,0 5-16 16,0 3-2-16,0 1 7 16,15-14-5-16,3-13 2 15,-5-13-4-15,-3-15 0 16,-10-11 3-16,0-17-3 15,0-21 0-15,-10-14 0 16,4-20 1-16,6-14-1 16,0-11 0-16,0-11 0 0,0-10-1 15,0-7 1-15,0-6-9 16,0-3-2-16,0 0-7 16,0-7 4-16,4-14-31 15,10-13-60-15,9-15-41 16</inkml:trace>
  <inkml:trace contextRef="#ctx0" brushRef="#br0" timeOffset="51081.37">31322 8791 349 0,'0'0'30'0,"0"0"-13"15,0 0 2-15,0 0 24 16,0 0 27-16,0 0-67 16,0 12 1-16,0 40 2 15,0 30 20-15,0 28 7 16,0 21-17-16,10 17-9 16,4 13 31-16,6 5-21 15,-2 2-1-15,0 15 5 16,-7 3-14-16,0 9 1 15,1 10-8-15,5-15 0 16,5-13 3-16,7-20-3 16,0-22 0-16,3-20 2 0,-5-13-2 15,-3-17 1-15,-4-5-1 16,-9-13 0-16,-2-4 0 16,-5-12 0-16,-4-8-3 15,0-9 1-15,0-9-5 16,0-13 0-16,0-3-20 15,-6-9-21-15,-3 0 0 16,2-10-79-16,5-22-94 16</inkml:trace>
  <inkml:trace contextRef="#ctx0" brushRef="#br0" timeOffset="51797.97">31988 8534 317 0,'0'0'46'0,"0"0"-28"16,0 0 20-16,0 0 15 0,0 0-45 15,0 0-4-15,-35 110 29 16,25-19-5-16,6 23 14 16,4 22-16-16,0 19-1 15,2 12 13-15,25 8-21 16,6 5 2-16,7 0-5 16,1 16-10-16,-8 15 6 15,-10 23-10-15,-19 11 0 16,-4-11 4-16,-10-17-4 15,-5-31 0-15,3-27 0 16,12-19 2-16,0-15-2 16,6-13 0-16,13-12 0 0,2-14-1 15,-3-17 1-15,-1-19-2 16,3-17 2-16,0-16-2 16,-4-9 1-16,-1-8-26 15,-3 0-34-15,-4-12-1 16,-5-26-123-16</inkml:trace>
  <inkml:trace contextRef="#ctx0" brushRef="#br0" timeOffset="52631.15">30098 9417 285 0,'0'0'24'16,"0"0"0"-16,0 0-21 16,0 0 18-16,0 0 18 15,0 0-16-15,-19 4-19 16,23-4 2-16,15 0-6 16,11 0 43-16,8 0-26 15,8 0-6-15,15 0-1 16,15-3-4-16,15-1 7 15,18-6-12-15,20-1 1 16,25-4 10-16,13-5-12 16,16-4 0-16,0 0 3 0,-12 7-3 15,-13 4 10-15,-22 7-10 16,-25 6 0-16,-19 0 2 16,-24 0-2-16,-14-4-2 15,-9 0 2-15,-5-2 5 16,0-3 13-16,5 1-18 15,8-13 0-15,5-2 10 16,0-2-10-16,-9 5 0 16,-13 8-1-16,-18 10 2 15,-14 0-2-15,-4 2-13 16,-2 0-24-16,-29 0-113 16</inkml:trace>
  <inkml:trace contextRef="#ctx0" brushRef="#br0" timeOffset="53514.76">32674 8229 303 0,'0'0'38'16,"0"0"-34"-16,0 0 25 16,0 0 16-16,-64-116 2 15,32 102 3-15,-3 8-42 0,-6 6-4 16,-3 0 8-16,-3 6-7 15,1 13-3-15,-2 4 8 16,4 1-9-16,2 4 9 16,4 4-10-16,4 3 0 15,-3 8 8-15,1 11-8 16,-7 9 0-16,5 7 6 16,5 2-3-16,11-2 6 15,11-3-9-15,9-5 0 16,2-4 2-16,0-3-1 15,8-5-1-15,6-3 2 16,1 6-1-16,-1 5 1 16,-3 6-2-16,-2 2 0 0,5-10-5 15,5-12 5 1,10-16-5-16,10-14 3 0,3-4 2 16,2-4 2-16,1-6-2 15,9 0 0-15,0-3 10 16,11-21-10-16,7-12 0 15,8-3 2-15,2-3 0 16,1 4-2-16,-3 6 0 16,-8 2 0-16,-12 0 1 15,-2-3-1-15,-5-1-1 16,-8-2-1-16,-8-2 4 16,1-5-1-16,0-12-1 15,-2-14 0-15,-8-11 0 0,-12-4 0 16,-16 4 0-1,-2 8 2-15,-43 12-1 0,-14 10 7 16,-13 6-8-16,-1 5 0 16,-4 7-2-16,2 10 2 15,4 6-4-15,9 8-4 16,6 6-15-16,9 2-25 16,9 0-71-16,-9 14-176 15</inkml:trace>
  <inkml:trace contextRef="#ctx0" brushRef="#br0" timeOffset="54800.81">30179 7511 314 0,'0'0'28'16,"0"0"-20"-16,0 0-6 16,0 0 9-16,0 0 39 15,0 0-23-15,0 5-26 16,0 21 14-16,0 14 6 15,0 14 17-15,0 13-11 16,0 6-8-16,-9 4 6 16,-5-3-25-16,6-7 0 0,5-8 3 15,3-7-3 1,0-10-1-16,0-6-1 0,0-10 4 16,0-9-5-16,0-5-17 15,0-8-27-15,0-4 4 16,0 0-19-16,0-11 43 15,-4-15-89-15</inkml:trace>
  <inkml:trace contextRef="#ctx0" brushRef="#br0" timeOffset="55046.16">30023 8061 171 0,'0'0'71'0,"0"0"-11"16,0 0-18-16,0 0 19 16,0 0-4-16,0 0-21 15,-54-53-22-15,54 53-11 16,0 0-3-16,16 18 0 15,8 9 1-15,5 5 2 0,0 1 6 16,-4-4-9-16,-3-1 0 16,-7-6 7-16,1-6-7 15,-5-4 0-15,-2-6 0 16,0-4 2-16,-2-2-4 16,-1 0-1-16,3-7 3 15,5-16-6-15,4-11-51 16,6-10-68-16,9 1-90 15</inkml:trace>
  <inkml:trace contextRef="#ctx0" brushRef="#br0" timeOffset="55515.05">30555 7525 157 0,'0'0'0'16,"0"0"0"-16,0 0 49 0,0 0 17 15,0 0-33 1,0 0-16-16,9 13-4 0,-9 16 31 15,0 10-13-15,0 7 9 16,0-2-12-16,0 0-28 16,0-2 2-16,7 3 1 15,4-4 1-15,-2 5 14 16,-5 1-17-16,-4 0 13 16,0 2 24-16,0-3-28 15,0-6-4-15,0-7 0 16,0-4-6-16,0-8 3 15,0-2-3-15,7-7 0 16,0-1 2-16,-1-5-2 16,-1-5 0-16,-5-1-5 15,0 0-34-15,0 0 10 0,0-6-27 16,0-6-50-16,0-2 75 16,-11 2-6-16,-5-3-26 15</inkml:trace>
  <inkml:trace contextRef="#ctx0" brushRef="#br0" timeOffset="55817.81">30449 8082 278 0,'0'0'36'15,"0"0"20"-15,0 0-3 16,0 0-24-16,0 0-10 16,0 0-17-16,13 13-2 15,13 17 14-15,3 2-8 0,3 2 12 16,-3 1-17-1,0-1 0-15,-5-6 10 0,-4-3-11 16,-2-9 0-16,-7-7 0 16,-5-5 1-16,0-4 3 15,-2-17-3-15,5-23 15 16,-3-12 0-16,-2-2-16 16,-4 7 0-16,0 14 0 15,0 5 6-15,0 10-12 16,0 0 0-16,0 4-33 15,10 4-23-15,11 6-53 16,4 0-225-16</inkml:trace>
  <inkml:trace contextRef="#ctx0" brushRef="#br0" timeOffset="57116.05">30451 12873 320 0,'0'0'35'16,"0"0"20"-16,0 0-2 16,0 0-1-16,0 0-28 0,0 0-18 15,-38 67 24-15,16-1-7 16,-3 6-3-16,0-2 7 16,0-4-18-16,4-3 1 15,-2 3 1-15,1 2-10 16,0-2 6-16,0-4-7 15,1-4 0-15,6-9 1 16,3-13-1-16,6-10-15 16,6-12-34-16,0-10-21 15,0-4-18-15,11-17-17 16,13-28 33-16</inkml:trace>
  <inkml:trace contextRef="#ctx0" brushRef="#br0" timeOffset="57501.68">30408 12878 376 0,'0'0'46'0,"0"0"-28"16,0 0 28-16,0 0-29 16,-138-31-14-16,91 67 1 15,-2 18-3-15,2 5 2 16,10-3-3-16,14-11 0 15,12-12-4-15,11-13 4 16,0-8-3-16,0-10 1 0,2-2-6 16,11 0 6-1,10-8 4-15,8-28 3 0,9-18 5 16,9-10-9-16,1 3-1 16,-13 14 0-16,-10 17 1 15,-10 13 8-15,-3 9-9 16,-1 5 0-16,1 0 3 15,1 3-1-15,4 0-2 16,7 6 10-16,3 14-8 16,7 3 9-16,2 1-11 15,4 0 0-15,3-1 0 16,5 2 0-16,6-6-39 16,-2 2-93-16</inkml:trace>
  <inkml:trace contextRef="#ctx0" brushRef="#br0" timeOffset="58004.58">32315 12890 457 0,'0'0'71'15,"0"0"-54"-15,0 0 10 16,0 0-8-16,0 0-1 16,0 0-14-16,-2 24-4 15,2 30 0-15,0 14 11 0,-2 8-10 16,-11 5 2-16,-1-3 4 15,3-4-6-15,5-8 3 16,1-12-4-16,5-16 0 16,0-12-4-16,0-14 4 15,0-10-29-15,0-2-6 16,-9-8 3-16,-2-19-77 16,0-15-268-16</inkml:trace>
  <inkml:trace contextRef="#ctx0" brushRef="#br0" timeOffset="58397.7">32086 12839 376 0,'0'0'10'15,"0"0"-10"-15,0 0 0 16,-96 145 0-16,74-101 2 15,4-8 7-15,5-6-9 16,2-12 0-16,7-6 2 16,4-9-2-16,0-3-1 15,0 0-3-15,0 0 4 16,8-21 10-16,21-25-9 16,9-18 1-16,6-14 5 15,-3 3-5-15,-14 11 7 16,-10 22 35-16,-11 21 7 0,-6 14 2 15,0 6-12-15,0 1-22 16,0 0-11-16,0 1-8 16,10 29-3-16,1 14 1 15,5 14 4-15,-1 3 3 16,1 1-5-16,-5 4-7 16,-5 4-60-16,-6 1-146 15</inkml:trace>
  <inkml:trace contextRef="#ctx0" brushRef="#br0" timeOffset="59269.94">31400 13596 380 0,'0'0'44'16,"0"0"-23"-16,0 0-7 15,0 0-10-15,-70 130 42 16,35-32 8-16,-3 19-34 15,-2 13-5-15,-5-2-2 16,3-16-8-16,13-24 10 16,13-29-15-16,16-24 0 0,0-12 0 15,0-11 0-15,0-4 0 16,0-5-8-16,0-3-35 16,0-5-4-16,0-27-89 15</inkml:trace>
  <inkml:trace contextRef="#ctx0" brushRef="#br0" timeOffset="59614.79">31172 13555 422 0,'0'0'30'0,"0"0"-30"0,0 0 5 15,0 0-4-15,-145 81 0 16,90-21 3-16,-1 6 0 15,9-4-2-15,12-8-2 16,17-16 0-16,16-15 0 16,2-16-7-16,0-5 4 15,17-2 3-15,17-7 0 16,13-28 11-16,9-19 1 16,6-14-12-16,-7 4 0 15,-12 12 4-15,-14 21-4 16,-14 17 0-16,-3 14 0 15,-6 0-9-15,7 14 5 16,6 25-9-16,2 15 13 0,8 22-5 16,6 2-27-1,11 2-31-15,8-7-4 0,14-9-164 16</inkml:trace>
  <inkml:trace contextRef="#ctx0" brushRef="#br0" timeOffset="59977.33">32166 14074 495 0,'0'0'35'16,"0"0"0"-16,0 0-3 15,0 0-1-15,0 0 15 16,0 0-46-16,0 4-1 16,0 45 0-16,-7 19 2 15,-4 6 0-15,1-2-1 16,-4-8 1-16,5-10 0 15,-1-1-1-15,-2-9 0 16,-1-7-4-16,-3-10 4 16,-2-8-6-16,2-8-13 0,-4-7-64 15,-4-4-98-15</inkml:trace>
  <inkml:trace contextRef="#ctx0" brushRef="#br0" timeOffset="60382.58">31988 13964 429 0,'0'0'33'16,"0"0"-29"-16,0 0-4 15,0 0 4-15,0 0 3 16,0 0 4-16,-103 125-11 0,88-93 0 15,11-8 0-15,4-10 0 16,0-8-1-16,6-2 0 16,9-4 2-16,3 0 7 15,5-5-6-15,6-32 3 16,7-16 7-16,-3-5-11 16,-6 8-1-16,-12 12 0 15,-9 20 2-15,-3 8 34 16,-3 8-1-16,0 2-12 15,0 0-7-15,3 0-16 16,5 6-4-16,13 18 1 16,8 10 3-16,8-2 4 15,5 4-4-15,-2-4 0 0,-3 3-4 16,-12-1-12-16,-4 4-58 16,-13 2-75-16</inkml:trace>
  <inkml:trace contextRef="#ctx0" brushRef="#br0" timeOffset="61215.33">30384 14802 305 0,'0'0'38'16,"0"0"-18"-16,0 0 0 0,0 0 31 16,0 0 2-1,0 0-15-15,-10-4-26 0,10 4-8 16,0 13-2-16,0 27-1 16,0 14 19-16,0 12 7 15,-2 2-21-15,0-2-2 16,2-8-4-16,0-3 1 15,0-1 0-15,0 0-1 16,-2 4-8-16,2-1-36 16,0-4-113-16,0-18-85 15</inkml:trace>
  <inkml:trace contextRef="#ctx0" brushRef="#br0" timeOffset="61950.78">30475 14714 500 0,'0'0'3'15,"0"0"18"-15,0 0-20 16,0 0 2-16,0 0-3 16,0 0 2-16,-55 75 8 15,9-5-10-15,-12 20 0 16,-8 4 1-16,-7-5 0 16,4-9 0-16,17-26-1 15,27-27 0-15,23-22-2 16,2-5 2-16,13-22-2 15,22-32 2-15,17-27 5 16,11-27 1-16,7-3-6 0,-8 13 1 16,-18 26 1-16,-13 28-2 15,-13 26 0-15,-9 8 8 16,-7 10-4-16,0 0 0 16,3 0-4-16,1 0 2 15,8 6-3-15,6 10 1 16,6 9 0-16,9 0 2 15,-2 6-2-15,5 7-24 16,4 6-59-16,1 0-108 16</inkml:trace>
  <inkml:trace contextRef="#ctx0" brushRef="#br0" timeOffset="62286.16">31315 14929 459 0,'0'0'81'15,"0"0"-73"-15,0 0-6 16,0 0-2-16,0 0 2 15,-58 132 1-15,42-52-3 16,7-9 0-16,3-3 0 16,0-7 0-16,-4 2 0 0,-1-5 1 15,2-18-1 1,5-13 0-16,4-18 0 0,0-9 0 16,0 0-11-16,0 0-31 15,0 0-69-15,0-9-108 16</inkml:trace>
  <inkml:trace contextRef="#ctx0" brushRef="#br0" timeOffset="62702.68">31124 14783 422 0,'0'0'75'0,"0"0"-56"15,0 0-18-15,0 0 34 16,0 0-31-16,0 0-2 16,-94 46-1-16,63 4-1 15,-3 2 2-15,-2-2-2 16,1-6 0-16,14-20 0 16,13-15 0-16,8-9-9 15,2 0 8-15,18 0-2 16,5-6 3-16,8-21 4 15,11-23-3-15,6-7 9 16,-2 7-10-16,-11 12 0 0,-18 20 1 16,-7 13 0-1,-6 0 6-15,-6 5-1 0,5 0-5 16,1 0 14-16,8 22-11 16,3 6 4-16,4 13 8 15,-2 5-5-15,2 0-8 16,-1 0-3-16,-5-4 0 15,1 4-8-15,-7-2 5 16,-3 5-80-16,-6-13-171 16</inkml:trace>
  <inkml:trace contextRef="#ctx0" brushRef="#br0" timeOffset="70693.91">12221 11318 294 0,'0'0'29'16,"0"0"-28"-16,0 0 3 15,0 0-2-15,0 0 14 16,0 0 1-16,0 0-10 15,0-18-1-15,0 14 18 16,0 4 3-16,0 0 11 16,0 0-5-16,0 0-20 0,0 0-8 15,0 1 2-15,0 21 0 16,0 9 13-16,0 9-9 16,0 4-5-16,0 0 8 15,0 0-8-15,-3-2-2 16,-3-6-4-16,3-5 3 15,3-9-2-15,0-4-1 16,0-11-1-16,0-1-2 16,0-6 0-16,0 0 2 15,0 0-4-15,0-17 5 16,0-17 9-16,0-9-9 0,7-3-5 16,0-1 5-1,1 6-6-15,4 4 4 0,-1 8-1 16,2 3 2-16,1-1-2 15,-3 2 3-15,5 0 0 16,-1 7-1-16,1 11 2 16,-1 7-2-16,-1 0 1 15,-1 11 0-15,0 13 3 16,1 7-3-16,-6 0 0 16,1 6 5-16,-6-1-5 15,-1 0 1-15,-2-8-1 16,0-2 1-16,0-8-1 15,0-7 0-15,0-2 0 16,0-7 1-16,0-2-1 0,2 0-1 16,1 0-1-16,-3-2 1 15,0-14-1-15,0-8 2 16,0 1 0-16,8 0 0 16,3 0 0-16,1 6 0 15,-1-1 0-15,-1 2 0 16,6 2-1-16,3-3 1 15,0 1 0-15,4 5-1 16,-3 5 1-16,-1 6 0 16,-2 0 0-16,-7 10 0 15,-1 13 4-15,1 4-4 16,-6 0 0-16,-4 3 6 16,0 7-2-16,0-3-2 0,-9 0-2 15,-7-9 2-15,3-8-2 16,8-5 0-16,5-6-8 15,0-2-19-15,0-4-72 16,0 0-99-16</inkml:trace>
  <inkml:trace contextRef="#ctx0" brushRef="#br0" timeOffset="71219.56">12965 11312 312 0,'0'0'22'16,"0"0"-21"-16,0 0 39 16,0 0 21-16,0 0-19 15,0 0-6-15,-87-98-35 16,60 113 3-16,0 24 7 15,5 2-2-15,0 0 2 16,3-1-6-16,9 2-3 16,10-2 0-16,0-2-2 15,4-9-1-15,21-12-2 16,2-5 3-16,-1-8-2 0,1-4 0 16,-1 0 2-16,1-10 1 15,-4-13-1-15,-3-6 0 16,-9-5 1-16,-7-5 1 15,-4 2-2-15,0-1 0 16,0 4 0-16,-4 6 2 16,-3 6-2-16,3 12 0 15,2 10 13-15,2 0-4 16,0 5 0-16,0 3-5 16,0-2-2-16,0 3 17 15,4 10-11-15,11 19-4 16,4 15 5-16,-7 5-8 15,5 0-1-15,-2-10-1 16,5-10-6-16,3-7-23 0,6-16-32 16,2-11-56-16,0-4-48 15</inkml:trace>
  <inkml:trace contextRef="#ctx0" brushRef="#br0" timeOffset="71452.64">13530 11386 443 0,'0'0'38'0,"0"0"-38"16,0 0 2-16,-55 120 22 16,35-64 13-16,0-6-24 0,-5-9-12 15,1-5 2 1,-1-3-2-16,1-1-2 0,-3-8-8 15,0-5-54-15,0-13-9 16,3-6-15-16,8-12-78 16</inkml:trace>
  <inkml:trace contextRef="#ctx0" brushRef="#br0" timeOffset="71638.08">13221 11423 398 0,'0'0'48'15,"0"0"-48"-15,0 0 19 0,0 0 13 16,0 0 4-16,0 0-10 16,76 95-24-16,-45-59-1 15,0 0-1-15,3-6-4 16,3-11-17-16,1-12-80 16,3-7-46-16</inkml:trace>
  <inkml:trace contextRef="#ctx0" brushRef="#br0" timeOffset="71817.02">13622 11646 476 0,'0'0'55'0,"0"0"-55"0,0 0-5 15,0 0 3-15,0 0 0 16,0 0-4-16,64 16-44 15,-21-16-27-15,5 0-12 16,-5-2-50-16</inkml:trace>
  <inkml:trace contextRef="#ctx0" brushRef="#br0" timeOffset="72347.08">14043 11486 373 0,'0'0'48'0,"0"0"-40"16,-20-107-8-16,20 64 9 15,0-10 20-15,0 1-12 16,0-3-13-16,-7 10 5 16,-8 13 8-16,-1 15 11 15,1 17-3-15,1 0-10 16,1 25 3-16,-3 5-18 15,1-2 4-15,3 0-5 16,10-2 1-16,2 4-2 16,14 6 1-16,19 11 1 15,11 3 0-15,4 4 0 16,0 3 0-16,-5-3 1 16,-8 11-1-16,-8 12 0 15,-14 3 0-15,-6-6 0 16,-5-12 0-16,1-16 0 0,1-10 0 15,-4-7 2-15,0 1-2 16,0-8 0-16,-24-7 0 16,-8-5 1-16,-3-10 2 15,2 0-3-15,-4-7 0 16,2-17 2-16,-1-7-2 16,3 3 0-16,8 4-2 15,10 7-5-15,9 8 3 16,6-3-14-16,2-4 11 15,21-8 6-15,6-13-6 0,0-2-1 16,0 1-31-16,0 4-47 16,-2 6-57-16</inkml:trace>
  <inkml:trace contextRef="#ctx0" brushRef="#br0" timeOffset="72764.96">14199 11494 308 0,'0'0'30'0,"0"0"-28"0,0 0 18 16,0 0 28-16,0 0 7 15,0 0-21-15,49-35-14 16,-29 20-1-16,-2 1-12 15,-1-7 7-15,-3 6-8 16,-3-1-5-16,1-3 4 16,-6-1-5-16,1-4 0 15,-7-4 1-15,0 0-1 16,0 0 1-16,-5 9-1 16,-9 4 0-16,1 9 6 15,3 6-6-15,-4 0 0 16,1 27 4-16,-1 4 0 0,-3 13-3 15,3 6-1 1,1 7 0-16,6-4 0 0,7-3 0 16,0-7-1-16,0-11-3 15,13-4-1-15,8-8-28 16,3-12-35-16,2-8-15 16,9 0 19-16,0-6-93 15</inkml:trace>
  <inkml:trace contextRef="#ctx0" brushRef="#br0" timeOffset="73147.59">14500 11337 372 0,'0'0'49'0,"0"0"-49"16,0 0 8-16,0 0 9 0,-120 50 2 15,101-5-6-15,9-1-9 16,10 0 0-16,0-10-1 15,4-8-3-15,14-12 6 16,-1-7-6-16,2-4-3 16,-2-3 2-16,3 0 2 15,3-10 0-15,-1-10-1 16,-2-3 0-16,-4-2 0 16,-1-8 0-16,-3-4-2 15,-4-3 1-15,-1 7 2 16,-5 15 0-16,0 18 2 15,2 3 3-15,1 30 6 16,4 2 3-16,2-3-1 0,3-4-4 16,1-8-9-16,1 1-1 15,-1-8 0-15,1-3-7 16,-1-8-9-16,-1-2-49 16,-5-8-35-16,-7-18-100 15</inkml:trace>
  <inkml:trace contextRef="#ctx0" brushRef="#br0" timeOffset="73680.78">14564 10790 419 0,'0'0'154'0,"0"0"-147"16,0 0-6-16,0 0-1 15,9 106 15-15,24-41-2 16,1 5-10-16,-1 6 9 15,-8 10-12-15,-7-4 0 16,-5-7 8-16,-1-13-4 16,-6-18-1-16,-6-11-3 15,0-16 0-15,0-11 0 16,0-6 0-16,0 0-5 16,0-2-10-16,0-24 11 15,9-11-8-15,9-4 1 16,4-3-4-16,2 0 14 15,3-1-14-15,-4 1-4 16,-4 2 9-16,-3 6 9 0,-7 11 1 16,-7 21 0-1,6 4 0-15,-6 25 6 0,4 13-4 16,-2 3 9-16,-1 4 1 16,-1 3-9-16,2 1 2 15,8-8-2-15,1 0-2 16,3-7 8-16,-1-10-9 15,-1-4 0-15,-1-11 0 16,0-9 3-16,-1 0 2 16,1-7-2-16,0-22 2 15,-2-10 9-15,-2-5-14 16,-7-6 0-16,-2 0 5 16,0 5-3-16,0 9 2 0,-9 14-4 15,-1 14 3-15,2 8-8 16,0 0-34-16,-3 22-69 15,2 0-94-15</inkml:trace>
  <inkml:trace contextRef="#ctx0" brushRef="#br0" timeOffset="74397.37">15192 11262 334 0,'0'0'33'0,"0"0"-33"15,0 0 35-15,0 0 4 16,0 0-13-16,63 110-16 16,-49-76-1-16,-4 0 0 0,-3 0-9 15,-5-8 0-15,-2-8 11 16,0-8-6-16,2-8-5 16,1 1-1-16,0-3-5 15,1 0 6-15,-2-5 0 16,2-11-14-16,5-3 5 15,3-2 4-15,1-1 2 16,3 0 3-16,1 2 0 16,3 2 4-16,3 0-2 15,-1-3 3-15,4-2 12 16,-1-5-6-16,2-7 0 0,-4-4-11 16,-2-2 3-1,-7 1-1-15,-8 4-2 0,-6 5-5 16,0 10 2-16,0 3-3 15,-16 7 6-15,1 11 1 16,-5 0 0-16,-5 9 8 16,-1 21-9-16,-3 10 0 15,5 4 4-15,3 0-1 16,13 0 6-16,5-4 0 16,3-4-8-16,0-5 6 15,13-5-7-15,10-8-3 16,4-11 1-16,6-4 4 15,0-3-1-15,3-6-1 16,2-16 0-16,0-7 8 0,-2-5-8 16,-3-2-1-16,0-4 1 15,-1 2 1-15,-6 8-1 16,-3 16 0-16,-6 14 0 16,-1 0 0-16,-1 20 3 15,1 6-3-15,0-2 16 16,-2 0-4-16,-4 4 2 15,-3 6-4-15,-5 5 4 16,-2 2 24-16,0 4-16 16,-17 3-4-16,-15 6 2 15,-3-4-6-15,-6-3-5 16,-1-10-9-16,5-11-14 16,0-8-30-16,4-4-77 0,-3-7-206 15</inkml:trace>
  <inkml:trace contextRef="#ctx0" brushRef="#br0" timeOffset="98903.97">16021 11078 254 0,'0'0'84'15,"0"0"-51"-15,0 0-32 16,0 0 5-16,0 0 3 16,0 0 4-16,0 0-5 15,0 0-8-15,0-17 4 16,0 17-4-16,0 0-1 16,0 0 0-16,0 0-13 15,-2 8-42-15,-2 7-33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10:32:45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10739 7386 412 0,'0'0'4'0,"0"0"4"15,0 0-8-15,0 0 10 16,0 0 28-16,0 0 6 16,0 0-16-16,0 0-9 15,-25-14-6-15,25 11 5 16,0 3-13-16,0-2 8 15,-2 2 8-15,2-2-10 16,0 2-3-16,-2 0-3 16,2 0-5-16,0 0 8 15,0 0-8-15,0 0 0 0,0 0-2 16,0 0 0-16,19-8 2 16,22 0-1-16,15-6 4 15,7-2-2-15,10 0-1 16,12-4 0-16,6 0 0 15,15-5 0-15,17-2 0 16,10-3 0-16,12-7 1 16,5 6-2-16,1 2 1 15,-3 11-1-15,-13 13-4 16,-14 5 5-16,-15 0-1 0,-11 3 0 16,-11 3 1-1,-12-4 1-15,-12-2-1 0,-12 0 0 16,-14 0 3-16,-12 0-3 15,-11 0 0-15,-5 0-2 16,-6 0-2-16,0 0 3 16,0 0-5-16,0 5 6 15,0 0 1-15,0-1 9 16,0 1-7-16,0-4-1 16,0-1-1-16,-2 0 3 15,2 0-4-15,0 0 0 16,-2 0 1-16,2 0-1 15,0 0 0-15,0 0 0 16,0 0-3-16,-4 2-2 16,-3 3-21-16,1-1 0 0,-1-4-11 15,0 1-31-15,3-1-62 16,-5 0-218-16</inkml:trace>
  <inkml:trace contextRef="#ctx0" brushRef="#br0" timeOffset="2325.78">20774 900 112 0,'0'0'69'0,"0"0"-16"16,0 0-15-16,0 0 3 15,0 0-11-15,0 0-5 0,0-10-5 16,0 8-8-16,0 2-4 15,0 0-3-15,0 0-4 16,0 0-1-16,0 0 0 16,0 6-4-16,0 19 4 15,0 17 12-15,16 20 3 16,4 23 6-16,5 24 3 16,3 23 11-16,3 21-20 15,5 19-6-15,4 27 3 16,4 16-6-16,4 11-3 15,-2 6-3-15,1-15 1 16,-3-21-1-16,-3-28 0 16,-5-31 0-16,-7-24 4 0,-10-19 2 15,-7-10 8 1,-8-7-4-16,-4-7-8 0,0-10 8 16,0-8-10-16,0-7 0 15,-2-16 0-15,-2-4 0 16,-1-14-8-16,5-11-18 15,-3 0-27-15,-1-10-30 16,-7-22-123-16</inkml:trace>
  <inkml:trace contextRef="#ctx0" brushRef="#br0" timeOffset="2806.34">19771 3721 433 0,'0'0'0'16,"0"0"-34"-16,0 0 34 16,0 0 6-16,208-22 27 15,-66-8 6-15,38-5 4 0,37-7-10 16,28 5-23-16,12-3-8 16,7 4 2-16,-3 3-4 15,8 8 1-15,8-1 1 16,5 2-2-16,15-1 0 15,-12 2 0-15,-20 1 0 16,-26 1 0-16,-29 7 0 16,-28 5-2-16,-26 0-5 15,-27 1-9-15,-29 0 14 16,-24 0-10-16,-16 0-8 16,-19 6 19-16,-14-2-1 15,-14 1 1-15,-9-6 1 0,-4-7-9 16,0-2-54-16,-15-4-100 15</inkml:trace>
  <inkml:trace contextRef="#ctx0" brushRef="#br0" timeOffset="4501.12">20854 1267 286 0,'0'0'52'0,"0"0"-44"16,0 0-3 0,0 0 15-16,0 0 19 0,0 0-18 15,-2 4-9 1,2-4-9-16,0 0-3 0,0 2 0 16,20-2 0-16,16 0 0 15,12 0 9-15,16 0-8 16,13 0 1-16,17-6 6 15,10-4-1-15,12 2 4 16,9 0-8-16,-1 0-3 16,9-2 4-16,4-6-4 15,11-8 0-15,5-4 0 16,3-6 0-16,-9 0 0 16,-9 4-9-16,-9 1 0 0,-17 9 6 15,-14 2-1-15,-18 2 4 16,-17 6-1-16,-17 0 2 15,-13 4-1-15,-14 4 0 16,-11 0 0-16,-6 2 1 16,-2 0 1-16,0 0-1 15,0 0 11-15,0 0-7 16,0 0 18-16,0 0-14 16,0 0-6-16,-2 0 0 15,2 2-3-15,0 0-2 16,0 7 1-16,0 8 1 15,0 10 3-15,5 5-3 16,11 5 0-16,-1 6 4 0,3 2-3 16,-2 4-1-1,-1 3 3-15,-2-4-1 0,3 0 0 16,-3-4-2-16,3-5 0 16,-1-3 1-16,-5-7-1 15,1-6-1-15,-5-7 1 16,-4-6 0-16,-2-4 0 15,0-2-4-15,-4-2 4 16,-27 0 4-16,-13-2-4 16,-12 0 0-16,-11 0 0 15,-5 0 1-15,-10 3-1 16,-5-1 0-16,-11 7 0 0,-7 1-2 16,-3-2 2-1,-4 0-1-15,3 0 1 0,-3-1 0 16,-2 2 3-16,-1-1-3 15,1 2 0-15,0 2 4 16,-2 2-4-16,1 2 0 16,-3 2 0-16,6 0 1 15,4 4 1-15,2 0-2 16,4 6 0-16,4-2 1 16,13-4-1-16,21-1 0 15,22-10 4-15,17-4 2 16,15-5 0-16,6-2-6 15,4 0 1-15,0 0-1 16,0 0 0-16,0 0-2 16,0 0-14-16,0 0-14 0,0 0-30 15,0 0-4-15,0 7-22 16,0-6-46-16</inkml:trace>
  <inkml:trace contextRef="#ctx0" brushRef="#br0" timeOffset="5620.13">20901 2095 238 0,'0'0'24'16,"0"0"-24"-16,0 0 0 15,0 0 10-15,0 0 25 16,0 0-4-16,51 8-4 15,-24-8-17-15,6-2 5 0,10-10-2 16,3 2-5 0,10-4 0-16,7 0-4 0,8 1-2 15,9-2 7-15,5 3-7 16,9-3 1-16,4 2 1 16,-1-3-2-16,3-5-1 15,4-2-1-15,6-5-6 16,2 2 4-16,0-1-2 15,-8 5 0-15,-6 3 3 16,-11 2-4-16,-9 7-2 16,-6 5-3-16,-12 0 3 15,-2 1 4-15,-10 1 3 16,-3-2-1-16,-7 1 1 0,-9 0 0 16,-10 2 1-1,-7 2-1-15,-1 0 0 0,-7 0-1 16,1 0 1-16,-2 0 0 15,-1 0-2-15,2 0 0 16,5 0 2-16,4 0 2 16,3 0 0-16,4 0 4 15,0 13-6-15,-2 2 0 16,2 6 0-16,-5 7 1 16,-4 4-1-16,3 8 3 15,-3 8 4-15,5 4 7 16,-1 8-9-16,1 0-3 0,-1-2 2 15,4-3-3 1,-4-9 0-16,1-9-1 16,-1-6 0-16,-8-9-2 0,-2-8 2 15,-5-11-1-15,0 0-2 16,-8-1 3-16,-20-2 7 16,-11 0-7-16,0 0 2 15,-5-5 3-15,-6-3-5 16,-1-5 0-16,-8 5 2 15,-3-2-2-15,-7 4 0 16,-6 1 0-16,-8 5 0 16,-10 0 12-16,-9 0-2 15,-8 0-3-15,-8 13 5 16,-1-1-5-16,11-4-3 16,12-4 5-16,9-4 8 0,9 0-4 15,-2 2-13-15,1 2 0 16,2 2 2-16,7 0-2 15,11 2 1-15,7 0 1 16,9 2-1-16,6 1 0 16,3-4-1-16,8 3 0 15,2-4 0-15,6 0 0 16,7-2 0-16,-1 1-1 16,3-4 1-16,-1 1-1 15,-6 2 1-15,-5 1 0 16,2-4 1-16,-2 3 0 15,4-2-2-15,3 0 1 16,3 0 0-16,7-2-2 0,4 0-15 16,0 0-33-16,0 0-29 15,7 0 2-15,10 0-13 16</inkml:trace>
  <inkml:trace contextRef="#ctx0" brushRef="#br0" timeOffset="6586.29">21106 2799 169 0,'0'0'93'0,"0"0"-74"16,0 0-15-16,0 0 4 15,0 0 16-15,0 0-1 16,120-28-12-16,-87 18-4 15,-1 1-6-15,1 3 6 16,0 5-6-16,6-3 0 16,3-2 5-16,5-4-6 0,6-2 0 15,3-2 4-15,4 0 0 16,0 4 3 0,-2 2-7-16,0-1 0 0,-2 5 1 15,-1-1-1-15,3-3 0 16,-2-1 0-16,0 0 1 15,-7 0-1-15,-2 2 0 16,-8-4 0-16,-2-1-1 16,-2 1 2-16,-6-2-1 15,-3 1 1-15,-5 5-1 16,-7 3 2-16,-6 1-2 16,-3 3-2-16,-5 0 1 0,0 0-2 15,0 0 3 1,0 8 11-16,0 2-8 0,2 2 3 15,2 2-4-15,2 4-1 16,6 5 8-16,-1 4 0 16,3 8-4-16,-5 3 2 15,-1 0-2-15,-1 4 4 16,-5 0-7-16,3-4 1 16,-3 0 5-16,3-3-3 15,-1-10 1-15,-2 0 1 16,2-7-4-16,-1-5-1 15,-1-2-2-15,0-3 0 16,-2-6 0-16,0 0 0 0,0-1 0 16,0-1 4-16,0 0-4 15,-9 0 11-15,-20 0-11 16,-13 0 0-16,-9 0 4 16,-10 0-3-16,-12 0 6 15,-7 0 0-15,-9 0-3 16,-5 0 8-16,3 0-6 15,-1 5-5-15,-1 2 14 16,-1-3-5-16,3 5-3 16,4-1 2-16,5 0-3 15,6 2-1-15,7 1-5 16,6-3 0-16,12 1 0 0,9-1 1 16,4-2-1-1,11 0 0-15,7-2-1 0,5 0 0 16,1-2-3-16,-1 2-20 15,-3 0-10-15,0 2-31 16,-4 0-76-16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0T11:02:2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9594 452 238 0,'0'0'15'0,"0"0"9"0,0 0 4 0,0 0-18 15,0 0 10-15,0 0 4 16,0 0-11-16,-7-7 11 16,7 7-21-16,0 0 1 15,-3 0 8-15,1 0-11 16,2 1-1-16,-6 30 3 15,-3 19-2-15,-7 18 8 16,-4 23-9-16,-2 17 8 16,-3 17 15-16,3 8-18 15,-5 14 9-15,5 0-2 16,0 9-5-16,-1-6 7 16,6 0-14-16,-1-1 1 0,3-11 9 15,1-1-9-15,-3-9 1 16,-4-6 5-16,-4-3-2 15,-1-10 7-15,-6-4-12 16,3-16 1-16,5-14 11 16,6-16-12-16,10-18 0 15,0-14 0-15,8-11-1 16,0-9 0-16,0-3-3 16,2 3 4-16,17-3 1 15,3 2 2-15,9 0-3 16,5 2 3-16,8 0-3 15,5 2 6-15,10 0-6 16,9-2 0-16,13 0 0 16,17-3 0-16,18-2 0 0,15-3-1 15,16 0 1-15,9 0 0 16,5 0 0-16,-1 0 0 16,-7 0 2-16,-3 0-2 15,-12 0 0-15,-4 11 0 16,-1 4 0-16,4 3 2 15,3-2-2-15,-2 1 0 16,-4-6-1-16,-14 1 1 16,-14 1-1-16,-16-5 0 15,-22-1 2-15,-18 0-2 16,-19-6 1-16,-15 1 0 0,-9-2-1 16,-5 0 2-1,-2 0-1-15,0 0 5 16,0-3-3-16,0-26-2 15,0-14 0-15,0-17 0 0,0-11 0 16,2-9 0-16,11-12 0 16,5-11-1-16,0-12 2 15,4-9-1-15,0-6 0 16,3-5 0-16,-5-7 0 16,0-2 0-16,-4 4 0 15,-5 4 0-15,-5 15 0 16,1 11 0-16,-5 6 0 15,1 5 0-15,-3 7 0 16,0 11 0-16,0 10 0 16,0 17 2-16,0 13-2 15,0 11 1-15,-3 8-1 16,-3 4 0-16,1 6-1 0,1 0 1 16,0-1 0-16,-1 2 1 15,1 1-1-15,1 4 0 16,1 2-1-16,-5 0 1 15,1-2 0-15,-5-3 0 16,-5 1 0-16,-7-3 3 16,-4-3-3-16,-8 0 0 15,-11-2 0-15,-17 0 0 16,-17 4-1-16,-16-6 1 16,-13 2 0-16,-9-4 2 0,-7-4-2 15,-5-2 2-15,1-1-2 16,2-1 0-16,-2 1-2 15,-4 2 2-15,-8 2 0 16,-12 12 0-16,-12 9 0 16,-7 2 0-16,-2 6 0 15,14 6 0-15,26-4-1 16,32-6 1-16,26-2 0 16,24 0 0-16,19 0 0 15,11-12 0-15,13-2-13 16,9 0-14-16,0-2-3 15,2-6-43-15,16-5 9 16,3 12 4-16,0 7-137 16</inkml:trace>
  <inkml:trace contextRef="#ctx0" brushRef="#br0" timeOffset="849.83">10946 1301 281 0,'0'0'28'15,"0"0"14"-15,-89-106-22 16,36 74-2-16,-12 4-3 15,-7 4 17-15,-1 8 2 16,0 5-12-16,3 11-13 16,3 0 8-16,1 8-15 15,-1 27-2-15,0 13 5 16,3 16-5-16,6 8 0 16,6 6-1-16,8 7 1 15,8 1-2-15,14-4 2 0,10-4-7 16,12-7 6-16,2-11-3 15,35-6-1-15,7-8 0 16,14-6 5-16,9-8-5 16,9-9 5-16,10-8 0 15,10-15 3-15,5-2-1 16,1-34 3-16,0-14-5 16,-6-6 4-16,-7-3 2 15,-13-3-6-15,-15-4 0 16,-13-6 3-16,-12-4-2 15,-16-3 4-15,-14-1-5 0,-6-2 0 16,-15 2-1-16,-30 4 1 16,-10 10-5-16,-9 11 5 15,-10 17 1-15,-4 19-1 16,0 13-7-16,0 6 7 16,4 19 0-16,7 22 0 15,9 6-8-15,14 8-23 16,11 3-46-16,15-6-50 15</inkml:trace>
  <inkml:trace contextRef="#ctx0" brushRef="#br0" timeOffset="1650.58">10754 1401 43 0,'0'0'204'16,"0"0"-165"-16,0 0-32 0,0 0 1 15,0 0-6-15,112-106-2 16,-66 78 16-16,6-1-12 16,6-7 6-16,9-2-2 15,17-5-6-15,21-5 15 16,29-9-14-16,37-5 2 16,41 0 13-16,31-3-8 15,15 8-9-15,-3 11-1 16,-20 10 2-16,-5 14-1 15,-3 7-1-15,0 8 0 16,1 7-2-16,-24 0 2 16,-14 5-1-16,-21 22 0 0,-15 5 2 15,-13 4-4-15,-14 6 3 16,-16 4 0-16,-16 2-3 16,-14-2 2-16,-17-3 0 15,-16-11 0-15,-17-9 1 16,-14-9-2-16,-11-7 2 15,-2-6 0-15,-4-1 3 16,0 0-1-16,0 0 9 16,0-4-11-16,-6-15-21 15,2-3-14-15,4-5-112 16</inkml:trace>
  <inkml:trace contextRef="#ctx0" brushRef="#br0" timeOffset="2068.75">14764 565 43 0,'0'0'242'16,"0"0"-242"-16,0 0-19 16,0 0 19-16,0 0 1 15,137 58 5-15,-81-39-4 0,6 1 15 16,5 1-11-16,-5 4-1 16,-6-1 1-16,-12 2-6 15,-10-1 7-15,-10 4-6 16,-1-1-1-16,-8-1 6 15,-1 0-6-15,-10 6 0 16,-4 3 10-16,0 2 6 16,-31-2 37-16,-12 1-8 15,-5 2-26-15,-6-1-6 16,2-2-13-16,4-2 0 16,5-3 0-16,1-4-12 0,4-5-47 15,3-8-114-15</inkml:trace>
  <inkml:trace contextRef="#ctx0" brushRef="#br0" timeOffset="3116.23">13836 20 334 0,'0'0'29'16,"0"0"-21"-16,0 0 10 15,0 0-11-15,0 0-4 16,0 0 4-16,-109 130 6 15,64-63 4-15,-1 3-17 16,5-2 0-16,3-4 1 16,7-12-1-16,8-14 0 15,10-14 0-15,7-13-1 16,6-11-1-16,0 0-3 16,0 0 5-16,0-6 0 0,2-23 5 15,18-17 17 1,4-16-22-16,3-6 2 15,-2 5-5-15,-5 10 0 0,-7 9 3 16,-2 7-2-16,3 3 2 16,-3 5 0-16,3 8 0 15,-4 8-2-15,3 10 2 16,1 3-8-16,3 0 2 16,8 12 1-16,4 13 3 15,7 8 2-15,4 7 0 16,0 4 2-16,-4 4-2 15,-3-2 0-15,-6-2 0 0,-9-3-2 16,-5-5 2 0,-9-6-4-16,-4-4 4 0,0-2 0 15,-31-4 16-15,-13 0 7 16,-10-3-7-16,-4-8 18 16,8-5-23-16,5-4-3 15,11 0-1-15,10 0-7 16,13-6 0-16,11-5-10 15,0-6-67-15,13-3-14 16,30-6-56-16</inkml:trace>
  <inkml:trace contextRef="#ctx0" brushRef="#br0" timeOffset="3399.3">14221 169 273 0,'0'0'25'0,"0"0"-24"16,0 0 5-16,38-117 8 16,-31 98 19-16,-3 6 12 15,0 7-36-15,-4 2-8 16,3 4 4-16,-3 0-5 16,0 0-6-16,5 0 2 15,-3 23 4-15,0 13 10 16,0 5-8-16,-2 9 3 15,0 3 14-15,0 1-19 16,0 3 1-16,0 2 3 0,0-1-4 16,0-3 0-1,0 0-29-15,0-5-96 0</inkml:trace>
  <inkml:trace contextRef="#ctx0" brushRef="#br0" timeOffset="4498.92">11670 1652 162 0,'0'0'93'16,"0"0"-45"-16,0 0-34 15,0 0 3-15,0 0 14 16,0 0 0-16,-11-82 2 16,4 64-15-16,-2-1 12 15,-6 2 5-15,-7-1-31 16,-5-3 0-16,-9 3 5 15,-15 3 0-15,-20 1-2 16,-18 5-7-16,-14 5 0 16,-4 4 13-16,-2 0-9 0,6 9-1 15,3 10 8-15,7 7-6 16,3 6-1-16,8 4-4 16,6 5 0-16,7 6 2 15,7 8-2-15,10 3 0 16,13 7-2-16,10 4 4 15,10 12-4-15,9 5 2 16,5 5 0-16,5-6-4 16,0-8 4-16,34-8-4 15,12-11 3-15,14-3 1 16,16-5-1-16,6-10 1 16,12-7 0-16,11-15-3 0,6-12 3 15,7-6 0-15,2-6 0 16,-1-23 1-16,-1-7-2 15,-7-3 1-15,-8-4 0 16,-18-3-3-16,-16-8 3 16,-13-9 0-16,-19-6 3 15,-12-14-3-15,-16-5 4 16,-9 0-4-16,-7 4 0 16,-28 8 1-16,-13 5-1 15,-5 9-3-15,-8 8 0 16,-1 12-12-16,-5 12-6 15,1 16-13-15,-3 14-11 16,2 4-17-16,5 36-68 0</inkml:trace>
  <inkml:trace contextRef="#ctx0" brushRef="#br0" timeOffset="4966.51">11086 2202 392 0,'0'0'4'0,"0"0"-8"16,0 0 4-16,0 0 0 15,0 0 0-15,0 0 2 16,94 84 0-16,-40-46-2 15,10 4 0-15,11 2 7 0,10 3-7 16,9 0 0-16,4 1 3 16,9 1 2-16,9-4 3 15,6-2-8-15,6-5 2 16,-3-6-1-16,-3-6-1 16,-7-6 0-16,1-8 3 15,-4-4-3-15,-1-6 2 16,5-2-2-16,0 0 2 15,2-18 6-15,-5-6-8 16,-7-4 0-16,-13 2 3 0,-12-1-3 16,-8 2 5-1,-4-2-4-15,-5-1 2 0,-8-4 13 16,-6-2-16-16,-9 4 0 16,-12 3 4-16,-4 0-4 15,-8 5 0-15,-5 2-22 16,-7 1-38-16,-5 6-33 15</inkml:trace>
  <inkml:trace contextRef="#ctx0" brushRef="#br0" timeOffset="5352.4">13648 2153 394 0,'0'0'0'16,"0"0"-4"-16,0 0-22 16,0 0 26-16,0 0 3 15,132 18-3-15,-58-7 0 16,5-2 5-16,6-1-5 15,-2-1 0-15,-12-1 3 16,-13 2-2-16,-14 1-1 16,-12 6 0-16,-14-2 0 0,-12 9-2 15,-6 3 3-15,0 0-1 16,-21 9 14-16,-18-3-13 16,-10 5 1-16,-4-2 0 15,-1-2 0-15,6-2-2 16,2-2 0-16,7-4-9 15,3-1-70-15</inkml:trace>
  <inkml:trace contextRef="#ctx0" brushRef="#br0" timeOffset="5998.91">13379 1261 399 0,'0'0'33'16,"0"0"-33"-16,0 0-15 15,0 0 5-15,0 0 10 16,-98 165 1-16,58-89-1 16,2-2 6-16,3 0-6 15,4-5 0-15,-4-8 1 0,14-13-1 16,7-21 0-16,12-18-1 16,2-9-5-16,0 0 3 15,0-4 6-15,6-25 4 16,10-18 7-16,7-17-13 15,0-10-1-15,2-3 0 16,0 0 1-16,-3 5-1 16,3 13 0-16,-3 15 0 15,-4 18-2-15,-5 14 2 16,-3 12 0-16,0 0-4 16,9 0 3-16,6 16-6 0,12 6 7 15,-2 10 0-15,5 5-2 16,-2 4 3-16,-3 6-1 15,2-1 0-15,-8 0 0 16,-5-2-2-16,-8-6 2 16,-10-4 0-16,-6-6 0 15,0-5 3-15,-13-5 2 16,-20-3 20-16,-10-3-7 16,-3-3 4-16,-4-5-20 15,1-3-1-15,7-1 9 16,6 0-10-16,7 0-8 15,13-5-19-15,12-8-23 0,4-6-6 16,12-8-58 0</inkml:trace>
  <inkml:trace contextRef="#ctx0" brushRef="#br0" timeOffset="6336.35">13827 1338 315 0,'0'0'31'16,"0"0"-22"-16,0 0 15 16,0 0 11-16,0 0-13 15,0 0 5-15,114-81-9 16,-95 81-12-16,4 0 4 16,-3 2-10-16,0 14 0 15,-6 5 1-15,-4 8 2 16,-3 5-3-16,-7 8 4 0,0 9 1 15,-2 5 2-15,-20 2-6 16,0-3 3-16,-1-5 5 16,10-11-8-16,6-11-1 15,7-9 3-15,0-6 0 16,0 0-4-16,14-2 1 16,10 2 0-16,10-6-7 15,8-2 7-15,7-5-16 16,-1 0-66-16,-3-5-19 15</inkml:trace>
  <inkml:trace contextRef="#ctx0" brushRef="#br0" timeOffset="7303.85">10070 2051 226 0,'0'0'101'0,"0"0"-86"0,-145-62-12 16,85 52-3-16,-9 10 18 15,-11 0 2-15,-4 16 11 16,-3 22-8-16,4 8 5 16,12 10-4-16,6 12-21 15,7 6-2-15,5 15 7 16,6 11-7-16,6 11-1 16,12 6 3-16,19-4-2 15,10-8-1-15,10-18 0 16,42-15 0-16,21-16-8 15,28-17 8-15,22-15 0 16,26-16 0-16,14-8 9 0,8-4-6 16,-4-26-6-1,-11-13 6-15,-13-8-18 0,-18-13 11 16,-23-13 3-16,-19-7-18 16,-21-6 19-16,-22-2 0 15,-22-1 0-15,-18 5 4 16,-9 6 0-16,-38 3-4 15,-15 10 0-15,-17 6-1 16,-10 9 7-16,-4 10 0 16,3 14-1-16,3 15-2 15,14 14-3-15,9 1 0 16,8 16-23-16,12 18-37 16,10 10-9-16,5 12-45 0</inkml:trace>
  <inkml:trace contextRef="#ctx0" brushRef="#br0" timeOffset="7848.96">10083 2679 391 0,'0'0'12'0,"0"0"-9"16,0 0-3 0,0 0 0-16,0 0-7 0,0 0 7 15,97 80 0-15,-44-22 3 16,5 10 0-16,4 10 2 16,7 1-5-16,7-5 0 15,9-4 4-15,7-8-2 16,1-1-2-16,3-7 3 15,-5 1-2-15,-2 0 1 16,-3 1-2-16,8 0 0 16,14-2-1-16,8-5 1 15,15-8 0-15,12-6 0 16,3-10 1-16,10-4-2 0,7-5-1 16,-5-6 2-1,-8-2 5-15,-6-2-5 16,-12-6 0-16,-5 0 3 0,-4 0-3 15,-1 0 2-15,-6-16-2 16,-7-4 0-16,-13-2 0 16,-22 0 0-16,-14-2 0 15,-16-1 0-15,-13-1 1 16,-10 4 2-16,-6 2-3 16,-11 2 0-16,-4 2 4 15,0 4-4-15,0 0-3 16,-2 5-1-16,-13-2-30 15,-4 7-65-15</inkml:trace>
  <inkml:trace contextRef="#ctx0" brushRef="#br0" timeOffset="8216.76">13499 3314 422 0,'0'0'59'0,"0"0"-59"16,0 0-50-16,0 0 50 16,0 0 7-16,123 37-7 15,-63-21 0-15,6 2 2 16,2-2-2-16,-3 4 1 0,-13 0-1 15,-6 2 0 1,-15 3-1-16,-11-2 2 0,-11 4-1 16,-9 0 6-16,0 0-4 15,-7 7 7-15,-20-1-9 16,-10 1 2-16,-11 2 4 16,1-3-6-16,1-6 0 15,6 0-1-15,7-5-34 16,8-1-104-16</inkml:trace>
  <inkml:trace contextRef="#ctx0" brushRef="#br0" timeOffset="8862.37">12778 4157 327 0,'0'0'52'0,"0"0"-50"16,-134 78-1-16,85-35 0 16,-1 0 8-16,2 7 13 15,1 2-4-15,3 1 9 16,4-3-21-16,9-9-5 16,14-14 2-16,15-19-3 15,2-8-4-15,5 0-4 16,11-8 8-16,3-16 16 15,8-14-16-15,2-15 0 16,0-9 5-16,-2-6-5 16,-5 3 0-16,-4 2 0 0,0 9 0 15,-1 11 0-15,-1 15 0 16,2 13 0-16,0 8-2 16,2 7 2-16,9 0 0 15,5 22-5-15,3 13 5 16,5 9-1-16,-1 0 1 15,-8 2 0-15,-4-4-1 16,-7-4 3-16,-10-5-4 16,-10-6 1-16,-2 0 1 15,-4-3 12-15,-28-7-6 16,-8-1 5-16,-5-3 5 16,-4-8-5-16,3-2 2 0,5-3-11 15,5 0 2 1,10 0-1-16,10 0-3 0,8 0-3 15,8 0-21-15,0 0-91 16,8 0-45-16</inkml:trace>
  <inkml:trace contextRef="#ctx0" brushRef="#br0" timeOffset="9336.19">13076 4179 199 0,'0'0'299'15,"0"0"-299"-15,0 0-1 16,89-113 1-16,-24 81 0 16,2 2-2-16,-9 12 4 15,-14 16-2-15,-13 2 0 16,-13 4-7-16,-15 21 7 15,-3 6 2-15,-19 12 8 16,-20 7-10-16,-11 4 2 16,2 0 1-16,0-4-3 15,9-10 0-15,18-14 0 16,19-16 0-16,2-10-3 16,29 0-10-16,16 0 10 15,6 0-4-15,7 2 7 16,4 4-16-16,-6 6 13 15,-12 2 4-15,-7 4-1 0,-14 0 0 16,-6 0 2-16,-9-1 13 16,-8 0-6-16,0 6 13 15,-22 3 12-15,-23 2-17 16,-13 2-6-16,-13 2-11 16,-3 0 5-16,-1-6-2 15,13-7-3-15,22-14-11 16,26-5-69-16,18-34-207 15</inkml:trace>
  <inkml:trace contextRef="#ctx0" brushRef="#br0" timeOffset="10325.37">15776 131 239 0,'0'0'172'0,"0"0"-166"16,-35-112 2-16,28 103 14 15,3 9 0-15,0 0 12 0,1 0-6 16,-2 0-27-16,-1 28 5 15,-5 54-6-15,-1 59 0 16,1 42 5-16,5 28-4 16,4 8 1-16,2-16-1 15,0-23 2-15,27-29-2 16,10-33-1-16,9-24 0 16,4-24-1-16,-3-20 1 15,-5-12-4-15,-6-18 2 16,-5-10 0-16,-9-10 1 15,-7 0-5-15,-7-7 6 16,-8-18 6-16,0-5-5 0,0 3-1 16,-3 4 0-16,-8 11 2 15,2 8-3-15,5 4 1 16,-3 2 0 0,0 40-3-16,-6 30 4 0,1 37-1 15,6 25 0-15,6 15 0 16,0 19 1-16,10 6-1 15,0 7 0-15,-3-4 0 16,-7-15 0-16,0-18 0 16,-11-15 1-16,-18-7-1 15,-12-2 8-15,-3-9-8 16,0-10 0-16,1-15 2 16,10-28-2-16,12-16 0 0,11-21-11 15,10-15-80 1,0-6-32-16</inkml:trace>
  <inkml:trace contextRef="#ctx0" brushRef="#br0" timeOffset="11650.16">16485 1008 433 0,'0'0'16'16,"0"0"8"-16,0 0-21 16,0 0-3-16,0 0-3 15,11 115 3-15,7-5 7 0,6 26-1 16,3 9-6-1,0-2 5-15,-2-13-5 0,1-23 0 16,-2-28 0-16,1-25 4 16,-4-24-4-16,-8-20 15 15,-7-10-11-15,-6-15 50 16,0-42 14-16,0-27-54 16,0-31-7-16,0-15-7 15,2-12-1-15,-2-2 1 16,5 5-15-16,8 22 12 15,0 31-8-15,8 32-13 16,3 28-1-16,10 20-25 16,6 6-37-16,3 19 13 15,-2 33-14-15,1 12-186 0</inkml:trace>
  <inkml:trace contextRef="#ctx0" brushRef="#br0" timeOffset="12032.68">17187 1619 351 0,'0'0'16'16,"0"0"-16"-16,0 0 0 16,-23 114 0-16,17-74 1 15,6 0 21-15,-2 10-15 16,2 10-6-16,0 8 11 16,0-2-12-16,0-12 0 0,4-17 0 15,12-23 0 1,-1-10 11-16,-1-4-9 0,-3 0-1 15,-7-11 48-15,12-33-12 16,4-22-27-16,0-16-5 16,-2-4-5-16,-18 7 3 15,0 2-3-15,-27 8 0 16,-11 7 3-16,0 14-3 16,-4 16 0-16,-1 14 6 15,-1 15-6-15,2 3 7 16,3 7-7-16,8 18-12 15,14 4 8-15,13-2-41 0,4-4-1 16,0-4 5-16,23-4 3 16,2-3-1-16,2-1-38 15,4-2-84-15</inkml:trace>
  <inkml:trace contextRef="#ctx0" brushRef="#br0" timeOffset="12566.2">17530 1217 192 0,'0'0'27'16,"33"-143"42"-16,-15 92-21 15,-7 18 15-15,-9 21-19 0,-2 12 0 16,0 0-16-1,0 0-28-15,2 23-11 0,6 28 11 16,0 32 9-16,-3 26 2 16,-1 20-11-16,-4 14 1 15,0 4 2-15,0 6-3 16,-9-12 0-16,-1-19 1 16,0-24 0-16,4-36-1 15,6-25 0-15,-3-24 0 16,3-13 9-16,0 0-3 15,0-15 31-15,0-26-6 16,0-19-29-16,3-19-4 0,15-6-8 16,8 1-13-1,1 14 18-15,6 13-13 0,-2 10-3 16,0 9 15-16,-6 9-5 16,-2 11 10-16,-5 12-2 15,-7 6 3-15,-1 0-5 16,0 10 5-16,-4 18-10 15,1 14 10-15,-1 9 6 16,-3 7 3-16,-3 6-5 16,0 0-1-16,0-6 8 15,2-8-11-15,2-12 0 16,3-16 0-16,2-12 0 16,0-10-21-16,3-11-62 15,3-34-10-15</inkml:trace>
  <inkml:trace contextRef="#ctx0" brushRef="#br0" timeOffset="12749.23">17997 1556 312 0,'0'0'0'0,"0"0"-128"16</inkml:trace>
  <inkml:trace contextRef="#ctx0" brushRef="#br0" timeOffset="13499.58">18147 1527 246 0,'0'0'153'16,"0"0"-140"-16,0 0-12 15,-46 119 39-15,27-69 8 16,4 2-30-16,1 5-2 16,1 1-8-16,4 2-6 15,2-4-2-15,7-10-1 16,0-14 1-16,0-16-6 16,12-14 4-16,-3-2-5 0,-3 0 7 15,-2-10 0 1,8-26 16-16,10-20-16 15,9-12 0-15,2-3 1 16,-8 13-1-16,-9 16 0 0,-12 15 2 16,-1 14-2-16,-3 9 5 15,0 4-5-15,2 0 0 16,2 14-7-16,3 20 5 16,2 15 2-16,-2 9 7 15,-1-1-6-15,1-2 2 16,4-3-3-16,2-9 0 15,8-1-8-15,1-15-21 0,6-13-57 16,3-14-13-16,8 0-101 16</inkml:trace>
  <inkml:trace contextRef="#ctx0" brushRef="#br0" timeOffset="13966.21">18612 1713 423 0,'0'0'26'0,"0"0"-9"15,0 0-17-15,0 0 0 16,-139 88 2-16,112-37 3 16,4 8-1-16,8-3-4 15,9-6 0-15,2-15-2 16,4-10 2-16,0-11-5 16,0-9 3-16,17 0 1 15,3-5-1-15,2 0-1 0,4 0 3 16,3 0 10-1,3 6-10-15,-3 13-3 0,4 12 3 16,0 11 0-16,1 12-2 16,4 9 2-16,4 15 0 15,-4 8-1-15,-7 11 1 16,-17 7 0-16,-14-2 3 16,-23-3 26-16,-32-10-10 15,-19-8-5-15,-4-20 0 16,-5-16 17-16,6-17-1 15,4-18 3-15,1-10 1 16,3-4-24-16,9-24-2 0,10-15-8 16,13-2 0-1,14-4-3-15,12-2 3 0,11-4-9 16,0-3 3-16,27-6-11 16,17-6-4-16,10-7-14 15,10-2-24-15,8-6-15 16,10-3-58-16</inkml:trace>
  <inkml:trace contextRef="#ctx0" brushRef="#br0" timeOffset="14266.91">19593 753 467 0,'0'0'13'0,"0"0"-13"15,0 0-1-15,-140 157 1 16,89-34 3-16,-5 31 20 16,0 26-10-16,-2 15-11 15,-5 7 17-15,8-8-19 16,15-20 0-16,18-29 6 15,22-28-6-15,0-29 0 0,33-19 0 16,16-18-9 0,11-16-9-16,0-14-84 0,3-12-65 15</inkml:trace>
  <inkml:trace contextRef="#ctx0" brushRef="#br0" timeOffset="14882.96">19842 1323 475 0,'0'0'0'0,"0"0"-38"15,0 0 12-15,0 121 26 16,0-21 2-16,-6 16 8 16,-7 18 27-16,-3 11-30 15,-5 4 2-15,-7-10 8 16,2-16-12-16,5-33-2 15,10-29-3-15,11-32 0 16,0-18 0-16,0-11 5 16,0-18 5-16,0-29 53 0,-11-27-52 15,0-32-7-15,7-37-4 16,4-22 2-16,0-25-6 16,15 0 4-16,16 21-23 15,7 32 17-15,2 42-1 16,-4 32-2-16,4 18-2 15,3 9 7-15,1 7 0 16,1 9 4-16,-3 13-3 16,-11 7 0-16,-9 12 3 15,-4 27-4-15,-12 20 0 16,-6 11 4-16,0 8-1 16,-17 8 1-16,-19 1 0 15,-7-5 7-15,-3-10 2 16,1-18-2-16,10-12-7 0,10-11 4 15,8-12-5-15,6-2 1 16,3-6-63-16,8-4-128 16</inkml:trace>
  <inkml:trace contextRef="#ctx0" brushRef="#br0" timeOffset="15085.38">20253 2046 374 0,'0'0'25'15,"-20"111"-9"-15,1-42 28 16,0 1-3-16,-6 4-25 16,-4 0-1-16,7-2-15 15,11-10 0-15,7-13-18 16,4-9-116-16</inkml:trace>
  <inkml:trace contextRef="#ctx0" brushRef="#br0" timeOffset="15568.95">20696 2025 541 0,'0'0'21'0,"0"0"-12"16,0 0-3-16,-56 142-6 15,14-56 0-15,2 3 0 16,6-7 1-16,12-8-1 16,13-8-6-16,9-11-51 0,0-17-61 15,0-14-46-15</inkml:trace>
  <inkml:trace contextRef="#ctx0" brushRef="#br0" timeOffset="16232.93">21317 1233 466 0,'0'0'15'0,"0"0"-8"15,0 106-13-15,-2-24 8 16,-13 18-2-16,-3 5 5 16,5-3-3-16,-3 3 12 15,-1-1-14-15,-6-8 0 0,1-10 2 16,3-25 0-1,9-29-2-15,10-24 0 0,0-8 0 16,-3-11 11-16,-7-29 25 16,-2-24-35-16,5-24 3 15,7-21-4-15,0-8-3 16,19-8-15-16,10 1-22 16,8 2 2-16,3 15 0 15,-2 27 34-15,-5 26-1 16,-8 26 5-16,-5 16 0 15,-7 10-1-15,-1 2 2 16,-1 0 8-16,-1 2-8 0,2 20 1 16,-3 11 12-16,-3 8 2 15,-6 7-5-15,0 2-3 16,0 0-8-16,-8 0 8 16,-19 0-2-16,-13 0-4 15,-5 0 10-15,3-3-12 16,13-13-3-16,14-8-47 15,10-12-53-15,5-11-203 16</inkml:trace>
  <inkml:trace contextRef="#ctx0" brushRef="#br0" timeOffset="16551">21643 1494 471 0,'0'0'22'16,"0"0"-20"-16,0 0 13 16,0 0-11-16,0 0-2 15,0 0 0-15,116-74-1 16,-94 74-1-16,-6 10 0 16,-12 22 0-16,-4 12 4 15,-4 12 3-15,-34 12 15 16,-18 4-11-16,-6 4-2 15,-5 4 2-15,4 1-11 16,12-3 0-16,12-10 4 0,12-15-4 16,19-24-1-16,8-13 0 15,8-5-9-15,21-7 9 16,8-4-32-16,5 0-45 16,16-22-55-16</inkml:trace>
  <inkml:trace contextRef="#ctx0" brushRef="#br0" timeOffset="17022.57">22091 1946 430 0,'0'0'40'0,"0"0"-38"15,0 0-2-15,0 148 34 16,-16-93-11-16,-8 5-19 15,-1-3 9-15,-4-2-13 16,0 1 0-16,0 3 0 16,0 1-16-16,1-2-81 15,-1-8-72-15</inkml:trace>
  <inkml:trace contextRef="#ctx0" brushRef="#br0" timeOffset="17581.99">22494 1388 302 0,'0'0'174'16,"0"0"-174"-16,0 0-14 15,27 108 5-15,-27-22 9 0,0 16 9 16,0 12 0 0,-16 9-2-16,-8-3-7 0,-1-12 0 15,0-18 3-15,8-25-3 16,3-25 0 0,10-20 0-16,4-15 0 0,0-5 7 15,0-13 46-15,0-29-7 16,-7-28-33-16,3-35-11 15,2-23-2-15,-5-23 2 16,2-17 0-16,3-14-4 16,2-15-14-16,0 7 16 15,12 25-3-15,3 43 3 16,5 42 0-16,3 32 3 16,-2 20 5-16,6 14-8 15,2 14 0-15,7 0 0 0,1 28-4 16,4 16 4-1,-3 18 0-15,-5 14 2 0,-10 11-2 16,-15 8 1-16,-8 4-1 16,-13-1 0-16,-30-7 4 15,-5-7-4-15,3-25 0 16,16-18-1-16,14-17-3 16,8-9-25-16,5-7-31 15,-3 1-69-15,3-5-140 16</inkml:trace>
  <inkml:trace contextRef="#ctx0" brushRef="#br0" timeOffset="18016.32">22882 1658 486 0,'0'0'46'15,"0"0"-46"-15,0 0 0 16,0 0 0-16,0 0 1 16,0 0 5-16,0 0-6 15,80 6-2-15,-80 22 2 16,0 6 4-16,-2 6 0 16,-14 2-4-16,3 1-7 0,-3-3 4 15,3-6-34 1,-1-4 23-16,6-6 11 0,1-4 3 15,7-4 0-15,0-6-3 16,0-4-2-16,13-2 0 16,3 0 5-16,1 2 0 15,0 0 3-15,0 6-2 16,-1 7 0-16,-5 4-1 16,-7 7 0-16,-4 8 22 15,0 1-16-15,-11 1-1 16,-16 0 18-16,-6-3-11 15,-9 3 2-15,-5-3-14 0,5-5 0 16,6-12-5 0,14-14-20-16,10-6-85 0,12-1-217 15</inkml:trace>
  <inkml:trace contextRef="#ctx0" brushRef="#br0" timeOffset="18265.75">23492 732 334 0,'51'152'7'0,"11"45"11"16,-10 27 35-1,-40 9 3-15,-30 12 9 0,-70-3-6 16,-32-1-53-16,-22-9-5 16,-14-17-1-16,-5-29-98 15</inkml:trace>
  <inkml:trace contextRef="#ctx0" brushRef="#br0" timeOffset="56352.22">28369 492 241 0,'0'0'51'15,"0"0"-40"-15,0 0 8 0,0 0 66 16,0 0-33-16,0 0-14 15,0 0-20-15,-8 0-11 16,8 0 12-16,0 0-19 16,0 0 0-16,0 0 5 15,-2 0-3-15,2 2 3 16,-7 9-5-16,-9 15 0 16,-9 16 2-16,-8 15-2 15,-3 5 0-15,-1 2 9 16,3 1-3-16,1 4 0 15,-3 7-5-15,0 6 1 16,-1 1 6-16,1-3-8 16,5-8 0-16,6-11 1 0,10-11 0 15,5-8-1-15,8-12 0 16,0-7 0-16,2-6-2 16,0-7 2-16,0 0-6 15,16-3 6-15,13 4 5 16,17 3-1-16,15 2 1 15,15 0-2-15,18 0 1 16,10-1-4-16,16-2-2 16,20-3 2-16,9-4 1 15,10-2 0-15,10 0-1 16,-4 2 0-16,0 6 5 16,-2 2-5-16,-9 6-1 0,-3 0-1 15,-4 2 4-15,-5-1-4 16,-5-2 2-16,-12-1 0 15,-7-4-5-15,-14-1 4 16,-10-5-6-16,-14-4 7 16,-17-2 0-16,-19-2 1 15,-19 0-1-15,-17 0 0 16,-8 0 5-16,0 0-4 16,0 0-1-16,0 0 12 15,-6-20-10-15,-5-6-1 16,3-9-1-16,2-11 0 15,-1-8 2-15,-3-14-2 16,-2-8 0-16,1-11 0 0,-3-7 0 16,1 1 1-16,5 4-1 15,-2 7 0-15,6 8-1 16,-1 13 1-16,3 7 0 16,2 10 1-16,0 4-1 15,0 3 0-15,0 8 0 16,0 0 0-16,0 5 2 15,0 2-2-15,0 4 0 16,0 7 1-16,-2 3-1 16,-7 1-1-16,-2-1-1 15,-11-2 2-15,-11 0 5 16,-19-4-5-16,-14-2 0 16,-13-4 1-16,-12-4 0 15,-14-2-1-15,-13-2 0 0,-9 0 0 16,-11 0 1-1,-4 0-1-15,3 0 0 0,3 1 3 16,14 7-3-16,6 4 0 16,14 7 0-16,17-1 0 15,16 4-2-15,19 3 2 16,17 2-2-16,13 1 0 16,7 0-7-16,9 0-17 15,1 0 13-15,3-2-10 16,0-1 3-16,0 3-44 15,0 0-53-15,0 0-50 16</inkml:trace>
  <inkml:trace contextRef="#ctx0" brushRef="#br0" timeOffset="57398.14">29171 1560 189 0,'0'0'64'0,"0"0"-30"15,0 0 2-15,0 0 20 16,0 0-4-16,0 0-37 15,16-8-10-15,-16 18-3 16,0 11 21-16,0 12 21 16,0 3-24-16,-9 8-5 15,2 4 1-15,-3 2-10 16,-2 5 0-16,-1 3 5 16,0 4-9-16,-3 4 11 15,1 0-13-15,-1-5 0 0,3-11 4 16,5-13-4-16,2-10 0 15,6-14 0-15,0-4 0 16,0-7 2-16,0-2-2 16,0 0 0-16,0 0 9 15,0 0-8-15,0 0 2 16,0-12 1-16,-2-5-1 16,-3-1-2-16,-1 3-1 15,-3-3-1-15,0 0-3 16,0 1 1-16,5 3 2 15,-1 5 1-15,0 0 0 16,3 5 0-16,0 0 0 16,2 3 0-16,0 1 0 0,0 0 1 15,0 0-2-15,0 0 1 16,0 0 0-16,0 0-4 16,0 0 3-16,0 13-9 15,0 15 10-15,0 7-1 16,12 2 1-16,5 2 0 15,5-6 0-15,1 1 1 16,-2-5-1-16,2-2 0 16,2-6-1-16,-3-3 1 15,-2-5 0-15,-2-4-1 16,0-5 1-16,-3-4 2 16,6 0 1-16,2-2-1 0,2-20 29 15,0-4-19 1,-3-4-3-16,-4 3 0 0,-4 0-6 15,-4 6 3-15,-1 6-6 16,-4 1 0-16,-3 6-3 16,-2 4-15-16,7 4-35 15,4 0-95-15</inkml:trace>
  <inkml:trace contextRef="#ctx0" brushRef="#br0" timeOffset="58699">31428 882 432 0,'0'0'44'0,"0"0"-30"15,0 0-12-15,0 0 9 16,0 0 8-16,0 0-5 16,0-6-4-16,-8 37-10 15,-17 10 1-15,-9 12 13 16,-1 3-13-16,2-2 4 15,6-4 1-15,2-6-5 16,10-3 3-16,4-2-4 16,8-5 0-16,3-2-3 15,0-3 3-15,29-10 0 0,10-5 1 16,9-6 0-16,12-8-1 16,1 0-8-1,-1 0-63-15,-7-8-23 0,-15-6-68 16</inkml:trace>
  <inkml:trace contextRef="#ctx0" brushRef="#br0" timeOffset="58915.87">31380 1251 314 0,'0'0'66'0,"0"0"-49"16,0 0 24-16,0 0 3 15,0 0-9-15,0 0-35 16,-2-2 0-16,4 2 5 16,20-4-2-16,14-3-3 15,10-8 0-15,6-7-50 16,-3-4-62-16,-11-4-52 16</inkml:trace>
  <inkml:trace contextRef="#ctx0" brushRef="#br0" timeOffset="59098.12">31404 786 439 0,'0'0'11'0,"0"0"1"16,0 0 15-16,0 0-10 16,0 0-14-16,0 0 5 15,24-28-8-15,26 28 0 16,14 0-44-16,8 0-91 15,8 0-38-15</inkml:trace>
  <inkml:trace contextRef="#ctx0" brushRef="#br0" timeOffset="59449.14">31789 1205 278 0,'0'0'16'0,"0"0"-11"16,0 0 34-16,0 0 28 15,0 0-1-15,0 0-39 16,69-64-9-16,-42 30 6 16,0 1-23-16,-9 5 2 15,-3 8 16-15,-5 7-12 16,-6 7-4-16,-2 6-3 15,-2 0 0-15,0 0-4 16,0 12-7-16,0 15 8 16,0 11 3-16,0 6 9 15,0 7 2-15,-2-1-11 0,0 0 0 16,0-4 2-16,0-6-2 16,2-2-1-16,0-3-14 15,0-6-75-15,0-10-112 16</inkml:trace>
  <inkml:trace contextRef="#ctx0" brushRef="#br0" timeOffset="60767.46">29878 2011 124 0,'0'0'72'0,"0"0"-9"15,0 0 15-15,0 0-2 16,0 0-21-16,0 0-7 16,0 0-23-16,8-22-9 15,-8 22-11-15,0 0-5 16,4 16-6-16,2 12 0 16,5 12 6-16,-5 6-3 15,-1 6 3-15,-5-3 0 16,0-3 9-16,0-8-7 15,0-6-4-15,-3-12-1 16,-3-10 3-16,2-6 0 16,4-4-1-16,-3 0 1 0,1 0 17 15,0-26-7-15,-2-8-10 16,0-10-1-16,4-10 1 16,0-5 0-16,0-6 0 15,6 2-5-15,16 7 2 16,9 12-2-16,3 13 2 15,-1 10 0-15,3 11 3 16,-3 7-2-16,1 3 2 16,-5 0-2-16,-3 7-1 15,-6 11 3-15,-6 4 0 16,-8-2-8-16,-6-1 5 16,0 2-3-16,0-3-1 15,-13-1 7-15,-7 0 0 16,-5-5 1-16,-2-2 12 15,0-5-13-15,2 1 0 0,2 1 3 16,9-5-3-16,5 0-3 16,7-2-42-16,2 2-44 15,0 6-74-15</inkml:trace>
  <inkml:trace contextRef="#ctx0" brushRef="#br0" timeOffset="61814.91">30348 2202 368 0,'0'0'39'0,"0"0"-27"16,0 0 2-16,0 0 13 15,0 0 4-15,47-111-8 16,-32 91-6-16,-1-2-5 0,1 0-9 16,1-3 15-1,-5 2-17-15,1 1 2 0,-2 2 3 16,-1 2-3-16,1 1 2 16,-4 0-5-16,3 5 3 15,-3 3-2-15,-1 5-1 16,-2 4 0-16,-3 0-3 15,0 0 3-15,0 0-6 16,2 21-2-16,0 5 8 16,0 8 2-16,-2 6-2 15,0 2 0-15,0 4 0 16,0-2 5-16,0 2-5 16,0-6-33-16,-2-6-43 15,-14-3-83-15</inkml:trace>
  <inkml:trace contextRef="#ctx0" brushRef="#br0" timeOffset="63165.3">27897 2516 157 0,'0'0'134'16,"0"0"-94"-16,0 0-12 15,0 0 26-15,0 0-19 16,0 0-25-16,-8-3-10 16,2 31 7-16,0 12-3 15,-7 14 25-15,-7 7-17 16,-9 12 0-16,-7 4-4 15,-4 4-1-15,-1 2 15 16,2-5-18-16,1-3-4 16,7-8 11-16,8-6-6 15,6-11 1-15,5-9-6 0,6-9 2 16,4-7-1-16,2-12-1 16,0-2 0-16,0-5 2 15,0 0-2-15,0-4-1 16,10 2 0-16,13-1 1 15,12 1 10-15,17-1-10 16,21-1 0-16,21-2 3 16,26 0-3-16,21 0 0 15,19 3-1-15,9 3 1 16,7 5 1-16,-2 3-1 16,2 0 0-16,2 4 0 15,1-2 0-15,-5 4-1 0,-12 0 1 16,-17 3-3-16,-16-4 0 15,-18 0-10-15,-16-6-5 16,-20 1 12-16,-19-5-6 16,-19 0 10-16,-10 4 1 15,-6-5 1-15,-8 3 1 16,0-2-1-16,5 5 0 16,0-4 0-16,-1-3 0 15,-1 0 0-15,-5-7 0 16,-4 0 0-16,-1 0-4 15,-1 0 6-15,0-11-2 16,1-14 10-16,-1-12-8 0,-1-6-2 16,5-9 6-16,2-5-4 15,7-1 7 1,0-2-9-16,6 1 0 0,3 2 2 16,2 0-2-16,5-1 0 15,-1 3-1-15,5-2 2 16,9 3-2-16,1 4 1 15,2 7 0-15,-8 11 0 16,-11 10 0-16,-15 10 0 16,-12 5-1-16,-4 4 2 15,0 0 6-15,-8-3-7 16,-19 1 0-16,-14 1 1 16,-12 2 1-16,-7 0-2 15,-8 0 0-15,-5-4 1 0,-12-2 0 16,-12-4-1-16,-14-4 0 15,-17-4 3-15,-3-4-3 16,-7-2 0-16,-3-6 0 16,1-2 1-16,-11-3 1 15,-7-1-2-15,-1 5 0 16,5 0-1-16,6 8 2 16,9 6-1-16,8 7 0 15,8 6 0-15,18 2 2 16,25 2-2-16,24 0 0 15,21 0 3-15,17 2-3 16,9 0-2-16,9-2 1 0,0 2-17 16,0 0-24-1,20 0-22-15,4 0 20 0,3 0-57 16</inkml:trace>
  <inkml:trace contextRef="#ctx0" brushRef="#br0" timeOffset="63782.1">31700 2891 170 0,'0'0'275'16,"0"0"-265"-16,0 0-8 16,0 0 3-16,0 0 9 15,-158 42-13-15,100-2 10 16,7 4 7-16,4 9 1 16,10 3 3-16,12-2-19 15,10-2-2-15,15-2 4 0,0-4-5 16,23-1 0-1,23-5 0-15,16-7 0 0,7-10 6 16,7-8-6-16,1-11-27 16,-10-4-8-16,-9 0-31 15,-13-21-37-15,-19-15-143 16</inkml:trace>
  <inkml:trace contextRef="#ctx0" brushRef="#br0" timeOffset="63977.45">31451 3064 255 0,'0'0'185'0,"0"0"-185"16,0 0-53-16,0 0 52 16,0 0 2-16,120 13 16 15,-62-13-15-15,2-1-2 16,-6-19 0-16,-12 0-43 15,-17-9-152-15</inkml:trace>
  <inkml:trace contextRef="#ctx0" brushRef="#br0" timeOffset="64132.05">31431 2794 495 0,'0'0'0'0,"0"0"0"16,0 0 0-16,0 0 14 0,0 0-11 15,0 0-3-15,165-35-6 16,-85 35-13-16,6 0-119 16,2 0-122-16</inkml:trace>
  <inkml:trace contextRef="#ctx0" brushRef="#br0" timeOffset="64481.09">32138 2949 150 0,'0'0'312'0,"0"0"-312"16,0 0 0-16,0 0 11 16,0 0-9-16,0 0 3 15,110-61 5-15,-99 61-3 16,-5 0-4-16,-6 7-3 15,0 17 0-15,0 9 13 16,-19 4-6-16,-12 6-1 16,-4 4 7-16,-5 6 3 15,1-1-8-15,8-2-8 16,7-2 0-16,12-7 1 16,12-5-1-16,0-6 0 15,21-6 1-15,19-6-1 0,13-4 0 16,12-11-26-16,6-3-42 15,-11 0-84-15</inkml:trace>
  <inkml:trace contextRef="#ctx0" brushRef="#br0" timeOffset="65330.67">29069 3484 214 0,'0'0'86'16,"0"0"-49"-16,0 0 13 16,0 0 3-16,0 0 7 15,0 0-35-15,0-9-8 16,0 9-9-16,-2 0-8 16,2 2-3-16,0 14-1 15,0 8 4-15,0 10 13 0,-2 4-13 16,-8 7 0-1,0 6 5-15,-6 3 4 0,0 0 2 16,3-3-10-16,2-7 0 16,4-12 10-16,7-6-11 15,0-9 0-15,0-9 2 16,0-1-2-16,0-7 0 16,0 0-4-16,0 0-33 15,4 0-8-15,1 0-57 16,-5-11-148-16</inkml:trace>
  <inkml:trace contextRef="#ctx0" brushRef="#br0" timeOffset="65715.53">28755 3702 370 0,'0'0'37'0,"0"0"-37"16,0 0-5-16,0 0 5 15,0 0 1-15,69 127 21 16,-52-80 1-16,-1 1-12 16,3-2-8-16,0-6 18 15,1-4-17-15,5-8-2 16,-3-7 4-16,0-7-4 0,1-10 2 15,-3-4-4-15,2 0 0 16,0-18 16-16,1-13-8 16,-8-3-3-16,-1-2 4 15,-5 5 2-15,-3 0 2 16,1 5-13-16,0 4 0 16,2 5-5-16,1 6-3 15,6 3-29-15,6 4-33 16,1 4-73-16</inkml:trace>
  <inkml:trace contextRef="#ctx0" brushRef="#br0" timeOffset="66250.53">29851 3806 295 0,'0'0'136'16,"0"0"-136"-16,0 0-8 16,0 0 2-16,2 134 6 15,2-94 5-15,0-4 2 0,-4-4-2 16,0-6-5-16,0-9 0 15,0-10 4-15,0-4-1 16,-8-3 1-16,2 0 26 16,-3-27-10-16,-3-10-5 15,1-12-15-15,3-5 0 16,3-7 10-16,3 0-10 16,2 2-1-16,0 9 0 15,11 14 2-15,14 8-3 16,4 10-2-16,2 2 4 15,-2 6-1-15,2 6 1 16,0 4 0-16,-7 0 0 0,-4 0 1 16,-6 1-2-16,-7 14-2 15,-7 4-1-15,0-2 4 16,0 7 2-16,-14-2-2 16,-5-2 7-16,-6 0 2 15,-2-3 4-15,2-6-13 16,6 2 2-16,-2-1 0 15,1-1-2-15,5 3-10 16,1 0-20-16,8-1-67 16,6-1-69-16</inkml:trace>
  <inkml:trace contextRef="#ctx0" brushRef="#br0" timeOffset="66632">30170 3786 56 0,'0'0'373'0,"0"0"-353"15,0 0-9-15,0 0 1 16,0 0-6-16,0 0 2 16,113-69-5-16,-93 69 1 15,-4 0-4-15,-5 0 2 16,-4 12-5-16,-7 8 3 15,0 7 0-15,0 4 13 16,-11 4-6-16,-18 1 5 16,-6 2-5-16,-6 0-2 0,1 0 20 15,7-4-11-15,6-6-11 16,14-8 2-16,11-6-3 16,2-4-2-16,0-1-3 15,19-6 3-15,17 1 9 16,9-4-9-16,5 0 0 15,0 0-3-15,-6-7-3 16,-8-4-48-16,-9 6-43 16,-12-2-100-16</inkml:trace>
  <inkml:trace contextRef="#ctx0" brushRef="#br0" timeOffset="68185.38">27465 3994 194 0,'0'0'41'16,"0"0"-32"-1,0 0 20-15,0 0 32 0,0 0 5 16,0 0-26-1,-56-4-30-15,50 17 2 0,-6 21-9 16,-3 16 27-16,-8 11 3 16,-6 12-20-16,-2 2 3 15,2 7-4-15,2-7-8 16,1-2 12-16,4-7-16 16,1-12 0-16,6-10 5 15,8-12-5-15,5-7 0 16,2-12 0-16,0-3 0 15,0-6 0-15,0 0 0 16,11-2 0-16,5 0 4 0,6 0-4 16,14-2 0-16,13 0-2 15,24 0 7-15,27 2-2 16,23 3-3-16,24-2 0 16,13 6-2-16,12-1 2 15,7 8 0-15,3 2-1 16,-4-3 1-16,-8 3 0 15,-8 5 0-15,-8-3-9 16,-9 4 7-16,-16 0-5 16,-11-4 0-16,-18-2 1 15,-17-4 5-15,-12-4-6 16,-19-5 7-16,-10-5-1 16,-16 0 1-16,-9 0 0 0,-9 0 0 15,-4 0 4 1,-1-7 6-16,-1-3 9 0,0-2-19 15,2-3 0-15,6 0 4 16,1-5-4-16,9-6-1 16,7-4 0-16,1-7 1 15,3-3 1-15,3-6-1 16,2-2 0-16,-3-2-1 16,1 4 2-16,-5 2-1 15,-7 6 0-15,-5 2 0 16,-5 2 3-16,-1 1-3 15,-7 3 0-15,1 2 4 16,-5 4-4-16,0-1 0 16,0 4 0-16,-13-2 3 0,-19 4 1 15,-21 1-4-15,-26 5 0 16,-31 7-1-16,-29 6 1 16,-17 0 0-16,-17 4-1 15,-1 11 1-15,9-5 1 16,16-6-1-16,12-4 0 15,12-4-3-15,5-25 3 16,1-6 0-16,5-4 0 16,4 3 0-16,17 7 2 15,8 4-2-15,18 7-7 16,12 9 5-16,14 4-47 16,22 5-12-16,16 0-59 15,3 0-133-15</inkml:trace>
  <inkml:trace contextRef="#ctx0" brushRef="#br0" timeOffset="68681.16">31380 4403 570 0,'0'0'9'0,"0"0"-9"16,-141 4 0-16,95 21 7 0,-4 6-6 15,-4 12 6-15,8 5 14 16,11 4-18-16,8 1 2 15,20-3-5-15,7 0 1 16,7-6 0-16,33-5-1 16,11-4 0-16,20-11-5 15,12-8-8-15,8-10-16 16,7-6-37-16,-6 0-64 16,-14-22-167-16</inkml:trace>
  <inkml:trace contextRef="#ctx0" brushRef="#br0" timeOffset="68857.34">31264 4602 179 0,'0'0'378'16,"0"0"-376"-16,0 0 6 16,0 0-8-16,0 0 0 15,0 0-3-15,-29-36 6 16,72 27-6-16,7-5-74 15,-3 3-90-15,-9 1-73 16</inkml:trace>
  <inkml:trace contextRef="#ctx0" brushRef="#br0" timeOffset="69019.24">31206 4305 455 0,'0'0'43'0,"0"0"-38"0,0 0 29 16,0 0 2-16,0 0-33 15,0 0 6-15,58-57-9 16,-9 51-7-16,13 3 2 16,20 0-80-16,12 3-51 15,0 0-97-15</inkml:trace>
  <inkml:trace contextRef="#ctx0" brushRef="#br0" timeOffset="69448.28">31808 4617 396 0,'0'0'128'0,"0"0"-121"16,0 0-2-16,0 0-5 16,0 0 1-16,0 0-1 15,-27 0-1-15,47 3 1 16,2 0 3-16,-2 6 0 15,-5-3-3-15,-7 2 0 16,-4 0-4-16,-4-1 4 16,0 8-2-16,0-1 2 15,0 5 0-15,0-4-4 16,4 3 2-16,5 0-8 16,5 0 5-16,5-2 5 0,8 0-1 15,-2 1-1 1,2-2 4-16,-7 2 0 15,-11-2 0-15,-7 2-2 0,-2 1 27 16,-4 4-20-16,-28 1 14 16,-11 2-11-16,-7-3-6 15,-4-4 3-15,-2-2-7 16,2-3 0-16,-3-2-6 16,2-5-40-16,1 2-98 15,-4-6-160-15</inkml:trace>
  <inkml:trace contextRef="#ctx0" brushRef="#br0" timeOffset="70064.99">29980 4792 446 0,'0'0'49'0,"0"0"-49"15,0 0-6-15,0 0 3 16,0 0 3-16,0 0 2 15,47 147-2-15,-22-94 0 16,6 8 17-16,5 1-4 0,6 8 0 16,3 5-13-1,3 5 0-15,1 0 5 0,1 0-5 16,-4-2 0-16,-4 1 2 16,-3-5 5-16,-6 2-4 15,-2-4-3-15,3 1 0 16,-3-5 4-16,-2-6-3 15,4-2-1-15,1-4 21 16,1-1-19-16,3-8 1 16,-2 0-3-16,-3-5 0 15,1-4-2-15,-3-6 2 16,-2-7-15-16,-2-11-5 16,-6-9-93-16,6-5-141 0</inkml:trace>
  <inkml:trace contextRef="#ctx0" brushRef="#br0" timeOffset="70425.21">30912 6039 540 0,'0'0'11'0,"0"0"-11"16,0 0-13-16,0 0 13 16,0 0 0-16,0 0 0 15,6 141 0-15,19-99 4 16,2 2-3-16,-1-1 1 16,-4-2-2-16,-1 0 0 15,-8-5 1-15,-7-2-1 16,-3-3 0-16,-3-6 0 15,0-6 0-15,-16-4 6 16,-13-7-6-16,0-6 0 16,-2-2 12-16,6 0-12 15,4 0-1-15,3-6 1 16,7-7-28-16,7 2-37 16,4-5-88-16</inkml:trace>
  <inkml:trace contextRef="#ctx0" brushRef="#br0" timeOffset="71565.59">31482 6425 537 0,'0'0'35'0,"0"0"-32"0,0 0 14 16,0 0 20-1,0 0-27-15,0 0-9 16,-25 86 2-16,17-22-3 15,1 4 21-15,5 0-21 0,2 0 0 16,0-1 4-16,0-3-4 16,0-8 1-16,0-6-1 15,0-10 0-15,0-14 0 16,2-5 0-16,-2-14 0 16,2-7 0-16,-2 0 0 15,0-36 14-15,0-24-14 16,0-20 0-16,-8-16 0 15,-4-11 0-15,12-2-2 16,0 2 0-16,7 13 2 0,19 17-1 16,1 19 1-16,0 14 0 15,0 11-2-15,0 4 2 16,0 9 0-16,-1 6 1 16,3 4 0-16,3 6-2 15,-3 4-2-15,-6 0 3 16,-2 10-10-16,-13 14 7 15,-8 6 2-15,0 6 1 16,-29 2 5-16,-15-2-2 16,-10 0-3-16,-4-4 0 15,8-2 2-15,7-5-2 16,10 0-2-16,10 2-28 16,14-1-61-16,5-2-146 0</inkml:trace>
  <inkml:trace contextRef="#ctx0" brushRef="#br0" timeOffset="71998.09">31725 6850 162 0,'0'0'424'0,"0"0"-421"16,0 0 11-16,0 0-14 15,0 0 13-15,0 0-9 16,85-40 0-16,-56 37-4 16,-10 3 0-16,-1 0-3 0,-9 0 3 15,-1 3-4-15,-4 12 4 16,0 6 0-16,-2 2 0 16,-2 6 0-16,0 3 0 15,0-1-3-15,0 2 3 16,0-7-3-16,2-2-2 15,19-7-10-15,10-1 13 16,5-5-5-16,1-2 7 16,-1 4-5-16,-7 1 5 15,-11 3-2-15,-7-1 2 16,-7 2 1-16,-4-1 0 16,0 4-1-16,-4 2 2 15,-32 4 25-15,-15 2-11 0,-12 4 6 16,-6-1-10-16,3-3-11 15,8-2-1-15,8-11-13 16,19-6-44-16,14-10-50 16</inkml:trace>
  <inkml:trace contextRef="#ctx0" brushRef="#br0" timeOffset="175792.08">14638 16174 231 0,'0'0'18'15,"0"0"-14"-15,0 0-4 16,0 0 8-16,0 0 10 16,0 0-8-16,0 0 0 15,0 0-10-15,0 0 0 16,-15 0 7-16,15 0 4 0,0 0 9 16,0 0-8-16,0 0-10 15,0 7 23-15,0-2-20 16,0 5 3-16,6-2 2 15,3 0-6-15,5 6 26 16,1 0-20-16,1 0-8 16,3 3 15-16,4-4-9 15,4 5 0-15,2-3 1 16,4-3-6-16,0 2 5 16,5-1-8-16,1-1 0 15,2 3 4-15,6-1-4 0,0-2 0 16,-3-3 2-1,3 0-2-15,-5 1 0 16,1-2-1-16,-3 2 1 0,0-6 0 16,-1 4 0-16,0-2-1 15,6-2-1-15,4-4 4 16,5 0 0-16,6 0-2 16,0 0 0-16,-3 0 2 15,1 0-2-15,-6-4 0 16,-6-2 1-16,-1-2-1 15,-5-4 0-15,1-2-2 16,-4-1 2-16,-1 6 0 16,2-7 0-16,-5 2 0 15,-4 0 4-15,0-4-2 16,-2 1 0-16,2 4-2 0,2-6 1 16,-2 1 4-16,0 5-5 15,0-6 0-15,-7 2 4 16,0 9-4-16,-4-5 2 15,-7 3-2-15,0 0 0 16,-1-6 5-16,-4 2-3 16,-2-4-2-16,3 0 14 15,-3 0-1-15,4-4-5 16,-2 4-8-16,1 0 4 16,-3 0 2-16,-2 1-6 15,2 3 0-15,-4 1 2 0,0-5-1 16,0-1 1-16,0 1-2 15,0 0 3-15,-10 1 4 16,-3-6-7-16,-3 6 0 16,-4 0 6-16,0-1-1 15,-5 1-2-15,-2-2-3 16,-2 0 1-16,2-2 3 16,-2 3-4-16,6-4 0 15,-2 8 4-15,-2-4-3 16,4 4-1-16,2 0-1 15,-4 2 1-15,-2-3-2 16,-4 2 2-16,-2 1-2 16,-5 2 1-16,-1 1 1 0,0 1 1 15,-1 3-1-15,-1-4 0 16,3 4 8-16,3-2-8 16,-1 1 0-16,5 1 2 15,0-1-2-15,0 4 1 16,2-7-1-16,-2 5 0 15,2 3-4-15,-5-4 4 16,5 3-2-16,0 0 2 16,2 2 1-16,1 0 0 15,-4 0-2-15,-1 0 2 16,-2-4 0-16,-5 4-1 16,-4 0 0-16,-5 0 0 15,3 0 0-15,-1 0 0 16,1 0-2-16,3 0 2 15,3 0 2-15,5 0-2 0,4 0-1 16,4 0 1 0,4 4 0-16,-2 0-1 0,1 2 0 15,0 7 2-15,-3-7-3 16,3 5 2-16,-5 3 0 16,0-5 2-16,0 4-1 15,6-4-1-15,-2 1 0 16,3 2 0-16,2-2-2 15,-2 4 2-15,2-2 0 16,0 6 1-16,2-4-1 16,6-2 0-16,-3 4 0 15,1 4 0-15,-3 2-1 0,-1 6 1 16,-2-1 0-16,2 0 0 16,3 0 0-16,4-4 0 15,0 1 0-15,1 0 0 16,-1 2-1-16,-3-2 1 15,1 1 0-15,0-5 1 16,4-8-1-16,5-2-1 16,0-7 1-16,2 6 0 15,0-5-8-15,0 2 7 16,0-2-1-16,0 4-2 16,2 2 4-16,4-2-2 15,2 6 0-15,-2-4 0 16,-1 5-4-16,-3 0 4 0,0-1-11 15,0-1 1-15,0 0-20 16,0-5 5-16,1 2-9 16,2-6-1-16,1 0 10 15,3-4-31-15,7 0-46 16</inkml:trace>
  <inkml:trace contextRef="#ctx0" brushRef="#br0" timeOffset="-155865.94">6423 11684 278 0,'0'0'73'16,"0"0"-66"-16,0 0-6 15,0 0 13-15,0 0 10 16,0 0 8-16,0 0-4 16,0 0-5-16,-9-6 4 15,9 6-5-15,0 0-1 16,0 0 4-16,0 0-20 15,0 0 0-15,4 0-4 16,19 11-1-16,12-2 14 16,12 0-10-16,18-5 6 15,16-4 1-15,7 0-4 16,3 0-3-16,1 0 1 0,-8 3-4 16,-5 1 4-16,-10-1-5 15,-9-2 0-15,-12 2 1 16,-11-2-1-16,-13-1-2 15,-10 0 0-15,-10 0-18 16,-4 0-27-16,0 0-13 16,-16-15-69-16</inkml:trace>
  <inkml:trace contextRef="#ctx0" brushRef="#br0" timeOffset="-155519.95">7238 11403 459 0,'0'0'32'0,"0"0"-32"16,0 0-1-16,0 0 1 15,134 65 19-15,-80-39-9 16,8 4-1-16,-2-3-9 15,-2 2 2-15,-6-1 4 16,-12-2-3-16,-11-2 3 16,-17 1 16-16,-12-4-12 15,0 0 7-15,-15 1 0 16,-22-2-10-16,-8-3 2 0,-4-4-9 16,4-5 0-16,10-8 0 15,8 0 0-15,8 0-2 16,13 0-26-16,6 0-69 15,0-16-141-15</inkml:trace>
  <inkml:trace contextRef="#ctx0" brushRef="#br0" timeOffset="-154081.11">8582 11119 278 0,'0'0'30'0,"0"0"-29"16,0 0-1-16,0 0 4 16,0 0 19-16,47-104 27 15,-43 97-12-15,-2 6-17 16,-2 1 2-16,0 0-12 15,0 5-2-15,0 26 12 16,-15 15 14-16,-18 16-6 16,-17 8-24-16,-8 5-3 15,0 1 6-15,1-8-8 16,12-8 0-16,14-9 1 16,8-12 0-16,15-15-1 0,5-7 0 15,3-15-5-15,0-2 1 16,3-17 5-16,19-31-1 15,7-19 0-15,7-11-2 16,-1-8-17-16,-4-2-29 16,-6-2-8-16,-5 4 35 15,-7 16-23-15,-8 16 25 16,-5 19 19-16,0 20 2 16,0 10 25-16,0 5 3 15,0 6-24-15,-9 25 12 0,0 9-17 16,4 4 8-16,5 2 5 15,0 0-12-15,16 2 3 16,18 4-5-16,5 3 0 16,7 1 3-16,-5-1-3 15,1 0 0-15,-7-7 1 16,-6-6 0-16,-12-10-1 16,-6-10 0-16,-8-7 0 15,-3-8 3-15,-8-1 0 16,-25-5 17-16,-9 2-9 15,-9-3-9-15,-5 0 2 16,7 0-4-16,2 0 0 16,9 0 0-16,12 0 0 0,10 0-6 15,12 0-33 1,4 0-40-16,2 0-87 0</inkml:trace>
  <inkml:trace contextRef="#ctx0" brushRef="#br0" timeOffset="-153572.3">8936 11396 322 0,'0'0'68'0,"0"0"-45"16,0 0 5-16,0 0 14 16,0 0 8-16,0 0-11 15,-62-75-37-15,37 82 0 16,-2 18 0-16,3 9-2 0,2 7 0 15,6 5 0-15,3 2 0 16,9 2-5-16,1-6 5 16,3-6-6-16,0-8 0 15,7-16-7-15,9-12 4 16,3-2-13-16,6-29 22 16,8-28 5-16,7-14-5 15,3-16 0-15,3-7 3 16,0-9-3-16,-7-7 1 15,-5-7-1-15,-7 6 0 16,-3 10 5-16,-2 21-5 16,-2 26 0-16,-4 21 4 15,-9 24-2-15,-7 9-2 0,0 13-2 16,0 33 2 0,-9 23 21-16,-16 19-19 0,-6 10 1 15,-4 9-1-15,-4-1-1 16,6-4-1-16,4-10-1 15,16-11 1-15,11-15-2 16,2-12 0-16,19-19-20 16,20-16-14-16,9-19 5 15,8-2-10-15,0-27-32 16,-4-9-22-16,-11-5-46 16</inkml:trace>
  <inkml:trace contextRef="#ctx0" brushRef="#br0" timeOffset="-153203.64">9364 11312 160 0,'0'0'227'0,"0"0"-203"16,0 0-19-16,-156 78 13 16,118-38 6-16,7 0 1 15,13 4-16-15,7 0-6 16,11-2 0-16,0-3-3 16,0-10-3-16,11-7 3 15,9-9-4-15,3-12 4 16,3-1 2-16,3-21 3 15,-2-19 2-15,0-7-7 16,-7 1 0-16,-5 4 0 16,-3 8 2-16,-8 6 4 0,1 8-4 15,-5 3-1 1,2 9 16-16,-2 4-15 0,0 3 6 16,2 1-7-16,2 0-1 15,8 18-2-15,-3 12 2 16,-1 8 0-16,-1 2 15 15,-5 0-15-15,0-2 0 16,1-7 2-16,4-8-2 16,3-13-4-16,6-10-35 15,2 0-12-15,2-18-1 16,0-12-77-16,0-10-155 16</inkml:trace>
  <inkml:trace contextRef="#ctx0" brushRef="#br0" timeOffset="-152638.99">9538 11409 394 0,'0'0'18'15,"0"0"-7"-15,0 0-10 0,63 124 34 16,-44-79-3 0,-1 5-5-16,-5 5-12 0,-5-5-12 15,-8-2-1-15,0-7 16 16,0-2-18-16,-12-9 0 15,-3-12 3-15,5-11-3 16,1-7 4-16,3-5 0 16,-3-31-2-16,0-20-4 15,0-19 2-15,7-13 0 16,2-6 0-16,0 6-4 16,0 14-2-16,16 20-3 15,6 15 9-15,0 17-6 16,-4 10 6-16,0 8-3 0,-2 4 3 15,1 0 1-15,6 6 1 16,-5 15-2-16,-3 2 0 16,-6 5 11-16,-7 7-8 15,-2-1 2-15,-11 3 6 16,-20 3-6-16,-11-5 3 16,-3-3-8-16,1-2 0 15,5-10 0-15,8-10 0 16,7-8-23-16,10-2-53 15,12-16-69-15</inkml:trace>
  <inkml:trace contextRef="#ctx0" brushRef="#br0" timeOffset="-152038.72">9968 10849 277 0,'0'0'180'16,"0"0"-175"-16,0 113-5 15,0-36 0-15,5 6 0 16,5 4 0-16,-1-4 15 16,1-6-15-16,-6-10 0 15,-4-10 1-15,0-10 0 16,0-15 1-16,0-11-2 16,-2-10 0-16,-7-11 17 15,-3 0-3-15,-1-21 2 0,4-22-14 16,9-3-2-16,0-2 0 15,7 2 0-15,22 5 5 16,5 3-10-16,5 4 5 16,-1 6 0-16,3 6 2 15,1 7-1-15,-7 5-2 16,-4 3 1-16,-4 7 0 16,-8 0-3-16,-9 7 3 15,-7 22 0-15,-3 9 1 16,-3 12 2-16,-21 4 1 15,-5 3-4-15,-3-1 0 16,8-5 3-16,9-8-3 16,6-11 0-16,9-14 0 15,0-12 0-15,0-6-3 16,17-12-3-16,10-29 6 0,2-13 7 16,-2-9-7-16,-4 1 0 15,-8 7 2-15,-5 15-1 16,-2 13 3-16,-8 13-3 15,0 7 10-15,0 7 17 16,0 10-27-16,0 18-1 16,0 14 5-16,0 3-4 15,-2 3-1-15,-1 1 0 16,3-5 0-16,0-5-5 16,0-11 0-16,0-12-49 15,9-14-15-15,13-2-35 0,2-14-13 16</inkml:trace>
  <inkml:trace contextRef="#ctx0" brushRef="#br0" timeOffset="-151606.46">10484 10674 421 0,'0'0'84'15,"0"0"-69"-15,0 0-13 16,0 0-2-16,21 120 33 15,-13-36-1-15,-2 10-32 16,-2 7 0-16,-4 2 3 16,0-1-2-16,-7-8 0 15,-13-10-1-15,-2-16 0 16,3-14 2-16,6-22-2 0,7-16 0 16,6-16 0-16,0 0 2 15,0-26 5-15,17-23-6 16,14-8 5-16,8-5-10 15,1 6 4 1,-5 8-12-16,-4 12 8 0,-8 12 3 16,-10 12 0-16,-6 7-1 15,-4 5 2-15,-3 5-6 16,0 26 13-16,0 11-6 16,0 11 12-16,0 2-3 15,-8 2-1-15,6-4-5 16,-2-4-3-16,4-12 5 0,0-14-6 15,0-12-4-15,0-11-22 16,16-5-34-16,3-33-52 16,4-16-283-16</inkml:trace>
  <inkml:trace contextRef="#ctx0" brushRef="#br0" timeOffset="-151460.47">10727 10975 553 0,'0'0'15'16,"0"0"-15"-16,0 0 2 16,0 0-2-16,0 0-8 15,0 0-9-15,-17 0-101 16,36 1-144-16</inkml:trace>
  <inkml:trace contextRef="#ctx0" brushRef="#br0" timeOffset="-150969.51">10897 11159 412 0,'0'0'40'0,"0"105"-23"15,0-44-17-15,0 6 33 16,0-1 1-16,0 2-15 16,0-5-12-16,0-12-7 15,0-15 0-15,2-14 3 0,0-9-3 16,1-12-1-16,3-1 0 15,1-5 2-15,4-19 10 16,4-9-11-16,-1 3 0 16,4 3-5-16,-2 0-2 15,1 5-16-15,5 2 14 16,1-1-5-16,4 7 13 16,0-1-4-16,0-1 5 15,4 0 3-15,0-4-3 16,2-1 0-16,3-1 4 15,-5-1-3-15,-4-5 3 16,-6-3-4-16,-4-2 0 16,-7-2 5-16,0 1-5 0,-10 4 0 15,0 4 0 1,0 9 1-16,-5 14 10 0,-13 3 10 16,-6 13-20-16,-8 27 19 15,-1 13-3-15,-2 7 1 16,3 2 0-16,6 5-9 15,5 1-1-15,10 0-8 16,11-6 0-16,0-7-6 16,16-15 1-16,22-8-42 15,11-10-57-15,9-11-132 16</inkml:trace>
  <inkml:trace contextRef="#ctx0" brushRef="#br0" timeOffset="-150173.27">11971 10807 495 0,'0'0'85'16,"0"0"-84"-16,0 0-2 16,0 139-3-16,0-54 4 15,-7 9 6-15,2 6 6 16,-1 0 1-16,-1-7-13 15,-6-11 0-15,-3-12 10 16,4-16-10-16,-5-16 0 16,9-19 4-16,1-16-2 15,0-3 12-15,0-26 24 16,-1-28-37-16,1-24 0 16,2-14-1-16,5-19-7 15,0-5-7-15,0-7-13 0,7 7 11 16,13 14-6-16,7 16-6 15,4 22 17-15,-2 22-9 16,-2 19 16-16,-5 14 4 16,-2 9 4-16,-4 0-3 15,-3 15-1-15,3 22 0 16,-7 12 13-16,-9 8-13 16,0 5 2-16,0-2 11 15,-18-6-6-15,-4-4 0 16,3-5-7-16,0-9 0 15,3-11 4-15,7-6-4 16,9-13-4-16,0-6 3 16,25 0 1-16,21 0 1 15,12-14-1-15,7-3 0 16,-3 5 1-16,-4 7-1 0,-8 5-2 16,-15 0 1-16,-10 19 2 15,-14 10-1-15,-11 5 0 16,-7 1 0-16,-34 7 15 15,-13-3-7-15,-16 4 6 16,-6-1-1-16,2-4-6 16,8-4-1-16,13-5-6 15,16-12 0-15,18-7-4 16,17-8 4-16,2-2-36 16,19 0-52-16,33-21-15 15,12-4-25-15</inkml:trace>
  <inkml:trace contextRef="#ctx0" brushRef="#br0" timeOffset="-149836.78">12379 11382 459 0,'0'0'11'15,"0"0"0"-15,0 0-5 16,-73 142 23-16,61-94 3 16,7-2-12-16,5-6-11 15,0-5-9-15,0-14 1 16,5-9-4-16,17-10 3 15,5-2 0-15,4-10 12 16,1-24-8-16,-1-10-4 16,-2-12 0-16,-8-4 0 15,-5 0-5-15,-11 4-2 0,-5 5-7 16,-9 12 14 0,-22 4 0-16,-7 14 3 0,-7 4 4 15,-1 11 10-15,-1 6 18 16,3 0-34-16,8 0 0 15,9 17 2-15,7 5-3 16,13 1 0-16,7 4-18 16,0 1-26-16,31-8-2 15,14 1-31-15,10 0-42 16,4-7-11-16</inkml:trace>
  <inkml:trace contextRef="#ctx0" brushRef="#br0" timeOffset="-149438.73">12661 11426 312 0,'0'0'103'0,"0"0"-80"16,0 0 1-16,0 0 9 16,0 0 19-16,0 0-38 15,-6-12-14-15,-8 38 2 16,-5 12 8-16,-4 4 5 16,-2 8-7-16,2 0-6 15,-2-2 14-15,5-5-16 16,7-11 0-16,7-10 1 15,6-11-1-15,0-9-2 16,27-2-1-16,14 0 3 16,5-27 10-16,6-10-10 15,-6-6-3-15,-3-8 2 16,-14 1-6-16,-12 6-1 0,-10 7 2 16,-7 4 6-16,0 7-1 15,-13 2 1-15,-14 1 0 16,-2 5 6-16,-2 3-5 15,2 2 0-15,4 8-1 16,8 1 0-16,3 4-6 16,5 0-10-16,7 4-21 15,2 11 12-15,0 6-7 16,0-6-21-16,18-1-38 16,9-2 26-16,-1-7-20 0</inkml:trace>
  <inkml:trace contextRef="#ctx0" brushRef="#br0" timeOffset="-149139.24">12896 11323 240 0,'0'0'87'0,"0"0"-54"15,0 0-2-15,0 0 28 16,0 0-22-16,0 0-15 16,-18-70-16-16,18 70-3 15,0 18-3-15,10 7 18 16,4 4-10-16,1 3 0 15,1 3 1-15,-3-1-9 16,-1 2 12-16,-7-1-10 16,-5 7-2-16,0-3 6 15,0 3-1-15,-14-4 4 16,-10-2 8-16,-3-5-9 0,-6-8 14 16,-1-2-19-16,7-7-2 15,3-8-1 1,1-6 0-16,8 0-35 0,3-5-92 15,12-26-171-15</inkml:trace>
  <inkml:trace contextRef="#ctx0" brushRef="#br0" timeOffset="-148651.24">13029 10556 553 0,'0'0'8'0,"0"0"-7"16,0 0-1-16,0 0 5 16,65 120 9-16,-43-24 6 15,3 16-19-15,-6 8 3 16,-7 1 18-16,-10-11-7 16,-2-12-7-16,-6-13 4 15,-15-14-10-15,3-14 0 16,5-13-2-16,7-16 1 15,-2-12-2-15,4-13 1 16,0-3 0-16,-3-6 3 16,1-28-3-16,-4-3-7 15,4-7-3-15,4 2 10 16,2 0-6-16,0 2 6 0,6 1-1 16,17 5 1-16,6 2 0 15,2 9-2-15,-2 2 2 16,0 9 0-16,-5 6-3 15,-4 6 3-15,-2 0 0 16,-3 8 0-16,1 21 1 16,-3 5 0-16,-3 6 5 15,-10 6-3-15,0 0 13 16,0 0-16-16,-10-2 0 16,-1-4 2-16,1-9-2 15,2-10-1-15,4-13-30 16,4-8-44-16,0 0-47 0,0-28-182 15</inkml:trace>
  <inkml:trace contextRef="#ctx0" brushRef="#br0" timeOffset="-148506.56">13341 11109 575 0,'0'0'3'16,"0"0"-3"-16,0 0-1 15,0 0-4-15,0 0-30 16,0 0-120-16</inkml:trace>
  <inkml:trace contextRef="#ctx0" brushRef="#br0" timeOffset="-148122.89">13495 11300 424 0,'0'0'47'0,"0"0"-32"15,-44 116 36-15,30-73-8 16,3-2-9-16,0-2-16 16,1-6-18-16,6-8 8 15,4-8-8-15,0-9-2 16,0-8-2-16,18 0 8 16,2-12 2-16,9-22-6 15,2-5-9-15,2-8-7 0,-1 1-32 16,-3 5-3-1,-3 7 32-15,-5 15 11 16,-10 6 8-16,-5 8 9 0,-6 5 6 16,0 0 10-16,0 4-15 15,0 17 13-15,-4 8-2 16,-7 1-20-16,7 1 0 16,-1 2-1-16,3 1 0 15,-3-1-1-15,1-4 1 16,1-8-14-16,3-12-11 15,0-7-36-15,23-2-76 16,15-24-175-16</inkml:trace>
  <inkml:trace contextRef="#ctx0" brushRef="#br0" timeOffset="-147673.16">13943 11350 312 0,'0'0'175'0,"0"0"-171"16,0 0 10-16,0 0 23 15,0 0-11-15,0 0-19 16,-47 15-2-16,53-8 18 16,4-1-5-16,-6-1-7 15,5 2 6-15,-3 0-15 16,4 2 0-16,3-3-2 16,3 1 0-16,1 2 3 15,8 3-3-15,-5 6 0 16,0 6-1-16,-4 12 2 0,-8 6-1 15,-3 6 0 1,-5 2 1-16,0 0 2 0,-23 3-3 16,-15 1 0-16,-10 3 7 15,-10 8-6-15,-11 4 2 16,-7 4 2-16,1 0-4 16,3-9 10-16,7-18-10 15,14-18 3-15,11-16 21 16,11-12-19-16,9 0 3 15,16-18-9-15,4-14 1 16,4-4-5-16,27-4 3 16,9 0-4-16,0 4 0 15,1 5-15-15,-10 11-6 0,-2 4 1 16,-7 11-14 0,-2 0 4-16,-3 5-59 0,-3 0-87 15</inkml:trace>
  <inkml:trace contextRef="#ctx0" brushRef="#br0" timeOffset="-145885.17">8145 12559 262 0,'0'0'33'16,"0"0"-29"-16,0 0 5 16,0 0 36-16,0 0-7 15,0 0 2-15,-36 0-13 16,36 0-4-16,-2 0 15 16,2 0-21-16,0 0 4 15,0 0 3-15,0 0-23 0,0 0-1 16,0 0 0-1,7 0 0-15,15 0 12 16,9 0-8-16,12 0-4 0,4-6 18 16,2 0-18-16,2-4 3 15,-4 1-3-15,-9 3 4 16,-5 3-2-16,-8-1-2 16,-9 1 0-16,-6 2-3 15,-3 1 3-15,-3-3-7 16,3 3-19-16,-4-1-31 15,-3 1-25-15,0-4-61 16,0-6-90-16</inkml:trace>
  <inkml:trace contextRef="#ctx0" brushRef="#br0" timeOffset="-145356.33">8281 12312 254 0,'0'0'40'16,"0"0"0"-16,0 0-6 15,0 0 11-15,0 0-2 16,0 0-19-16,-29 0 0 0,29 0-24 15,0 0 0 1,11 4 1-16,9 4 12 0,10 1-3 16,1 2 1-16,2-1-6 15,3 2 13-15,-1 5-18 16,6-2 0-16,1 3 5 16,2 0-4-16,-1-2-1 15,-1 2 0-15,-9-3 1 16,-6-1-1-16,-7-4 0 15,-9-2 0-15,-7-4 2 16,-1-1-1-16,-3 2-1 16,0 5 5-16,0 4-3 15,-3 4 21-15,-16 6-13 0,-8-2-8 16,-4 0 8-16,-4 0-9 16,-6 0-1-16,-1 0 4 15,2-3-4-15,1 0 12 16,8-4-12-16,7-6 0 15,6-1 4-15,7-6-4 16,4 1-1-16,5-2 0 16,2 3-45-16,0-4-144 15</inkml:trace>
  <inkml:trace contextRef="#ctx0" brushRef="#br0" timeOffset="-139652.62">9389 12326 321 0,'0'0'43'0,"0"0"-13"16,0 0-28-16,0 0 10 0,0 0 36 16,0 0 2-1,0 0-16-15,-58-62-18 0,51 56-3 16,-2 1 16-16,2 5-20 15,1 0 0-15,-7 0-3 16,-6 9-5-16,-5 20 3 16,-7 17-4-16,-7 4 0 15,5 6 2-15,1 2-2 16,6 0 0-16,9-3 0 16,7-3 2-16,8-3-4 15,2-6 0-15,0-5 2 16,16-9-3-16,7-2 3 0,2-7-1 15,2-9 0-15,0-4 2 16,-3-7-2-16,-2 0 1 16,-2 0 0-16,-3-18 7 15,-11-7-7-15,-4-3 0 16,-2 0 2-16,0 2-1 16,-8 4-2-16,-6 4-6 15,3 8 7-15,-1 4-7 16,6 5 5-16,3 1-2 15,3-3 4-15,0 3 0 16,0-2 0-16,0 2-10 16,0-2 10-16,3 0-2 15,8 0 2-15,0-2 0 0,2 4-1 16,1-2 2 0,1 2-2-16,8-4-3 0,-1-4-17 15,0-2 5-15,-2-6-49 16,-6 4-17-16,-3 4-60 15</inkml:trace>
  <inkml:trace contextRef="#ctx0" brushRef="#br0" timeOffset="-138987.48">9411 12595 143 0,'0'0'171'0,"0"0"-158"15,0 0-2-15,0 0-8 0,0 0 19 16,0 0 15-16,55 114-22 15,-47-74-3-15,-6 4-1 16,0-4-3-16,-2-5 16 16,0-9-13-16,0-8-5 15,0-8 0-15,0-9-4 16,0-1 7-16,0 0 5 16,0-11 10-16,4-19-5 15,5-9-19-15,5-1-2 16,1-2 2-16,5 3 4 15,2 6-4-15,0 2-1 16,5 4 1-16,2 5-1 16,0 4 1-16,-2 4-3 15,-2 3 3-15,-8 7 1 16,-5 1-1-16,-3 3-1 0,-7 0 1 16,-2 0-6-16,0 0 4 15,0 6-4-15,0 16 6 16,0 5 4-16,0 0-1 15,-7 3-3-15,1 0 0 16,0 0 0-16,0 4 0 16,2-3 0-16,-1-2-1 15,3-4 2-15,2-6-2 16,0-1 1-16,0-8 0 16,0-4-7-16,0-6 7 0,9 0-15 15,5-9 10 1,-1-20 5-16,0-8 5 0,-2-6-5 15,-6 1 0-15,-5 2 3 16,0 3-3-16,0 8 0 16,0 6 1-16,0 8 0 15,0 7 3-15,0 8-4 16,0 0 0-16,0 0-7 16,0 12 5-16,0 10 2 15,8 6 4-15,6 2-3 16,-3-2-1-16,0-2 0 15,-4-5-14-15,2-8-21 16,2-5-32-16,-3-8 2 16,2 0-30-16,-4 0-54 15</inkml:trace>
  <inkml:trace contextRef="#ctx0" brushRef="#br0" timeOffset="-138151.91">10133 12537 211 0,'0'0'78'16,"0"0"-51"-16,0 0 8 15,0 0-3-15,0 0-2 16,0 0 7-16,-58-6-14 16,31 22-13-16,-4 8-1 15,-3 8-8-15,-3 4 19 16,3 4-18-16,5 3 3 16,7 1 3-16,7-1-6 15,7-5 0-15,6-3-2 16,2-9 0-16,0-11-4 15,18-4 4-15,7-11 0 16,-2 0 3-16,2-11 2 16,-2-18 1-16,2-13-6 15,-1-13 0-15,-2-7 2 16,1-8-2-16,-7-2 0 0,-6-5 0 16,-7-3 0-16,-3 2 2 15,0 4-2-15,0 10 0 16,0 20 1-16,-3 18-1 15,1 16 0-15,2 10-2 16,0 0 0-16,0 29-1 16,0 18-1-16,0 15 4 15,0 10 6-15,0 11-6 16,0 0 0-16,0 2 1 16,0-5-1-16,0-12 0 0,5-11 0 15,11-13 0 1,5-16 0-16,6-10 0 0,6-11 0 15,5-7 0-15,1 0 1 16,3-17 2-16,-5-13-3 16,-1-8 0-16,-7-5 1 15,-7-1-1-15,-8 0-2 16,-7 6 1-16,-7 5 1 16,0 6-1-16,0 4-1 15,-5 10 2-15,-8 3 0 16,2 6 0-16,2 4-4 15,4 0 2-15,3 8 2 16,2 17 2-16,0 8-2 16,0 5 0-16,0 2 9 15,9-2-9-15,4-3 0 0,0-4 5 16,1-7-5-16,-3-3 0 16,1-10-1-16,-4-4-4 15,1-7 1-15,-3 0-21 16,4-25-40-16,-1-13-105 15</inkml:trace>
  <inkml:trace contextRef="#ctx0" brushRef="#br0" timeOffset="-138000.23">10434 12374 363 0,'0'0'20'0,"0"0"-20"16,0 0 0-1,0 0 0-15,0 0-4 0,0 0-12 16,17 54-113-16</inkml:trace>
  <inkml:trace contextRef="#ctx0" brushRef="#br0" timeOffset="-137238.17">10529 12683 150 0,'0'0'148'15,"0"0"-139"-15,0 0-3 16,0 0 14-16,0 0 15 16,0 0 3-16,90 81 3 0,-66-81-12 15,5 0-14 1,-1-15 1-16,-1-7-3 0,-4-4-11 16,-5-4 4-16,-9-2-6 15,-9 0-4-15,0 2-4 16,-2 1-6-16,-19 6 0 15,-1 5 8-15,-2 8 1 16,1 10 0-16,3 0 5 16,1 7 0-16,2 20 3 15,5 4-3-15,2 6 1 16,8 3-1-16,2 0 0 16,0 2 1-16,0-5-1 15,18-4 0-15,0-5 2 16,2-4-2-16,2-8-1 0,-5-2 1 15,2-8 0-15,-6-6-9 16,1 0 7-16,-2-6 2 16,2-20 5-16,-3-7-1 15,1-8-3-15,-3-1-1 16,-3 0 0-16,1 2 0 16,-1 5 0-16,1 5 0 15,-2 15 1-15,-1 7-1 16,-2 8 0-16,3 0-1 15,-3 0-6-15,4 10 2 16,-1 14 6-16,0 12-1 16,-5 5 9-16,0 6-7 15,0-1 2-15,0-3 4 0,-7-14-8 16,4-5 12-16,3-9-12 16,0-12 0-16,0-3 8 15,14 0-2-15,7-6 8 16,2-20-4-16,6-10-8 15,2-2 3-15,-4-4-5 16,-4 4 0-16,-8 9 2 16,-3 6 0-16,-8 10-2 15,-2 7 0-15,0 6 0 16,-2 0-5-16,0 9 0 16,0 15 5-16,0 6 12 15,3 1-9-15,-3 0-2 0,2-3-1 16,2-4-3-16,0-5 1 15,4-8-43-15,-2-7-28 16,1-4-39-16,-1 0-42 16</inkml:trace>
  <inkml:trace contextRef="#ctx0" brushRef="#br0" timeOffset="-136856.38">11153 12203 346 0,'0'0'46'0,"0"0"-38"16,0 0-5-16,2 137-3 0,12-77 1 15,6 6 15 1,2 5 1-16,1-1-13 0,-2 0 12 16,-3-6 6-16,-5-8-3 15,-3-10-1-15,-6-13-16 16,-2-9 8-16,-2-10-10 15,0-9 0-15,0-5 9 16,0 0 21-16,-2-16 4 16,-12-19-33-16,4-10 4 15,1-3 3-15,5 2-8 16,4 4 0-16,0 8 6 16,0 6-6-16,0 6-3 15,10 6 1-15,3 4 2 16,3 2-3-16,5 4 3 0,-2 4-10 15,2 2-2-15,1 0-40 16,-2 0 2-16,0 0-24 16,-5 15-28-16,-3 4-62 15</inkml:trace>
  <inkml:trace contextRef="#ctx0" brushRef="#br0" timeOffset="-135406.14">11911 12236 391 0,'0'0'25'15,"0"0"-22"1,0 0 12-16,0 0 21 0,0 0-2 16,0 0-3-16,60-68-26 15,-43 114 3-15,0 16 17 16,-5 8-9-16,-7 8-9 15,-5-1-2-15,0-6-5 16,0-2 8-16,0-9-8 16,-9-9 0-16,1-16 2 15,1-11-2-15,2-14 0 16,5-10 1-16,-2 0-1 16,2-13 15-16,0-24-15 0,0-15 2 15,0-12 1 1,0-8-3-16,0-3 0 0,0 0 0 15,11 6 1-15,2 9-5 16,6 14 4-16,2 16-8 16,2 16 6-16,4 14-2 15,2 6 2-15,2 32 1 16,0 16 1-16,-2 12 0 16,-9 2 0-16,-11 1 0 15,-7-6 6-15,-2-4-5 16,-2-3 1-16,-23-6-1 15,-6-4 0-15,-4-6 1 16,-3-5-2-16,2-13 0 16,12-8 3-16,5-8-3 15,13-6 0-15,6 0 1 0,0 0 2 16,0 0-6 0,9 0-12-16,15-12 15 0,10-4 1 15,6-3-1-15,5 1 0 16,-1-4 0-16,1-4 0 15,-3-1 2-15,-2-2-2 16,-2-3 0-16,-9-2 1 16,-5-4-1-16,-8 2 0 15,-12 0-1-15,-4 0-5 16,0 4 6-16,0 1-13 16,-10 8 4-16,-4 8 7 15,-4 13-16-15,-2 2-11 0,-3 24 14 16,-6 20 15-16,-2 13 0 15,0 7 0-15,-2 2 0 16,6-2 0-16,5-6 1 16,11-10-1-16,11-12 0 15,0-7 0-15,0-11 3 16,9-11-3-16,8-4-10 16,10-3 10-16,2-8 6 15,5-21-3-15,1-6-3 16,-4-12 2-16,-4-3-6 15,-4-5-4-15,-8 4 0 16,-3 5 7-16,-4 10-6 16,1 10 7-16,3 8-1 15,-6 12 2-15,3 6-6 16,-1 0 3-16,6 14 2 0,4 11 6 16,4 12-6-16,5 1 0 15,0 2 0-15,2 2 2 16,-2-2-1-16,-6-3-1 15,-2-6 0-15,-11-3 0 16,-8-3 2-16,0-6 2 16,-6-2 11-16,-23-3-10 15,-11-2 7-15,-10-2-12 16,0-4 0-16,0-6 0 16,11 0 0-16,10 0-12 15,15-9-32-15,14-10-18 16,0-3-45-16,16 0 22 0</inkml:trace>
  <inkml:trace contextRef="#ctx0" brushRef="#br0" timeOffset="-135137.17">12869 12501 313 0,'0'0'21'16,"0"0"-11"-16,0 0 17 15,0 0 9-15,0 0-32 16,0 0-2-16,-91 86-2 16,57-48 2-16,5 6 2 15,0 3-3-15,9 1 25 0,5-3 6 16,3-7-22 0,10-3-3-16,2-3-5 0,0-6 1 15,0-2-6-15,12-6 1 16,11-9-53-16,6-6-18 15,10-3 3-15,3 0-56 16</inkml:trace>
  <inkml:trace contextRef="#ctx0" brushRef="#br0" timeOffset="-134273.15">12996 12727 157 0,'0'0'266'16,"0"0"-257"-16,0 0-9 16,0 0-11-16,0 0 4 15,0 0 7-15,85 26 7 16,-58-38-7-16,2-13 2 0,-6 0-1 16,0-5 2-16,-5-3-3 15,-7 4 0-15,-11 2-2 16,0 3 2-16,0 9-1 15,-9 4 1-15,-11 10 1 16,-5 1 14-16,-2 1-10 16,-6 25-4-16,2 9 10 15,-3 7-10-15,5 5 6 16,5 8 11-16,7-3-10 16,6-2 5-16,5-7-13 0,6-9 0 15,0-6 5 1,8-10-5-16,9-8-2 0,10-8 1 15,4-2 2-15,3-6-3 16,-1-20-10-16,0-4-15 16,-6-4 18-16,0-6-8 15,-7-3-19-15,0 1 19 16,-2 7 17-16,-3 8 0 16,-3 10 4-16,-4 6 12 15,-3 7 9-15,-3 4-21 16,0 0-4-16,3 10-2 15,-2 18 2-15,1 7 18 16,0 8-18-16,-2 1 1 0,0-3 3 16,-2-4-4-1,5-8 0-15,-1-11 0 0,8-8 1 16,1-10 1-16,5 0-2 16,4-18 2-16,7-14 1 15,2-9-3-15,-4-3 0 16,-5 0-2-16,-4 4 4 15,-5 6-5-15,-4 8 3 16,-1 10 0-16,-6 10 1 16,0 6-1-16,-2 0-3 15,2 8 3-15,2 13 0 16,3 6 13-16,-1-1-13 16,4-2 3-16,-2-2-3 15,1-2 0-15,-2-3-1 0,-2-4-40 16,1-6-93-16</inkml:trace>
  <inkml:trace contextRef="#ctx0" brushRef="#br0" timeOffset="-134034.95">13807 12464 224 0,'0'0'133'0,"0"0"-82"15,0 0-42-15,0 0 4 16,0 0 24-16,-36 119-25 16,36-75 2-16,0 0-6 15,0-1-5-15,6-5 0 16,17-7-3-16,4 0 0 0,4-9 4 16,-4-6-4-16,-2-7-5 15,-12-6 2-15,-9-3-59 16,-4 0-108-16</inkml:trace>
  <inkml:trace contextRef="#ctx0" brushRef="#br0" timeOffset="-133845.68">13582 12581 452 0,'0'0'122'16,"0"0"-122"-16,0 0 1 0,0 0-1 15,135 34 38-15,-52-34-34 16,4-4-3-16,0-10-1 16,-14 6-4-16,-8 3-71 15,-16-2-157-15</inkml:trace>
  <inkml:trace contextRef="#ctx0" brushRef="#br0" timeOffset="-119269.01">5830 13166 174 0,'0'0'110'0,"0"0"-94"16,0 0-7-16,0 0 13 15,0 0 12-15,0 0-16 16,0 0-4-16,0 0 4 15,-19-18-16-15,19 14 13 16,0 1 11-16,0 3-3 16,0 0 13-16,0 0-23 15,0 0-7-15,0 0 4 0,0 0-10 16,0 0-2 0,0 0 0-16,19 15 2 0,8 6 3 15,11-2-3-15,5 6 0 16,3 1 5-16,8-1-5 15,-1 4 0-15,3-3 0 16,-3 4 0-16,-4-4 1 16,-9 0-1-16,-9-2 0 15,-6-6 1-15,-9-3-1 16,-3-2 0-16,-4-5-1 16,-5-2 2-16,1-2-2 15,-3 1 1-15,-2-4-8 0,3 1-7 16,-3-2-41-16,0 0-9 15,0-2-28 1</inkml:trace>
  <inkml:trace contextRef="#ctx0" brushRef="#br0" timeOffset="-118773.29">6296 13172 324 0,'0'0'43'0,"0"0"-24"0,0 0-7 16,0 0-10-16,0 0-2 15,0 0 11-15,-7 35-10 16,17-2 11-16,11 5-3 15,4 3 5-15,2 5 7 16,2 3-14-16,-2 6 2 16,0 3 17-16,-1 1-22 15,3-4-1-15,2-2-3 16,0-1 1-16,-2-8 0 16,-4-6-1-16,-7-8 0 15,-5-10 1-15,-9-7-1 16,-4-4 0-16,0-3 2 0,0-2-1 15,0 2 11-15,-11-4-5 16,-13 2-6-16,-10-2 8 16,-6-2-8-16,-7 4 4 15,3 2 1-15,-3 1-6 16,9 4 7-16,7-1-7 16,11-4 0-16,9 3-4 15,4 3-6-15,7 7-52 16,-2 17-35-16,-2 0-85 15</inkml:trace>
  <inkml:trace contextRef="#ctx0" brushRef="#br0" timeOffset="-117698.12">7669 13458 371 0,'0'0'21'0,"0"0"-5"15,0 0 22-15,0 0-4 16,0 0-5-16,0 0-23 16,-5 39-4-16,-15 35 16 15,-16 23-7-15,-1 11-4 0,-3-6 12 16,3-16-17-16,10-7 1 15,8-17-3-15,3-8 2 16,5-12-2-16,5-12 0 16,-1-9-8-16,4-7 0 15,-3-5-27-15,-7-3-31 16,-10-6-17-16,-8 0-57 16</inkml:trace>
  <inkml:trace contextRef="#ctx0" brushRef="#br0" timeOffset="-117471.21">7216 13726 349 0,'0'0'45'15,"0"0"-19"1,0 0-24-16,0 0-1 0,0 0 24 16,0 0-15-16,103 58-1 15,-67-14 8-15,-3 11-15 16,0-2-2-16,1 1 0 15,-1-10 1-15,0-4-2 16,-4-5-1-16,-2-3-25 16,-4-8-14-16,-6-4-37 15,-1-6-119-15</inkml:trace>
  <inkml:trace contextRef="#ctx0" brushRef="#br0" timeOffset="-117007.78">7963 13108 484 0,'0'0'14'0,"0"0"-14"16,-72 153-1-16,70-45 1 15,2 8 0-15,20-5 26 16,24-2-17-16,10 2-5 16,0-5 3-16,-8-16-7 15,-5-11 0-15,-8-17 0 16,-2-12-3-16,-11-10-9 0,-13-8-49 15,-7-14-53-15,0-14-88 16</inkml:trace>
  <inkml:trace contextRef="#ctx0" brushRef="#br0" timeOffset="-115523.26">7858 13841 495 0,'0'0'15'0,"0"0"-15"16,0 0-8-16,0 0 8 16,0 0 0-16,120-75 1 15,-47 41-2-15,-1 5 1 16,-14 12 0-16,-11 4-2 0,-8 13 2 16,-7 0-2-16,-3 23 1 15,2 13 1-15,0 12 0 16,5 12 0-16,2 8 0 15,2 4 3-15,3 0-3 16,-8 0 0-16,-3-7-2 16,-9-5 4-16,-5-7-1 15,-9-12-1-15,-7-11 0 16,-2-7 0-16,0-16 1 16,0-1-1-16,-19-1 10 15,-6-5-9-15,-2 0 4 16,-2-15-5-16,7-7 0 0,4-8-5 15,12 2-2-15,6 0-6 16,0 2 6-16,17 4 0 16,14 1 5-16,7 4-3 15,5-3 5-15,1 1 0 16,1 0 0-16,-3 0-1 16,0 2 1-16,-3-3 0 15,-6-5 1-15,-4 2-1 16,-9 1 0-16,-4-9 4 15,-10 3-3-15,-6-10-1 16,0-3 1-16,0-2 0 16,-4 3 2-16,-9 8-3 15,-3 8 0-15,5 10 6 0,-3 10-6 16,3 4 4-16,1 0-4 16,-4 23 0-16,3 24-2 15,1 23 2-15,2 16 0 16,1 10 2-16,5 1-2 15,2-11 0-15,0-14 0 16,17-16 0-16,8-16 0 16,0-16 0-16,-3-11 0 15,-2-13-3-15,0 0 6 16,3-31-3-16,-2-16 6 16,2-20-4-16,1-10 1 15,-1-10-3-15,-2-1 0 0,0 6 1 16,-5 11-1-16,-3 18 0 15,-2 20-1-15,-4 22 2 16,-7 11-2-16,2 0 1 16,3 13 0-16,5 15-2 15,4 12 5-15,1 12-3 16,-1 3 0-16,1 2 3 16,-4-2 0-16,3-9-3 15,-1-9 0-15,-3-10 0 16,-2-10 0-16,-3-8 0 15,-3-5 0-15,0-4 0 16,0 0 3-16,8-18-3 16,-2-16 1-16,5-10 2 15,1-11-3-15,1-2-2 16,4-6-7-16,2 3 7 0,2 14-2 16,-7 20 4-16,-8 20 0 15,-8 6 0-15,3 4 0 16,5 13-2-16,13 8 2 15,8 13 3-15,-5 8 5 16,-2 6-8-16,3 3 0 16,-5-10 2-16,5-6-2 15,-6-9 0-15,-3-8 0 16,-3-10 0-16,-3-3 0 16,-4-9 0-16,-4 0 0 0,7-13 4 15,0-23-4 1,7-10 0-16,6-2-6 0,0-1-1 15,3 11 5-15,-5 11-6 16,-5 9 8-16,-5 12-4 16,-6 6 4-16,-2 0 0 15,-2 0-2-15,9 0 2 16,-1 7-4-16,8 11 4 16,7 7 0-16,6 0 2 15,7 4 1-15,5-5 0 16,7-5 2-16,4-6-2 15,2-9 11-15,0-4-9 16,-6 0-2-16,-2-17 20 16,-9-15-21-16,-4-8 1 15,-3-10-3-15,-8-8 3 0,-5-1-2 16,-7 2-1 0,-10 0-4-16,-2 6 2 0,-25 2-16 15,-4 8 6-15,6 13 12 16,2 17 0-16,4 11 14 15,-1 14-13-15,-3 30 0 16,4 9 9-16,5 7-2 16,12-2-1-16,2 0 1 15,8-2-5-15,23 2 6 16,8-2-9-16,7-3 0 16,10-3 2-16,9-4-2 15,4-6-2-15,-2-8-42 0,-16 1-19 16,-18-2-87-1</inkml:trace>
  <inkml:trace contextRef="#ctx0" brushRef="#br0" timeOffset="-114736.16">7185 14929 316 0,'0'0'20'16,"0"0"-3"-16,0 0-14 16,0 0 55-16,0 0 11 15,0 0-16-15,18-77-17 16,-18 77-36-16,-16 29 1 16,-6 31 8-16,-9 28-3 15,-2 19 1-15,6-3-7 16,9-7 0-16,16-11 1 15,2-11-1-15,18-11-1 16,17-11 0-16,3-13 1 0,4-14 0 16,-3-8 0-1,-8-13 0-15,-8-5 0 0,-4 0 0 16,-9-5 0 0,-4-26 0-16,-6-14 0 0,0-7-3 15,0-11-8-15,-19 1-2 16,-5 3 11-16,1 9-10 15,6 6 9-15,5 17 1 16,6 23 4-16,-3 4-2 16,7 0 0-16,2 6-6 15,0-4 5-15,9-2-1 16,22 0 2-16,12 0 0 16,1-8 0-16,3-5 2 15,-1 0-2-15,-8-1 0 0,-7 5 0 16,-4 8 0-16,-11 1-2 15,-7 0-38-15,-7 14-51 16,-2 3 23-16,0-2-15 16,2-11-5-16</inkml:trace>
  <inkml:trace contextRef="#ctx0" brushRef="#br0" timeOffset="-113957.15">7644 15186 143 0,'0'0'123'16,"0"0"-66"-16,0 0-17 16,0 0 9-16,0 0-15 15,0 0-25-15,0 0-4 16,4 0-5-16,0 0 0 0,2 22 5 16,-2 13-2-16,-2 6 1 15,5-1 8-15,-1-4-10 16,6 0-1-16,-1 4 0 15,-1-8 2-15,0 2-2 16,-6-2-1-16,3-9 0 16,-7-9 1-16,2-11-1 15,0-3 0-15,0 0-1 16,-2 0 2-16,0-22 9 16,0-14-10-16,0-7-1 0,2-3-8 15,10-2 6-15,1 6-7 16,3 7 1-16,4 3 9 15,4 5-4-15,5 2 0 16,9-7 4-16,7 1-4 16,-1 5 4-16,4 5 0 15,-9 0 0-15,-3 9 0 16,-11 3-1-16,-10 9 1 16,-8 0 0-16,-5 0-1 15,-2 0 2-15,0 0-1 16,0 0 0-16,0 0 1 15,-11 17 0-15,-7 5-1 16,-2 5 0-16,-1 9 0 16,2 8 0-16,-3 6 0 15,1 8 0-15,4-4 0 0,5-5 0 16,8-14 0-16,4-16-1 16,0-10-3-16,2-9 1 15,14 0 2-15,-3 0 1 16,5-22 0-16,0-9 11 15,0-11-11-15,-2-3 0 16,-1-10 0-16,3-2 0 16,2 0 0-16,0 3 0 15,-2 14 1-15,-5 15 1 16,-6 14-2-16,-7 11 0 16,0 0-2-16,0 2 2 15,9 10 0-15,8 6 6 0,8 11 2 16,2 4 8-16,4 3-16 15,3 0 2-15,-1 3 3 16,0-1-5-16,-2-4 0 16,-2-6-21-16,-4-1-43 15,-2-15-44-15,3-1-198 16</inkml:trace>
  <inkml:trace contextRef="#ctx0" brushRef="#br0" timeOffset="-113090.76">8986 14975 350 0,'0'0'90'0,"0"0"-67"15,0 0-8-15,0 0 18 16,-121-42-26-16,86 46-7 16,-8 30 2-16,-1 16 1 15,-2 12-1-15,9 7-1 16,3 5-1-16,8 2 10 15,1 5-8-15,10-16-2 16,15-13 0-16,0-23 0 16,35-20-2-16,10-9 4 15,4-14-2-15,-2-27 13 0,-1-19-12 16,-1-13-1 0,-5-11 0-16,-9-13 1 0,-6-7-1 15,-12-2 0-15,-4 2-5 16,-4 3 4-16,-3 15-5 15,-2 28 6-15,0 18 0 16,0 32 0-16,0 8 1 16,0 12-1-16,5 18-5 15,5 7 5-15,9 13 0 16,-2 16 2-16,-3 14-2 16,-4 14 0-16,-1 4 3 15,-1-8-3-15,-2-23 0 16,1-23 0-16,3-22 0 0,4-16 0 15,-1-6 0 1,8-6 0-16,5-28 9 0,6-19-9 16,7-10 0-16,1-12 1 15,-1 10-1-15,-8 16-1 16,-12 23 1-16,-7 16 0 16,-5 10-4-16,-1 0 3 15,3 28 0-15,0 12 1 16,-2 19 10-16,-3-2-4 15,3-3-6-15,9-14 1 16,8-13 0-16,5-13-1 16,-3-6-4-16,-7-8-4 15,-11 0-59-15,-6-5-43 16</inkml:trace>
  <inkml:trace contextRef="#ctx0" brushRef="#br0" timeOffset="-112936.08">9306 14502 355 0,'0'0'192'0,"0"0"-189"15,0 0-3-15,0 0-8 16,0 0 6-16,0 0 1 16,31 89-68-16,-15-60-64 0</inkml:trace>
  <inkml:trace contextRef="#ctx0" brushRef="#br0" timeOffset="-112204.34">9578 15077 348 0,'0'0'42'0,"0"0"-13"16,0 0-18-16,0 0 15 15,133 92-2-15,-99-92 6 16,4 0-18-16,-2-10-5 15,-3-20 7-15,-2-10-14 16,-8-10 1-16,-8-4 5 16,-6-9-6-16,-9 2-5 15,0 7-12-15,0 5-1 0,-13 18 14 16,-8 12 3 0,0 13 1-16,-4 6-2 0,-2 6 6 15,-2 25-4-15,2 13 4 16,5 20-2-16,2 5 8 15,4 8-10-15,14-5 1 16,2-18 3-16,14-8-4 16,24-12 0-16,1-7 0 15,1-10 0-15,-1-6 0 16,-2-3 0-16,-3-8 0 16,-1 0 7-16,-6-10-7 15,2-15 1-15,-2-6-1 0,0-10-23 16,-6-5 8-16,-2-2-26 15,-1-5 30-15,-3 11 4 16,-6 15 11-16,-2 15-4 16,-7 12 6-16,0 0 7 15,0 0-12-15,4 6-1 16,1 19 0-16,-1 21 17 16,-4 11-8-16,0 1 2 15,0-5-2-15,0-17-2 16,13-14 16-16,16-6-16 15,0-4-7-15,-7-7 6 16,-3 0-5-16,-2-5-1 16,6 0 5-16,3-19-5 0,8-17 9 15,3-14-9 1,5-11 0-16,-5 2 1 0,-8 13-1 16,-12 21 0-16,-13 19 0 15,-1 6 1-15,-3 13-5 16,0 12 0-16,11 2 4 15,7 3 1-15,2 5-1 16,3 1 0-16,-4 0 0 16,1 0-3-16,-7-4 0 15,-3-2-62-15,-6-9-24 16,1-10 7-16,7-11-30 16</inkml:trace>
  <inkml:trace contextRef="#ctx0" brushRef="#br0" timeOffset="-111773.28">10917 14497 476 0,'0'0'62'0,"0"0"-62"16,0 0-1-16,-3 121 1 15,6-53 18-15,8 12-12 16,4-3-4-16,6 2 6 15,1-10-7-15,-2-2-1 16,-4-6 0-16,-10-11 1 16,-6-10-4-16,0-9-19 15,0-19-20-15,-8-6-2 0,-19-6-8 16,-9-10-23 0,1-25-45-16,-4-13 37 0,6-9 83 15,0-14 18-15,4 0-6 16,7 4 35-16,6 6 3 15,9 20 35-15,7 16-17 16,0 19-10-16,0 2 2 16,9-4-42-16,36-6 12 15,30-12 11-15,28-2-22 16,21-2-10-16,26-4-3 16,3 1-4-16,1 6-1 15,-11 8-1-15,-20 16-46 0,-17 3-63 16,-17 0-148-1</inkml:trace>
  <inkml:trace contextRef="#ctx0" brushRef="#br0" timeOffset="-109821.17">7471 16267 571 0,'0'0'14'15,"0"0"-14"-15,0 0-5 16,0 0 5-16,-8 112 2 16,8-29-1-16,0 9-1 15,-2-9 0-15,2-16 2 16,0-28-2-16,0-19 0 16,0-11 0-16,0-9 7 15,0 0-5-15,0-10 18 16,0-34 16-16,0-28-34 15,0-18 2-15,6-15-4 16,13-3 0-16,1-4-3 16,7 10 3-16,8 9-2 15,7 25 0-15,-2 27 2 0,-5 19-4 16,-14 19 4-16,-5 3-5 16,-7 16 4-16,-9 29-3 15,0 18 4-15,-4 9 0 16,-23 11 2-16,-4-2-2 15,4-19 0-15,16-18 0 16,9-19-1-16,2-9 1 16,0-10-1-16,10-6 0 15,7 0-13-15,6 0 0 16,14 0-3-16,11 0 11 16,10-18 2-16,-2-5 4 15,-10 10 0-15,-7 3-2 0,-15 10 4 16,-6 0-6-16,-7 0 4 15,-9 23 0 1,-2 14 1-16,-9 11 0 0,-26 10-1 16,-15 4 1-16,-4-4 0 15,-2-12 7-15,4-7-8 16,14-18 1-16,12-10 7 16,7-3-8-16,11-8 0 15,6 0 0-15,2 0-17 16,0-16-36-16,22-4-34 15,14-2 23-15,8-9 48 16,7-9-2-16,3 5 17 16,-1-7-1-16,-4 7 4 15,-9 9 0-15,-7 4-1 16,-8 8-1-16,-7 10 14 0,-5 4-6 16,-1 0-5-16,1 12 3 15,0 25 10-15,1 8 13 16,-1 7-23-16,-2 2-2 15,2-10 16-15,6-3-19 16,0-9 5-16,4-14 0 16,3-6-6-16,4-12 14 15,-1 0-11-15,2-12 1 16,-2-20 10-16,0-21-11 16,-5-10-2-16,-8-4-1 15,-12-4 2-15,-4 8-5 16,-9 5 1-16,-24 13 2 0,-5 9 0 15,-5 14 0-15,4 13 0 16,-3 9 17-16,-4 0-17 16,4 27 3-16,-3 9-3 15,8 4 0-15,12 1-3 16,16-1 3-16,9-6-5 16,3 2 0-16,28 0 1 15,9-10 1-15,11-2-4 16,11-12 7-16,5-12-2 15,5 0-3-15,-1-17-4 16,-6-10-6-16,-9-4-4 16,-12 0 18-16,-11 5-2 15,-13 8 3-15,-9 7 10 0,-7 11-7 16,0 0 3-16,-4 0-3 16,2 0-2-16,0 11 2 15,2 15-3-15,1 10 3 16,-1 8 8-16,0 4-10 15,0-6 1-15,4-7 4 16,1-12-4-16,1-7 7 16,4-5-9-16,-1-3 0 15,3-8 15-15,6 0-5 16,3-13 7-16,6-18-8 16,2-10-7-16,0-9 3 15,-1-6-5-15,-10 6 0 0,-11 6 2 16,-11 8 2-1,0 4-4-15,-11 6 0 0,-22-5 2 16,-11 8-6-16,-4 0 3 16,-1 5-14-16,5 6-4 15,4 9-2-15,11 3-13 16,11 3-4-16,5 23 18 16,11-4 19-16,2 5-5 15,0 1 5-15,21-6-3 16,8-5 2-16,2-4-4 15,5-7-2-15,3-6-8 16,-4 0 9-16,-4 0 2 16,-2 0 5-16,-6-10 2 15,-2-12 0-15,-2 0-1 16,-4-9 2-16,-1 0-3 0,-8-6 0 16,-4 1 0-16,-2 2 0 15,0 1 0-15,-18 4 1 16,-1 8-1-16,5 4 3 15,5 9 16-15,3 8 7 16,6 0-26-16,0 4 2 16,0 17-5-16,22 12 3 15,12 3-1-15,12-2-1 16,14-1 2-16,7-16 21 16,5 1-21-16,-10 1 2 0,-16-2 12 15,-15 1-4 1,-12 9 0-16,-11-5-6 0,-8 2-3 15,0-2 16-15,-4 4-2 16,-19-4-3-16,-3 0 2 16,-1-4-13-16,-1-3 0 15,-1-8-1-15,-6-3-32 16,4-4-18-16,0 0-58 16,5 0-75-16</inkml:trace>
  <inkml:trace contextRef="#ctx0" brushRef="#br0" timeOffset="-109323.21">9587 15659 422 0,'0'0'21'16,"4"107"-14"-16,30-17-6 15,6 9 1-15,6-11 37 16,-3-7 7-16,-7-5-36 16,-16-5-1-16,-9-4-3 15,-11-8-2-15,0-15 14 16,0-4-18-16,0-15 2 16,0-10 0-16,0-9-2 15,2-6 0-15,2 0 2 16,-1-2-2-16,-3-19 1 0,6-10-1 15,8-9-19 1,9-6 14-16,8 2 2 0,-5 3-3 16,0 10-8-16,-1 4-9 15,4-7 11-15,-2 5-6 16,2 4 18-16,-4 11-1 16,-4 6 1-16,2 8 0 15,-5 0 1-15,2 16 4 16,2 13 18-16,-2 4-7 15,0 5-10-15,2 0 11 16,-1-5-11-16,-2-7-1 16,2-8-5-16,-11 0 2 15,-2-10-4-15,-2-2 0 0,-6-6-47 16,0 0-50-16,0-18-110 16</inkml:trace>
  <inkml:trace contextRef="#ctx0" brushRef="#br0" timeOffset="-108805.18">10173 15909 356 0,'0'0'241'0,"0"0"-241"16,0 0-6-16,0 0-10 15,0 0 16-15,0 0 0 16,113-10-25-16,-54 9-74 0,-8-5 11 15,-11 1 24-15,-9 5-2 16,-6 0 65-16,-10 22 1 16,-3 11 6-16,-4 5 4 15,1 8 24-15,-3 7 3 16,-1 10-12-16,-5 3-6 16,0-3 8-16,-2-17-10 15,-3-11 8-15,5-13-6 16,0-17-1-16,14-1-1 15,-1-4-17-15,-6 4 0 16,-3-4-2-16,1 0 2 16,4-16 13-16,2-22-12 15,7-15-1-15,7-4-10 0,1-14-32 16,10 3 9-16,2 10 1 16,-1 12 27-16,-6 20 5 15,-6 18 7-15,-7 8-7 16,-5 0 13-16,2 0 3 15,1 8 27-15,3 15-19 16,-2 12-16-16,-1 1 8 16,-1 8-6-16,-1-5-9 15,-1 4 3-15,0-3-4 16,-6 4 0-16,-4-8-12 16,-3-6-67-16,6-16-43 15,12-14-144-15</inkml:trace>
  <inkml:trace contextRef="#ctx0" brushRef="#br0" timeOffset="-108340.22">11494 15909 324 0,'0'0'191'16,"0"0"-177"-16,-118 95-12 15,80-47 26-15,11-8 12 16,14-12-22-16,13-17-11 15,2 0-7-15,25-7 0 16,4-4 10-16,1 4-8 16,1-4 2-16,2 0 13 15,-3 0-14-15,-6 0-2 16,-1 2-1-16,-5 10 0 0,2-2 2 16,1 6-2-16,1 8 0 15,-2 2 10-15,3 5-9 16,-7 4 0-16,-3 7-1 15,-5 7 1-15,-10 13 3 16,0 10-4-16,-6 12 0 16,-27 10 3-16,-11-1-1 15,-14-8-1-15,-5-8 2 16,-1-15 1-16,4-18 29 16,-3-12-12-16,1-14 1 0,-7-1-10 15,-11 1-12 1,-5-8-1-16,-7 2 1 0,3-2-8 15,5 0 2-15,6-2-21 16,13-8-11-16,9 0-6 16,6-14-32-16,7-16-72 15,7-20-249-15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522aaa2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9c522aaa2e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9c522aaa2e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522aaa2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c522aaa2e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4" name="Google Shape;274;g9c522aaa2e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522aaa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9c522aaa2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8" name="Google Shape;178;g9c522aaa2e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9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8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10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does-xgboost-work-748bc75c58aa" TargetMode="Externa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7C7088D-CA35-9888-2D47-4151C5E26448}"/>
                  </a:ext>
                </a:extLst>
              </p14:cNvPr>
              <p14:cNvContentPartPr/>
              <p14:nvPr/>
            </p14:nvContentPartPr>
            <p14:xfrm>
              <a:off x="1998720" y="440280"/>
              <a:ext cx="9807840" cy="50896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7C7088D-CA35-9888-2D47-4151C5E264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9360" y="430920"/>
                <a:ext cx="9826560" cy="51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F8E23D6-7CFA-0367-AFCF-558301824D58}"/>
                  </a:ext>
                </a:extLst>
              </p14:cNvPr>
              <p14:cNvContentPartPr/>
              <p14:nvPr/>
            </p14:nvContentPartPr>
            <p14:xfrm>
              <a:off x="3027600" y="1141560"/>
              <a:ext cx="5025600" cy="818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F8E23D6-7CFA-0367-AFCF-558301824D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8240" y="1132200"/>
                <a:ext cx="5044320" cy="83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esta técnica se entrenan un conjunto de modelos, mediante muestras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reemplazamiento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cada predicción todos los modelos dan un output, y como si de un sistema de votación se tratase, se escoge como output final el más frecuente.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 soft voting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 técnica se usa tanto en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clasificación, como en regresión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en clasificación utiliza la moda para elegir output, en regresión es la media de los outputs de todos los modelos.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trabaja con el mismo modelo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c522aaa2e_0_53"/>
          <p:cNvSpPr txBox="1"/>
          <p:nvPr/>
        </p:nvSpPr>
        <p:spPr>
          <a:xfrm>
            <a:off x="684500" y="1877875"/>
            <a:ext cx="5418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 un KNN, SVM…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conjunto de training (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boostrapping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output. Si es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outputs.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c522aaa2e_0_5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funciona</a:t>
            </a:r>
            <a:r>
              <a:rPr lang="en-GB" dirty="0">
                <a:solidFill>
                  <a:srgbClr val="FF0000"/>
                </a:solidFill>
              </a:rPr>
              <a:t> el Bagging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23" name="Google Shape;223;g9c522aaa2e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875" y="2020750"/>
            <a:ext cx="4366475" cy="408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8F6CA73-759F-3E74-6511-A9F12727AE22}"/>
                  </a:ext>
                </a:extLst>
              </p14:cNvPr>
              <p14:cNvContentPartPr/>
              <p14:nvPr/>
            </p14:nvContentPartPr>
            <p14:xfrm>
              <a:off x="3011760" y="47160"/>
              <a:ext cx="8973360" cy="5546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8F6CA73-759F-3E74-6511-A9F12727A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2400" y="37800"/>
                <a:ext cx="8992080" cy="556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 (el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sumatorio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es 1, no es un %).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52BE79A-7768-18A3-17A1-2809672D86C4}"/>
                  </a:ext>
                </a:extLst>
              </p14:cNvPr>
              <p14:cNvContentPartPr/>
              <p14:nvPr/>
            </p14:nvContentPartPr>
            <p14:xfrm>
              <a:off x="3855600" y="319680"/>
              <a:ext cx="4949280" cy="2339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52BE79A-7768-18A3-17A1-2809672D86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6240" y="310320"/>
                <a:ext cx="4968000" cy="235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83B5A4C-FE91-E949-45CA-1D64D6B12D86}"/>
                  </a:ext>
                </a:extLst>
              </p14:cNvPr>
              <p14:cNvContentPartPr/>
              <p14:nvPr/>
            </p14:nvContentPartPr>
            <p14:xfrm>
              <a:off x="2091960" y="3600"/>
              <a:ext cx="9552240" cy="61905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83B5A4C-FE91-E949-45CA-1D64D6B12D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2600" y="-5760"/>
                <a:ext cx="9570960" cy="620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E20093B-6B8B-ABAC-AA18-834250B5AB55}"/>
                  </a:ext>
                </a:extLst>
              </p14:cNvPr>
              <p14:cNvContentPartPr/>
              <p14:nvPr/>
            </p14:nvContentPartPr>
            <p14:xfrm>
              <a:off x="8766000" y="5999400"/>
              <a:ext cx="156240" cy="228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E20093B-6B8B-ABAC-AA18-834250B5AB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6640" y="5990040"/>
                <a:ext cx="174960" cy="24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59282F-CDBA-40FB-A7DE-FD21AA5B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30" y="4001109"/>
            <a:ext cx="1684773" cy="14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338FD65-55E4-4864-A71B-5739F65E6629}"/>
              </a:ext>
            </a:extLst>
          </p:cNvPr>
          <p:cNvSpPr/>
          <p:nvPr/>
        </p:nvSpPr>
        <p:spPr>
          <a:xfrm>
            <a:off x="3257365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98B2FD-5BD7-4C65-8BA2-717074986295}"/>
              </a:ext>
            </a:extLst>
          </p:cNvPr>
          <p:cNvSpPr/>
          <p:nvPr/>
        </p:nvSpPr>
        <p:spPr>
          <a:xfrm>
            <a:off x="4979633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638E6-5FB9-4588-8625-2FB283A41441}"/>
              </a:ext>
            </a:extLst>
          </p:cNvPr>
          <p:cNvSpPr/>
          <p:nvPr/>
        </p:nvSpPr>
        <p:spPr>
          <a:xfrm>
            <a:off x="6701901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BA9E00-3560-45A1-B0D8-AB85DC07BE12}"/>
              </a:ext>
            </a:extLst>
          </p:cNvPr>
          <p:cNvSpPr/>
          <p:nvPr/>
        </p:nvSpPr>
        <p:spPr>
          <a:xfrm>
            <a:off x="8424169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4BD8B82-AF4B-4785-8FF9-EA00A002132B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118499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7C8A59C-F210-4AC6-AB56-FE8BAB55161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40767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B55F61-7F43-4360-B027-5951E3F0D0E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563035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ABBCFE-A4D4-484B-9651-FCE1CFB145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96231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DF2340A-B768-4B2F-AE89-CBC729EA167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85303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0C4D02-A0D4-4747-B1BB-E2690795F775}"/>
              </a:ext>
            </a:extLst>
          </p:cNvPr>
          <p:cNvSpPr txBox="1"/>
          <p:nvPr/>
        </p:nvSpPr>
        <p:spPr>
          <a:xfrm>
            <a:off x="2946646" y="6388999"/>
            <a:ext cx="664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y =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>
                <a:solidFill>
                  <a:schemeClr val="bg1"/>
                </a:solidFill>
              </a:rPr>
              <a:t>*(Modelo_1)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s-ES" dirty="0">
                <a:solidFill>
                  <a:schemeClr val="bg1"/>
                </a:solidFill>
              </a:rPr>
              <a:t>*(Modelo_2)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s-ES" dirty="0">
                <a:solidFill>
                  <a:schemeClr val="bg1"/>
                </a:solidFill>
              </a:rPr>
              <a:t>*(Modelo_3)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s-ES" dirty="0">
                <a:solidFill>
                  <a:schemeClr val="bg1"/>
                </a:solidFill>
              </a:rPr>
              <a:t>*(Modelo_4)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D715EA-AF28-4488-B760-7492BAEA68BC}"/>
              </a:ext>
            </a:extLst>
          </p:cNvPr>
          <p:cNvSpPr txBox="1"/>
          <p:nvPr/>
        </p:nvSpPr>
        <p:spPr>
          <a:xfrm>
            <a:off x="10079854" y="549204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1763BE-035B-41CB-B79E-30A8E1DFBF4F}"/>
              </a:ext>
            </a:extLst>
          </p:cNvPr>
          <p:cNvSpPr txBox="1"/>
          <p:nvPr/>
        </p:nvSpPr>
        <p:spPr>
          <a:xfrm>
            <a:off x="1794768" y="552905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63BB900-5B9E-42F2-AC2B-381E353A93CF}"/>
              </a:ext>
            </a:extLst>
          </p:cNvPr>
          <p:cNvSpPr txBox="1"/>
          <p:nvPr/>
        </p:nvSpPr>
        <p:spPr>
          <a:xfrm>
            <a:off x="2742460" y="5457139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α1</a:t>
            </a:r>
            <a:endParaRPr lang="es-E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B5DD4B7-6054-48DC-8D23-672FCDB18C2B}"/>
              </a:ext>
            </a:extLst>
          </p:cNvPr>
          <p:cNvSpPr txBox="1"/>
          <p:nvPr/>
        </p:nvSpPr>
        <p:spPr>
          <a:xfrm>
            <a:off x="4415900" y="5493545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723350B-BABC-494B-AE65-E425A062F300}"/>
              </a:ext>
            </a:extLst>
          </p:cNvPr>
          <p:cNvSpPr txBox="1"/>
          <p:nvPr/>
        </p:nvSpPr>
        <p:spPr>
          <a:xfrm>
            <a:off x="6127072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AB46A85-BF68-418B-B0C0-C7983A8C08DC}"/>
              </a:ext>
            </a:extLst>
          </p:cNvPr>
          <p:cNvSpPr txBox="1"/>
          <p:nvPr/>
        </p:nvSpPr>
        <p:spPr>
          <a:xfrm>
            <a:off x="7849339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D419FA2-54C4-47C0-98D4-82B09C379EF0}"/>
              </a:ext>
            </a:extLst>
          </p:cNvPr>
          <p:cNvSpPr/>
          <p:nvPr/>
        </p:nvSpPr>
        <p:spPr>
          <a:xfrm>
            <a:off x="1333129" y="1009768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B6C7F7-CE84-4259-A27C-B245D18E1E87}"/>
              </a:ext>
            </a:extLst>
          </p:cNvPr>
          <p:cNvSpPr/>
          <p:nvPr/>
        </p:nvSpPr>
        <p:spPr>
          <a:xfrm>
            <a:off x="1104531" y="1658354"/>
            <a:ext cx="1223034" cy="942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de entrenamiento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FA5D817-AEBF-45C3-B18F-7311737EAB60}"/>
              </a:ext>
            </a:extLst>
          </p:cNvPr>
          <p:cNvSpPr txBox="1"/>
          <p:nvPr/>
        </p:nvSpPr>
        <p:spPr>
          <a:xfrm>
            <a:off x="416510" y="1966193"/>
            <a:ext cx="688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W(i)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FDAAE88-D922-459C-862C-ED146FE3A6D7}"/>
              </a:ext>
            </a:extLst>
          </p:cNvPr>
          <p:cNvSpPr txBox="1"/>
          <p:nvPr/>
        </p:nvSpPr>
        <p:spPr>
          <a:xfrm>
            <a:off x="323276" y="2781860"/>
            <a:ext cx="26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1. Ponderamos todas las observaciones. Se irá actualizando con cada modelo. En este punto inicial, todas las observaciones valen por igual: 1/m, siendo m el número de observaciones.</a:t>
            </a:r>
          </a:p>
          <a:p>
            <a:pPr marL="228600" indent="-228600">
              <a:buAutoNum type="arabicPeriod"/>
            </a:pPr>
            <a:endParaRPr lang="es-ES" sz="1000" dirty="0">
              <a:solidFill>
                <a:schemeClr val="bg1"/>
              </a:solidFill>
            </a:endParaRPr>
          </a:p>
          <a:p>
            <a:r>
              <a:rPr lang="es-ES" sz="1000" dirty="0">
                <a:solidFill>
                  <a:schemeClr val="bg1"/>
                </a:solidFill>
              </a:rPr>
              <a:t>La ponderación de observaciones se usa en el entrenamiento:</a:t>
            </a:r>
          </a:p>
          <a:p>
            <a:r>
              <a:rPr lang="es-ES" sz="1000" dirty="0">
                <a:solidFill>
                  <a:schemeClr val="bg1"/>
                </a:solidFill>
              </a:rPr>
              <a:t>.</a:t>
            </a:r>
            <a:r>
              <a:rPr lang="es-ES" sz="1000" dirty="0" err="1">
                <a:solidFill>
                  <a:schemeClr val="bg1"/>
                </a:solidFill>
              </a:rPr>
              <a:t>fit</a:t>
            </a:r>
            <a:r>
              <a:rPr lang="es-ES" sz="1000" dirty="0">
                <a:solidFill>
                  <a:schemeClr val="bg1"/>
                </a:solidFill>
              </a:rPr>
              <a:t>(</a:t>
            </a:r>
            <a:r>
              <a:rPr lang="es-ES" sz="1000" dirty="0" err="1">
                <a:solidFill>
                  <a:schemeClr val="bg1"/>
                </a:solidFill>
              </a:rPr>
              <a:t>sample_weight</a:t>
            </a:r>
            <a:r>
              <a:rPr lang="es-ES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0AD6E2E7-BDA4-4C3B-8744-32C1441C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6" y="205694"/>
            <a:ext cx="10483788" cy="744843"/>
          </a:xfrm>
        </p:spPr>
        <p:txBody>
          <a:bodyPr>
            <a:normAutofit/>
          </a:bodyPr>
          <a:lstStyle/>
          <a:p>
            <a:r>
              <a:rPr lang="es-ES" sz="3200" dirty="0"/>
              <a:t>Entrenamiento</a:t>
            </a:r>
          </a:p>
        </p:txBody>
      </p:sp>
      <p:sp>
        <p:nvSpPr>
          <p:cNvPr id="42" name="Título 24">
            <a:extLst>
              <a:ext uri="{FF2B5EF4-FFF2-40B4-BE49-F238E27FC236}">
                <a16:creationId xmlns:a16="http://schemas.microsoft.com/office/drawing/2014/main" id="{BAF5A70F-3309-406C-9DCA-9C625B585E13}"/>
              </a:ext>
            </a:extLst>
          </p:cNvPr>
          <p:cNvSpPr txBox="1">
            <a:spLocks/>
          </p:cNvSpPr>
          <p:nvPr/>
        </p:nvSpPr>
        <p:spPr>
          <a:xfrm>
            <a:off x="416510" y="4848276"/>
            <a:ext cx="10483788" cy="74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/>
              <a:t>Predicción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FA8B8E1-6B5A-47AE-8B17-B89DB6DAF343}"/>
              </a:ext>
            </a:extLst>
          </p:cNvPr>
          <p:cNvCxnSpPr>
            <a:cxnSpLocks/>
          </p:cNvCxnSpPr>
          <p:nvPr/>
        </p:nvCxnSpPr>
        <p:spPr>
          <a:xfrm>
            <a:off x="959148" y="1658354"/>
            <a:ext cx="0" cy="97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273F323-562C-40C6-8E60-8572928F7D1B}"/>
              </a:ext>
            </a:extLst>
          </p:cNvPr>
          <p:cNvSpPr/>
          <p:nvPr/>
        </p:nvSpPr>
        <p:spPr>
          <a:xfrm>
            <a:off x="1104531" y="1396745"/>
            <a:ext cx="1223034" cy="2099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Features</a:t>
            </a:r>
            <a:endParaRPr lang="es-ES" sz="1100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D1FDB842-5970-4546-AB05-A4DBFA6B3E3D}"/>
              </a:ext>
            </a:extLst>
          </p:cNvPr>
          <p:cNvSpPr/>
          <p:nvPr/>
        </p:nvSpPr>
        <p:spPr>
          <a:xfrm>
            <a:off x="2751339" y="1294345"/>
            <a:ext cx="136716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Google Shape;278;g9c522aaa2e_0_108">
            <a:extLst>
              <a:ext uri="{FF2B5EF4-FFF2-40B4-BE49-F238E27FC236}">
                <a16:creationId xmlns:a16="http://schemas.microsoft.com/office/drawing/2014/main" id="{5F779096-DED8-4670-B6EF-D080135A17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442" y="1030550"/>
            <a:ext cx="4163727" cy="80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A3C63B0-8D9A-4948-85F7-E0EAB44BC218}"/>
              </a:ext>
            </a:extLst>
          </p:cNvPr>
          <p:cNvSpPr txBox="1"/>
          <p:nvPr/>
        </p:nvSpPr>
        <p:spPr>
          <a:xfrm>
            <a:off x="4723289" y="2056225"/>
            <a:ext cx="309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2. Calculamos los errores</a:t>
            </a:r>
          </a:p>
          <a:p>
            <a:r>
              <a:rPr lang="es-ES" sz="1000" dirty="0">
                <a:solidFill>
                  <a:schemeClr val="bg1"/>
                </a:solidFill>
              </a:rPr>
              <a:t>3. Calculamos r </a:t>
            </a:r>
            <a:r>
              <a:rPr lang="es-ES" sz="1000" i="1" dirty="0">
                <a:solidFill>
                  <a:schemeClr val="bg1"/>
                </a:solidFill>
              </a:rPr>
              <a:t>(</a:t>
            </a:r>
            <a:r>
              <a:rPr lang="es-ES" sz="1000" i="1" dirty="0" err="1">
                <a:solidFill>
                  <a:schemeClr val="bg1"/>
                </a:solidFill>
              </a:rPr>
              <a:t>weighted</a:t>
            </a:r>
            <a:r>
              <a:rPr lang="es-ES" sz="1000" i="1" dirty="0">
                <a:solidFill>
                  <a:schemeClr val="bg1"/>
                </a:solidFill>
              </a:rPr>
              <a:t> error </a:t>
            </a:r>
            <a:r>
              <a:rPr lang="es-ES" sz="1000" i="1" dirty="0" err="1">
                <a:solidFill>
                  <a:schemeClr val="bg1"/>
                </a:solidFill>
              </a:rPr>
              <a:t>rate</a:t>
            </a:r>
            <a:r>
              <a:rPr lang="es-ES" sz="1000" i="1" dirty="0">
                <a:solidFill>
                  <a:schemeClr val="bg1"/>
                </a:solidFill>
              </a:rPr>
              <a:t>).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Pesos de fallos/pesos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Cuanto más cercano a 0, mejor será. Cercano a 1, peores los errores.</a:t>
            </a:r>
          </a:p>
        </p:txBody>
      </p:sp>
      <p:pic>
        <p:nvPicPr>
          <p:cNvPr id="50" name="Google Shape;279;g9c522aaa2e_0_108">
            <a:extLst>
              <a:ext uri="{FF2B5EF4-FFF2-40B4-BE49-F238E27FC236}">
                <a16:creationId xmlns:a16="http://schemas.microsoft.com/office/drawing/2014/main" id="{3A2180DC-0489-4E0E-8D36-EBF2D876B5F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467" y="1127916"/>
            <a:ext cx="1686148" cy="6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8A380815-3F89-4DE8-B6AB-53F5E3569DFC}"/>
              </a:ext>
            </a:extLst>
          </p:cNvPr>
          <p:cNvSpPr txBox="1"/>
          <p:nvPr/>
        </p:nvSpPr>
        <p:spPr>
          <a:xfrm>
            <a:off x="8841734" y="1861886"/>
            <a:ext cx="3350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4. Calculamos </a:t>
            </a:r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r=0,5 (</a:t>
            </a:r>
            <a:r>
              <a:rPr lang="es-ES" sz="1000" dirty="0" err="1">
                <a:solidFill>
                  <a:schemeClr val="bg1"/>
                </a:solidFill>
              </a:rPr>
              <a:t>random</a:t>
            </a:r>
            <a:r>
              <a:rPr lang="es-ES" sz="1000" dirty="0">
                <a:solidFill>
                  <a:schemeClr val="bg1"/>
                </a:solidFill>
              </a:rPr>
              <a:t>)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=0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r=0,9 (mal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(-0.95)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endParaRPr lang="es-ES" sz="1000" i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r=0,1 (buen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0.95</a:t>
            </a:r>
          </a:p>
          <a:p>
            <a:endParaRPr lang="es-ES" sz="1000" i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 es el peso que tendrá este estimador. Cuanto más preciso, mayor será su peso en la decisión final.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es un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hiperparámetro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learning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rate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). Lo que aporta cada árbol.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F36100AF-FD5E-4D97-B15A-EEF61960C02C}"/>
              </a:ext>
            </a:extLst>
          </p:cNvPr>
          <p:cNvSpPr/>
          <p:nvPr/>
        </p:nvSpPr>
        <p:spPr>
          <a:xfrm>
            <a:off x="8544567" y="1289952"/>
            <a:ext cx="740737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8" name="Flecha: doblada 257">
            <a:extLst>
              <a:ext uri="{FF2B5EF4-FFF2-40B4-BE49-F238E27FC236}">
                <a16:creationId xmlns:a16="http://schemas.microsoft.com/office/drawing/2014/main" id="{252575F4-69C7-41B1-9A62-C0A1C807B357}"/>
              </a:ext>
            </a:extLst>
          </p:cNvPr>
          <p:cNvSpPr/>
          <p:nvPr/>
        </p:nvSpPr>
        <p:spPr>
          <a:xfrm rot="10800000">
            <a:off x="9132262" y="3641376"/>
            <a:ext cx="1373461" cy="68854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57" name="Google Shape;280;g9c522aaa2e_0_108">
            <a:extLst>
              <a:ext uri="{FF2B5EF4-FFF2-40B4-BE49-F238E27FC236}">
                <a16:creationId xmlns:a16="http://schemas.microsoft.com/office/drawing/2014/main" id="{6473984D-C673-4B5A-95E9-A7D6CBB856D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2509" y="3710791"/>
            <a:ext cx="2393740" cy="90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CBFDB937-8448-4E7A-947F-C8E64E02D199}"/>
              </a:ext>
            </a:extLst>
          </p:cNvPr>
          <p:cNvSpPr txBox="1"/>
          <p:nvPr/>
        </p:nvSpPr>
        <p:spPr>
          <a:xfrm>
            <a:off x="6342305" y="4693897"/>
            <a:ext cx="335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5. Se actualizan los pesos de cada observación, si fueron error.</a:t>
            </a:r>
          </a:p>
          <a:p>
            <a:r>
              <a:rPr lang="es-ES" sz="1000" dirty="0">
                <a:solidFill>
                  <a:schemeClr val="bg1"/>
                </a:solidFill>
              </a:rPr>
              <a:t>6. Normalizamos el vector de ponderaciones para que su suma sea 1</a:t>
            </a:r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6015F20B-6AD1-4622-A5C9-28FCADFDB561}"/>
              </a:ext>
            </a:extLst>
          </p:cNvPr>
          <p:cNvSpPr/>
          <p:nvPr/>
        </p:nvSpPr>
        <p:spPr>
          <a:xfrm rot="10800000">
            <a:off x="5248686" y="4079788"/>
            <a:ext cx="120967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185AC8B-F413-467B-A450-3F70DCBA1DE6}"/>
              </a:ext>
            </a:extLst>
          </p:cNvPr>
          <p:cNvSpPr/>
          <p:nvPr/>
        </p:nvSpPr>
        <p:spPr>
          <a:xfrm>
            <a:off x="3985333" y="4081857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2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C69F925-77FD-484C-819C-16A45CDF24DA}"/>
              </a:ext>
            </a:extLst>
          </p:cNvPr>
          <p:cNvSpPr txBox="1"/>
          <p:nvPr/>
        </p:nvSpPr>
        <p:spPr>
          <a:xfrm>
            <a:off x="3453220" y="4543972"/>
            <a:ext cx="21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7. Mismo procedimiento para el segundo estimador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9C04C0E-4438-491F-964C-4F2FE4F8711C}"/>
              </a:ext>
            </a:extLst>
          </p:cNvPr>
          <p:cNvSpPr txBox="1"/>
          <p:nvPr/>
        </p:nvSpPr>
        <p:spPr>
          <a:xfrm>
            <a:off x="314530" y="6009399"/>
            <a:ext cx="265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chemeClr val="bg1"/>
                </a:solidFill>
              </a:rPr>
              <a:t>Class</a:t>
            </a:r>
            <a:r>
              <a:rPr lang="es-ES" sz="1000" dirty="0">
                <a:solidFill>
                  <a:schemeClr val="bg1"/>
                </a:solidFill>
              </a:rPr>
              <a:t>: suma de (clasificación * su peso). Clase que esté más cerca de ese valor</a:t>
            </a:r>
          </a:p>
          <a:p>
            <a:r>
              <a:rPr lang="es-ES" sz="1000" b="1" dirty="0" err="1">
                <a:solidFill>
                  <a:schemeClr val="bg1"/>
                </a:solidFill>
              </a:rPr>
              <a:t>Regr</a:t>
            </a:r>
            <a:r>
              <a:rPr lang="es-ES" sz="1000" dirty="0">
                <a:solidFill>
                  <a:schemeClr val="bg1"/>
                </a:solidFill>
              </a:rPr>
              <a:t>: output total.</a:t>
            </a:r>
          </a:p>
          <a:p>
            <a:endParaRPr lang="es-E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9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28" grpId="0" animBg="1"/>
      <p:bldP spid="48" grpId="0"/>
      <p:bldP spid="51" grpId="0"/>
      <p:bldP spid="54" grpId="0" animBg="1"/>
      <p:bldP spid="258" grpId="0" animBg="1"/>
      <p:bldP spid="58" grpId="0"/>
      <p:bldP spid="59" grpId="0" animBg="1"/>
      <p:bldP spid="60" grpId="0" animBg="1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98FEF4F-5895-D4D1-3CE6-4D8A6CBBF3EF}"/>
                  </a:ext>
                </a:extLst>
              </p14:cNvPr>
              <p14:cNvContentPartPr/>
              <p14:nvPr/>
            </p14:nvContentPartPr>
            <p14:xfrm>
              <a:off x="1266120" y="206280"/>
              <a:ext cx="8395200" cy="3485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98FEF4F-5895-D4D1-3CE6-4D8A6CBBF3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6760" y="196920"/>
                <a:ext cx="8413920" cy="350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5"/>
              </a:rPr>
              <a:t>https://towardsdatascience.com/how-does-xgboost-work-748bc75c58aa</a:t>
            </a:r>
            <a:endParaRPr lang="es-ES" sz="1500" dirty="0">
              <a:solidFill>
                <a:schemeClr val="lt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modelos ensamblados (ensemble models) combinan las decisiones de múltiples modelos para mejorar su precisión y estabilidad.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modelos que se comportan muy bien y reducen bastante el variance. Este tipo de modelos son los que se suelen utilizar para ganar competiciones de Kaggle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537817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ensembles: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 Classifier</a:t>
            </a: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 Classifier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1617273-E674-DAD1-44C9-4AB1678AF56E}"/>
                  </a:ext>
                </a:extLst>
              </p14:cNvPr>
              <p14:cNvContentPartPr/>
              <p14:nvPr/>
            </p14:nvContentPartPr>
            <p14:xfrm>
              <a:off x="1337760" y="3600"/>
              <a:ext cx="8842680" cy="6553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1617273-E674-DAD1-44C9-4AB1678AF5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8400" y="-5760"/>
                <a:ext cx="8861400" cy="657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22aaa2e_0_17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g9c522aaa2e_0_17"/>
          <p:cNvSpPr txBox="1"/>
          <p:nvPr/>
        </p:nvSpPr>
        <p:spPr>
          <a:xfrm>
            <a:off x="684500" y="1653350"/>
            <a:ext cx="10623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comprarte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¿Vas a la tienda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recomienda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vendedor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NO!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reviews,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amigos…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dependiendo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output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9c522aaa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50" y="3429050"/>
            <a:ext cx="2143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c522aaa2e_0_17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9c522aaa2e_0_32"/>
          <p:cNvSpPr txBox="1"/>
          <p:nvPr/>
        </p:nvSpPr>
        <p:spPr>
          <a:xfrm>
            <a:off x="684500" y="1510475"/>
            <a:ext cx="10521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con conjunto de personas ciegas que están intentando describir un elefante. Cada uno tocará una parte del elefante y por tanto una versión diferente.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tanto, sus versiones individuales describirán partes del elefante, pero su versión colectiva tendrá una información mucho más rica y precisa de cómo es un elefante.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9c522aaa2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412" y="3445000"/>
            <a:ext cx="4301174" cy="2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9c522aaa2e_0_32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CON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50BD4EF-ED74-DB48-EFF7-E037618C502F}"/>
                  </a:ext>
                </a:extLst>
              </p14:cNvPr>
              <p14:cNvContentPartPr/>
              <p14:nvPr/>
            </p14:nvContentPartPr>
            <p14:xfrm>
              <a:off x="622080" y="3685680"/>
              <a:ext cx="7192440" cy="3152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50BD4EF-ED74-DB48-EFF7-E037618C50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720" y="3676320"/>
                <a:ext cx="7211160" cy="31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Bootstrap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Google Shape;181;g9c522aaa2e_0_17">
            <a:extLst>
              <a:ext uri="{FF2B5EF4-FFF2-40B4-BE49-F238E27FC236}">
                <a16:creationId xmlns:a16="http://schemas.microsoft.com/office/drawing/2014/main" id="{08823F81-3CDA-4CCB-886E-FE19CEDC8C89}"/>
              </a:ext>
            </a:extLst>
          </p:cNvPr>
          <p:cNvSpPr txBox="1"/>
          <p:nvPr/>
        </p:nvSpPr>
        <p:spPr>
          <a:xfrm>
            <a:off x="684500" y="1653350"/>
            <a:ext cx="5050475" cy="47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es un mecanismo propio de la estadística y la econometría que se centra en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remuestreo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datos con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reeplazamiento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dentro de una muestra aleatoria o al azar.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¿Remplazamiento?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Esta técnica coge varias muestras de manera aleatoria dentro de un conjunto. Los elementos que coge en cada muestra pueden estar repetidos con respecto a selecciones anteriores.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eso es con reemplazamiento: coge muestra, calcula estadístico y devuelve la muestra.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estimadores tienen que ser lo más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posibles para que los errores no se correlacionen, por eso se usan técnicas de muestreo aleatorio</a:t>
            </a:r>
          </a:p>
        </p:txBody>
      </p:sp>
      <p:pic>
        <p:nvPicPr>
          <p:cNvPr id="1026" name="Picture 2" descr="Muestreo de Bootstrap usando Python's Numpy">
            <a:extLst>
              <a:ext uri="{FF2B5EF4-FFF2-40B4-BE49-F238E27FC236}">
                <a16:creationId xmlns:a16="http://schemas.microsoft.com/office/drawing/2014/main" id="{7D031571-56CA-4082-9B00-4294CFB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58" y="1562469"/>
            <a:ext cx="4764950" cy="43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BBFE97B-C3BA-774E-3AE6-F1F6385E3A98}"/>
                  </a:ext>
                </a:extLst>
              </p14:cNvPr>
              <p14:cNvContentPartPr/>
              <p14:nvPr/>
            </p14:nvContentPartPr>
            <p14:xfrm>
              <a:off x="6756480" y="5306040"/>
              <a:ext cx="1375920" cy="812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BBFE97B-C3BA-774E-3AE6-F1F6385E3A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7120" y="5296680"/>
                <a:ext cx="1394640" cy="8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1811</Words>
  <Application>Microsoft Office PowerPoint</Application>
  <PresentationFormat>Panorámica</PresentationFormat>
  <Paragraphs>308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Ejemplo</vt:lpstr>
      <vt:lpstr>Ejemplo</vt:lpstr>
      <vt:lpstr>Tipos de Ensembles</vt:lpstr>
      <vt:lpstr>Bootstrap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Cómo funciona el Bagging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Entrenamiento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Alberto Becerra Tomé</cp:lastModifiedBy>
  <cp:revision>30</cp:revision>
  <dcterms:created xsi:type="dcterms:W3CDTF">2020-05-12T19:48:30Z</dcterms:created>
  <dcterms:modified xsi:type="dcterms:W3CDTF">2023-05-10T11:46:23Z</dcterms:modified>
</cp:coreProperties>
</file>