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8" r:id="rId4"/>
    <p:sldId id="258" r:id="rId5"/>
    <p:sldId id="299" r:id="rId6"/>
    <p:sldId id="301" r:id="rId7"/>
    <p:sldId id="300" r:id="rId8"/>
    <p:sldId id="302" r:id="rId9"/>
    <p:sldId id="306" r:id="rId10"/>
    <p:sldId id="305" r:id="rId11"/>
    <p:sldId id="30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70" autoAdjust="0"/>
  </p:normalViewPr>
  <p:slideViewPr>
    <p:cSldViewPr snapToGrid="0">
      <p:cViewPr varScale="1">
        <p:scale>
          <a:sx n="69" d="100"/>
          <a:sy n="69" d="100"/>
        </p:scale>
        <p:origin x="12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customschemas.google.com/relationships/presentationmetadata" Target="meta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30T10:46:06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19987 13994 260 0,'0'0'25'16,"0"0"-8"-16,0 0-17 15,-44 108 6-15,39-69 10 16,1 5 1-16,4 6 7 15,0 8-11-15,0 1-8 16,0 3 10-16,0 0-15 0,0-8-2 16,9-4-2-16,2-6-23 15,4-4-16-15,8-8-53 16</inkml:trace>
  <inkml:trace contextRef="#ctx0" brushRef="#br0" timeOffset="1008.27">28583 14181 49 0,'0'0'31'0,"0"0"-24"0,0 0-7 15,0 0-7-15,0 0 0 16,0 0-11-16,0 22-1 16,0-22 13-16,0 0-12 15,0 0 18-15,0-8 1 16,0 0 15-16,0-2-16 16,0 2-3-16</inkml:trace>
  <inkml:trace contextRef="#ctx0" brushRef="#br0" timeOffset="1408.29">28552 13916 193 0,'0'0'58'0,"0"0"-27"0,0 0-12 15,0 0 16 1,0 0 3-16,0 0-7 0,47 55 13 15,-23-14-16-15,-1 9-10 16,-3 9 5-16,-5 1-3 16,-11 0 4-16,-4-2-9 15,0 2-10-15,-8 0 11 16,-7-2-16-16,-4 1 0 16,1-4-4-16,3-6-23 15,-7-3-58-15,2-5-179 16</inkml:trace>
  <inkml:trace contextRef="#ctx0" brushRef="#br0" timeOffset="2532.15">19952 14927 70 0,'0'0'294'0,"0"0"-275"16,0 0-19-16,0 0 0 16,-107 120 0-16,83-65 0 15,1-3 4-15,7 6-4 16,8 6 0-16,3 3 4 16,5 8-4-16,0 1-2 15,21-5-4-15,14-3-89 16</inkml:trace>
  <inkml:trace contextRef="#ctx0" brushRef="#br0" timeOffset="3641.68">28708 14801 295 0,'0'0'32'0,"0"0"-24"0,0 0-6 16,0 0 5-1,0 0 31-15,0 0-6 0,29 32 3 16,-11-10-11-16,-3 4-7 15,1 2 4-15,0 12-15 16,-3 10 3-16,-6 12 9 16,-7 14-14-16,0 9-2 15,-16 9-2-15,-20 4-14 16,-8 0-17-16,-5-8-74 16,-7-9-62-16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30T10:47:20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22394 819 54 0,'0'0'27'16,"0"0"-22"-16,0 0 1 16,0 0-3-16,0 0 21 15,0 0-5-15,0 0-8 16,18-7 2-16,-18 7-8 16,0 0 8-16,0 0 7 15,2 0-20-15,0 0 0 16,0 0-1-16,3 0 1 0,-3 0 0 15,0 7 2-15,0 1 11 16,0 5 8-16,4 3-7 16,0 2-9-16,-2 8 7 15,3 10-10-15,-3 12 14 16,3 16-15-16,-2 15 3 16,1 13 10-16,-1 10-5 15,1 9 3-15,3 5-3 16,-2 2-9-16,4 7 17 15,-2 7-17-15,2 10 0 16,-2 2 10-16,0 5-5 16,-5-3-2-16,1-1 0 0,0-5-2 15,-3-8 10-15,2-14-11 16,0-13 0-16,3-9 8 16,-5-9-7-16,0-3 3 15,-2-4-4-15,0 0 0 16,0-2 8-16,-6-6-8 15,-3-5 0-15,5-13 7 16,4-8-5-16,0-13 0 16,0-1-2-16,0-14 0 15,0-7 6-15,0-5-6 16,6-6 0-16,3 0 8 16,3-22-8-16,1-14-26 15,-3-8-86-15</inkml:trace>
  <inkml:trace contextRef="#ctx0" brushRef="#br0" timeOffset="1072.57">19896 3096 264 0,'0'0'14'0,"0"0"-14"16,0 0-6-16,0 0 6 15,0 0 0-15,0 0 0 16,89 17 21-16,-37-14-21 16,10 1 2-16,16-3 5 15,15 4 18-15,23-5-6 16,25 0-6-16,24 0-5 16,28-12 22-16,19-10-24 15,11-4 13-15,-3-4-12 0,10 0-6 16,7-3 2-1,10 5-3-15,11 6 0 0,-6 4 1 16,-12 4-1-16,-17 0 0 16,-9-2 2-16,2 1-1 15,2 4 1-15,5 1-2 16,-6 6 0-16,-26 4 0 16,-24 0 0-16,-26 0 0 15,-30 6 0-15,-20 2 0 16,-17-2 0-16,-14-2 0 15,-5-3 0-15,-3-1 1 16,-5 0-1-16,-1 0-2 0,-1 0 2 16,-7 0 2-1,-5 0-1-15,-8 0-1 0,-10 0 0 16,-5 0-2-16,-8 0 2 16,-2 0-3-16,0 0 1 15,0 0 2-15,0 0 4 16,0 5-4-16,0-1 0 15,0 0-5-15,-2-4 2 16,-3 0-23-16,0 0-14 16,1 0-35-16,4-6-141 15</inkml:trace>
  <inkml:trace contextRef="#ctx0" brushRef="#br0" timeOffset="9327.07">22350 708 61 0,'0'0'63'0,"0"0"-46"16,0 0 4-16,0 0 25 15,0 0-16-15,0 0-10 16,0 0 1-16,0 0-8 15,0-22 2-15,0 22-15 0,0 0 0 16,0 0 3 0,0 0-3-16,0 0-1 0,0 0 1 15,0 0 0-15,0 0-4 16,0 13 5-16,-10 8-1 16,-3 3 8-16,-5 3-1 15,3 2-1-15,-4-5-2 16,6 0 0-16,-3-5 4 15,3-4-8-15,1 1 0 16,0-4 2-16,5-3-2 16,5-4 0-16,2-3 0 15,0-2 1-15,0 0 3 0,0 0-2 16,0 0 2 0,7-12 21-16,15-10-24 0,5-6 4 15,0-3-5-15,-1 0 1 16,-2 0 2-16,1 2-3 15,-2 3 0-15,-4 5 3 16,-5 8-1-16,-7 4-2 16,-3 7 0-16,-4 2 0 15,2 0 0-15,0 0 0 16,0 2 0-16,4 20 0 16,-2 4 0-16,2 5 0 15,3-3 0-15,3-2 0 16,3-6 1-16,1-2-1 15,1-6 0-15,-1-1 2 16,-1-7-2-16,-4-1-1 0,-5 0-16 16,-6 2-70-16,-8-5-108 15</inkml:trace>
  <inkml:trace contextRef="#ctx0" brushRef="#br0" timeOffset="10080.04">22046 173 231 0,'0'0'24'0,"0"0"10"0,0 0-10 16,0 0-7-16,0 0 29 16,0 0-33-16,-14-17-11 15,14 17 1-15,0 0-1 16,0 0-4-16,0 0 0 16,0 0 2-16,6 11-1 15,7 6 1-15,0 3 0 16,3 4 0-16,-5 4 0 15,2 0 3-15,0-1-3 16,-1-5 0-16,-3-8 2 16,-1-5-2-16,-1-4 0 15,0-5-4-15,4 0 8 0,-2 0-4 16,7-12 0 0,1-10 0-16,1 0 3 0,-5 4-3 15,-3 7 0-15,-6 8 0 16,-2 3 0-16,0 0 0 15,3 11-3-15,1 18 3 16,1 10 0-16,-2 5 0 16,-5 4 0-16,2-4 3 15,-2-3-2-15,0-3-1 16,0-9 0-16,0-6 0 16,0-4 3-16,-12-8-2 15,-1-1-1-15,0-2 7 16,-3-4-4-16,0-4 0 15,1 0-3-15,5 0 0 16,-4 0-4-16,5-1-2 0,2 1-29 16,0 0-38-16,5 13-123 15</inkml:trace>
  <inkml:trace contextRef="#ctx0" brushRef="#br0" timeOffset="12047.09">22487 2907 79 0,'0'0'38'15,"0"0"-14"-15,0 0-3 16,0 0-6-16,0 0 3 15,0 0 8-15,-11-19-16 16,11 19-7-16,0 0 7 16,0 0-9-16,0 0 0 15,0 0 1-15,0 0-1 0,0 0 11 16,0 0-11 0,0 0 1-16,0 0 11 0,0-3-9 15,0 1 0-15,3 1 2 16,1-2 1-16,0 1 16 15,3-2-14-15,-5 0-6 16,3 2 7-16,-1-4-8 16,3 2 2-16,2-2-3 15,2 0 1-15,4 0 2 16,4-1-4-16,2-4 0 16,6 3 2-16,0-4-2 15,2 2 0-15,0 0 1 16,0 2 0-16,0-2 5 0,-2 2-6 15,-2-1 0 1,-2 1 1-16,4-1-1 0,2-1 0 16,2-2 0-16,1 1 1 15,1 0 1-15,0-1-2 16,-2 2 0-16,1-1 1 16,-5 4-1-16,-3-1 0 15,-1-2-1-15,1 0 2 16,0 0 0-16,3-2-1 15,0-1 0-15,2 1 3 16,2 0-3-16,-2 0 0 16,-2 3 0-16,0-4 1 15,-2 3 1-15,-6 0-2 0,1 2 0 16,-4 0 1-16,-3 2-1 16,0 0 0-16,1 0 0 15,1-4 0-15,4 2 1 16,0-4-1-16,6-1 0 15,2 2 0-15,2-1 0 16,-2 2 0-16,-1-4 0 16,3 3 0-16,-2-2 0 15,1 1 0-15,-1 0 0 16,-2 4 1-16,-3-2-1 16,1-2 0-16,8-1 0 15,3-5 0-15,5-1 6 16,5-1 3-16,2 0-7 15,-9-1 6-15,-1 6-8 0,-9 1 2 16,-5 0-2-16,-9 5 2 16,-3 3 1-16,-4 6-3 15,-6 0 0-15,0 0 10 16,0 0-3-16,0 0-3 16,0 0-4-16,0 0-5 15,0 0 5-15,0 0-31 16,0 0-26-16,-6 0 8 15,-10 6-41-15</inkml:trace>
  <inkml:trace contextRef="#ctx0" brushRef="#br0" timeOffset="12666.49">23757 2083 268 0,'0'0'12'0,"0"0"-6"16,0 0-5-16,0 0 0 16,0 0-1-1,0 0 7-15,7-1-3 0,4 1-3 16,2 0 1-16,3 0 13 16,5 0 18-16,2 0-24 15,6-7-1-15,7-1 0 16,3 4-2-16,-4 0-1 15,5 4-5-15,-5-2 0 16,4 2 1-16,-4-2-1 16,-1-2 0-16,1 4 1 15,1-2-1-15,-1 2 1 0,-4 0-1 16,-4 0 0-16,-6 0 0 16,-4 0 0-16,-5 3 0 15,-4 4 1-15,-1-1 0 16,-5 2 2-16,0-2-3 15,-2 4 0-15,0 4 5 16,-2 2-5-16,-13 4 0 16,-8 3 6-16,-1 0-5 15,-3 1 3-15,-4 2-2 16,-1-1-1-16,3-6 13 16,8-2-14-16,5-7 0 15,5-6 2-15,7 0-2 16,-1-2 0-16,5 1 0 15,0-1-31-15,0-2-65 16</inkml:trace>
  <inkml:trace contextRef="#ctx0" brushRef="#br0" timeOffset="13566.03">24925 1626 225 0,'0'0'20'0,"0"0"-11"16,0 0 29-16,0 0 0 15,0 0-1-15,0 0-22 16,4 0-8-16,-4 20 1 16,0 4 2-16,0 2-5 15,0 2 8-15,0 0-11 16,0-2-2-16,0 1 0 15,0-5 0-15,0-7-7 16,0-2-57-16,0-8-18 16,0-5-11-16</inkml:trace>
  <inkml:trace contextRef="#ctx0" brushRef="#br0" timeOffset="13746.86">25088 1671 257 0,'0'0'35'16,"0"0"3"-16,0 0 2 15,0 0 2-15,0 0-21 16,0 0-20-16,2-13 4 16,-2 13-5-16,0 16 0 15,0 4 0-15,0 2 0 16,0 0 0-16,2 3-10 16,0-1-61-16,1-3-23 15</inkml:trace>
  <inkml:trace contextRef="#ctx0" brushRef="#br0" timeOffset="17780.8">25745 1823 224 0,'0'0'77'15,"0"0"-38"1,0 0-23-16,0 0 10 0,0 0 12 16,0 0-13-16,0 0 7 15,40-102-5-15,-40 88-13 16,0-3 1-16,0 4 5 15,0 5-6-15,-5 2-10 16,-8 3-2-16,-3 3 1 16,-3 0-3-16,-4 3 0 15,1 11 1-15,5 3 0 16,3-1-1-16,7-2-1 16,5-2 1-16,2-2-6 15,0-1 6-15,0-4-2 16,0-1 2-16,9 1 0 15,-5-4-2-15,2 2-1 0,6-2 1 16,1-1-4-16,8 0 6 16,5 0 0-16,3 0 1 15,-2 0-1-15,-1 0 0 16,-3 10-2-16,-1 13 2 16,1 7-5-16,1 7 5 15,-2 3 0-15,1 3 0 16,-8 1 1-16,-1-1-1 15,-8 2 0-15,-4-1 0 16,-2-4-4-16,0-6 4 16,-4-9-1-16,-16-8-1 15,0-4 3-15,-7-8-1 0,5-5 1 16,-3 0 3-16,-2-5 1 16,6-19-5-16,2-2-3 15,6-4 3 1,4-1-2-16,9 1-5 0,0-2-10 15,12-2-5-15,19-4 0 16,4 2 5-16,5 0 0 16,0 2-4-16,-1 1 4 15,-4 6 1-15,-2-1 13 16,-4 3 3-16,-2 1 1 16,-2 5-1-16,-6 0 0 15,0 4 0-15,-4 8 2 16,-4 7-4-16,-4 0 2 0,-1 0 0 15,-3 7-1 1,-1 14 1-16,-2 6 0 0,0 0 1 16,2-3 3-16,2-2-4 15,8-6 0-15,-1-3 0 16,3-6 1-16,-4-2-1 16,1-5 0-16,-1 0-1 15,1 0 2-15,-3 0 6 16,2-19-3-16,-4-4-2 15,-1-5 11-15,-5-5-12 16,0 4 5-16,0-1 7 16,-16 9-6-16,-2 3 5 15,0 2-7-15,3 7-4 16,1 0 11-16,1 7-12 0,5 2 0 16,-2 0-1-1,8 0-3-15,2 12-24 0,0 4-28 16,6 0-32-16,21-2 9 15</inkml:trace>
  <inkml:trace contextRef="#ctx0" brushRef="#br0" timeOffset="18168.32">26553 1700 224 0,'0'0'51'0,"0"0"-20"15,0 0-7-15,0 0 5 0,0 0-6 16,0 0-9-16,-17-29-8 16,3 44-1-16,-1 12-2 15,1 0 3-15,6 2-6 16,5-6-1-16,3-5 1 16,0-4 0-16,3-5 0 15,7-5 0-15,0-4-1 16,1 0-2-16,0 0 6 15,2-6-2-15,0-15 3 16,1-5-4-16,-3 0 1 16,-4 1-1-16,-5 0 0 15,-2 7 13-15,0 2-5 0,0 6 0 16,0 3-1 0,-2 2-6-16,-1 5-1 0,1 0-2 15,0 0-10-15,0 0-14 16,2 12-10-16,0 4-52 15,0 4-75-15</inkml:trace>
  <inkml:trace contextRef="#ctx0" brushRef="#br0" timeOffset="18799.03">26968 1657 155 0,'0'0'45'16,"0"0"-6"-16,0 0-24 15,0 0 9-15,0 0 8 16,0 0-14-16,-64-17-2 16,48 17-1-16,-2 8-9 15,0 7 7-15,0-1-13 16,3 7 1-16,-1 0 2 15,7 0-2-15,3 2-1 16,6-8-1-16,0-1 1 16,0-4-3-16,0-4 3 15,8-4 0-15,1 1-1 16,3-3 1-16,-1 0 0 0,-1-5 0 16,4-15 1-1,-1-8 8-15,-3-4-7 0,-2-2-2 16,-3-2 4-16,-3-3 1 15,-2-9 1-15,2-3-6 16,0-3 0-16,6 4 0 16,0 7 0-16,1 9 0 15,0 10 0-15,-2 4 1 16,0 4-1-16,-3 4 0 16,2 0 0-16,-4 6 0 15,1 2 0-15,-3 3 0 16,0 1 0-16,0 0 1 15,0 0-2-15,0 7-1 16,0 13 2-16,0 8 3 0,0 6-3 16,0 2 0-16,0 3 3 15,0 2-3-15,0-1 3 16,0 1-3-16,0-5 0 16,0 0 1-16,0-6-1 15,0-2 0-15,0-4-1 16,0-4 2-16,0-5-2 15,2-4-20-15,3-3-56 16,-1-6-23-16</inkml:trace>
  <inkml:trace contextRef="#ctx0" brushRef="#br0" timeOffset="19086.98">27239 1199 284 0,'0'0'84'16,"0"0"-77"-16,0 0-2 15,0 0-5-15,0 0 1 16,0 0 5-16,-13 110-6 15,13-90 0-15,0-3 2 16,0-2-2-16,0-5-3 0,0-5-24 16,0-4-46-16,5-1 2 15,1 0-45-15</inkml:trace>
  <inkml:trace contextRef="#ctx0" brushRef="#br0" timeOffset="19247.52">27405 1288 280 0,'0'0'73'0,"0"0"-59"16,0 0-5-16,0 0 19 16,0 0 28-16,0 0-25 0,-18 56-27 15,7-35-2 1,-3 5-1-16,-3 0-1 0,-8 2-48 16,0-3-130-1</inkml:trace>
  <inkml:trace contextRef="#ctx0" brushRef="#br0" timeOffset="20478.54">22532 2865 50 0,'0'0'57'16,"0"0"-15"-16,0 0-8 0,0 0-18 16,0 0-7-16,0 0-3 15,-38-2 1-15,38 2-6 16,0 0-1-16,0 0 0 15,2 0 9-15,7 0-5 16,0 0 1-16,-2 0 7 16,2 0 0-16,0-6 13 15,2-2 17-15,3-8-28 16,3-2 15-16,5-3-24 16,7-6-1-16,7-2 9 15,4-2-7-15,3-3 2 16,5-2-7-16,4 0 2 15,-1-2 8-15,7-5-11 0,-1-1 6 16,1 0 4-16,-4-2 1 16,-5 6-3-16,-4 1-8 15,-8 6 0-15,-1 3 2 16,-5-5-1-16,0 3-1 16,3-1 3-16,2-2-3 15,-1-1 4-15,1 1-3 16,-3 2 6-16,-4 5 3 15,-4 6-8-15,-6 6-2 16,-5 4 3-16,-3 4-3 16,-7 6 2-16,2-4-2 15,0 0 0-15,1-3 6 0,1-2-5 16,4-1-1-16,-1-3 10 16,-3 3 0-16,2 4-4 15,-3 3-6-15,-5 3 0 16,-2-1 4-16,0 3-4 15,0-1 0-15,0 1 3 16,0 0-3-16,0 0 0 16,0 0-4-16,0-3-10 15,0-1-10-15,0 0-48 16,-9 4-47-16,-13 0-117 16</inkml:trace>
  <inkml:trace contextRef="#ctx0" brushRef="#br0" timeOffset="20847.06">23424 1913 300 0,'0'0'0'0,"0"0"3"15,0 0 0-15,0 0 26 16,131-108 3-16,-96 81-20 16,1 4-11-16,-5 2 10 15,-4 6-11-15,-5 6 6 16,-7 6 3-16,-1 3-7 0,-3 0 1 16,-2 1-3-16,0 17 0 15,0 4 5-15,2 0-5 16,-2 4 0-16,0-3 4 15,-2-5-2-15,-1 0 0 16,-2-6-2-16,-4 2 0 16,0 0 0-16,0 2 5 15,-15 2-9-15,-12 2 4 16,-2-4-122-16</inkml:trace>
  <inkml:trace contextRef="#ctx0" brushRef="#br0" timeOffset="21265.38">23846 703 374 0,'0'0'40'16,"0"0"-22"-16,0 0-18 16,0 0-2-16,0 0 2 15,0 0 0-15,0 85 1 16,8-54-1-16,-6-2 0 16,0-1 1-16,-2-4-1 15,2 0-1-15,-2-2-57 16,4-10-139-16</inkml:trace>
  <inkml:trace contextRef="#ctx0" brushRef="#br0" timeOffset="21463.46">24052 764 374 0,'0'0'42'0,"0"0"-42"16,0 0 5-16,0 0-5 15,0 0 0-15,0 0-1 16,-17 103 1-16,38-76 0 16,1-2 0-16,5-2-3 0,2-1-28 15,0-6-83 1</inkml:trace>
  <inkml:trace contextRef="#ctx0" brushRef="#br0" timeOffset="21846.03">24307 1077 264 0,'0'0'44'0,"0"0"-43"16,0 0-2-16,0 0 3 16,0 0 15-16,0 0 20 15,114-25-26-15,-66-1-4 16,-2-6-7-16,-2-1 0 15,-7-1 1-15,-8 5-1 16,-14 5 0-16,-11 4-1 16,-4 2 2-16,0 3 6 0,0 8-6 15,-13 5 0-15,-1 2 6 16,-1 0 0-16,-5 14-5 16,2 12 1-16,-2 8-1 15,7 0 2-15,1 7-4 16,6 0 0-16,6 3 3 15,0-2-3-15,0-6 0 16,2-3 0-16,14-9 0 16,3-3-3-16,6-8 3 15,2-7-17-15,4-6-34 0,0 0-51 16</inkml:trace>
  <inkml:trace contextRef="#ctx0" brushRef="#br0" timeOffset="22108.17">25101 840 350 0,'0'0'16'0,"0"0"-10"16,0 0-3-16,-121 50 10 15,80-8-11-15,-7 10 4 16,2 2 1-16,5-1-6 15,6-7 0-15,10-8-1 16,10-8 1-16,8-10-4 0,7-6 3 16,0-12-28-16,0-2-26 15,0 0-1-15,11-24 18 16,10-12-22-16,-4-4-20 16</inkml:trace>
  <inkml:trace contextRef="#ctx0" brushRef="#br0" timeOffset="22267.08">24818 988 48 0,'0'0'76'0,"0"0"16"15,0 0-40-15,0 0-20 16,0 0 6-16,0 0-25 16,27-46-12-16,-16 52 5 15,5 12-1-15,1 2-3 16,1 2-2-16,4 3 0 0,3-1-1 16,1-7 1-16,6-4-54 15,-1-9-5-15,0-4-139 16</inkml:trace>
  <inkml:trace contextRef="#ctx0" brushRef="#br0" timeOffset="23747.09">25448 702 284 0,'0'0'25'0,"0"0"6"0,0 0-8 16,0 0-6-16,0 0 3 16,0 0-13-16,-111 42-1 15,87-3-6-15,-1 5 0 16,0 3 11-16,10-1-11 16,3 3 3-16,8-5-1 15,4-5-2-15,0-7 0 16,12-5 0-16,7-7 0 15,4-5 0-15,-1-6 0 16,5-6-5-16,2-3 5 16,0 0 1-16,9-12-1 15,0-13 0-15,-1-9 0 0,6-7 2 16,-7 2-2-16,-7 1-6 16,-8 5-3-16,-11 5 4 15,-10 2 4-15,0 4-7 16,0 0 4-16,0 4-3 15,0 2 3-15,-8 4 4 16,2 3 3-16,2 3-2 16,1 0 1-16,-1 5 0 15,0 1-1-15,2 0 12 16,-3 0-13-16,-4 0 0 16,2 13 8-16,-6 10-5 15,2 9 1-15,0 4-4 16,0 7 0-16,1 3 7 0,4-1-7 15,4 2 0 1,2-7 2-16,0-7-2 0,0-3 0 16,13-5 0-16,3-9 0 15,4-8-6-15,4-7 3 16,3-1 0-16,2 0 3 16,2-19 0-16,4-9 0 15,-1-10-1-15,4-4 4 16,-2-6-2-16,-7-2-1 15,0-1-1-15,-7-4 1 16,-4-6 0-16,-10-11 0 16,-3-10 0-16,-5-15-7 15,0 5 5-15,0 10-20 16,0 15 22-16,0 19 1 0,-9 14 2 16,-2 6 7-1,2 6-7-15,2 6 2 0,3 9 5 16,0 2-9-16,4 4-1 15,0 1 0-15,0 0 0 16,0 21-1-16,0 18 0 16,0 12 1-16,0 17 2 15,0 15-2-15,0 9 0 16,0 6 0-16,0-3 1 16,0-5 0-16,0-13-1 15,0-6 0-15,6-12 0 16,8-9 0-16,8-11 0 15,4-11 1-15,3-7-1 0,3-14 0 16,1-7-2 0,5 0-3-16,0-17 5 0,2-23 0 15,2-10 0-15,-9-5-3 16,-10 1-24-16,-11 0 16 16,-12 4 6-16,0 4 1 15,0 6 2-15,-3 10 4 16,-8 12 1-16,4 12 16 15,1 6-9-15,2 0 3 16,0 10-13-16,2 20 0 16,-2 12 3-16,0 8-3 15,-1 3 0-15,1 4 1 0,4-3-1 16,0-5 1 0,0-9-1-16,11-10 0 0,9-10-4 15,5-10 4-15,-1-10-9 16,0 0 3-16,3-13 4 15,-2-19-3-15,2-12-21 16,-3-6 2-16,0-4 13 16,-1 6-13-16,-5 6 19 15,-5 8 5-15,-7 14 0 16,-1 8 6-16,-3 7-3 16,-2 5 2-16,0 5-4 15,3 21 0-15,-1 10 4 16,0 4 0-16,3 2-5 0,-1-4 3 15,5-3-3 1,0-7 0-16,4-9 1 16,0-8-1-16,5-10-3 0,3-1-4 15,0-12 5-15,2-17-4 16,-1-14-12-16,-2-1 11 16,-2 0 6-16,0 2-2 15,-7 6 3-15,-2 10 0 16,-7 9 7-16,0 10 32 15,-2 5-1-15,0 2-14 16,0 0-16-16,0 14-6 16,3 8-2-16,1 7 0 0,5 0 1 15,2 1 0 1,1-2-1-16,1-2-12 0,3-2-45 16,-3-4-30-16</inkml:trace>
  <inkml:trace contextRef="#ctx0" brushRef="#br0" timeOffset="24073.53">27048 197 282 0,'0'0'17'0,"0"0"-17"0,0 148 0 16,0-68 13-16,10 10 9 16,3 0 9-16,3-3-22 15,3-13-5-15,1-16 1 16,0-13-5-16,-4-14 0 15,-1-10 5-15,-1-6-4 16,-8-9-2-16,-3-6 0 16,-3 0-59-16,0 0-16 15</inkml:trace>
  <inkml:trace contextRef="#ctx0" brushRef="#br0" timeOffset="24258.68">26923 525 389 0,'0'0'7'15,"0"0"1"-15,0 0-8 16,0 0 1-16,135 17-1 16,-100-10 0-16,3-1-17 15,-5 0-72-15,3-6-90 16</inkml:trace>
  <inkml:trace contextRef="#ctx0" brushRef="#br0" timeOffset="24647.27">27478 170 187 0,'0'0'61'15,"0"0"-61"-15,0 0 0 16,0 0 0-16,0 0 4 16,0 0 16-16,0 0-17 15,0 0-1-15,0 0 6 16,0 0-8-16,-9 0-89 15</inkml:trace>
  <inkml:trace contextRef="#ctx0" brushRef="#br0" timeOffset="25723.35">27547 69 196 0,'0'0'140'0,"0"0"-120"0,0 0-18 15,0 0 13-15,0 0-14 16,0 0 21-16,22 44 5 15,-19-21-16-15,-3-1-6 16,0 1-5-16,0 2 0 16,0-3 4-16,0-3-4 15,0-2-26-15,4-8-82 16,12-9-83-16</inkml:trace>
  <inkml:trace contextRef="#ctx0" brushRef="#br0" timeOffset="25880.12">27775 150 381 0,'0'0'17'0,"0"0"-16"15,0 0 10-15,0 0 6 16,-71 102-7-16,53-70-10 16,-3 11 0-16,-8 13-4 15,-9 5-138-15</inkml:trace>
  <inkml:trace contextRef="#ctx0" brushRef="#br0" timeOffset="26789.03">22572 1864 247 0,'0'0'0'0,"0"0"-18"16,0 0-44-16,0 0 24 15,0 0 26-15</inkml:trace>
  <inkml:trace contextRef="#ctx0" brushRef="#br0" timeOffset="28050.15">22772 2765 135 0,'0'0'15'15,"0"0"-15"-15,0 0 0 16,0 0-3-16,0 0-3 0,0 0 3 15,0 0-28-15,27-38-50 16</inkml:trace>
  <inkml:trace contextRef="#ctx0" brushRef="#br0" timeOffset="28447.08">22556 2938 69 0,'0'0'26'15,"0"0"-7"-15,0 0 14 16,0 0-1-16,0 0 3 16,0 0-30-16,0 0 0 15,0 0-1-15,0 0 1 16,0 0 8-16,0 0-8 16,0 0-3-16,0 0 2 15,0 0-4-15,0 0-4 16,0 0-7-16,8 0 7 15,7-9 3-15,3-3 1 0,1-4-13 16,2 3 2-16,-3-4-48 16,1-1-89-16</inkml:trace>
  <inkml:trace contextRef="#ctx0" brushRef="#br0" timeOffset="28976.86">22470 3027 218 0,'0'0'19'16,"0"0"-17"-16,0 0 1 15,0 0 0-15,0 0 3 16,0 0-6-16,0-4 0 15,0 4 2-15,0 0 6 16,0 0 10-16,0 0-13 16,0 0-4-16,0 0-2 15,0 0 1-15,6 0-13 16,10 0-19-16,4-6-47 0</inkml:trace>
  <inkml:trace contextRef="#ctx0" brushRef="#br0" timeOffset="40640.28">22287 2873 66 0,'0'0'8'16,"0"0"-4"-16,0 0-3 16,0 0 6-16,0 0 11 15,0 0-5-15,0 0-6 16,51-14-7-16,-39 14 0 15,-4 0 6-15,-4 0-4 16,-1 0-2-16,-3 0 15 16,0 0-12-16,0 2-1 15,0-2 6-15,0 0-5 0,0 0-3 16,0 0 0-16,2 0-25 16,0 0 0-16,2 0-26 15,-1 2 23-15,2 0 0 16</inkml:trace>
  <inkml:trace contextRef="#ctx0" brushRef="#br0" timeOffset="42163.16">22530 2919 81 0,'0'0'82'0,"0"0"-51"16,0 0-26-16,0 0 15 16,0 0 3-16,0 0-8 0,0 0-1 15,0 0-7 1,0 0 1-16,0 0 14 0,-5 0-15 16,-2 0-5-1,1 0 14-15,2 0-9 0,-1 0 8 16,-4 0-7-16,-2 0-6 15,-4 0 21-15,-1 0-21 16,1 0 5-16,-1 0 11 16,-3-6-11-16,4 2 4 15,-3-2-10-15,1 2 2 16,3 0 16-16,-1 0-18 16,3 1 2-16,1-3 4 0,-2 1-6 15,1 1 2 1,-3 0-3-16,-1 0 0 0,-1-2 5 15,-3 0-4 1,1-1-1-16,0 2 6 0,-4-3-3 16,-1 2 11-16,4-2-13 15,-2 2 1-15,-1-2 9 16,4 2-11-16,1 1 0 16,-1-4 6-16,4 3 0 15,-1-2 0-15,1 2-6 16,-5-2 0-16,5-3 4 15,-4 4-2-15,2-1-2 16,1 0 6-16,1 2-3 16,1 0 8-16,-1-1-11 15,3 2 0-15,-1 0 9 0,-3-2-9 16,3-1 0-16,-1 2 1 16,3-3 0-16,-2-1 2 15,2 1-3-15,-2 1 0 16,-1-2 3-16,1 2-3 15,2-3 0-15,-3 4 0 16,-1-3 2-16,1 1-1 16,1 4-1-16,-1 1 0 15,3-3 2-15,1 1-2 16,0-2 0-16,1 0-1 16,-1-2 3-16,-2 0-1 15,-1-1-1-15,-3 0 0 16,3-1 3-16,-3 2-3 15,-1 0 0-15,-2 4 0 0,0 0 1 16,-1 0 0-16,-1 2-1 16,6-4 0-16,1 2 2 15,1-1-1-15,2-1-1 16,0-3 0-16,0 3 1 16,0-2 4-16,-1 0-5 15,-1 1 0-15,-1 2 4 16,-1-1-4-16,-3 0 0 15,1 2 0-15,-4-3 2 16,1 3-2-16,3 0 0 16,1-1 0-16,3 0 1 0,4 2-1 15,0-1 0 1,0-1-1-16,2 4 2 0,3-1 3 16,-3-1-4-1,4 2 0-15,1-1 6 0,-4-2-6 16,-1-1 0-16,-1 2 0 15,-6-1 1-15,3-1 0 16,-1 3-1-16,2 1 0 16,1-2 1-16,1 2-1 15,0-1 0-15,-1 0 0 16,3 0 0-16,-6 1 1 16,3-3-1-16,-1 2 0 15,-7-1 0-15,2-4 0 16,1 1 0-16,1 2-1 0,2 1 2 15,4 2-1-15,1 2 0 16,1-2 0 0,3 1 0-16,2-2 0 0,-2 0 0 15,-2 4 0-15,2-1 0 16,-1-3-1-16,-2-1 1 16,1 1-15-16,-3 2 6 15,-1-1-11-15,-4-1 9 16,3-1 8-16,-1-1 3 15,0 2 0-15,4 2 0 16,3 0 0-16,1 2 0 16,2 0 0-16,0 0-1 15,0 0-3-15,0 0-16 0,0 0 4 16,0 0-11 0,0 0-1-16,-2 0 22 0,-2 0-7 15,-6 0-13-15,2 0-10 16,-1 0-37-16,-2 4 7 15</inkml:trace>
  <inkml:trace contextRef="#ctx0" brushRef="#br0" timeOffset="42880.54">20634 2123 212 0,'0'0'65'0,"0"0"-41"15,0 0-24-15,0 0 4 16,0 0-4-16,0 0 0 15,13 4 0-15,3 17 5 16,-1 4 0-16,5 4 3 16,1 2-3-16,-2 2-3 15,1-3 16-15,1 0-18 16,-4-2 0-16,-1 0 4 0,-1-2-3 16,1 0 2-16,-5-3-2 15,1-2 1-15,-8-7 3 16,0-5-5-16,-1-3 0 15,-3-5 2-15,0-1-2 16,0 0 2-16,0 0 22 16,0 0-1-16,-3-14-6 15,-10-11-17-15,-5-8 0 16,-4-5 0-16,1-6 2 16,-2 0-2-16,2 1 0 15,5 5 0-15,8 8 7 16,3 8-7-16,3 4 0 0,2 4 9 15,0 2-9-15,0 0 0 16,0 0 0-16,0 4 1 16,0 1 1-16,0-2-2 15,4 3 0-15,5-2 2 16,3 0 2-16,1 0 0 16,1-1-4-16,1 7 0 15,1-1 3-15,3 3-3 16,4 0-3-16,1 0 3 15,5 10 0-15,3 8 4 16,1-2-4-16,0-5 0 16,-1-2 2-16,-3-3-2 15,-7-6 0-15,-5 2 0 0,-5-2 0 16,-8 0 1-16,-4 0-1 16,0 0-10-16,0 2-25 15,0 0-87-15</inkml:trace>
  <inkml:trace contextRef="#ctx0" brushRef="#br0" timeOffset="43991.31">19212 1386 336 0,'0'0'19'15,"0"0"-19"-15,0 0 0 16,0 0 0-16,0 0 2 16,0 0-2-16,54 85 0 15,-39-73-1-15,-1 1 2 16,-1-3-2-16,-4 3 1 0,-3-6-65 16,-1 0-30-16</inkml:trace>
  <inkml:trace contextRef="#ctx0" brushRef="#br0" timeOffset="44181.84">19404 1371 277 0,'0'0'56'16,"0"0"-40"-16,0 0-14 16,0 0 13-16,0 0-15 15,0 0 0-15,0 85 6 16,2-52-6-16,9 2 0 0,3-3 0 15,4-5-12-15,-1-6-61 16,6-11-108-16</inkml:trace>
  <inkml:trace contextRef="#ctx0" brushRef="#br0" timeOffset="44898.55">19742 1016 353 0,'0'0'13'0,"0"0"-5"16,0 0-8-16,-8 135 0 0,8-79 1 15,0 8-1-15,0 6 0 16,0 9 0-16,-10 0 1 15,-3-1 10-15,0-5-8 16,-1-13-1-16,8-10 12 16,2-9-13-16,1-14 2 15,3-6-2-15,0-10 1 16,0-4 0-16,-2-5-2 16,2-2 0-16,0 0 4 15,0 0-4-15,0 0 0 0,0 2 0 16,0-2 1-16,0 0-1 15,0 0 0-15,0 0 0 16,0 0 1-16,0 0-1 16,0 0 0-16,0 0 3 15,0 0 7-15,0-4 4 16,0-6-9-16,0-2-3 16,0-6 2-16,0-2-4 15,5-7 0-15,1-2-2 16,5-3 2-16,1-3 1 15,0 1-1-15,7 4-8 16,-2 2 8-16,3 6 3 16,-5 2-1-16,2 6-2 15,-4 10 0-15,-2 4-7 16,2 0 6-16,1 20 1 0,1 14 0 16,1 4 0-1,-5 7 0-15,-2-1 0 0,-5 0 0 16,-4-5 1-16,0-2-1 15,0-3 0-15,-17-6 7 16,-6-2-6-16,1-3 1 16,-2-6-2-16,1-3 2 15,1-6 0-15,2-6-2 16,0-2 0-16,2 0 5 16,3-2-5-16,3-14-5 15,3 0-34-15,7 2-8 16,2 4-30-16,0 4-36 0</inkml:trace>
  <inkml:trace contextRef="#ctx0" brushRef="#br0" timeOffset="45520.97">20056 1652 202 0,'0'0'26'0,"0"0"-21"15,0 0 30-15,0 0-11 16,0 0 4-16,0 0-13 16,-62-8-15-16,45 33 3 15,1 2 3-15,3 5-6 0,1 3 0 16,8-2 5-1,4-5-5-15,0-6 1 0,0-5-1 16,0-7 0-16,2-6-7 16,7-3 7-16,-2-1-7 15,-1 0 7-15,3-7 5 16,1-15 7-16,0-7-12 16,-3 0 4-16,1-2-2 15,-2 4-2-15,-2 7 0 16,0 3 4-16,-1 9-4 15,-3 6 4-15,0 2-4 16,0 0 1-16,0 0 2 16,2 16-3-16,2 6 1 0,0 5 2 15,6-5 0 1,-1-3-2-16,-1-1-1 0,1-4 0 16,3-1-6-16,-4-4-11 15,-1-3-41-15,-3-1 11 16,1-4-96-16</inkml:trace>
  <inkml:trace contextRef="#ctx0" brushRef="#br0" timeOffset="45986.8">20097 1227 288 0,'0'0'45'0,"0"0"-43"15,0 0 9-15,0 0-9 16,0 0-1-16,0 0 2 16,20 128-2-16,-16-94 2 15,0-6-3-15,1-6-4 16,0-5 2-16,-1-7-55 16,0-6-17-16</inkml:trace>
  <inkml:trace contextRef="#ctx0" brushRef="#br0" timeOffset="46195.86">20344 1207 295 0,'0'0'58'16,"0"0"-43"-16,0 0-13 15,0 0-2-15,-53 118 0 16,53-90 0-16,0-1 0 15,0-4 0-15,0-3-6 16,2-2-23-16,4-3-26 16,3-5-83-16</inkml:trace>
  <inkml:trace contextRef="#ctx0" brushRef="#br0" timeOffset="47112.51">20306 1666 50 0,'0'0'49'16,"0"0"-13"-16,0 0-6 15,0 0-1-15,0 0 15 16,0 0-14-16,-29-46 7 16,18 36 6-16,0 0-26 15,-1 4 20-15,-1 6-32 0,0 0 3 16,-5 0-3-1,0 20-2-15,1 8-1 0,1 4-2 16,3 7 0-16,3 0 4 16,4 0-4-16,4-3 0 15,2-6-2-15,0-10 4 16,0-3-4-16,0-12 2 16,4-2-2-16,0-3-3 15,1 0 2-15,2 0 3 16,-3-15 12-16,3-12-11 15,-3-9 5-15,0-4-6 16,-4-2 0-16,0-2 3 16,0-2-3-16,0 4 0 15,0 2-1-15,0 9 1 16,0 12 2-16,0 9-2 0,0 3 0 16,0 7-2-16,0 0 2 15,0 0-4-15,8 0-1 16,-2 11 5-16,5 13 3 15,3 4-3-15,1 6 0 16,3 0 2-16,-3 2-2 16,1 1 0-16,-5 0 0 15,-2-5 2-15,-2-1-6 16,0-5-40-16,-5-2-50 16,4-7-82-16</inkml:trace>
  <inkml:trace contextRef="#ctx0" brushRef="#br0" timeOffset="50881.29">22342 2861 180 0,'0'0'32'0,"0"0"-12"16,0 0-19-16,0 0 18 15,0 0 2-15,0 0-14 16,-100-20 2-16,81 18 3 16,-4-2-5-16,5 1 27 15,-4-6-12-15,2 1-14 16,-5-6 11-16,-2 2-13 15,-4-4 4-15,-9 2 6 16,-5 0-16-16,-1 2 20 16,-1-2-11-16,9-1 6 15,7 0 16-15,8-5-25 0,10-8 5 16,11-9-10-16,2-7 11 16,0-3-17-16,18-2 5 15,2 6 0-15,-8 12 5 16,-6 10-4-16,-6 4 1 15,0 5 0-15,-22 5 0 16,-23 6 7-16,-15 1-9 16,-18 10 0-16,-14 14 2 15,-3 8 0-15,-1 0 1 16,0-2-3-16,3-4 0 16,10-5 2-16,16-12-2 15,20-9 0-15,28 0 3 16,19-18 19-16,0-23-19 15,33-20-3-15,11-15 0 0,6-12 1 16,-4-5-1-16,-10 5-1 16,-14 16 1-16,-18 20 0 15,-4 14 1-15,-35 13-1 16,-36 16 0-16,-31 9-3 16,-25 0 3-16,-18 26 0 15,-1 6 3-15,17 1-2 16,24-2-1-16,32-9 0 15,29-8 0-15,23-6 0 16,17-6 0-16,4-2-8 16,11 0-2-16,22-27 9 15,6-8 1-15,-4-7 0 16,-6 0 1-16,-18-8 4 0,-11-3-5 16,0-2 0-16,-8-7 1 15,-11 5 0-15,6 5 2 16,4 10-3-16,2 13 0 15,5 15 2-15,-2 7 2 16,2 4-4-16,-1 3 4 16,-1 0-4-16,2 0 0 15,-5 18-4-15,0 13-3 16,5 9 7-16,2 8-50 16,0 4-27-16,18 0-49 15,28-4-126-15</inkml:trace>
  <inkml:trace contextRef="#ctx0" brushRef="#br0" timeOffset="52164.9">22285 2966 108 0,'0'0'105'0,"0"0"-77"16,0 0-24-16,0 0 3 0,0 0 8 15,0 0-15 1,0 0-8-16,-33 5 2 0,33-3 2 15,0-2 3-15,-3 3 0 16,-4-2 1-16,-4 4 5 16,-3-4 0-16,-1 4-3 15,-3-1 13-15,1 2-7 16,-4-2 13-16,-5 4-5 16,-1 2-5-16,-2 2 15 15,-9 6-23-15,0 2 9 16,-1 4 5-16,-7 3-6 15,2 2 4-15,-1 3-12 16,1 0-3-16,-3 2 17 16,-4 0-15-16,-3 3 1 15,-1-4 6-15,1 0-5 0,5-7 3 16,6-5-7 0,4-1 0-16,5-5 10 0,3-1-10 15,4-2 0-15,3 0 3 16,2 0 0-16,-3 2 0 15,1 0-3-15,-3 0 0 16,-2 4 3-16,0-3-3 16,0 4 0-16,-3-1 0 15,-1-2 1-15,2 1 1 16,4-6-2-16,6-2 0 16,4-3 11-16,11-3-9 15,2-1-2-15,1-2 7 0,3 0-4 16,0 0 3-1,0 0-6-15,0 0 0 0,0 0 6 16,0 0-6-16,-2 0 0 16,-2 0-1-16,-6 0 2 15,-3 0-2-15,-3 0-1 16,1 0 2-16,-1 0-2 16,5 0 2-16,5 0 0 15,-2 0-2-15,6 0 4 16,2 0-4-16,0-5-45 15,0-1-32-15,0-3-29 16</inkml:trace>
  <inkml:trace contextRef="#ctx0" brushRef="#br0" timeOffset="52530.17">20866 3488 251 0,'0'0'38'16,"0"0"-10"-16,0 0-1 15,0 0-23-15,0 0 6 16,0 0 22-16,-68 61-16 16,39-25-2-16,0 6-2 15,1 2 3-15,3 1 13 16,5-1-17-16,5-8-4 0,5-6 9 15,6-8-16-15,4-6 2 16,0-7-2-16,0-2 1 16,11-5-4-16,5-2 3 15,4 0 0-15,2 0 5 16,3 0 0-16,1-16 2 16,1 2-7-16,-2-2-3 15,-3 1 2-15,-6 1-58 16,-3 3-21-16,-4-1-58 15</inkml:trace>
  <inkml:trace contextRef="#ctx0" brushRef="#br0" timeOffset="53293.24">18930 3817 447 0,'0'0'10'15,"0"0"-5"-15,0 0-4 16,0 0 1-16,0 0-2 16,0 0 0-16,-48 113-2 15,59-80 2-15,5-10-1 16,5-5-6-16,0-8-32 15,4-6-24-15,-3-4-78 16</inkml:trace>
  <inkml:trace contextRef="#ctx0" brushRef="#br0" timeOffset="53464.07">19143 3720 275 0,'0'0'96'0,"0"0"-76"15,0 0-20-15,0 0 0 16,5 124 1-16,12-97-1 16,8 5-6-16,2-1-80 15,2-6-115-15</inkml:trace>
  <inkml:trace contextRef="#ctx0" brushRef="#br0" timeOffset="53929.03">19511 3627 378 0,'0'0'39'0,"0"0"-39"15,0 0 0-15,-3 121 0 16,3-65 2-16,0 0-2 15,0 0 0-15,0-5 2 16,-2-2-2-16,-7-8 0 16,1-10 0-16,1-12 0 15,2-12 0-15,3-3 0 16,2-4 0-16,0 0 8 0,0-15-5 16,2-15 2-1,14-2-8-15,6 0 8 0,0 5-4 16,5 9-1-16,0 4 0 15,-3 4 0-15,-1 6 0 16,-6 4 0-16,4 0-2 16,-6 4 1-16,-3 20-3 15,-6 6 5-15,-6 4-1 16,0 4 6-16,-11 0-3 16,-16 0 0-16,-4 1-3 0,-4-3 0 15,0-5 4 1,4-1-4-16,10-13-1 0,5-7-1 15,13-8-34-15,3-2-39 16,0-2-14-16</inkml:trace>
  <inkml:trace contextRef="#ctx0" brushRef="#br0" timeOffset="54310.08">19821 3954 324 0,'0'0'12'0,"0"0"-8"16,0 0 0-16,-72 116-4 15,59-82 0-15,6-3 7 0,0-5-6 16,7-8 0-16,0-8-1 16,0-8 0-16,0-2-4 15,0 0 5-15,12-23-1 16,3-6 5-16,3-7-2 15,-3 1-1-15,1 1-2 16,-3 10 0-16,-3 6 5 16,-4 8-4-16,-4 10-1 15,1 0 0-15,-3 0 4 16,2 21 4-16,0 4 1 16,0 0-7-16,0 0 5 15,3-5-7-15,0-4 0 16,1-3 1-16,-1-5-1 15,-3-4 0-15,0-2-11 0,0-2-53 16,-2 0 9-16,0 0-137 16</inkml:trace>
  <inkml:trace contextRef="#ctx0" brushRef="#br0" timeOffset="55053.46">19983 3850 308 0,'0'0'27'0,"0"0"-4"15,0 0-22-15,0 0 3 16,0 0 14-16,0 0-18 16,-66 82 5-16,58-43-2 15,2 3-1-15,1-2-1 16,5-2-1-16,0-2 0 15,0-9 2-15,0-2-2 16,0-12-2-16,5-7 1 16,1-6-2-16,-3 0-4 15,-1-2 7-15,-2-21 0 0,3-11 9 16,-3-10-9 0,2-9 0-16,-2-7 2 0,0-6-2 15,0-6 0-15,0 1 0 16,0 7 0-16,0 18-1 15,0 21 1-15,0 14 0 16,0 11-1-16,0 0 2 16,0 12-1-16,0 22 0 15,0 10 1-15,4 10 7 16,0 7-8-16,3-5 0 16,-3-6 4-16,4-4-4 15,-4-7 1-15,-2-5-1 16,-2-7 0-16,0-7 0 15,0-3 0-15,0-10-33 0,0-4-44 16,0-3-48-16</inkml:trace>
  <inkml:trace contextRef="#ctx0" brushRef="#br0" timeOffset="56046">20019 3437 279 0,'0'0'72'0,"0"0"-52"16,0 0 8-16,0 0-8 0,0 0-18 15,0 0 6 1,6 26-8-16,-2-4 0 0,2 6 7 16,-2-2-7-16,0-2 0 15,-1-8-2-15,3-4-2 16,-2-8-12-16,3-3-26 15,0-1-45-15,0 0-22 16</inkml:trace>
  <inkml:trace contextRef="#ctx0" brushRef="#br0" timeOffset="56195.86">20019 3437 259 0,'114'34'46'0,"-114"-34"-31"15,0 14-11 1,0 6 12-16,0 0-10 0,0 1-6 15,0 4 9-15,0-1-9 16,6 0 0-16,1 0-4 16,-1 0-81-16</inkml:trace>
  <inkml:trace contextRef="#ctx0" brushRef="#br0" timeOffset="57156.2">22402 3007 208 0,'0'0'3'0,"0"0"-3"15,0 0-38-15,0 0 34 16,0 0 4-16,0 0-39 15</inkml:trace>
  <inkml:trace contextRef="#ctx0" brushRef="#br0" timeOffset="57578.53">22402 3007 95 0,'-55'-25'114'0,"55"25"-90"16,0 0-23-16,0 0 17 15,0 0 28-15,0 0-6 0,0 0-25 16,0 0-5-16,0 0 21 15,-2 3-22-15,-16 14 1 16,-5 10 6-16,-10 6 4 16,-7 5 0-16,1 2-8 15,-2 2-1-15,1 2 14 16,2 3-23-16,-3 0 2 16,-3 6 1-16,-5 3-4 15,-6 8 6-15,-5 4-7 16,0 5 0-16,-1-1 9 15,8-5-7-15,3-4-2 16,8-3 11-16,2-6-1 16,5-1 2-16,6-10-5 0,6-11-7 15,7-9 11 1,10-10-11-16,4-6 0 0,2-5 1 16,0-2-1-16,0 0 1 15,0 0-1-15,0 0 0 16,0 0-3-16,0 0 3 15,0 0-20-15,0-9-7 16,0-9-44-16,4-1 5 16,2 2-25-16,0 5-28 15</inkml:trace>
  <inkml:trace contextRef="#ctx0" brushRef="#br0" timeOffset="57928.26">21398 3859 313 0,'0'0'63'16,"0"0"-42"-16,0 0-14 15,0 0 4-15,0 0 14 16,-35 105 3-16,16-53-4 15,-1-2-10-15,7-6-7 16,2-3 8-16,4-13-12 16,7-6-1-16,0-8 3 15,0-6-5-15,7-6 0 0,8 0 3 16,4-2-2 0,2 0 8-16,4 0-9 0,4-14 7 15,0-4-6-15,-2 0-1 16,-5 0-52-16,-4 4-26 15,-9 6-37-15,-9 8-79 16</inkml:trace>
  <inkml:trace contextRef="#ctx0" brushRef="#br0" timeOffset="58369.26">19954 4889 390 0,'0'0'41'0,"0"0"-29"15,0 0-12-15,0 0 0 16,0 0 5-16,0 0-5 16,-14 100 0-16,12-76-1 15,0-8-6-15,2-9-4 16,0-7-12-16,2 0-35 16,16 0-19-16,3-15-47 0</inkml:trace>
  <inkml:trace contextRef="#ctx0" brushRef="#br0" timeOffset="58547.61">20141 4638 314 0,'0'0'37'0,"0"0"-6"0,0 0-30 16,0 0 2-16,0 0 22 16,0 0-24-16,0 71 1 15,7-44 0-15,1 3-2 16,6-2 0-16,-1-2-3 15,5-4-31-15,3-1-51 16,0-11-171-16</inkml:trace>
  <inkml:trace contextRef="#ctx0" brushRef="#br0" timeOffset="59095.07">20580 4628 349 0,'0'0'53'0,"0"0"-40"15,0 0-13-15,0 0 0 16,-49 102 9-16,36-60-9 16,2-4 5-16,6 0-3 15,1-8-1-15,4-7 0 0,0-6-1 16,0-6 0-16,4-8-6 15,7-3 6-15,7 0 0 16,4-3 10 0,5-19 3-16,2-8-7 0,0-6-6 15,-2-2-4-15,-2-1 0 16,-6 9-10-16,-5 7 9 16,-5 12 5-16,-9 9 0 15,0 2 0-15,0 0-2 16,0 9 2-16,0 16 6 15,0 11-6-15,-5 6 1 16,3 2 1-16,2-1-1 16,0-1 3-16,0-10-4 0,0-8 0 15,15-10 5 1,6-10-1-16,5-4-2 0,1 0 17 16,2-21-10-1,0-10 8-15,-7-9-17 0,-4-3 0 16,-5 6 4-16,-8 6-3 15,0 9-1-15,-5 10 0 16,0 4 0-16,0 6-5 16,0 2-8-16,0 0-48 15,-7 0-24-15,2 18-55 16</inkml:trace>
  <inkml:trace contextRef="#ctx0" brushRef="#br0" timeOffset="59478.2">21072 4854 301 0,'0'0'56'0,"0"0"-49"16,0 0-5-16,0 0-2 16,-24 113 30-16,24-91-10 15,9-8-12-15,6-4 5 16,4-2-13-16,0-8 10 15,1 0 2-15,1 0-4 16,0-2 2-16,0-19-6 16,-5-4-2-16,-8-3 6 15,-5 0-8-15,-3 2 0 0,0 2 0 16,-9 2 2-16,-7 5 0 16,-4 5-2-16,0 5 0 15,2 4 2-15,1 3 3 16,1 0-7-16,0 0 2 15,-2 12-16-15,5 1-6 16,4 1-21-16,4-5-2 16,5-4 5-16,0-1 0 15,19-4 8-15,3 0-11 16,2 0-72-16</inkml:trace>
  <inkml:trace contextRef="#ctx0" brushRef="#br0" timeOffset="59751.59">21365 4827 136 0,'0'0'117'0,"0"0"-85"16,0 0-26-16,29 109 10 15,-21-84 0-15,1-7 6 16,-3-5-8-16,0-4-14 16,-2-7 0-16,-2-2 20 15,-2 0 28-15,0-6 20 16,0-20-46-16,0-6-21 15,-2-6 11-15,-4 0-12 16,0 7 0-16,2 5 9 16,2 11-8-16,2 2 0 0,0 5-1 15,0 4-16-15,0-1 2 16,0 4-50-16,12 1-20 16,-2 0 1-16,5 0-127 15</inkml:trace>
  <inkml:trace contextRef="#ctx0" brushRef="#br0" timeOffset="60412.01">21660 4728 254 0,'0'0'26'15,"0"0"-9"1,0 0 21-16,0 0 8 0,0 0-22 15,-48-108-6-15,42 104 15 16,0 4-32-16,4 0 1 16,2 0-2-16,0 12 0 15,0 16 0-15,0 10 0 16,14 6 0-16,1 4 1 16,-1 0-1-16,-3 3 0 15,-3-4 0-15,0-2 0 16,-6-5 2-16,-2-9-2 15,0-8 0-15,0-8-2 16,0-4 2-16,-2-3 0 16,-10-6 2-16,-3 0 1 15,-5-2 1-15,-3 0-4 16,2 0-17-16,2-14 13 0,9 3-11 16,4-2 7-16,6 1-7 15,0 0-8-15,18 0 19 16,11-2 2-16,7-2-1 15,2-3-1-15,2 0-25 16,2-6 15-16,-4 1 5 16,-2-2 7-16,-2-3 1 15,-5-6-3-15,-3-1-9 16,-6-5 5-16,-4 1-12 16,-5 7-19-16,-5 5 18 15,-6 10 21-15,0 6 24 0,0 9-1 16,-6 3 23-1,-10 0 10-15,1 9-55 0,-6 13 2 16,6 8 1-16,-3 3 0 16,7 7 17-16,0 1-18 15,4 1-2-15,3 2 6 16,2-1-6-16,2-5-1 16,0-6 0-16,0-10 3 15,4-7-7-15,14-9 3 16,2-6-14-16,2 0-48 15,1-6-34-15</inkml:trace>
  <inkml:trace contextRef="#ctx0" brushRef="#br0" timeOffset="60780.46">22260 4286 411 0,'0'0'25'16,"0"0"-23"-16,-24 109 5 15,21-72-4-15,3-6 4 16,0-2-6-16,0-7 5 16,7-4-6-16,5-7 0 15,-2-4-10-15,-1-3-11 16,0-4-72-16,3 0-175 15</inkml:trace>
  <inkml:trace contextRef="#ctx0" brushRef="#br0" timeOffset="60910.92">22404 4393 420 0,'0'0'66'0,"0"0"-49"16,0 0-15-16,-54 106 11 15,44-63 12-15,6 3-21 16,-5 6-4-16,3-10-69 15</inkml:trace>
  <inkml:trace contextRef="#ctx0" brushRef="#br0" timeOffset="148577.01">6546 3738 258 0,'0'0'0'0,"0"0"26"0,0 0-25 16,0 0 12 0,0 0 5-16,0 0 3 0,0 0-8 15,0 0-10-15,0 0 1 16,100-43 4-16,-77 43-8 16,-4 0 0-16,1 0 1 15,-2 0-1-15,-4 0 0 16,-2 0 0-16,0 3 0 15,-3 1-7-15,0-3 7 16,-9-1-24-16,0 3-10 16,0-3-32-16,0 0-34 15</inkml:trace>
  <inkml:trace contextRef="#ctx0" brushRef="#br0" timeOffset="148879.09">6563 3756 81 0,'0'0'86'15,"0"0"-79"-15,-44 108 19 16,24-51-7-16,-5 8 10 16,-6 9 7-16,-5 8-18 15,-1-3 1-15,3-9-5 16,10-12-12-16,11-18 28 0,5-12-24 15,6-6 4 1,2-5 3-16,0-7-4 0,0 0-7 16,0-4-2-16,4-4-7 15,10-2 1-15,1 0-1 16,6 0 7-16,4 0 12 16,6-5-12-16,2-1-68 15,0 0-93-15</inkml:trace>
  <inkml:trace contextRef="#ctx0" brushRef="#br0" timeOffset="149279.89">7315 4413 427 0,'0'0'0'16,"0"0"-29"-16,0 0-29 16,0 0 28-16,0 0 30 15,0 0-11-15,106 32 10 16,-75-29-36-16,3-2-74 15</inkml:trace>
  <inkml:trace contextRef="#ctx0" brushRef="#br0" timeOffset="149437.03">8350 4584 203 0,'0'0'15'0,"121"0"-15"16,-55-2-5-16,-1-8-7 16</inkml:trace>
  <inkml:trace contextRef="#ctx0" brushRef="#br0" timeOffset="150261.43">9613 3645 281 0,'0'0'34'0,"0"0"-34"15,0 0-3-15,0 0 3 16,0 0 4-16,0 0-4 15,146-96 0-15,-102 86 11 0,1 2-11 16,3 0 10 0,-1 4-1-16,0 0-7 0,-4 4 9 15,-3 0-11-15,-5 0 0 16,-2 0 4-16,-4 8-3 16,0 7-1-16,-4-1 2 15,0 7-1-15,0 5 5 16,0 4-6-16,4 7 0 15,5 6 3-15,-3 5-1 16,-2 7-2-16,-4-1 0 16,-3 4 0-16,-7 2 10 15,-1 2-10-15,-3 1 0 16,-1-4 6-16,0-2-6 0,1-9 0 16,-1-6 0-1,1-8 0-15,-5-7 2 0,-2-4-2 16,-4-5 0-16,0 0 1 15,0-4 1-15,-2-2 3 16,-15-3 5-16,-10-1-8 16,-8-2 11-16,-6-2-13 15,-3 0 0-15,-1-3 4 16,1 4-4-16,8-1 0 16,5 1-1-16,8 4-44 15,8 1-35-15,3-4-227 16</inkml:trace>
  <inkml:trace contextRef="#ctx0" brushRef="#br0" timeOffset="151343.71">11336 3445 396 0,'0'0'7'0,"0"0"-11"15,0 0 4-15,-114-27 0 16,105 27 3-16,9 0-3 16,0 19-4-16,0 19 3 15,23 14 1-15,12 12-1 16,5 11 1-16,3 1 0 0,-1-1 12 15,-9-2-10 1,-1-9 1-16,-14-2 3 0,-10-8-4 16,-8-1 2-1,0-9-4-15,-22-7 0 0,-20-6 11 16,-10-7-11-16,2-10 0 16,-2-9 3-16,10-5-2 15,11-11 7-15,6-21-1 16,14-14-5-16,11-8 6 15,0-8-8-15,5-10-5 16,26-5 5-16,7-5 3 16,4-8-1-16,3 4-2 15,-5 8 0-15,-7 9 2 16,-8 17-2-16,-12 17 0 16,-11 14-1-16,-2 6 4 0,-2 8 4 15,-23 3-7 1,-1 4 0-16,-3 0-1 0,2 0 1 15,7 10-3-15,1 4 2 16,9 2 1-16,3 0-4 16,7 0-49-16,0-2-28 15,0 0 32-15,21-6-142 16</inkml:trace>
  <inkml:trace contextRef="#ctx0" brushRef="#br0" timeOffset="151593.94">11743 3427 292 0,'0'0'68'0,"0"0"-65"16,0 0 0-16,29 122-3 15,-24-62 0-15,-5 7 12 16,0 0-10-16,0 2-2 15,0-5 6-15,0-8-4 16,0-8 0-16,0-12-2 16,0-8-11-16,0-9-45 15,0-16-113-15</inkml:trace>
  <inkml:trace contextRef="#ctx0" brushRef="#br0" timeOffset="152143.69">11529 3378 372 0,'0'0'0'16,"0"0"3"-16,0 0 2 16,0 0-5-16,130-41 0 15,-81 27 0-15,-2 1 1 16,-5 4 1-16,-6 2-2 16,-12 5 0-16,-8 2-3 0,-7 0 5 15,-9 28-2-15,0 12 21 16,-2 17-9-16,-21 15 9 15,1 10-17 1,2 9-4-16,11-1 13 0,9-8-9 16,0-10-4-16,7-11 0 15,15-8 1-15,2-5 0 16,1-7-1-16,-2-5 0 16,-2-4-6-16,0-8-27 15,-6-4-72-15,-8-14-198 16</inkml:trace>
  <inkml:trace contextRef="#ctx0" brushRef="#br0" timeOffset="152503.17">11710 3806 291 0,'0'0'15'0,"0"0"-15"16,152-4-4-16,-94 2-27 15,-2 0-57-15</inkml:trace>
  <inkml:trace contextRef="#ctx0" brushRef="#br0" timeOffset="152963.04">12456 3621 416 0,'0'0'8'0,"0"0"2"15,0 108-10-15,0-61 0 16,0-6 7-16,0 2-5 15,0-7 2-15,0-2-4 0,0-4 0 16,0-2 1 0,0-6-1-16,0-2-16 0,0-6-71 15,0-7-34-15</inkml:trace>
  <inkml:trace contextRef="#ctx0" brushRef="#br0" timeOffset="153293.45">12740 3541 333 0,'0'0'22'16,"0"0"-22"-16,0 0 0 16,-141 128 2-16,97-80-2 15,1 2 0-15,8-3 1 0,6-7 0 16,6-10 0-16,10-10-1 15,7-4 0-15,3-6-1 16,3-6 1-16,0-2-4 16,3-2-15-16,16 0 19 15,6 0 6-15,-1 0-6 16,3 0 1-16,0 6 13 16,-2 5-12-16,-1 2-2 15,-2 5 1-15,-1 2 2 16,0 2-3-16,-1 0 0 0,-1 0-56 15,-4 0-40 1</inkml:trace>
  <inkml:trace contextRef="#ctx0" brushRef="#br0" timeOffset="171643.52">24735 11229 363 0,'0'0'2'16,"0"0"12"-16,0 0-12 16,0 0 0-16,0 0 34 15,0 0-10-15,0 0-4 16,0 0 12-16,-24-26-29 15,24 26 0-15,0 0 2 16,0 0-1-16,0 0 14 16,0 0-18-16,0-2-2 15,0-4 19-15,0-10-11 0,11-6-6 16,2-9-2-16,10-6 0 16,4-9 2-16,4-4-2 15,2-4 0-15,-2-1 0 16,-4 5 0-16,-5 9 0 15,-4 5 0-15,-7 13 1 16,-4 9 0-16,-4 7-1 16,-1 7 0-16,-2 0 4 15,0 0-4-15,0 0-1 16,0 3 0-16,0 11 1 16,0 13-4-16,-2 15 4 15,-10 5 0-15,3 7 3 16,1-4-3-16,-2-1 0 0,6-5 0 15,-1-6 1 1,3-1 0-16,0-6-1 0,2-1 0 16,0-8 0-1,0-2 1-15,0-6-2 0,0-2 1 16,0-3 0-16,0-8-5 16,0 1-22-16,2-2-41 15,7 0-3-15,7-6-7 16,1-14-98-16</inkml:trace>
  <inkml:trace contextRef="#ctx0" brushRef="#br0" timeOffset="172103.06">25311 10990 312 0,'0'0'5'0,"0"0"1"15,0 0-8-15,0 0 2 0,0 0 0 16,0 0 0-16,19 13 12 16,3-8 22-16,8 2-18 15,3-3-7-15,0 1 20 16,3-5-23-16,7 1-2 16,-4-1 6-16,9 0-8 15,-2 0 1-15,-1 0-3 16,1 0 0-16,-6 0 2 15,-6 0-2-15,-10 0 0 16,-3-1-1-16,-8-2 2 16,-4 1-2-16,-2 2-10 15,-5-2-28-15,-2 0 17 16,0-5-22-16,0 2-74 0</inkml:trace>
  <inkml:trace contextRef="#ctx0" brushRef="#br0" timeOffset="172577.09">25709 10826 300 0,'0'0'2'0,"0"0"5"15,0 0-7 1,0 0-3-16,0 0 3 0,0 0-3 16,13 13 3-16,19-6 37 15,3 3-33-15,1-2 1 16,2 4 6-16,2-4-1 16,-2 1 2-16,0 1-12 15,-2-3 0-15,-1 1 6 16,1 0-6-16,-3 0 0 15,3-2 1-15,-7 3-1 16,-7-4 1-16,-7 2-1 16,-5-1 0-16,-6 2 4 15,-4-5-2-15,0 6-2 16,0 1 6-16,-12 5-1 0,-16 4 2 16,-12 3-7-16,-5 1 0 15,0 0 10-15,6-3-9 16,5 0-1-16,7-4 4 15,10-2-4-15,7-4 0 16,6 0-2-16,4-2-12 16,0 0-9-16,16-6-101 15</inkml:trace>
  <inkml:trace contextRef="#ctx0" brushRef="#br0" timeOffset="173545.95">27155 10550 400 0,'0'0'22'0,"0"0"-14"0,0 0-8 15,0 0 0-15,0 0-1 16,0 0 1-16,-66 36 0 16,66-19-2-16,0-2 2 15,0 0-7-15,8-2 0 16,5-3-26-16,1-3-12 15,-1-2-38-15,-1-5-15 16</inkml:trace>
  <inkml:trace contextRef="#ctx0" brushRef="#br0" timeOffset="173726.85">27155 10550 220 0,'56'13'32'0,"-56"-14"17"0,0 1-8 15,0 0-28-15,0 0-13 16,0 0 11-16,0 0-11 15,0 13 0-15,5 9-1 16,3 7 3-16,1 1-1 16,3 4-1-16,1-2-27 15,5 2-39-15,-1-8-87 16</inkml:trace>
  <inkml:trace contextRef="#ctx0" brushRef="#br0" timeOffset="174309.66">27854 10712 365 0,'0'0'2'0,"0"0"7"16,0 0-4-16,0 0-4 0,0 0 27 16,0 0-28-16,152-70 0 15,-105 70 4-15,-9 2-4 16,-9 11 0-16,-11 6-1 15,-9 1 1-15,-9 2 0 16,0 3 0-16,-13 0 0 16,-16 3 9-16,-10-2-7 15,2 1-1-15,5-8-1 16,12-5 2-16,9-3-2 16,9-5 0-16,2 1-8 15,0 1 8-15,20 3 0 16,9-2 1-16,9 1-1 15,2 4 0-15,0-1 1 0,-4-2-1 16,-10 4 0 0,-8 0-1-16,-7 1 2 0,-6 0-1 15,-5 5 0 1,0-2 0-16,-14 4 8 0,-17 1-8 16,-6 0 0-16,-1-4 3 15,1-4-3-15,6 0 1 16,10-4-1-16,5-5 0 15,9-2-9-15,7-5-43 16,0 0-54-16,9-17-130 0</inkml:trace>
  <inkml:trace contextRef="#ctx0" brushRef="#br0" timeOffset="174815.81">28525 10816 282 0,'0'0'0'0,"0"0"-1"15,23 106 1-15,-15-66 7 16,-1 2-6-16,-2-3 9 16,-5-4 0-16,0-4-5 15,0-3 2-15,0-10-6 16,0-4-1-16,0-8 26 15,-7-6-8-15,-4 0 7 16,0 0-2-16,-3-22-10 0,3-12-13 16,3-9 0-16,3-7 0 15,2-9 2-15,3-5-2 16,0 1-8-16,0 10 4 16,16 12 4-16,7 15-1 15,3 7-4-15,3 12 5 16,2 3-1-16,6 4 1 15,5 0 0-15,-1 4 1 16,2 15-1-16,-7 12 0 16,-9 3 0-16,-10 4 0 0,-13 4 6 15,-4 3-2 1,0-2-3-16,-19 0 15 0,-22-1-2 16,-3-4-4-1,2-6-10-15,7-8 0 0,10-8 4 16,9-8-4-16,7-4 0 15,5-2 0-15,2-2 0 16,2 0-17-16,0-2-34 16,4-19-153-16</inkml:trace>
  <inkml:trace contextRef="#ctx0" brushRef="#br0" timeOffset="175119.91">29281 10212 295 0,'0'0'65'0,"0"0"-54"15,0 0-11-15,0 0 0 16,0 0-1-16,0 0 1 16,4 22 3-16,-4 9 0 15,0-2-3-15,0 1 2 0,0-5-2 16,0-6-37-16,5-12-44 16,8-7-49-16</inkml:trace>
  <inkml:trace contextRef="#ctx0" brushRef="#br0" timeOffset="175259.74">29446 10190 269 0,'0'0'29'15,"0"0"-18"-15,0 0-6 16,0 0 16-16,-40 135-21 16,28-85 1-16,1 4-3 15,-2 8 2-15,-1-7-158 16</inkml:trace>
  <inkml:trace contextRef="#ctx0" brushRef="#br0" timeOffset="193176.68">24161 13383 156 0,'0'0'36'16,"0"0"-36"-16,0 0 2 15,0 0 15-15,0 0 1 16,0 0-6-16,0 0-8 15,0 0-3-15,-5 0 12 0,5 0-3 16,0 0-6-16,0 0 21 16,0 0-15-16,0 0 9 15,0 0-2-15,0 0-13 16,0 0 15-16,0 0-18 16,0 0-1-16,0 0 12 15,0 0-10-15,0 0 4 16,0 0-6-16,0 0 3 15,0 0 6-15,0 0-6 16,0 0-2-16,0-5 17 16,2-4-3-16,16-8 18 15,7-10 11-15,6-11-40 16,2-9 18-16,-1-4-22 16,1 1 0-16,-4-3 4 15,0 7-2-15,-4 6 0 0,-4 2-2 16,-2 6 0-16,-1-1 5 15,-5 8-5-15,-2 5 0 16,-4 4 6-16,-1 8 2 16,-3 3-2-16,-3 5-6 15,2 0 3-15,-2 0-7 16,0 0 4-16,0 18 0 16,2 10 1-16,-2 11 2 15,0 6-1-15,0 8-2 16,0 5 0-16,0 8 14 0,-4 2-12 15,-5 3-2 1,-3-3 9-16,1-10-1 0,1-8-3 16,0-8-5-16,6-10 0 15,4-10 1-15,0-4-1 16,0-8 0-16,0-6 1 16,0-2-1-16,0-2 0 15,0 0-2-15,0 0-20 16,0 0 8-16,0-2-37 15,0-10-73-15,0-3-157 16</inkml:trace>
  <inkml:trace contextRef="#ctx0" brushRef="#br0" timeOffset="194113.45">24983 13177 262 0,'0'0'52'0,"0"0"-24"16,0 0-3-16,0 0-1 16,0 0-1-16,0 0 0 15,-3-9-17-15,6 7-4 16,19 0 12-16,7 0-5 16,2 0 21-16,5 2-27 0,-3 0-1 15,3 0 2-15,1 0 1 16,0 0 1-16,-2 0-6 15,-1 0 0-15,-5 0 2 16,-7 0-2-16,-2 0-1 16,-4 0-1-16,-1 0 1 15,-3 0-6-15,-2 0-34 16,-3 0-10-16,-3-4-13 16,0-6-63-16</inkml:trace>
  <inkml:trace contextRef="#ctx0" brushRef="#br0" timeOffset="194494.17">25319 12984 216 0,'0'0'96'16,"0"0"-78"-16,0 0 0 15,0 0 10-15,0 0 4 16,0 0-32-16,0 0 2 15,33-16 5-15,-3 28-3 16,1 4-4-16,2 4 4 16,-2 0-2-16,3 2 4 15,-1 3-6-15,1-2 0 16,-3 7 4-16,-5-2-3 16,-3 2-1-16,-11-2 3 15,-6-2-3-15,-6 1 14 16,0-1-11-16,-2 0 4 0,-16-6 18 15,-3-2-11-15,0-2-5 16,-2-4-7-16,3 0 0 16,2-2 0-16,7-3-2 15,2-2-8-15,5-1 2 16,4 0-61-16,0 4-51 16,4-6-40-16</inkml:trace>
  <inkml:trace contextRef="#ctx0" brushRef="#br0" timeOffset="196608.48">26327 12719 352 0,'0'0'44'0,"0"0"-28"16,0 0 3-16,0 0 5 15,0 0 2-15,0 0 0 16,-29-42-14-16,29 37-2 16,0-1-6-16,6 5-4 15,8 0 9-15,1 1-8 16,5 0-1-16,4 0-1 15,1 0 1-15,4 0 2 16,0 0-2-16,0 0-1 16,2 5 0-16,-4 1-2 15,-7 2-8-15,-2-2-45 16,-9 0-44-16,-2 0 1 16</inkml:trace>
  <inkml:trace contextRef="#ctx0" brushRef="#br0" timeOffset="196976.17">26431 12708 239 0,'0'0'48'0,"0"0"-47"16,0 0 0-16,0 0 2 15,0 0 18-15,-63 138 24 16,46-82-17-16,-3 8-15 15,-5 4 22-15,-4 6-17 16,-4 7-3-16,4-1 4 16,0-8-5-16,9-5 1 15,4-11-13-15,5-6 0 0,2-6 12 16,5-6-14-16,1-8 0 16,3-6 0-16,0-6 3 15,0-4-1-15,5-5-2 16,4-1 0-16,2-2 0 15,2-3 0-15,5-2 0 16,7-1-6-16,4 0 6 16,2 0 5-16,5-12-5 15,1-5-33-15,6-1-41 16,-1-4-67-16</inkml:trace>
  <inkml:trace contextRef="#ctx0" brushRef="#br0" timeOffset="198442.31">27162 12890 133 0,'0'0'32'0,"0"0"2"15,0 0 7-15,0 0-3 0,0 0-17 16,0 0 22-1,0-43-22-15,0 37-6 0,0 2 7 16,0 0 3 0,-2 0 1-16,0 3 2 0,-1-4-14 15,-1 3 17-15,2 2-25 16,-3 0-3-16,-6 0 5 16,-4 0-8-16,-6 18 0 15,-8 8-1-15,-4 9 1 16,2 2 0-16,0 4 0 15,4 1 0-15,11-2 0 16,5 0 0-16,9-1 1 16,2-4-1-16,0-1 0 15,2-6 1-15,16 1-1 16,-1-5-1-16,6-4 1 16,2-7 1-16,2-2 1 0,-2-10-2 15,2-1 0-15,0 0 6 16,-2-18-6-16,-3-7 2 15,-2-8 1-15,-2-3-2 16,-3 0 0-16,-5-4-1 16,-4 0 0-16,-4 0 1 15,-2 0-1-15,0 0-5 16,0 1 4-16,-10 6 2 16,-9-3-2-16,2 4-3 15,-5 1 4-15,-5 7-2 16,0 6 2-16,0 6-3 0,-2 9 2 15,0 3 1 1,5 0-2-16,4 1 1 0,4 11 1 16,5 0-1-16,7 4 1 15,4 0-2-15,0 2 2 16,0 1 0-16,10-3 1 16,13-2-1-16,6 0 0 15,4-4 4-15,3-4-4 16,-1-2 0-16,4-4 1 15,-4 0-1-15,5 0-10 16,0 0-82-16,5 0-91 16</inkml:trace>
  <inkml:trace contextRef="#ctx0" brushRef="#br0" timeOffset="199304.87">27550 13309 261 0,'0'0'47'0,"0"0"-27"15,0 0 31 1,0 0-17-16,0 0-11 0,0 0-4 16,-78 7-16-1,57 16-3-15,0 3-2 0,-2 4 2 16,-2 2 2-16,10-6-2 16,6-4 0-16,2-4 4 15,7-3-4-15,0-4 6 16,2-3-6-16,14-4 0 15,6-4 0-15,1 0 5 16,-3 0 3-16,1-16 0 16,-2-4-6-16,-1-6 5 15,-7-2-7-15,-3-4 0 0,-5 4 5 16,-3 4-5 0,0 6-1-16,-3 6-4 15,-12 4 10-15,-3 0-4 0,5 4-1 16,-1-2-11-16,6 6 2 15,-5 0-45-15,1 0-10 16,3 21-22 0</inkml:trace>
  <inkml:trace contextRef="#ctx0" brushRef="#br0" timeOffset="200093.36">28577 12878 378 0,'0'0'72'0,"0"0"-57"15,0 0-2-15,0 0 22 16,0 0-20-16,0 0 2 15,-42-41-17-15,28 68 1 16,-3 9-2-16,-2 5 1 0,3 4 0 16,3-1 0-16,7-2 1 15,2-4-1-15,4-7 0 16,0-6 0-16,4-7-2 16,17-6 2-16,4-5 0 15,6-7 4-15,8 0-1 16,3-19 1-16,0-15 0 15,-1-4 0-15,-12-8 1 16,-12 2-5-16,-15-2 0 16,-2 2-1-16,-13-2 2 15,-20 1-2-15,-6 7 1 16,-1 6 0-16,1 8 0 16,1 10 0-16,5 3 0 0,4 10 1 15,6 1-1-15,7 0-4 16,5 10 4-16,7 12 0 15,4 3-11-15,0 5 11 16,19 1-24-16,18-1 10 16,7 1-30-16,3-8-31 15,6 0-9-15,-4-1-41 16</inkml:trace>
  <inkml:trace contextRef="#ctx0" brushRef="#br0" timeOffset="200271.42">29071 13164 221 0,'0'0'13'0,"0"0"13"0,0 0 1 15,34 137-12-15,-32-99 26 16,2-2-34-16,0 3-7 16,2-8 5-16,0-5-5 15,1-8-21-15,1-2-39 16,11-12-133-16</inkml:trace>
  <inkml:trace contextRef="#ctx0" brushRef="#br0" timeOffset="200777.45">30045 12940 476 0,'0'0'19'0,"0"0"-8"16,0 0-8-16,0 0 6 15,0 0-9-15,0 0 0 16,-55 60 4-16,28-24-4 15,4 4 0-15,6-2 0 16,3-4 0-16,7-2 1 0,3-8-1 16,4-7 0-16,0-4-4 15,0-7 4-15,15-6 0 16,12 0 6-16,6-24 2 16,3-14-5-16,3-7-3 15,-6-5 4-15,-8 0-4 16,-12 1 1-16,-9 6-1 15,-4 4 3-15,0 5-2 16,-25 3 2-16,-6 5-3 16,-7 6 0-16,-4 7 10 15,-1 4-10-15,4 6-1 16,5 3 0-16,7 0 0 16,5 13-3-16,11 7-32 0,5 6-29 15,6-1 6-15,0 4-60 16</inkml:trace>
  <inkml:trace contextRef="#ctx0" brushRef="#br0" timeOffset="201095.89">30235 13056 291 0,'0'0'24'15,"0"0"-20"-15,0 0 23 0,0 0 14 16,131-2-18-16,-115 2 10 16,-3 0-30-16,-7 6 6 15,-3 8 5-15,-1 2-6 16,-2 4 6-16,0 4-1 16,0 2-12-16,-15 4 22 15,-6 5-22-15,1-3 0 16,5 0 4-16,4-5-4 15,9-2-1-15,2-7 0 16,0-6 0-16,13-2-5 16,9-8 5-16,5-2-19 15,6 0-20-15,1-14-47 16,-3-6-42-16</inkml:trace>
  <inkml:trace contextRef="#ctx0" brushRef="#br0" timeOffset="201594.06">30636 12541 331 0,'0'0'61'16,"0"0"-57"-16,0 0 4 15,0 0 31-15,0 0-14 16,118-84-11-16,-92 73 18 16,1 5-28-16,0 2 2 15,-7 4-1-15,-3 0-4 16,-3 7 0-16,-5 22-1 15,-1 11 0-15,0 13 10 16,-4 7-9-16,3 8-1 16,3 5 3-16,2 4-3 15,3 2 7-15,4-4-7 16,-4 2 0-16,-1-5 5 16,-2 3-4-16,-3-3-1 0,-1-6 0 15,-6-6 3-15,-2-10-3 16,0-8 0-16,0-4 0 15,-2-8 2-15,-15-1-2 16,-7-4 0-16,-10 1-1 16,-3 1 2-16,-7-4-3 15,-6 2-42-15,4-3-69 16</inkml:trace>
  <inkml:trace contextRef="#ctx0" brushRef="#br0" timeOffset="202663.37">24297 14447 281 0,'0'0'46'0,"0"0"-46"16,0 0 0-16,0 0 3 16,127-70-3-16,-101 58 11 15,3 2-9-15,-4 4 1 16,-8 4 9-16,2 2-7 16,-9 0 2-16,-1 11 13 15,-1 14 4-15,-8 10-8 16,0 6-13-16,-3 6 0 15,-17-1 9-15,0-2-10 16,-2-1-2-16,4-5 12 16,0-3-2-16,7-8 0 15,2-8-10-15,5-3 1 16,2-1 4-16,2-10-5 16,0 2 0-16,0-1-2 0,0-2 0 15,13-4 1-15,9 0-29 16,9 0-4-16,5-4-51 15,-1-6-36-15</inkml:trace>
  <inkml:trace contextRef="#ctx0" brushRef="#br0" timeOffset="204211.28">25323 14409 33 0,'0'0'248'16,"0"0"-223"-16,0 0-19 16,0 0 15-16,0 0 24 15,0 0-21-15,0-10-11 16,0 10-13-16,0 0 0 15,0 0 1-15,3 0 0 16,1 0-1-16,3 0 12 16,6 0 0-16,3 0 10 15,8 0-17-15,5 0-1 16,8 0 15-16,5 0-17 16,2 0 3-16,3 0-5 15,-3 0 0-15,1 0 4 0,-7 0-4 16,-5-2 0-16,-4 2-7 15,-6 0 4-15,-8 0-21 16,1 0-24-16,-3-1-24 16,-1 1 1-16,-4 0-94 15</inkml:trace>
  <inkml:trace contextRef="#ctx0" brushRef="#br0" timeOffset="204950.71">25736 14239 232 0,'0'0'66'0,"0"0"-5"16,0 0-33-16,0 0 14 15,0 0-3-15,0 0-23 16,-22-14-16-16,22 14-4 15,10 0 4-15,20 4 12 16,1 12-9-16,6-2-3 16,0 2 7-16,-6 2-5 15,0 0-1-15,-4 3-1 16,-3-1 0-16,-4-4 0 16,-5-1 0-16,-3 1 0 15,-5-1 2-15,-5-3-2 0,-2-2 2 16,0-3-2-16,0 3 0 15,-2-1 2-15,-9 1-2 16,1-5-22-16,1-2-30 16,7-3-29-16,2 0-35 15</inkml:trace>
  <inkml:trace contextRef="#ctx0" brushRef="#br0" timeOffset="205726.47">27663 13315 49 0,'0'0'218'0,"0"0"-200"16,0 0-14-16,0 0 38 15,0 0-5-15,0 0-14 16,107-87 3-16,-96 86-10 16,-2 1 9-16,-5 0-20 15,-1 0-3-15,-3 12 33 0,0 14-26 16,0 7 0-16,0 3-2 15,-7 2-7-15,3 1 5 16,4-3-5-16,0 0 0 16,0-3-7-16,2-3-1 15,16-3-73-15,-1-9-93 16</inkml:trace>
  <inkml:trace contextRef="#ctx0" brushRef="#br0" timeOffset="206483.53">29287 13096 221 0,'0'0'113'16,"0"0"-77"-16,0 0 4 15,0 0 18-15,0 0-31 0,0 0-12 16,-6-5-15-16,6 28 0 15,0 3 7-15,0 2-5 16,0 2-1-16,6 2-1 16,5 3 0-16,1-2 0 15,1 3 0-15,3 1-32 16,-3 0-54-16,3-10-145 16</inkml:trace>
  <inkml:trace contextRef="#ctx0" brushRef="#br0" timeOffset="207177.01">30667 13010 218 0,'0'0'149'0,"0"0"-116"16,0 0-18-16,0 0-7 16,0 0 21-16,0 0-1 15,0 87-15-15,0-43 0 0,-7 4-6 16,0 2-1-16,7-5-6 15,0 5 0-15,0 1-5 16,0-7-163-16</inkml:trace>
  <inkml:trace contextRef="#ctx0" brushRef="#br0" timeOffset="208156.09">26507 14078 406 0,'0'0'13'16,"0"0"-2"-16,0 0-7 0,0 0 22 16,0 0 3-16,0 0-27 15,96-9 4-15,-63 9-5 16,-2 2 3-16,-4 5-2 16,-7-2-2-16,-4 3-1 15,-8 2-5-15,-8-4-41 16,0 8-55-16,-10-4-116 15</inkml:trace>
  <inkml:trace contextRef="#ctx0" brushRef="#br0" timeOffset="208460.39">26489 14265 307 0,'0'0'6'16,"0"0"-4"-16,-40 138 3 15,22-79 27-15,3 3-9 16,-1 3 5-16,1-2-9 16,-2-1-12-16,7-2-3 15,1-4-1-15,4-5-2 16,5-5 12-16,-2-7-13 16,2-1 0-16,-5-11 2 15,3-3-2-15,2-6 0 16,0-8-1-16,0-4 1 15,0-2-5-15,14-4 5 0,3 0-9 16,6 0 9-16,6 0 0 16,4-6-10-16,5-6-97 15,4-2-101-15</inkml:trace>
  <inkml:trace contextRef="#ctx0" brushRef="#br0" timeOffset="209526.03">27305 14337 189 0,'0'0'48'0,"0"0"-43"15,0 0 10-15,0 0 22 16,0 0-10-16,0 0 2 16,-56-22-22-16,31 36 1 15,-4 15 29-15,-2 9-22 16,0 6-2-16,2 6 3 15,6 1-9-15,10-1-3 0,9-2-4 16,4-7 0-16,0-3 5 16,25-2-1-16,1-1-4 15,3-8 7-15,4-2-4 16,-2-9-3-16,6-8-4 16,-2-8 4-16,-1 0 5 15,-3-27-5-15,0-4 0 16,-4-15 2-16,-6-1-1 15,-5 1-1-15,-16-6-3 16,0 2 3-16,-4 0 0 16,-18-2 1-16,-1 6-1 15,-1 5 9-15,0 5-1 16,-1 10 7-16,0-2-14 16,6 10 2-16,0 8 12 0,11 4-13 15,-2 6-2-15,6 0 2 16,0 0 1-16,-1 8-6 15,5 14 2-15,0 0 1 16,0 0 6-16,0 0-6 16,5-2 0-16,13-2 5 15,1-2-3-15,6-1-1 16,4-7-1-16,2-2 0 16,0-2-8-16,5-4-13 15,1 0-31-15,6 0-61 16,2 0-58-16</inkml:trace>
  <inkml:trace contextRef="#ctx0" brushRef="#br0" timeOffset="210176.52">27727 14784 331 0,'0'0'6'16,"0"0"-6"-16,0 0 0 16,0 0 6-16,0 0-3 15,0 0 0-15,0 0 16 16,-97 104 2-16,88-76-12 16,5 1-2-16,4-8-7 15,0-2 7-15,0-7-7 16,17-1 0-16,1-11 4 15,3 0 0-15,0 0 7 16,-3-4-2-16,0-19-4 16,-4-4 3-16,-6-11-8 15,-3-1 0-15,-5-4-2 16,0 7 7-16,-3 4-5 16,-12 6 3-16,-5 8-3 0,2 8 19 15,0 2-19-15,2 6 1 16,1 2-7-16,3 0 1 15,2 6-38-15,5 13-49 16,5 6-86-16</inkml:trace>
  <inkml:trace contextRef="#ctx0" brushRef="#br0" timeOffset="210559.1">27951 14740 294 0,'0'0'52'0,"0"0"-48"16,0 0 9-16,0 0 0 15,0 0-6-15,0 0 4 16,125-50-9-16,-110 50 0 15,1 0 3-15,-7 8-4 16,-5 6 35-16,-4 7-31 16,0 4 0-16,0 11 7 15,-15 3-3-15,-8 0 1 16,3 2-5-16,3-5-2 16,3-4 11-16,7-2-14 15,7-6 0-15,0-1 3 0,0-8-3 16,9-5 0-16,9-2-4 15,7-2-28-15,6-1-35 16,2-5-96 0</inkml:trace>
  <inkml:trace contextRef="#ctx0" brushRef="#br0" timeOffset="211212.88">28868 14373 414 0,'0'0'13'15,"0"0"-13"-15,0 0 3 16,0 0 29-16,0 0-32 16,0 0 0-16,-82 74 0 15,53-24 3-15,9 5 7 0,11-7 2 16,7 2-6-16,2-2 23 15,0-6-28-15,11-3 5 16,9-7 6-16,2-10-8 16,1-8 1-16,3-9-5 15,1-5 0-15,0 0 8 16,2-28-8-16,-2-13 0 16,-5-9-1-16,-4-9-4 15,-5 3-4-15,-11 0-22 16,-2 6 31-16,0 0-6 15,-19 6 6-15,-10 3 0 16,-7 5 4-16,-5 10-4 0,6 0 4 16,4 16-4-16,8 2 0 15,10 8 12-15,4 0-12 16,7 0-3-16,2 14 3 16,0 6 0-16,0 4 2 15,9 2-2-15,13-2 0 16,2-1 0-16,5 1 0 15,0-3 0-15,-2 4-1 16,-2-4-4-16,-5 2-34 16,2 0-74-16,-2-4-84 15</inkml:trace>
  <inkml:trace contextRef="#ctx0" brushRef="#br0" timeOffset="211409.74">29225 14736 322 0,'0'0'2'16,"0"0"-2"-16,0 0 41 15,18 132-19-15,-18-91 20 16,0-1-32-16,0 0-8 16,0-4 2-16,3-7-4 15,-1-8 0-15,0-3-5 16,2-6 5-16,0-6-41 15,1-4-64-15</inkml:trace>
  <inkml:trace contextRef="#ctx0" brushRef="#br0" timeOffset="211743.44">29441 14757 150 0,'0'0'193'0,"0"0"-173"16,0 0-17-16,0 0 33 16,0 0 17-16,0 0-40 15,83-59-6-15,-79 59-2 16,5 0-5-16,-5 4 17 16,-2 15-13-16,-2 4-1 15,0 7 15-15,0 7-18 0,-15 3 4 16,-1 0 10-16,1-2-4 15,-1-5 10-15,7-2-20 16,3-3 0-16,6-10 3 16,0 1-3-16,2-8-2 15,19-1 2-15,4-2-7 16,7-8 4-16,6 0-75 16,2 0-154-16</inkml:trace>
  <inkml:trace contextRef="#ctx0" brushRef="#br0" timeOffset="212760.22">30148 14216 448 0,'0'0'5'0,"0"0"-5"15,0 0 3-15,-121 107-3 16,92-65 0-16,7 1 1 16,9-2 1-16,6-4-2 15,7-7 0-15,0-5 1 16,9-2 1-16,16-4 4 16,4-9-6-16,4 1 7 15,5-5-3-15,1-6-4 16,6 0 3-16,0-14-1 15,-2-12 0-15,-8-5 1 16,-13-6-3-16,-11-3 0 0,-11 0-7 16,0-3-10-16,-8 3 2 15,-19 4 15-15,-2 8 0 16,-4 2 3-16,-1 6-3 16,-4 5 0-16,2 4 7 15,-2 7-7-15,7 4 0 16,4 0 2-16,9 0-2 15,12 0 9-15,3 0-9 16,3 6 2-16,0 3 7 16,23-2-4-16,10 1 5 15,11 2 0-15,6-6-7 16,4 2-1-16,-1 3-2 16,-2-2-12-16,-6 7-57 0,-12 4-166 15</inkml:trace>
  <inkml:trace contextRef="#ctx0" brushRef="#br0" timeOffset="213095.89">30582 14634 451 0,'0'0'41'0,"0"0"-41"15,0 0-5-15,0 0 5 0,0 0 11 16,0 0-9-16,96-64-2 16,-94 64 5-16,-2 0 0 15,0 0 4-15,0 6-3 16,-15 14-1-16,-8 6 15 16,-2 4-18-16,1 2-2 15,6 2 3-15,7-4-1 16,11 1-2-16,0-9-1 15,5 1 1-15,19-10-8 16,5-3 8-16,2-6-13 16,4-4-16-16,-2 0-46 15,-5-22-67-15</inkml:trace>
  <inkml:trace contextRef="#ctx0" brushRef="#br0" timeOffset="213393.95">30921 14556 439 0,'0'0'32'16,"0"0"-28"-16,0 0 11 15,0 0 15-15,0 0-20 16,0 0 16-16,82-40-24 16,-58 40-2-16,-8 0 5 15,-5 0-3-15,-7 2 8 16,-4 14-10-16,0 3 0 15,-10 11 21-15,-20 1-21 16,-5 5 2-16,2 0 3 0,8-1-5 16,10-4 0-16,13-6 0 15,2-5-2-15,0-2-5 16,13-4-7-16,11-10-20 16,12-4-20-16,1 0-63 15,6 0-90-15</inkml:trace>
  <inkml:trace contextRef="#ctx0" brushRef="#br0" timeOffset="213859.02">31159 14024 363 0,'0'0'3'0,"0"0"-1"16,0 0-2-16,0 0 10 16,0 0 0-16,0 0-2 15,0 0-8-15,113-34 0 16,-95 34 3-16,-1 0 0 15,-9 12 0-15,1 8 5 0,-7 9 0 16,-2 4 17 0,0 10-25-16,2 1 0 0,8 4 6 15,5 4-5-15,5 4-1 16,7 3 0-16,-3 1 2 16,-4 0 0-16,-2 0-2 15,-11 1 0-15,-5-8 1 16,-2 1 3-16,0 1 0 15,0-11 9-15,0-5-10 16,-6-6 5-16,-2-9-8 16,4-8 0-16,-3-7 2 15,-1-4-2-15,-13-2-3 16,-3 1-50-16,-10 1-98 16</inkml:trace>
  <inkml:trace contextRef="#ctx0" brushRef="#br0" timeOffset="214557.1">24756 16210 526 0,'0'0'0'16,"0"0"-17"-16,0 0-81 15,0 0 67-15,124-6 27 16,-61-2-42-16,8 4-78 16</inkml:trace>
  <inkml:trace contextRef="#ctx0" brushRef="#br0" timeOffset="-214743.33">26447 16190 264 0,'0'0'0'15,"0"0"-5"-15,147-9-143 16,-76 2 125-16,9 1 23 16,7-6 9-16,-2 6-9 15,-5-7-66-15</inkml:trace>
  <inkml:trace contextRef="#ctx0" brushRef="#br0" timeOffset="-214510.33">28301 16146 247 0,'0'0'7'16,"155"6"-7"-16,-63-4 5 15,10-2 37-15,5 0-34 16,-4 0-5-16,-3 0 8 16,-11 0 0-16,-11 0-8 15,-11 0 9-15,-15 0-5 16,-17 0-7-16,-8 0-21 0,-14 0-60 16</inkml:trace>
  <inkml:trace contextRef="#ctx0" brushRef="#br0" timeOffset="-213084.9">24506 17317 237 0,'0'0'55'0,"0"0"-35"16,0 0 10-16,0 0 8 15,-85-116 9-15,56 92-18 16,0 8-10-16,2 2 9 16,8 9-9-16,5 1-12 15,6 4 5-15,3 0-12 16,3 23 0-16,2 17-1 16,0 13 1-16,0-1 1 15,15 7-1-15,6-1 0 0,3 0 0 16,0-8 1-16,-1 3-1 15,-7-8 0-15,-10-6 0 16,-6-3 1-16,-6-9-1 16,-33 4 0-16,-9-9 5 15,-6 0-5-15,2-11 0 16,15-4 0-16,14-7 2 16,14 0 6-16,9-4-8 15,0-14-11-15,19-11 11 16,18-8 11-16,10-7-8 15,11-2-3-15,2-7 0 16,-2 3-4-16,-9-4 4 0,-9 7-6 16,-13-8 5-16,-16 7-2 15,-11 8 1-15,0 3-3 16,-5 10 5-16,-21 4 2 16,-3 8-2-16,0 5 0 15,3 10-2-15,1 0-5 16,7 0-50-16,3 8-48 15,7 14-66-15</inkml:trace>
  <inkml:trace contextRef="#ctx0" brushRef="#br0" timeOffset="-212784.85">24833 17111 286 0,'0'0'0'16,"0"0"1"-16,0 0 19 16,121-44 19-16,-107 44-11 15,-6 0-27-15,3 21 7 16,-1 9 28-16,-4 8-21 16,-6 11-4-16,0 2-1 15,0 4-3-15,-9 3 2 16,-9 4-9-16,2 2 0 15,3-5 7-15,0-3-7 0,8-14 0 16,3-4-1-16,2-14-7 16,0-7-25-16,2-4-59 15,5-9-6-15</inkml:trace>
  <inkml:trace contextRef="#ctx0" brushRef="#br0" timeOffset="-212614.07">24691 17531 286 0,'0'0'110'0,"0"0"-110"16,0 0-8 0,0 0 6-16,121-36 2 15,-66 30 0-15,3 3-86 0</inkml:trace>
  <inkml:trace contextRef="#ctx0" brushRef="#br0" timeOffset="-211960.96">25419 17227 537 0,'0'0'38'0,"0"0"-38"0,0 0 0 15,0 0 0-15,-19 142 1 16,19-88 1-16,0 0-2 16,0-5 0-16,0-5-5 15,6-12-16-15,9-5 1 16,1-14-31-16,-1-3-32 15,2-10-29-15</inkml:trace>
  <inkml:trace contextRef="#ctx0" brushRef="#br0" timeOffset="-211698.72">25571 17361 291 0,'0'0'12'15,"0"0"-12"-15,0 0 0 16,-113 54 20-16,99-36-2 16,5-2-9-16,9-6-3 15,0 3-3-15,0-8 28 16,2 4-17-16,11 0-6 16,6 4 3-16,5-4-10 15,-1 4 4-15,3-4-5 16,5 4 0-16,-2-7-5 15,2 2-5-15,2-2-58 16,4-2-47-16</inkml:trace>
  <inkml:trace contextRef="#ctx0" brushRef="#br0" timeOffset="-211419.66">26293 17398 445 0,'0'0'0'16,"0"0"0"-16,0 0 0 0,0 0 5 15,123 3-2-15,-67 5 7 16,6-2-10-16,3-6 0 15,-3 0 5-15,-9 0-5 16,-8 0-1-16,-12 0-26 16,-13 0-57-16,-9 0-25 15</inkml:trace>
  <inkml:trace contextRef="#ctx0" brushRef="#br0" timeOffset="-211195.45">26767 17209 273 0,'0'0'160'0,"0"0"-160"16,0 0-8-16,0 0 8 16,0 0 4-16,0 0-3 15,75 130 1-15,-42-90 21 16,-2 0 5-16,-7-4 0 16,-8-2-13-16,-8-10-12 15,-5-6 9-15,-3-1-12 16,0 1 0-16,-9-4 5 15,-20 4-5-15,-2-4-53 16,-7-10-103-16</inkml:trace>
  <inkml:trace contextRef="#ctx0" brushRef="#br0" timeOffset="-210843.69">27376 16856 441 0,'0'0'45'16,"0"0"-45"-16,0 0 6 16,0 0 13-16,133-30 13 15,-77 30-10-15,2 0-15 16,2 0-7-16,-6 0 2 16,-12 0-4-16,-6 0 2 15,-18 0-14-15,-7 0-27 16,-9 0-63-16,-2 4-87 15</inkml:trace>
  <inkml:trace contextRef="#ctx0" brushRef="#br0" timeOffset="-210554.4">27476 17097 307 0,'0'0'30'16,"0"115"21"-16,0-50-10 15,0 1-23-15,0 6 22 16,-7-1-32-16,-11 1-3 16,-1-10 6-16,5-3-4 15,5-12 8-15,9-11-8 16,0-8-7-16,0-1 21 16,2-6-21-16,11-3 0 15,6 0 1-15,1-4 1 16,5 4-2-16,6-10-2 15,2 5 2-15,3-7-4 0,1 2-29 16,-1-2-102-16</inkml:trace>
  <inkml:trace contextRef="#ctx0" brushRef="#br0" timeOffset="-208937.69">28265 17137 335 0,'0'0'22'16,"0"0"-15"-16,0 0 2 15,0 0 0-15,0 0 11 16,0 0-5-16,-141 40-15 16,112-5 5-16,2 2 9 15,6 3-9-15,3 0 7 0,9 0-10 16,7-4-2-16,2-4 7 16,0-2-7-16,0-2 1 15,15-1-1-15,12-6 0 16,2-2 8-16,4-5-8 15,7-10 0-15,1-4 13 16,5 0-9-16,1 0 6 16,-1-26-3-16,-3-6-1 15,-3-13 6-15,-11-1-12 16,-8-6 0-16,-15 2-3 16,-6 2 0-16,0-2 1 15,-25 2-24-15,-14-2 15 16,-11-3 6-16,-8 11-6 15,-2 8 1-15,2 10 10 0,5 17 4 16,10 7-4 0,10 0 0-16,10 3 0 0,10 11 1 15,9 8-1-15,4 0-1 16,0 0 1-16,17 1 0 16,12-4 1-16,12-2-1 15,1-3 1-15,3-5 3 16,1 4-4-16,-4-3-3 15,-1 2-4-15,-7 2-71 16,-8 4-63-16</inkml:trace>
  <inkml:trace contextRef="#ctx0" brushRef="#br0" timeOffset="-208486.6">28625 17646 322 0,'0'0'50'16,"0"0"-33"-16,0 0-6 0,0 0-5 15,0 0-1-15,0 0-5 16,-44 46 0-16,44-20 13 16,0-4-10-16,0 0 0 15,0-4 4-15,13-4-5 16,5 0 8-16,7-5-8 16,0-2 0-16,-2-4 7 15,2-3-9-15,-2 0 0 16,-1-7 5-16,-4-11 6 15,-5-4-6-15,-6-4-5 16,-7 2 0-16,0-6 1 16,-7 4-1-16,-11 4-1 15,-2 4 1-15,3 4 7 16,-2 6-5-16,4 6-2 0,-1 2-13 16,1 0-11-1,1 0-55-15,5 14-38 0</inkml:trace>
  <inkml:trace contextRef="#ctx0" brushRef="#br0" timeOffset="-206462.86">29065 17646 18 0,'0'0'0'0</inkml:trace>
  <inkml:trace contextRef="#ctx0" brushRef="#br0" timeOffset="-205887.72">29065 17646 6 0,'0'0'29'0,"0"0"-1"16,0 0-6-16,0-4-4 15,0 4 3-15,0 0-10 16,0 0 19-16,0 0-9 15,0-5 2-15,0 2 23 16,-4-2-8-16,-4 0-22 16,0-7 32-16,1-2-15 15,-2 0-9-15,-2-4-1 16,2 4-1-16,-2-2-13 0,2 6 10 16,2 6 6-16,5 4 8 15,2 0-28-15,0 0-4 16,0 0-2-16,0 0-3 15,0 21 3-15,0 8 1 16,2 5 0-16,9 2 0 16,3 3 0-16,-3-2 0 15,0 3 1-15,-4-4-1 16,-3 0 1-16,-4-2-1 16,0-10 0-16,0-1 3 15,0-7-3-15,0-6 0 16,-4-2 2-16,-5-6 2 15,-5-2-1-15,1 0-3 0,-1-2 0 16,-1-16 3-16,6-3-3 16,2-2-3-16,3 1 2 15,4-1 2-15,0 2-4 16,0-6 3-16,9-1-3 16,7-3-4-16,-1-4 8 15,3-1-2-15,-5 0 1 16,-1 5-7-16,-6 4 6 15,-4 13 0-15,-2 1 1 16,0 10-5-16,0-2 5 16,0 5 0-16,-4 0-7 15,-7 0-28-15,-1 8-4 16,0 7-22-16,0 1-21 16,3 1-61-16</inkml:trace>
  <inkml:trace contextRef="#ctx0" brushRef="#br0" timeOffset="-205571.85">29187 17530 233 0,'0'0'98'0,"0"0"-93"15,0 0-1-15,0 0 42 16,0 0 2-16,0 0-41 0,92-49-2 15,-84 49 4 1,1 8-9-16,1 16 11 0,-4 6 11 16,-1 3-13-16,-5 7 0 15,0 4-6-15,0 0-1 16,0-4 3-16,0 0-5 16,-3-7 0-16,3-3 1 15,0-7-1-15,0-6 0 16,0-7-7-16,7-2-37 15,-5-7-7-15,-2-1-59 16,0 0-123-16</inkml:trace>
  <inkml:trace contextRef="#ctx0" brushRef="#br0" timeOffset="-205412.8">29192 17714 353 0,'0'0'11'15,"0"0"-11"-15,0 0 0 16,0 0 2-16,0 0-1 16,0 0-1-16,131-4-65 15,-104 4-54-15</inkml:trace>
  <inkml:trace contextRef="#ctx0" brushRef="#br0" timeOffset="-204746.76">29898 17026 207 0,'0'0'39'0,"0"0"-39"16,0 0 5-16,0 0-11 0,0 0 6 16,0 0-64-16,7-9-30 15</inkml:trace>
  <inkml:trace contextRef="#ctx0" brushRef="#br0" timeOffset="-204118.65">29898 17026 258 0,'-16'-14'31'0,"16"10"-23"0,0 0 0 15,0 0 22-15,0 2 41 16,0 2-44-16,-4 0 0 16,-11 0-5-16,-6 0-21 15,-6 19-1-15,-2 8 0 16,-2 3 1-16,4 11 8 15,4 5-9-15,2 5 0 16,7 8 9-16,6 3-9 16,8-3 0-16,0-9 0 15,18-11 1-15,15-7-2 16,7-9 1-16,5-7 0 16,4-10 2-16,-2-6-2 0,-3 0 13 15,-4-6-13-15,-4-20 2 16,-10-11 5-16,-12-7-7 15,-12-3-3-15,-2-8-3 16,-14-7-11-16,-17-7 12 16,-7 4-11-16,-6-3 16 15,1 9-9-15,8 12 9 16,4 14 0-16,9 13 6 16,4 10-5-16,9 6-1 15,2 4-4-15,5 0 4 16,2 0-7-16,0 0 7 15,0 8-4-15,2 2 4 0,14-3 0 16,-1 2 0-16,8 1 0 16,3 0 0-16,3 3 4 15,0-6-4-15,0 7-4 16,1-8 2-16,-4 2-48 16,-2-4-15-16,-1 4-13 15,-1-2-128-15</inkml:trace>
  <inkml:trace contextRef="#ctx0" brushRef="#br0" timeOffset="-203635.63">30152 17427 224 0,'0'0'144'15,"0"0"-122"-15,0 0 8 16,0 0 27-16,0 0-14 16,0 0-31-16,20-22 0 15,-13 22-6-15,4 14-1 16,-2 4 8-16,2 8-7 15,-2-3-2-15,-3-1-4 16,2 0 0-16,-2-4 1 16,0-4-1-16,-1 0-10 15,-1-6-29-15,1 0-14 16,-5-2-4-16,3 2-46 16,-3-2-109-16</inkml:trace>
  <inkml:trace contextRef="#ctx0" brushRef="#br0" timeOffset="-203020.73">30501 17489 334 0,'0'0'29'16,"0"0"-27"-16,0 0 43 16,0 0 0-16,0 0-16 15,0 0 0-15,-2-88-20 16,0 88 2-16,-2 0-11 15,-1 0 0-15,-1 22 0 16,-1 10 0-16,7 2 0 16,0 7 0-16,0-1 0 15,0 2 2-15,0 2-2 16,0-4 0-16,0-6 1 0,0-6-1 16,0-10 0-16,0-4 0 15,0-6 0-15,0-4 2 16,-3-4-2-16,-1 0 0 15,0 0 4-15,-3 0-4 16,-1-12 0-16,0-10-1 16,6-6-3-16,2-2-2 15,0-1-6-15,0-2-14 16,2 7 21-16,6-1-4 16,-4 4 9-16,-4 1 0 15,0 0 1-15,0 0-1 16,0-1 0-16,0 5 0 15,0 0 0-15,0 4 0 0,-2 6-1 16,0 4-1-16,-3 0-13 16,5 4 0-16,-3 0-42 15,3 0-35-15,0 0 15 16,0 8-81-16</inkml:trace>
  <inkml:trace contextRef="#ctx0" brushRef="#br0" timeOffset="-202720.87">30684 17379 75 0,'0'0'203'15,"0"0"-193"-15,0 0 18 0,0 0 26 16,0 0-19 0,0 0-23-16,96-31-10 0,-87 31 2 15,0 0-4-15,-2 13 0 16,-1 9 17-16,-1 10-12 15,-3 2 5-15,-2 3 2 16,0-1-9-16,0 0 19 16,0-7-19-16,0 0-1 15,0-3 5-15,3-4-7 16,-1-5 0-16,0-2 0 16,-2-7-4-16,0 2-15 15,2-6-55-15,-2 1-53 16,0-5-86-16</inkml:trace>
  <inkml:trace contextRef="#ctx0" brushRef="#br0" timeOffset="-202549.21">30754 17634 366 0,'0'0'91'15,"0"0"-91"-15,0 0-4 16,0 0 4-16,0 0 30 15,0 0-30-15,71-5-2 16,-51 5-1-16,-2 0-45 16,-4 0-37-16,-4 5-20 15</inkml:trace>
  <inkml:trace contextRef="#ctx0" brushRef="#br0" timeOffset="-202081.94">31301 17392 446 0,'0'0'0'0,"0"0"7"0,0 0-14 16,0 0 2 0,0 0 5-16,0 0 7 0,77 6-6 15,-55-6-2-15,-5 0-28 16,2 0-54-16,-4 0 1 15,1 0-94-15</inkml:trace>
  <inkml:trace contextRef="#ctx0" brushRef="#br0" timeOffset="-201903.48">31616 17423 152 0,'0'0'72'0,"0"0"-48"15,0 0 13-15,0 0-16 16,0 0-8-16,0 0 12 0,117 0-23 15,-103 0-2 1,-5 0 3-16,0 0-3 0,-2 0-16 16,-5 0-18-16,-2 0-37 15,0 0-16-15,0 0-26 16</inkml:trace>
  <inkml:trace contextRef="#ctx0" brushRef="#br0" timeOffset="-200570.01">31369 16954 49 0,'0'0'64'16,"0"0"-3"-16,0 0 10 15,0 0-21-15,0 0-9 16,0 0-6-16,-8-8-10 0,8 8 8 16,-8 0-29-16,-1 22 11 15,-7 8 19-15,-3 6-12 16,0 4-7-16,7 6-15 15,4-1 1-15,6-1 11 16,2 3-12-16,0-4 0 16,4-3 4-16,12 0-3 15,5-4 2-15,0-6-3 16,2-2 0-16,2-8 0 16,-1-1 0-16,2-9 0 15,8-6 0-15,0-4 7 16,3 0 2-16,8-13-9 15,0-11 1-15,-1-10 16 0,-7-6-16 16,-2-2-1 0,-14-6 4-16,-7-2-3 0,-7-7-1 15,-7-6 0-15,0 0 0 16,-11-3 2-16,-12 8-2 16,-6 8-4-16,-2 11 4 15,-6 12 2-15,1 5-2 16,0 14-3-16,-2 8 3 15,0 0-1-15,1 8 1 16,-2 14-3-16,10-4 2 0,10 4 1 16,5 4-2-1,9-2 0-15,5 2 2 0,0 4-4 16,19-2 4 0,10 2 0-16,0-7-1 0,6 0 3 15,1-5-2-15,-1-1 0 16,-2-3 0-16,1-4-7 15,-5 2 2-15,2-2-77 16,-2 2-69-16</inkml:trace>
  <inkml:trace contextRef="#ctx0" brushRef="#br0" timeOffset="-200086.86">31810 17423 382 0,'0'0'32'15,"0"0"-32"-15,0 0 0 16,0 0 15-16,0 0-15 15,0 0 1-15,100-62-1 16,-94 62 0-16,-4 0-1 16,4 0 1-16,-4 0 0 15,4 0 2-15,3 0 3 16,-3 0 4-16,6 0-2 0,-1 12-1 16,-2-2 18-16,0 8-18 15,-4 0-4-15,-3 0 19 16,-2 8-20-16,0 0 4 15,-7 7 6-15,-15 3-8 16,-1-2 9-16,4-2-12 16,5-4 0-16,7-6 7 15,5-4-7-15,2 0 0 16,0-5 0-16,9-5 1 16,7 1-1-16,3-5 0 15,2 0-8-15,-3-4-21 16,-1 0-63-16,4 0-30 15</inkml:trace>
  <inkml:trace contextRef="#ctx0" brushRef="#br0" timeOffset="-199553.56">32338 17405 288 0,'0'0'167'0,"0"0"-165"15,0 0 1-15,0 0 14 16,0 0-2-16,0 0 6 16,-32-50-21-16,30 50-2 0,0 10 0 15,0 12 3-15,-2 6-1 16,4 6 0-16,0 3 0 15,0-1 7-15,0 0-7 16,4-1 0-16,5-4 6 16,-1-3-4-16,-2-6 1 15,-6 0-2-15,0-4 1 16,0-1 8-16,-8 0-9 16,-9-7-1-16,-8 0 8 15,3-2-7-15,4-8 1 16,7 0-2-16,4 0 2 15,5 0 5-15,2-9-7 16,0-14-4-16,0-7 3 16,0-5 1-16,13-7 0 15,5-2 0-15,3 3 4 0,-2-3-4 16,1 9 0-16,-1 4 0 16,-11 4 1-16,-1 10 0 15,-7 6-1-15,0-1 0 16,0 10 0-16,0 2-11 15,0 0 4-15,-11 0-35 16,-1 2-21-16,3 10-39 16,5 6-49-16</inkml:trace>
  <inkml:trace contextRef="#ctx0" brushRef="#br0" timeOffset="-199295.79">32510 17383 261 0,'13'-10'106'0,"3"-2"-99"16,3 6-1-16,4 2 22 15,-6 4 7-15,1 0-32 16,-5 0 0-16,-1 22 10 16,-6 6 5-16,-1 2-5 15,-5 2-13-15,0 4 5 16,0 1 1-16,0 3-6 15,0-4 0-15,0-2-1 0,0-1-35 16,0-8 9-16,0-6-57 16,0-11-5-16</inkml:trace>
  <inkml:trace contextRef="#ctx0" brushRef="#br0" timeOffset="-199120.72">32594 17602 280 0,'0'0'182'16,"0"0"-177"-16,0 0-4 15,0 0 9-15,0 0 0 16,0 0-10-16,64-9-4 16,-44 9-50-16,-3 0-43 0,-2 0-125 15</inkml:trace>
  <inkml:trace contextRef="#ctx0" brushRef="#br0" timeOffset="-196369.85">32672 16633 218 0,'0'0'198'0,"0"0"-197"15,0 0 4-15,0 0 32 16,0 0-1-16,0 0-6 0,0 0-17 15,46-77 4 1,-27 69 7-16,1-5-11 0,-1 3-7 16,-3 2 17-16,-3 3-23 15,-1 2 0-15,-1 3 2 16,0 0-1-16,0 0-2 16,-2 0-4-16,2 18 5 15,5 4 6-15,-3 12-6 16,1 2 0-16,1 8 3 15,-1 6-2-15,-1-1 5 16,3 9-6-16,-1 6 0 16,5 6 21-16,0 6-21 0,2 0 0 15,1 1 3 1,-4-1 0-16,-3-2 0 0,-1-6-3 16,-1-2 0-16,5-7 2 15,-11-5-2-15,3-4 0 16,-2-1 0-16,-2-10 1 15,-3-3-1-15,-1-6 0 16,-3-2 0-16,0-6 2 16,0-4-2-16,0 0 0 15,-3-5 3-15,-13 5-3 16,-7-1 0-16,-20 2-15 16,-13 3-50-16,-13 4-56 15,-16-6-123-15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30T10:52:10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16418 15402 3 0,'0'0'6'0,"0"0"4"15,0 0 20-15,0 0 8 16,0 0-13-16,0 0 13 15,0 0 23-15,0 0-61 16,-4 0 4-16,2 0 12 16,2 0-6-16,-3 0-7 0,3 0-3 15,0-6-4-15,0 0 1 16,5 3 3 0,-1 3 5-16,-4 0-3 0,0 0 1 15,0 0 5-15,0 0 5 16,0 0 5-16,0 0-16 15,0 0 1-15,0 0 5 16,0 0 0-16,0 0 1 16,0 0-2-16,0 0 0 15,0 0 6-15,0 0-12 16,0 0 0-16,0 0 2 16,0 0-1-16,0 0 0 15,0 0-2-15,0 0 0 0,0 0 1 16,0 0-1-1,0 0-1-15,6 0 1 0,11 0 7 16,7 0 7-16,5 0-7 16,5 0-7-16,3 0 8 15,3 0-7-15,0 3-1 16,1 3 2-16,-4 0-1 16,-3 0 1-16,-3 0-2 15,-6-2 0-15,-3 1 4 16,-2-5-2-16,-2 4-2 15,-1-4 4-15,-1 0-2 16,-3 0 5-16,1 0-7 0,-3 0 1 16,1 0 5-1,-4 0-6-15,-4 0 0 0,1 0 1 16,-5 0 0-16,0 0-1 16,2 0 0-16,-2 0 0 15,0 0 3-15,0 0-3 16,0-9-18-16,0-1-9 15,0-2 4-15,0-1-32 16,0-4-33-16</inkml:trace>
  <inkml:trace contextRef="#ctx0" brushRef="#br0" timeOffset="562.27">16721 15218 259 0,'0'0'36'0,"0"0"-22"16,0 0-10-16,0 0 6 15,0 0 15-15,0 0-18 16,7-5-6-16,13 5 11 16,3 0-10-16,0 0-2 0,4 0 4 15,0 5-2-15,0-1 4 16,0 4-6-16,-5-2 0 16,0 1 6-16,-2 2-6 15,1 1 0-15,-2-4 2 16,-3 2-1-16,1 0 0 15,0-1-1-15,-5 4 0 16,2-5 4-16,-1 2-4 16,-2 2 0-16,1 1 1 15,-1 4 0-15,3 1 3 16,-8 2-4-16,-2 0 0 16,-1 2 8-16,-3 2-7 15,0-2 7-15,-3 2 5 16,-15 2 0-16,1-2 0 15,-6 1-9-15,1-6-4 0,2-3 13 16,2-4-12-16,7-3 1 16,5-1 1-16,4-6-3 15,2 0 0-15,0 0-1 16,0 4-12-16,0-4-23 16,-6 3-54-16,-2-3-59 15</inkml:trace>
  <inkml:trace contextRef="#ctx0" brushRef="#br0" timeOffset="22616.66">23107 1013 429 0,'0'0'7'0,"0"0"-6"0,0 0 2 15,0 0-3-15,0 0 0 16,0 0 5-16,22-119-5 16,11 99 0-16,3 2 0 15,5 8 0-15,-8 4 0 16,-9 6 0-16,-6 0-2 16,-9 8-4-16,-5 8 1 15,-4 8-3-15,0 5 8 16,-9 6 1-16,-18 5 14 15,-6 5-15-15,0-8 0 16,2-6 5-16,10-9-5 0,15-10 0 16,4-7 0-16,2-5-4 15,0 0 1-15,20 0 3 16,11 0 0-16,7-7 2 16,2 5-2-16,0 0 0 15,-4 2-1-15,-5 0 1 16,-6 0-2-16,-8 4 2 15,-7 0-4-15,-8 4 2 16,-2 1-6-16,0 6 7 16,-23 1-6-16,-6 2 14 15,-6-2 4-15,4-1-11 16,-1-4 0-16,3 1 5 0,9-4-4 16,7-2-1-1,3-4 0-15,10-2-7 0,0 0 6 16,0 0-95-16,16-4 14 15,9-18-65-15</inkml:trace>
  <inkml:trace contextRef="#ctx0" brushRef="#br0" timeOffset="22941.58">23719 608 382 0,'0'0'45'0,"0"0"-41"15,0 0-4-15,0 0 0 16,0 0 0-16,48 130 3 15,-31-86 11-15,1 1-9 16,-3 4-5-16,-1 1 2 16,-7-5 1-16,-1 0-3 15,1-6 0-15,-2-10-1 16,1-11-19-16,1-6-25 16,4-12-27-16,-2 0-9 0,6-12-64 15</inkml:trace>
  <inkml:trace contextRef="#ctx0" brushRef="#br0" timeOffset="23408.23">24228 471 233 0,'0'0'46'0,"0"0"-37"15,0 0 2-15,0 0-10 0,0 0 0 16,-43 110 29-16,21-65-13 16,-7-1-7-16,-2-1-1 15,2-3-5-15,0-5 4 16,0-3-1-16,4-6-4 16,5-5 10-16,1-2-13 15,2-5 0-15,11-6 4 16,0-3-3-16,6-4 3 15,0-1-4-15,0 0 0 16,0 0-7-16,0 0 7 16,0 0 0-16,0 0 4 15,0 5-4-15,2 2 0 16,-2-3 0-16,0 2 0 16,0-2-1-16,0 0 1 15,0 0 0-15,0-2 1 0,0-2 2 16,0 0 0-16,0 0-3 15,0 0 0-15,2 0 8 16,-2 0-8-16,0 0 0 16,0-4 0-16,2-4-5 15,2 0-33-15,-4 2-68 16</inkml:trace>
  <inkml:trace contextRef="#ctx0" brushRef="#br0" timeOffset="24234.77">23719 630 293 0,'0'0'14'16,"0"0"-13"-16,0 0 4 15,0 0 5-15,0 0-3 16,0 0 12-16,21-27 10 16,6 12-16-16,6-8 0 15,0-3-13-15,3 4 1 16,1 0 8-16,-1 4-9 16,0 2 0-16,0 6 0 15,2 3 0-15,-1 2 1 0,1 5-1 16,-7 0 0-16,-4 12-1 15,-7 18 1-15,-5 4 0 16,-3 7 0-16,-10 6 1 16,-2 5 9-16,-2 3-8 15,-23-1 0-15,-4 1 19 16,-2-5-21-16,-2-5 6 16,0 2 1-16,-3-1 5 15,-5-1 1-15,-1-1-4 16,0-3-4-16,4-9 8 15,7-5-13-15,5-8 0 16,1-7 3-16,9-4-3 0,5-4 4 16,5-4-4-16,1 0 0 15,2 0 4-15,1 0-4 16,2 0 0-16,0 0-1 16,0 0 1-16,0 0-1 15,0 0-9-15,0 0 10 16,2-1 3-16,16-16-1 15,7-3-2-15,8-2 0 16,9-5 1-16,4 2 2 16,2-1-3-16,-3-2 0 15,-1-4 5-15,-3 2-5 16,-8-1 0-16,-2-1 0 16,-4 1 2-16,-3-4 0 15,-4-3-2-15,-1 2 0 0,-6-3 5 16,-5-3-2-16,-6 4-3 15,-2 4 1-15,0 6 0 16,0 2 8-16,0 6-7 16,-4-2-2-16,-7 5 12 15,-5-2-10-15,3 2-2 16,-3 5 0-16,-1-3 0 16,1 1 3-16,1 0-3 15,-1 2 0-15,3 6-5 16,-1 2 3-16,3 4-20 0,0 0-47 15,4 17-79 1</inkml:trace>
  <inkml:trace contextRef="#ctx0" brushRef="#br0" timeOffset="26882.55">21723 2077 313 0,'0'0'77'0,"0"0"-71"15,0 0 8 1,0 0-13-16,0 0 1 0,0 0 7 15,-123 53-4-15,100-14 4 16,-2 5-9-16,0 9 0 16,5 1 9-16,2 2-9 15,5-5 3-15,8 2 1 16,5-5-3-16,0-2 2 16,5-1-3-16,15-10-4 15,9-7 2-15,2-8 0 16,5-14 2-16,-1-6-1 15,1 0-17-15,-3-21-12 0,-6-12-42 16,-7-4-43-16</inkml:trace>
  <inkml:trace contextRef="#ctx0" brushRef="#br0" timeOffset="27249.72">21516 2296 360 0,'0'0'15'16,"0"0"-15"-16,0 0-3 16,0 0-2-16,0 0 5 15,0 0 0-15,69 8 1 16,-31-8 1-16,-1 0-2 16,-3-16 0-16,-5-6-4 15,-9 0-7-15,-9-5-27 0,-11 1 12 16,0-2-14-16,0 3 34 15,-11-2 6-15,-9 7 1 16,0 2 24-16,2 2-2 16,5 4-2-16,4 0 17 15,4 6-16-15,5 2 18 16,0 2-40-16,0-4-5 16,0 0 5-16,12-2 4 15,10-2-4-15,7 2-1 16,0 4-15-16,0 2-11 15,-5 2-8-15,1 0 3 16,-3 2-37-16,-2 14-68 0</inkml:trace>
  <inkml:trace contextRef="#ctx0" brushRef="#br0" timeOffset="27815.28">22013 2304 279 0,'0'0'1'15,"0"0"5"-15,0 110 7 16,0-76 5-16,0-2 6 16,0-4-5-16,0-2-12 15,0-3 6-15,7-7-13 16,3-5 0-16,4-4 3 16,-3-6 0-16,5-1-3 0,1 0 0 15,8-15 3 1,4-18-6-16,0-3 6 0,0-3-3 15,-2 6 0-15,-5 5-1 16,-6 4 1-16,-6 10-1 16,-5 4 1-16,-5 8-5 15,0 2 5-15,0 5-2 16,0 20 2-16,0 13 9 16,0 7-4-16,0 4-5 15,0-5 2-15,0-1 0 16,0-11-2-16,9-10-2 15,11-8 2-15,4-8 0 0,3-6 0 16,5-6 0-16,1-28 0 16,0-11 8-16,-6-3-8 15,-7 1 0-15,-9 9 1 16,-6 7-1-16,-3 13 14 16,-2 8 4-16,0 4-9 15,0 6 22-15,0 0-17 16,0 0-14-16,7 0-1 15,2 4 1-15,6 14-1 16,1 2 1-16,7 0 0 16,0 0 0-16,2-2 0 15,2 0-2-15,-2-4 1 16,-6-2-29-16,-1-3-37 16,-5-8-36-16,-3-1-141 15</inkml:trace>
  <inkml:trace contextRef="#ctx0" brushRef="#br0" timeOffset="28534.25">22817 1929 298 0,'0'0'42'0,"0"0"-8"16,0 0-12-16,0 0-10 15,0 0-10-15,-24 115 1 16,24-33 13-16,0 8 1 15,0 0 2-15,0-8-14 16,0 0-5-16,0-6 13 0,0-3-10 16,0-13-3-16,0-16 3 15,0-16-3-15,0-16 0 16,2-8-1-16,0-4 1 16,2-4 5-16,8-30-1 15,5-14 5-15,12-10-6 16,5-1-2-16,4 11-2 15,0 8-1-15,0 12 2 16,-3 12-4-16,0 10 4 16,-5 6-5-16,-6 0 5 15,-3 18 0-15,-11 12-1 16,-5 4-4-16,-5 6 5 16,0 7 6-16,-20-1-6 0,-11 2 0 15,-10-4 3 1,4-8-1-16,3-10-1 0,10-12-1 15,9-8 0-15,3-6 5 16,10 0-5-16,2 0-9 16,0-8-5-16,14-8 11 15,17-2 0-15,6-4 1 16,3-2 2-16,1 1 1 16,-3-2-1-16,-5-2 0 15,0-2 0-15,-6-7 0 16,0-7 0-16,-5-3 0 15,-4-2 0-15,-3-4 1 0,-1 6-1 16,-6 6-1-16,-3 7 1 16,-5 14 0-16,0 7 3 15,0 10-3-15,0 2 0 16,-5 6 15-16,-5 25-15 16,-6 12 0-16,-4 8 3 15,4-1-3-15,5-1 0 16,5-2 0-16,6-7 0 15,0-4-5-15,0-7 5 16,17-6-13-16,10-13-7 16,8-7-15-16,8-3-25 15,2-6-36-15,-1-17-131 16</inkml:trace>
  <inkml:trace contextRef="#ctx0" brushRef="#br0" timeOffset="28983.98">23644 2333 373 0,'0'0'13'16,"0"0"-3"-16,0 0-6 16,0 0 21-16,-116 17-12 15,93 10-10-15,4 15 12 16,-1 3-13-16,1 5-2 16,6 2 0-16,5-8 0 15,8-8-3-15,0-11 3 16,0-14-8-16,0-4 1 0,8-7 6 15,7 0-1 1,2-26 2-16,3-18 2 0,2-12 5 16,-2-11-7-16,0-9 0 15,0-6 1-15,-6-17-1 16,-8-10-1-16,-6-4 0 16,0 7 2-16,0 15-7 15,4 28 6-15,3 20 0 16,-1 23 7-16,-2 16-4 15,0 4-3-15,0 12-2 16,0 26 2-16,5 16 12 16,-1 10-9-16,-2 9 0 15,1 9 8-15,-1 4-10 16,-2 3-1-16,1-1 0 16,0-6 1-16,-1-8 0 0,5-10-1 15,9-16-18-15,8-15-10 16,10-14-10-16,2-13-25 15,2-6-24-15</inkml:trace>
  <inkml:trace contextRef="#ctx0" brushRef="#br0" timeOffset="29636.73">24141 2300 278 0,'0'0'46'16,"0"0"-22"-16,0 0 1 15,0 0 5-15,0 0-20 0,-131 21 6 16,90 21-14 0,1 5 0-16,4 3 8 0,7 0-8 15,9 0-2-15,11-6 0 16,7-7 0-16,2-7-4 16,0-14 4-16,7-12-5 15,13-4-2-15,7 0 8 16,-3-28-1-16,3-14 0 15,2-16 0-15,-5-11 1 16,1-4-1-16,-6-8 0 16,-7-13 0-16,-7-13 0 15,-5-3 0-15,0 4 0 16,0 17-1-16,-3 24-5 0,-1 16 6 16,4 19 0-1,-2 14 8-15,2 12 0 0,0 4-2 16,0 10-6-1,0 31 0-15,11 21 0 0,5 15 2 16,-10 18-2-16,-1 11 5 16,-3 9-2-16,-2-3-1 15,0-12-2-15,0-14 1 16,0-19 2-16,8-20-3 16,13-14 0-16,1-19-4 15,7-14 4-15,5 0 0 16,1-34-1-16,5-16 6 15,-2-11 0-15,-5-3-5 16,-2 8 0-16,-8 13 0 0,-9 18 1 16,-8 12-2-16,-4 13 1 15,-2 0 0-15,0 18 2 16,0 17-1-16,0 5 7 16,0 2 12-16,0-2-8 15,7-3-8-15,1-8-4 16,2-8 3-16,1-9-8 15,3-6 5-15,-4-6-19 16,6-5-35-16,-5-25-27 16,4-12-160-16</inkml:trace>
  <inkml:trace contextRef="#ctx0" brushRef="#br0" timeOffset="29760.58">24448 2027 368 0,'0'0'40'16,"0"0"-25"-16,0 0 15 0,0 0-20 15,0 0-8-15,0 0-4 16,-45 6 1-16,61 20-45 16,13 0-99-16</inkml:trace>
  <inkml:trace contextRef="#ctx0" brushRef="#br0" timeOffset="30149.8">24760 2207 353 0,'0'0'36'0,"0"0"-29"0,0 0 2 16,-22 114 34 0,15-79-8-16,1 7-12 0,1 2 0 15,3-2-23-15,2-6 0 16,0-8 0-16,2-10-1 16,13-7-1-16,1-10 1 15,2-1 1-15,2-5 3 16,3-26 1-16,-2-9-1 15,0-4-2-15,-5 5 3 16,-3 2-3-16,-5 9-1 16,-1 10 0-16,-4 6 1 15,-1 8-1-15,0 4 0 16,-2 0-1-16,0 0 1 16,4 0 0-16,1 16-8 15,-1 11 8-15,5 8 7 0,-4 1-7 16,2-1 0-16,1-3-1 15,1-9-3-15,5-3-26 16,1-7-25-16,7-13-38 16,1 0 21-16,4-6-17 15,2-21-10-15</inkml:trace>
  <inkml:trace contextRef="#ctx0" brushRef="#br0" timeOffset="30567">25194 2274 216 0,'0'0'89'0,"0"0"-44"0,0 0-20 15,0 0 4 1,0 0-11-16,0 0-9 0,-114 3 10 16,104 22-19-16,-3 5 0 15,1 4 2-15,3-2-1 16,5 0-1-16,4-4 0 16,0-4 0-16,0-4-5 15,4-8 3-15,11-2 2 16,6-8 2-16,-1 0-2 15,2-2 0-15,3 0-1 16,-3 6 1-16,-2 12-8 16,-2 11 8-16,0 11 0 15,-3 12 0-15,-1 6 0 16,-3 5 4-16,-3 4-4 16,-5-1 0-16,-3 1 16 0,0-4-5 15,-9-4 2-15,-22-4 1 16,-7-5-2-16,-4-7 1 15,1-13-13-15,6-11 1 16,6-16 24-16,4-3-16 16,8-7-5-16,1-28-4 15,9-9-19-15,7-4-41 16,0-7-11-16,16 1-42 16,12 1-73-16</inkml:trace>
  <inkml:trace contextRef="#ctx0" brushRef="#br0" timeOffset="30982.98">25622 1380 350 0,'0'0'14'0,"0"0"5"0,0 0 17 16,0 0-31-16,0 0-4 15,0 0 31-15,-62 184 12 16,46-85-34-16,1 16 16 16,2 18 1-16,5 5 9 15,8 1-21-15,0-13-7 16,3-16 9-16,19-18-17 16,5-16 0-16,-2-14-1 15,2-9 5-15,2-15-10 16,0-8-24-16,2-6-60 15,2-12-70-15</inkml:trace>
  <inkml:trace contextRef="#ctx0" brushRef="#br0" timeOffset="33365.79">26500 1820 284 0,'0'0'19'0,"0"0"1"16,0 0 20-16,0 0-15 16,0 0 24-16,0 0-9 15,-26-101-26-15,14 86 23 16,-1 5-36-16,-3 2 2 16,3 4 16-16,-5 4-15 15,3 0-2-15,-4 0-1 16,0 18-1-16,-1 6 4 15,1 9-4-15,9 6 0 16,5 6-1-16,5 3 1 16,0 2-4-16,11 0-1 15,18-4 5-15,7 1-2 16,-1-6 2-16,2-5 0 16,-8-1 2-16,-8-8-2 15,-5 0 0-15,-9-5-1 0,-5-6 2 16,-2 0 0-16,0-2-1 15,-15-1 0-15,-16 2 3 16,-10-3-3-16,3-8-12 16,3-4 1-16,8 0 11 15,14-12-5-15,8-17-4 16,5-13-1-16,0-6 10 16,14-4 2-16,5 5-1 15,1-1-1-15,1 4 0 16,-2 2 0-16,-1 3 0 15,3 1 0-15,-2 0 0 16,-1-1 1-16,-2 4-1 0,-3 4 0 16,-6 6 0-1,-1 4 6-15,-6 7-6 0,0 0 0 16,0 4 9-16,0 2-9 16,0 4 1-16,-10 0-1 15,1 2-10-15,-1 2-12 16,2 0-35-16,3 0-25 15,5 10 5-15,0-2-3 16</inkml:trace>
  <inkml:trace contextRef="#ctx0" brushRef="#br0" timeOffset="33673.32">26699 1583 123 0,'0'0'86'16,"0"0"-64"-16,0 0 18 15,0 0-12-15,0 0 14 16,0 0 3-16,31-57-31 16,-18 51 2-16,7 0-16 15,7 2 0-15,0 4 6 16,0 0-6-16,-6 16 1 16,-3 16-1-16,-7 14 0 15,-11 7 6-15,0 10-6 16,0 8 0-16,-11 5 2 15,-9 6 4-15,3-6-4 0,3-6-2 16,3-14 0-16,7-13 1 16,4-13-1-16,0-8-1 15,0-11-1-15,0-2-28 16,0-9-42-16,2 0-5 16</inkml:trace>
  <inkml:trace contextRef="#ctx0" brushRef="#br0" timeOffset="33870.89">26709 1991 360 0,'0'0'13'0,"0"0"-13"0,0 0 0 16,0 0 3-1,0 0-1-15,0 0 2 0,63-6-4 16,-28-8 6-16,6-2-12 15,1-4-20-15,-2-2-42 16,-4 3-52-16</inkml:trace>
  <inkml:trace contextRef="#ctx0" brushRef="#br0" timeOffset="34101.46">27104 1598 272 0,'0'0'31'0,"0"0"-10"16,0 0-15-16,0 0-5 16,0 0 10-16,0 0 20 15,11 106-5-15,-11-52-21 16,0 2-4-16,0-1 16 16,0-1-17-16,0-6 0 15,0-2 2-15,0-8-2 16,0-8-11-16,0-12-67 15,7-14-43-15</inkml:trace>
  <inkml:trace contextRef="#ctx0" brushRef="#br0" timeOffset="34417.22">27365 1610 234 0,'0'0'37'16,"0"0"-35"-16,0 0 6 16,-85 106 10-16,63-78 10 15,-1 2-4-15,4 3-18 16,0-6 4-16,4 2-10 16,4-7 0-16,2-6 1 15,5-6-1-15,4-7 0 16,0-3 0-16,0 0-4 15,0 5-2-15,13-1 11 0,7 0-5 16,5 0 4-16,4-4 3 16,4 4-3-16,0 0-4 15,3-2-7-15,-3 3 6 16,-4-2-112-16</inkml:trace>
  <inkml:trace contextRef="#ctx0" brushRef="#br0" timeOffset="35099.82">28062 2041 363 0,'0'0'85'0,"0"0"-80"15,0 0-5-15,6 108 27 16,-6-62 22-16,0 1-5 16,0-1-38-16,-2-2-6 15,-2-6 9-15,-3-4-9 16,1 0 0-16,-1-2-20 15,2-8-132-15</inkml:trace>
  <inkml:trace contextRef="#ctx0" brushRef="#br0" timeOffset="38153.04">28706 1477 105 0,'0'0'124'0,"0"0"-107"16,0 0-8-16,0 0 23 15,0 0 1-15,0 0 0 16,-21-45 24-16,19 39-22 16,0 0-10-16,-2 2 12 15,2 0-9-15,2 1-6 16,0 2-6-16,0-2-14 0,0-1 4 15,0-3-1 1,8-1-5-16,8-5 6 0,7 1-6 16,3 4 0-16,-4 4-1 15,1 4 1-15,-8 0-4 16,-1 0 4-16,-5 10-1 16,-3 11 0-16,-6 2 2 15,0 7-1-15,0 3 0 16,-9-1 1-16,-11-3 8 15,1-2-9-15,0-5 0 16,4-2 2-16,3-3-1 16,4-6 0-16,4-3-1 15,1-2 0-15,3-2-9 16,0 0 6-16,0 2-7 16,0-1 9-16,13-2 1 0,3 1-1 15,4-2 1-15,2 2 0 16,1 0 1-16,4 4-1 15,0 0 0-15,-6 4 0 16,2 0 1-16,-10 0-2 16,-1 0 1-16,-4 2 0 15,-8 3-1-15,0 1 1 16,0 2 0-16,0 1 1 16,-17 3 1-16,-8-2 10 15,-4 0-12-15,2-1 1 16,0-9 18-16,5-2-18 15,5-4-1-15,1-6 4 0,5 0-4 16,4 0 0-16,3 0-13 16,4 0-29-16,0 0-39 15,2-13-150-15</inkml:trace>
  <inkml:trace contextRef="#ctx0" brushRef="#br0" timeOffset="43917.08">29767 830 208 0,'0'0'27'16,"0"0"5"-16,0 0 4 15,0 0 7-15,0 0-9 16,0 0-23-16,0 0 28 15,-7-18-37-15,7 18 2 16,0 0 7-16,0 0-8 0,0 0-1 16,0 0-2-16,2 7 0 15,27 18 1-15,4 15 1 16,8 14-2-16,1 15 5 16,-7 8 1-16,1 12 10 15,-9 11 7-15,-13 13 1 16,-10 11 17-16,-4 2-38 15,-2-2 1-15,-17-7 4 16,4-17-6-16,4-12 0 16,2-9-2-16,0-14 0 15,3-7-8-15,3-11-31 16,-2-21-198-16</inkml:trace>
  <inkml:trace contextRef="#ctx0" brushRef="#br0" timeOffset="56066.61">28412 3749 125 0,'0'0'26'0,"0"0"-15"15,0 0 15-15,0 0 6 16,0 0-3-16,0 0 1 15,0 0-18-15,0-10-3 16,0 10 21-16,0 0-19 16,0 0 11-16,0 0 1 15,0 0-12-15,0 0-1 0,0 0-10 16,0 0 0-16,0 0-4 16,0 4 4-16,0 17 0 15,0 11 4-15,0 12 11 16,0 12-4-16,0 8-4 15,7 13 5-15,-3 7 15 16,-2 8-19-16,-2 8 5 16,0 4 4-16,0 1-5 15,-4-1 3-15,-12-4-15 16,3-3 0-16,2-10 18 16,-3-2-16-16,3-7-2 15,0-2 5-15,2-2-3 16,3-4-1-16,1-3-1 15,1-10 0-15,2-4 2 16,-1-7-2-16,3-8 0 0,0-1 1 16,0-10-1-16,0 0 1 15,0-4-1-15,-3 1 0 16,-1 2 1-16,0-3-1 16,-3 1 0-16,1-3 2 15,-2 0-1-15,2-3-1 16,2-2 0-16,1-6 0 15,3 0 0-15,0 1 0 16,0-2-1-16,0 7 0 16,0 3 2-16,0-1 0 0,0 3-1 15,0-1 0-15,0 4 0 16,0-1 0-16,0-6-1 16,0 0 1-16,0-6 0 15,5-3-4-15,1 1 4 16,6-5 0-16,1 0 3 15,3-3-3-15,3 2 0 16,4-3 0-16,6 1 2 16,4-1 0-16,7 0-2 15,5 0 0-15,9 0 1 16,8 0-1-16,7-7 0 16,4-5 0-16,4 1 2 15,2 5-2-15,0 5 0 16,-2 1 0-16,-7 0 1 15,-13 0-1-15,-8 1 0 0,-13 10 0 16,-9-5 0-16,-9 0-3 16,-11-2 3-16,-5-4 0 15,-2 0-1-15,0 0 1 16,0 0 0-16,0 0 4 16,0 0-4-16,0 0 8 15,-2-15-8-15,-7-8 0 16,-5-11 0-16,1-4 0 15,-1-11 0-15,-5-5 0 16,3-6 1-16,-5-2-1 16,4-2 0-16,-1-1 0 15,-2 2 0-15,4-1 0 0,-1-3 0 16,1-2-1 0,3-4 2-16,-3 1 0 0,7-3-1 15,1 7 0-15,2 2 0 16,0 1 0-16,-1 4 0 15,5 0-1-15,-2 2 1 16,2 7 1-16,0 2-1 16,-1 0 0-16,0 1 0 15,3-1 1-15,0 1-1 16,0-3 0-16,0 2 0 16,0-2-2-16,10 2 2 15,-1 4 0-15,1-1 0 16,0 6 1-16,-6 0-1 0,-2 1 0 15,-2 7 0-15,0-5 1 16,0 3-1-16,0 3 0 16,0-2 0-16,0 6 0 15,0 2 0-15,-4 3-1 16,-2 9 2-16,0-1-2 16,4-1 1-16,0-3 0 15,2-1 0-15,0-5 1 16,0 3-1-16,0-2 0 15,0 3 0-15,0 3-1 16,-2 3 1-16,0 2 0 16,0 3 1-16,-1 4-1 15,-1 2 0-15,2 2-1 16,-2 2 1-16,-4 0-7 0,0 0 7 16,-5 0 0-16,-8 0 0 15,-6 0 0-15,-6 0 1 16,-11 12-1-16,-12 4 0 15,-16-2 0-15,-3 0 0 16,-4 0 0-16,10-4 0 16,17 2 1-16,11 0-2 15,14-2 1-15,12 6-54 16,11 3-25-16,4 3-78 16,0 1-84-16</inkml:trace>
  <inkml:trace contextRef="#ctx0" brushRef="#br0" timeOffset="57231.65">28282 6503 278 0,'0'0'13'0,"0"0"17"16,0 0-11-16,0 0 7 15,0 0 15-15,0 0-19 16,-89-46 5-16,78 42-4 15,5-1 1-15,-1 4 4 0,3 1-20 16,-1 0-8-16,-2 0 9 16,1 12-9-16,-5 15 0 15,-1 12-1-15,6 5 2 16,6 2-4-16,0 2 3 16,0 0 0-16,20-2-5 15,2-1 5-15,0-4 0 16,1-2-1-16,-4-8 3 15,-3-2 0-15,-7-5-2 16,-7-2 0-16,-2 1 2 16,0 0 3-16,-15-4-5 15,-10-4 2-15,-2-5-1 0,3-8 4 16,2-2-5-16,6-6-2 16,1-24-2-16,5-10-5 15,8-10 6-15,2-6-1 16,0 0-2-16,16-1 5 15,7 10-4-15,-4 2 5 16,-3 7 4-16,-5 6-4 16,-4 4 0-16,-7 4 0 15,0 1 0-15,0 4 3 16,0 1-3-16,-9-1 0 16,-2 8 0-16,-1 1 0 15,4 2-1-15,1 4-10 16,5 4-33-16,-2 0-16 0,-1 0-75 15,5 12-120 1</inkml:trace>
  <inkml:trace contextRef="#ctx0" brushRef="#br0" timeOffset="57800.02">28523 6486 363 0,'0'0'2'0,"0"0"3"16,0 0-5-16,0 0 0 15,0 0 5-15,0 0 0 0,62-54-5 16,-39 53 0-16,-3 1 1 16,-2 0 0-16,0 0-1 15,-3 8 0-15,1 7 5 16,-1 6-3-16,1 1 5 16,-3 4-5-16,-4 6 8 15,-2 4 19-15,-5 4-28 16,-2 4 6-16,0 3 7 15,0 0-3-15,0 3-2 16,0-3-9-16,0-4 2 16,0-10 0-16,0-8-2 15,0-4-4-15,0-6 4 16,5-8-27-16,-1-3-39 0,-4-4-41 16</inkml:trace>
  <inkml:trace contextRef="#ctx0" brushRef="#br0" timeOffset="58008.03">28532 6810 380 0,'0'0'6'16,"0"0"-4"-16,0 0-2 0,0 0 4 15,0 0-4 1,120-17 0-16,-75 16-5 0,-1-3-90 16</inkml:trace>
  <inkml:trace contextRef="#ctx0" brushRef="#br0" timeOffset="58685.83">29082 6494 516 0,'0'0'0'16,"0"0"-21"-16,0 0 14 15,0 0 7-15,10 131 0 16,-10-87 2-16,4 3 0 16,-2 3 1-16,3-3-3 15,-3 0 0-15,-2-4-6 16,2-10 6-16,2-13-57 16,6-9-37-16,-4-11-12 15</inkml:trace>
  <inkml:trace contextRef="#ctx0" brushRef="#br0" timeOffset="59032.05">29392 6557 301 0,'0'0'13'15,"0"0"-13"-15,0 0 0 16,0 0 2-16,-140 54-2 15,95-31 0-15,-1 2 0 16,0 1 1-16,11-2 3 16,8-4-2-16,10-4 9 15,8-5 18-15,6-6-26 16,3-3-1-16,0 1 0 0,5 0-2 16,19-3 18-16,5 3-3 15,4-2-3-15,4 4 11 16,-8 2-22-16,-3 1 0 15,-4 1-1-15,-3 2 3 16,0 1 1-16,-3-1-4 16,-1 3-10-16,4-4-24 15,-4-3-98-15</inkml:trace>
  <inkml:trace contextRef="#ctx0" brushRef="#br0" timeOffset="65666.89">29020 3996 73 0,'0'0'27'0,"0"0"-8"15,0 0 10-15,0 0 15 16,-7-133-2-16,21 87-28 16,8-4 15-16,5-1-24 15,-3 1 2-15,-3 5 13 16,-10 13-10-16,-7 12 22 15,-4 14 4-15,0 6 0 16,-7 4-12-16,-22 30-23 16,-18 20 1-16,-13 18 5 0,-11 15-5 15,-12 5-2-15,-3 9 0 16,-1-7 1-16,6-9 5 16,19-14-6-16,18-23 0 15,24-21 13-15,15-14-13 16,5-12-7-16,27-1 7 15,27-12 5-15,23-33 13 16,15-15-18-16,8-10 0 16,-5 3 5-16,-8 12-4 15,-10 16-2-15,-19 17 1 16,-16 16 0-16,-20 6-5 16,-11 8 5-16,-11 28-2 15,0 23 2-15,-42 25 10 16,-20 26-8-16,-17 18 11 15,-10 15-7-15,-9 9 20 0,-4 5-26 16,3-7 0 0,15-11 11-16,22-22-11 0,29-24 3 15,23-25-3-15,10-22 3 16,14-20-8-16,28-15 8 16,14-11-3-16,19-36 12 15,14-29-10-15,9-25 1 16,1-5-3-16,-8 7 0 15,-11 22-3-15,-20 26 3 16,-22 21-6-16,-18 19 5 16,-15 3-4-16,-5 38-4 15,-18 34 6-15,-31 25 3 0,-16 21 10 16,-11 19-10 0,1 14 0-16,2 9 4 0,1-3-3 15,14-13 1-15,20-33-2 16,19-33 0-16,19-31-9 15,0-23 8-15,29-19 1 16,10-8 0-16,12-26 3 16,11-32 4-16,12-18-7 15,4-10 0-15,3 4-10 16,-3 12 9-16,-13 20-10 16,-17 21 9-16,-19 19 0 15,-13 10 2-15,-5 18-5 16,-9 36 5-16,-2 25-4 0,-15 23 4 15,-26 11 0 1,-7 4 5-16,0-11-4 16,17-21 4-16,14-20-5 0,12-18 3 15,5-15 10-15,0-11-13 16,0-13-6-16,7-8 6 16,22 0 0-16,13-37 6 15,14-13-6-15,4-14 0 16,0 2 5-16,-9 14-5 15,-18 17-5-15,-14 20 4 16,-17 11-1-16,-2 0-14 16,0 24-26-16,-23 14 15 0,-8 9-41 15,-5 0-108 1</inkml:trace>
  <inkml:trace contextRef="#ctx0" brushRef="#br0" timeOffset="66982.75">10070 140 173 0,'0'0'34'0,"0"0"19"16,0 0-29-16,0 0-7 16,0 0 3-16,0 0 8 15,-24-17 5-15,24 14-17 16,0 3 2-16,0 0 17 15,0 0-20-15,0 0-8 16,0 0-7-16,6 0 0 16,21 0-3-16,12 0 3 15,9 0 0-15,1 0 2 16,2 0-1-16,-6 0-2 16,-5 0 1-16,-7 3 0 15,-10-2-4-15,-10 5 4 16,-11 6-66-16,-2 2-22 15,-13 14 41-15,-25-4-176 16</inkml:trace>
  <inkml:trace contextRef="#ctx0" brushRef="#br0" timeOffset="67335.03">10118 197 238 0,'0'0'8'0,"0"0"-7"16,0 0 1-16,0 0-2 15,0 145 4-15,4-68 11 16,2 19 6-16,-1 25 27 16,-5 14-19-16,0 18-9 0,-2 6 7 15,-9-11-15 1,9-18 6-16,2-25-3 0,0-17-11 16,6-16 14-16,7-10-18 15,-1-6 0-15,-4-4 7 16,-1-6-6-16,-5 3 2 15,2-5-3-15,-1-2 0 16,-1-4 1-16,3-9-1 16,-1-12 0-16,1-5-2 15,-1-6 2-15,2-3-6 16,3-3 2-16,7 0 4 16,5 0 1-16,2-13-1 15,6-7-2-15,-4-2-64 16,-9-6-88-16</inkml:trace>
  <inkml:trace contextRef="#ctx0" brushRef="#br0" timeOffset="67881.78">8433 1057 334 0,'0'0'24'0,"0"0"-11"16,0 0 6-16,0 0-17 16,13-107 2-16,-4 97 12 15,2 4-3-15,4 6-9 16,6 0-4-16,3 0 0 0,3 18-4 15,0 18 4 1,-3 10 0-16,-4 15 5 0,-9 5-2 16,-6 6 3-16,-5 0-2 15,0-10-2-15,0-8 5 16,0-8-7-16,0-7 0 16,0-7 0-16,0-1 1 15,0-8-1-15,0-2-1 16,11-10 0-16,4-8-5 15,6-3-7-15,3 0-14 16,5-27-13-16,-2-9-103 16</inkml:trace>
  <inkml:trace contextRef="#ctx0" brushRef="#br0" timeOffset="68799.17">8865 798 142 0,'0'0'41'16,"0"0"-32"-16,0 0 8 15,0 0 8-15,0 0 9 0,0 0-9 16,21-28-5-16,-6 11-3 16,3 2-10-16,-3 1-6 15,1 6 12-15,-7 4-11 16,-3 2 2-16,-4 2-4 15,-2 0 2-15,0 0-4 16,0 0 2-16,0 17 0 16,0 20 1-16,0 11 9 15,-13 10-7-15,-3 6-3 16,1-2 3-16,1-3 3 16,1-7-6-16,5-4 0 15,-2-4 10-15,4-4-9 16,1-4 2-16,-1-4-1 15,-2-3-1-15,4-10 2 16,-2-5-3-16,3-3 0 0,1-8 2 16,2 2-1-16,0-5-1 15,0 1 0-15,0-1 2 16,0 0-4-16,2 0 2 16,5 0 0-16,3 0-4 15,0 0 8-15,5 0-4 16,-1 0 0-16,1 0 1 15,1 0-3-15,0 0 2 16,0 0 0-16,-1 2-2 16,3 12 2-16,-3 1 0 15,1 4-1-15,-5 1 2 16,-4 4-3-16,-2 3 2 0,-3-4 0 16,-2 6 5-16,0-3-4 15,-4 5 1-15,-17-4 6 16,-1-4-5-16,-3-4 16 15,3-7-19-15,4-4 0 16,3-8 7-16,-1 0-7 16,1 0 0-16,1-6-3 15,3-16-29-15,3-8-13 16,2-4-84-16</inkml:trace>
  <inkml:trace contextRef="#ctx0" brushRef="#br0" timeOffset="69690.28">9210 932 335 0,'0'0'54'16,"0"0"-47"-16,0 0-7 16,0 0 0-16,0 0 0 15,0 126 16-15,0-61-4 16,0-1 2-16,0-2-11 15,0-9 3-15,0-6-6 0,0-7 0 16,0-9 1 0,0-3-1-16,0-9 0 0,0-3-2 15,0-5 2-15,0-9-19 16,0-2-43-16,0 0-9 16,0-22 28-16,0-11-183 15</inkml:trace>
  <inkml:trace contextRef="#ctx0" brushRef="#br0" timeOffset="70116.96">9310 1073 268 0,'0'0'59'16,"0"0"-58"-16,0 0 14 16,0 0-15-16,0 0 0 15,-37 132 2-15,22-85-1 16,1 2 2-16,5-6-3 15,0-11 0-15,4-9 15 16,1-5-15-16,-1-9 6 16,5-5 0-16,0-1-3 15,-2-3 7-15,2 0-3 16,0 0 1-16,0 0 17 16,-2 0-18-16,-2-3-4 15,-3-6 1-15,5 0-2 16,-3 0-1-16,3 1-1 0,2 1-7 15,0 1 0 1,0 0 4-16,2-3 3 0,14 1 2 16,-1 4-1-1,3 4-2-15,1 0 0 0,-4 0 1 16,3 10-1-16,-3 2 1 16,1 2 0-16,-5 0-2 15,2 2 4-15,3-4-2 16,-3 0 0-16,7-4-6 15,3-2-12-15,-1-6-89 16,9 0-97-16</inkml:trace>
  <inkml:trace contextRef="#ctx0" brushRef="#br0" timeOffset="72383.8">10627 252 165 0,'0'0'29'0,"0"0"1"16,0 0-30-16,0 0 1 15,0 0 28-15,0 0 14 16,21-39-17-16,-21 39-5 15,0 0-14-15,0 0 20 16,0 0-15-16,0 0 6 16,0 0-1-16,0 0-10 15,0 21-6-15,-2 14-1 16,-3 10 4-16,0 12 11 0,1 3-14 16,-3 1 5-16,3-8 6 15,-3-9-7-15,2-6 0 16,1-6-5-16,-3-2 0 15,3-3 10-15,0-7-10 16,-1-8 0-16,3-4 6 16,0-2-6-16,2-4 1 15,0 0-1-15,0-2 0 16,0 0 0-16,0 0 0 16,0 0-1-16,0 0 1 15,0 0 0-15,0 0 0 16,0 3-2-16,0-1 2 15,9 4 2-15,8-1-2 16,8-1-2-16,6-4 2 16,10 0 3-16,5 0-1 0,5 0-2 15,2 0 0-15,-1-4 2 16,-3 2-2-16,-5-1 0 16,-4 3 0-16,-1 0 0 15,-4 0 0-15,3 0 0 16,2 3 0-16,1 6 1 15,0 0-1-15,1-1 0 16,6 0-1-16,3-3 2 16,2-4-2-16,3 0 1 15,2-1 0-15,0 0 0 0,2 0 0 16,-2 0 0 0,2-2 0-16,-1-3 0 0,1 1 0 15,-5 2 0-15,-2 0 0 16,-1 0 0-16,-4 0 0 15,0 2 0-15,-4 0 0 16,-1 0 1-16,1 0-2 16,3 0 1-16,-3-4 0 15,-2 0 0-15,-1-1 0 16,-10 2 0-16,-2 0 1 16,-4 2-1-16,-4-1 0 15,0 2 0-15,-4-3 0 16,-1 3 0-16,2-1 0 0,-2-1 0 15,2 2 0 1,-3-3 0-16,1 3 0 0,-1 0 0 16,-1 0 0-16,-1 0 0 15,-2 0 0-15,-2 0 0 16,-2 0 0-16,-1 0 0 16,-1 0 0-16,-3 0 0 15,-2 0 0-15,0 0-1 16,0 0 1-16,0 0-2 15,0 0 2-15,0 0 2 16,0-1 3-16,0-9-5 16,-2-6 0-16,-5-4-1 15,-4-6 1-15,4-1-1 16,3-2 0-16,1 0 2 0,3-1-2 16,0-1 0-1,0 0 1-15,0-2 0 0,0-6 0 16,3 1 0-16,4 1 0 15,-3 1 0-15,-2 0 0 16,1 3-3-16,-1 2 3 16,0 6-8-16,0 0 8 15,0 7-1-15,0 2 1 16,-2 2 0-16,3 4 1 16,-3 3-1-16,0 1 0 15,0 3 0-15,0 2 0 16,0 1 0-16,0 0-1 15,0 0 1-15,-3 0-3 16,-7 0 1-16,-6 0 2 0,-6 1-3 16,-1 9 3-16,-6-3 0 15,-2 0 3-15,2 1-2 16,-2-4 2-16,0-2-3 16,0 0 0-16,-5 0 1 15,1-2-1-15,-2 2 0 16,2-2 0-16,-3 0 2 15,-2 0-2-15,3 0 0 16,-4 0 0-16,1 0 2 16,-4 0-2-16,-3 0 0 15,-5 2 0-15,-6 5 0 0,1-4 0 16,-3 4 0 0,-8 0 0-16,1 1 2 0,-1 0-2 15,1 0 0-15,0-2 0 16,5 0 1-16,6-3 3 15,4 0-4-15,8-1 0 16,1 0 10-16,3 1-9 16,1 2 0-16,-2 1-1 15,3 1 0-15,-2 0 1 16,1-1-1-16,-4-1 0 16,1-1 2-16,2-3-1 15,-1-1-1-15,6 0 0 16,3 0 1-16,6 0 2 0,1 0-3 15,5 2 0-15,0 0-2 16,5 3 2-16,1 0 0 16,1-1 0-16,1 2 0 15,6-3 0-15,-1-2 0 16,1 2 0-16,-1-3 2 16,0 0-2-16,0 1 0 15,1-1 0-15,0 0 2 16,3 0-2-16,1 0 0 15,2 2-9-15,0 7-48 16,2 1-88-16,20-2 6 16</inkml:trace>
  <inkml:trace contextRef="#ctx0" brushRef="#br0" timeOffset="73370.3">12909 44 299 0,'0'0'15'16,"0"0"-12"-16,0 0 2 16,0 0 0-16,0 0 4 15,0 0 7-15,40-32-9 16,-20 30-1-16,0 2 3 16,2 0-2-16,-4 0 8 15,-5 0-15-15,1 0 0 16,-3 0 0-16,1 0 0 15,-2 0 0-15,1 6-2 0,3 16 2 16,1 4 4-16,3 8-4 16,3 2 0-16,0 11 6 15,6 10-2-15,2 11 10 16,-2 15-6-16,0 7-8 16,-8 8 21-16,-2 7-17 15,-7 5-2-15,-2 5 7 16,-4 1-3-16,5 0 5 15,1-6-11-15,11-10 3 16,4-5 9-16,-1-13-12 16,2-6 0-16,1-9 0 15,-2-12 0-15,4-5 3 16,-2-10-3-16,0 3 0 0,-1-5 1 16,-8 2-1-16,-2-2 0 15,-6-4 2-15,-3-3-1 16,3-10 0-16,-4-9-1 15,-4-6 0-15,0-4 1 16,-2-2 1-16,0 0-2 16,0 0 4-16,-13 0-2 15,-13 0 13-15,-13 0-15 16,-7 0 0-16,-6-10 3 16,-1-7-3-16,-3 3 0 15,-2-3 0-15,-2 5 2 16,4 2-4-16,7 6-7 15,0 3-36-15,12 1-3 0,-2 0-45 16,8 0-29-16</inkml:trace>
  <inkml:trace contextRef="#ctx0" brushRef="#br0" timeOffset="91620.62">12350 66 69 0,'0'0'36'0,"0"0"8"15,0 0-10-15,0 0-19 16,0 0-2-16,0 0 4 16,0 0-12-16,0 0 4 15,-2-20-2-15,2 20-3 16,0 0 10-16,0 0-14 15,0 0 0-15,0 0 6 0,0-2-5 16,0-3 9 0,0-3 4-16,0-1-11 0,6 3 11 15,3 0-14-15,-2 6 0 16,4 0 8-16,0 0-8 16,7 0 0-16,4 0 0 15,2 0 1-15,7 0-2 16,4 0 1-16,0 0 0 15,-2 0 1-15,-1 0-1 16,1 0 0-16,-2 0 0 16,5 0 3-16,-1 0-3 15,3 0 0-15,5 0 0 16,3 0 0-16,6 0 3 0,6 0-3 16,2 0 0-16,7 0 0 15,4 0 0-15,1 0 0 16,1 0 0-16,-2 0-2 15,-4 0 2-15,-4 0 0 16,-3 0 0-16,-5 0 2 16,-6 0-4-16,-5 0 2 15,-5 0 0-15,-8 0-5 16,-5 0 5-16,-3 0-6 16,-3 0 4-16,-3 0 2 15,-1 0 7-15,3 0-7 16,-4 6 0-16,-2 17 8 0,1 12-7 15,-2-3-1-15,2-4 0 16,1 2 0-16,-1-4 2 16,-1 3-2-16,1 4 0 15,-5 7 2-15,2 10-1 16,-3 3-1-16,0-3 0 16,-4 0 1-16,0-6 2 15,-1-2-3-15,-1-4 0 16,2-4 2-16,0-4-2 15,2-3 1-15,-2-5-1 16,0-6 1-16,-2-2 1 16,1-2-2-16,-3-3 0 15,2 4 2-15,-2-1-2 16,0 0 2-16,0 0-2 0,0-6 1 16,0-2 3-16,0-2-4 15,0-2 0-15,0 0 5 16,0 0 3-16,0 0 0 15,0 0-5-15,0 0 0 16,0 0 7-16,0 0-10 16,0 0 0-16,0 0 4 15,0 0-3-15,0 0 2 16,0 0-3-16,0 0 0 16,0 0 0-16,0 0 0 15,2 0 0-15,-2 0-1 16,2 0 1-16,0 0-2 15,0 0-9-15,-2 0-30 16,3 0-46-16,-3 0-149 16</inkml:trace>
  <inkml:trace contextRef="#ctx0" brushRef="#br0" timeOffset="92400.43">14134 777 213 0,'0'0'27'0,"0"0"-27"16,0 0 1-16,0 0 9 15,0 0 13-15,0 0-8 16,0 0-15-16,-6-1 0 15,10 1 0-15,3 0 3 16,-3 0 0-16,3 7 1 0,-2 4-3 16,-1 5-1-16,0 7 2 15,-1 8-2-15,-3 5 17 16,0 6-16-16,0-1 3 16,0-4 10-16,0-5-10 15,-3-6-1-15,3-5-3 16,0-7 0-16,0-4 5 15,0-2-5-15,0-6 0 16,0-2 1-16,0 0 0 16,0 0 4-16,0 0-5 15,0 0 0-15,0 0 23 16,0 0-17-16,0 0 4 0,0 0-4 16,0 0-4-16,0 0-2 15,3 0-2-15,7 0 2 16,9 0 5-16,-2 0-5 15,5-2 0-15,-3-1 4 16,-6 2-4-16,1-2 0 16,-4 3 0-16,1-1 0 15,1-3 0-15,-1-2 0 16,-1 0 0-16,2-5 1 16,-1 3 0-16,1 1 0 15,-6 3-1-15,-1 0 0 16,-1 4-1-16,-4 0 1 15,0 0-3-15,0 0-3 0,0 0-7 16,0 0-3 0,0-3-22-16,2-3-13 0,0 0 5 15,2-6-106-15</inkml:trace>
  <inkml:trace contextRef="#ctx0" brushRef="#br0" timeOffset="92831.49">14338 816 182 0,'0'0'87'16,"0"0"-87"-16,0 0-9 15,0 0 2-15,0 0 6 16,0 0 0-16,64 42 1 16,-31-33 9-16,5-2-9 15,0-1 0-15,-3-2 2 16,-4 4-2-16,-2 2 2 16,-4 2-2-16,-7 0 0 15,-3 4 2-15,-6 0-2 16,-1 2-4-16,-8 4 4 0,0 3 6 15,0 3 18 1,-10-1-4-16,-9 2-5 0,0-8-1 16,6-5-13-1,7-8-1-15,3-3 2 0,1-4-1 16,2-1-1-16,0 0 0 16,0 3-26-16,5-3-21 15,12 0-50-15</inkml:trace>
  <inkml:trace contextRef="#ctx0" brushRef="#br0" timeOffset="93983.86">15070 276 231 0,'0'0'47'16,"0"0"-47"-16,0 0 0 16,0 0-5-16,0 0 0 15,0 0 1-15,7 51 4 16,2 9 29-16,4 14-13 15,-1 10-9-15,-2 2 5 16,-3 13 12-16,-5 9-13 16,-2 11 2-16,0 8 3 0,-13 4-9 15,-12-2 10-15,-1-2-16 16,-6-12 3-16,3-11 13 16,0-10-15-16,2-11 11 15,8-1-7-15,-1-8-5 16,5-9 7-16,3-20-8 15,3-19 0-15,7-12 1 16,2-11-1-16,0-3 0 16,0 0 7-16,0 0-3 15,0 0 17-15,0 0-21 16,0 0 0-16,0 0 2 16,0 0 0-16,9 0-2 0,5 0 0 15,3 0 2-15,10 1-2 16,4 2 0-16,9-3 0 15,11 0 2-15,9-11-2 16,11-10 0-16,10-4-3 16,8-3 8-16,0 2-4 15,-1 3-1-15,-11 8 0 16,-13 5-1-16,-12 4 1 16,-16 4-2-16,-12 2 0 15,-13 0 2-15,-7 0-5 16,-4 0 5-16,0-2 0 15,0 2 7-15,0-6-5 16,0-3 1-16,-2 2-3 0,-6-7 3 16,1-3-1-16,0 0-2 15,2-3 0-15,-1-6 6 16,2-5-6-16,-1-2 0 16,1-6-1-16,-4-2 1 15,2-6 1-15,-3-5-1 16,-1-8 0-16,0-6 0 15,4-8 0-15,3-1 0 16,3-1-6-16,0 4 6 16,0 7 3-16,0 8-3 0,3 5 0 15,-1 4 2-15,4-1-2 16,-1 1 0-16,0 1 0 16,-1 0 0-16,-4 7 0 15,0 0 0-15,0 6 0 16,0 3 1-16,0 4-1 15,-9-2 1-15,0 3-1 16,0 0 0-16,3 5 0 16,-1 2 0-16,2 1 0 15,-2 2 0-15,-1 4 0 16,-3-2-1-16,-3 3-2 16,-4 4 3-16,-4 1-6 15,-2 2 6-15,-5 4-4 16,-5 0 4-16,-6 0 2 15,-7 0-1-15,-7 0-1 0,-6 0 0 16,-4 0 2-16,-1 0-2 16,5 0 0-16,7 0 2 15,10-10 1-15,8-1-1 16,14 2-2-16,8 3 0 16,9 1 0-16,4 5 0 15,0 0-11-15,0 0-16 16,20 2-25-16,16 16 20 15,10 9-43-15,8-5-62 16</inkml:trace>
  <inkml:trace contextRef="#ctx0" brushRef="#br0" timeOffset="94514.93">16278 1123 232 0,'0'0'26'16,"0"0"-18"-16,0 0-1 15,0 0-3-15,0 0-3 16,0 0 15-16,71-9 11 16,-27-3-8-16,10-2 0 15,4 0-18-15,4 1 2 16,7-3 13-16,3 1-16 0,-3 1 0 16,-2 3 3-16,-11 4-2 15,-12 3-1-15,-9 2 0 16,-8 2 0-16,-6 0-4 15,-4 0 4-15,1 0-12 16,2 0-21-16,-2 0-35 16,2-8-81-16</inkml:trace>
  <inkml:trace contextRef="#ctx0" brushRef="#br0" timeOffset="95918.16">17552 513 242 0,'0'0'2'15,"0"0"31"-15,0 0-11 16,0 0 19-16,27-112 1 15,-18 94-27-15,-3 8 10 16,2 10-24-16,-4 0 5 16,2 10-12-16,-1 28 5 0,-1 22 1 15,-4 18 7 1,0 18-7-16,-6 11 17 0,-17 5-17 16,-2-2 0-16,2-2 13 15,0-4-12-15,1-4 7 16,-3-1-5-16,5-2-2 15,2-6 5-15,5-8-6 16,11-15 0-16,2-11 0 16,0-7 0-16,0 3 0 15,0-3 0-15,11-9 1 16,2-9-1-16,5-14 0 16,7-12 0-16,6-6 4 15,7 0-1-15,11-14 1 16,9-12-3-16,7-6 0 15,3 2 2-15,3 8-3 16,1 4 0-16,-5 6 0 0,-2 8 0 16,-3 4-2-16,-4 0 2 15,0 2 0-15,-1 8-3 16,1-6 3-16,4-4 0 16,6 0 0-16,1 0 0 15,-4 0-1-15,-7 0 0 16,-10 0 2-16,-13 0-6 15,-8 3 3-15,-8 0-8 16,-6-3 8-16,-4 0-3 16,-7 0 5-16,5 0-2 15,-5 0 2-15,0-18 7 0,2-12-7 16,-1-7 0 0,1-3 3-16,3-7-3 0,0-9 0 15,4-5-1-15,3-7 1 16,1-4-1-16,-1-5 1 15,-4-1 0-15,1-4-2 16,-3 0 2-16,0-2 0 16,-1 1-2-16,-1 6 2 15,4 4-1-15,-4 7 1 16,1 2 0-16,-3 3 2 16,-2 6-1-16,2 3-1 15,-4 9 0-15,0 7 1 16,0 8 6-16,0 7-7 0,0 8 0 15,0 3 12 1,-4 2-1-16,-2 2-7 0,-3 2-4 16,-7 0 1-1,-9-1 1-15,-10 4-2 0,-14-4-1 16,-15-1 1-16,-15 1 1 16,-10-7 1-16,-7 0-2 15,1 0 0-15,6-1 1 16,8 6-1-16,3 3 0 15,10 1-1-15,5 3 3 16,7 0-3-16,13 0 1 16,18 4 0-16,6 10-9 0,15 8-23 15,4 9-59 1,0-1-18-16</inkml:trace>
  <inkml:trace contextRef="#ctx0" brushRef="#br0" timeOffset="96301.8">18111 869 264 0,'0'0'15'16,"0"0"-7"0,0 0 2-16,0 0-10 0,0 0 0 15,0 0 3-15,-139 145 3 16,104-89 9-16,4-2-6 16,5-7-1-16,10-5 22 15,7-6-28-15,9-6-2 16,0 0 4-16,3-3-4 15,19-8 1-15,4-3-1 16,5-7 0-16,0-7-1 16,6-2 6-16,-4 0-5 15,1-6 3-15,-3-11-3 0,-4-3 0 16,-6-2-42-16,-7 0-65 16</inkml:trace>
  <inkml:trace contextRef="#ctx0" brushRef="#br0" timeOffset="96499.09">17924 1187 299 0,'0'0'29'16,"0"0"-13"-16,0 0-14 16,0 0 7-16,0 0 0 15,0 0-9-15,65-36 6 16,-20 13-5-16,-1 0-1 15,-4 1-12-15,-11 0-33 16,-11 2-1-16,-11-1-68 0</inkml:trace>
  <inkml:trace contextRef="#ctx0" brushRef="#br0" timeOffset="96648.05">17864 936 280 0,'0'0'42'16,"0"0"-28"-16,0 0-14 15,0 0-20-15,0 0 20 16,0 0 0-16,73 0 3 16,-28 0-7-16,-1 0-63 15,-5 0-78-15</inkml:trace>
  <inkml:trace contextRef="#ctx0" brushRef="#br0" timeOffset="97417.39">18225 1113 129 0,'0'0'10'15,"0"0"-8"-15,0 0 0 16,5 114 23-16,-5-76 7 16,0-1-3-16,-11 2-10 15,1-7-10-15,4-7 19 16,4-10-21-16,2-5-2 15,0-3 10-15,0-4-13 0,0-3 1 16,0 0 0 0,4 0-1-16,14-17 28 0,-1-16-30 15,4-4 0-15,-3 2 7 16,-5 3-7-16,-4 8 0 16,-7 8-2-16,-2 4 4 15,0 6-1-15,0 2-1 16,0 2 0-16,0 0 3 15,0 0-3-15,0-1 0 16,0 2-4-16,0-4-3 16,2 2 7-16,0-1-11 15,1 4 0-15,-1 0 9 0,1 0-11 16,-3 0 5 0,4 0 7-16,-2 4 0 0,0 5-4 15,5 4-1-15,-5 4 1 16,0-3 2-16,0 7 4 15,-2 1-1-15,0 0 2 16,0 0-2-16,0-2 18 16,0-3-12-16,0-4-4 15,0-4 13-15,0-4-15 16,0-3 3-16,0-2-1 16,0 0-2-16,0 0 17 15,0-2-5-15,5-13 7 16,0-14-6-16,3-3-12 0,3 0-1 15,1-2 0 1,1 4 0-16,-5 1 0 0,4 6 0 16,-3 5 0-1,-3 8-1-15,-1 5 1 0,0 5-4 16,-5 0 0-16,2 0 4 16,2 12-5-16,-1 9 5 15,-1 1 0-15,-2 2 5 16,0 6-5-16,0-2 0 15,0 2 0-15,0-5 2 16,0-8-2-16,0-5 0 16,0-6 0-16,2-3-1 15,2-3 1-15,1 0-2 16,-1 0-14-16,5-3-54 0</inkml:trace>
  <inkml:trace contextRef="#ctx0" brushRef="#br0" timeOffset="98200.91">18591 963 232 0,'0'0'34'15,"0"0"-7"-15,0 0-14 0,0 0 31 16,0 0-6 0,0 0-22-16,-21-43-16 0,21 49 1 15,-2 20-3-15,0 10 1 16,0 10 1-16,-4 3 3 15,-6-1-3-15,1-4 0 16,-1 0 1-16,1-8 1 16,5-6 0-16,2-4-2 15,-1-5 0-15,5-9 1 16,-2-3-1-16,2-4 0 16,0-4 1-16,0-1-1 15,0 0 4-15,0 0-4 16,0 0 0-16,0-10 14 15,7-7-14-15,10-4-1 16,5-1 1-16,3 2 0 0,4 2 0 16,0 2 0-1,0 4 0-15,-5 4-6 0,-2 4 6 16,-8 4-3-16,-1 0 0 16,-2 4 3-16,1 14-3 15,-6 4 2-15,-6 2 1 16,0-1 1-16,0 2-1 15,-10-1 0-15,-13-6 5 16,-6 1 0-16,-4-8 8 16,-3-1-3-16,-7-3-2 0,3-6 15 15,3-1-23 1,6 0 0-16,6 0 3 0,10-5-3 16,9-12-1-16,6-5-68 15,0-7-82-15</inkml:trace>
  <inkml:trace contextRef="#ctx0" brushRef="#br0" timeOffset="99933.06">17781 204 137 0,'0'0'1'0,"0"0"-1"16,0 0-41-16</inkml:trace>
  <inkml:trace contextRef="#ctx0" brushRef="#br0" timeOffset="102390.32">17781 204 72 0,'0'-2'60'16,"0"2"-18"-16,0 0-4 15,0 0-15-15,0 0 3 0,0 0-5 16,0 0-5 0,0 0-16-16,0 0-1 0,0 0-1 15,0 6 4-15,-2 12-4 16,-9 14 6-16,-5 12-3 15,-7 9 37-15,-6 6-26 16,-3 6-3-16,-1 0 10 16,2-1-5-16,6-2 4 15,7-5-15-15,7-4-3 16,7-6 16-16,4-3-16 16,0-5 0-16,0-7 4 15,0-5-4-15,0-10 3 16,0-5-3-16,0-3 0 0,0-5 7 15,0-2-4 1,0-2-3-16,0 0 7 16,0 0 10-16,0 0 6 15,0 0-12-15,0 0-5 0,0 0 14 16,0 0-18-16,0 0-2 16,0 0 5-16,0 0-5 15,0 0 5-15,0 0-5 16,0 0 0-16,0 0-1 15,0 0 1-15,2 0-3 16,0 0 2-16,5 0 1 16,7 0 0-16,5 0 0 0,8-5 0 15,4-2 0 1,4-4 0-16,5 4 0 0,3-5 0 16,-3 4 1-16,0 2 0 15,-2-1-1-15,2 3 0 16,-4 0-1-16,-3 0 1 15,0 2 0-15,1-2-1 16,-3-1 2-16,3 2-1 16,-3-2 0-16,3-1 0 15,-3 1 1-15,-2 1-1 16,2 0 0-16,-2 2-1 16,-1 2 2-16,3 0-1 15,4 0 0-15,0 0 0 16,3 0 0-16,0 0 0 15,-3 0 0-15,-2 0-1 0,-1-2 2 16,-1 2-2-16,3-2 1 16,2 0 0-16,1 0 0 15,1 0 0-15,5-2 0 16,-6 2 0-16,1 2 1 16,-2-2-2-16,-5 2 1 15,0-3 0-15,0 3-1 16,-4 0 1-16,-4 0 0 15,-4 0 0-15,-3 0 0 16,-3 0 0-16,-1 0 0 16,-6 0 0-16,5 0 1 15,-3 0-1-15,-4 0 0 16,0 0 0-16,5 0 1 0,-5 0-1 16,3 0 0-16,0 0 0 15,-3 0 0-15,1 0 0 16,-5 0 0-16,2 0 0 15,-2 0 1-15,0 0 4 16,0-1-5-16,0-1 0 16,0-3 8-16,0-4-8 15,0-5 0-15,0-2 0 16,0-4 0-16,-2-2-1 16,-5 3 1-16,-2-2 0 15,2 0 1-15,-4 2-1 16,3-1 0-16,0-1-1 0,4 2 1 15,4-2-1 1,-2 5 1-16,2 1 0 0,0 7 0 16,0-5 0-16,0 1 0 15,0 0-1-15,0-4 1 16,0-2-2-16,0 2 2 16,0-2 0-16,0 0 0 15,0 2 0-15,0 0 0 16,0 2 0-16,0 1 0 15,0 2 0-15,0-1 0 16,0 3 0-16,0-1 0 16,0 4 2-16,0-1-2 15,0 1 0-15,0-1 0 16,0 4-2-16,0-1 2 0,0 1-2 16,0 2 1-16,0 1 1 15,0 0 0-15,-5 0-1 16,-3 0 1-16,-6 0-2 15,-6 0 2-15,0 1 0 16,-5 6 0-16,3-5 0 16,-4 2 0-16,-1-3 0 15,-4 4 0-15,-5 0 1 16,2 1-1-16,1-1 0 16,4 1 0-16,1-2 0 15,1 0 1-15,2-3-1 16,3 4 0-16,1-1 0 15,2-4 0-15,0 2 0 0,2 0 1 16,-5 2-1-16,-3 2 0 16,-4 1 0-16,-4-1 0 15,1 1 0-15,3 1 0 16,0-2 0-16,0-2 0 16,2 1 0-16,2-3 1 15,0 1-1-15,0-1 0 16,5-2 9-16,3 0-9 15,-2 0 0-15,0 0 6 16,-4 0-5-16,-1 0 0 16,1 0-1-16,1 0 0 15,-2 0 1-15,1 0-1 0,-1 0 0 16,1 0 4-16,1 0-4 16,-2 0 4-16,-1 0-4 15,0 0 0-15,-1 0 2 16,0 4-2-16,1-1 0 15,0 0 1-15,5 1-1 16,2-2 1-16,2 0-1 16,1-2 0-16,1 0 1 15,1 0-1-15,3 0 0 16,0 0 2-16,-1 0-1 16,3 0 1-16,-2 0-2 15,4 0 0-15,-1 0 0 0,3 0 0 16,2 0 0-1,-1 0 0-15,3 0 0 0,0 0 0 16,0 0-2-16,0 0 2 16,0 0-5-1,0 0 5-15,0 0-3 0,0 0 2 16,7 0 2-16,4 0-2 16,7 0 1-16,9 0 0 15,8 0 1-15,7 0-1 16,8 0 0-16,6-2 1 15,-2-9-1-15,0 6 1 16,-4-1-1-16,-8 2 0 16,-9 0 0-16,-11 0 0 15,-4 4 0-15,-9-4 0 0,-2 4 0 16,-7 0 1 0,0 0-1-16,0 0 0 15,0 0 7-15,0 0-6 0,0-2-1 16,-11-4 3-16,-14-1-1 15,-12 1-3-15,-17 3 1 16,-13 3 0-16,-9 0-1 16,-6 0 1-16,-3 0 0 15,5 12-1-15,4 0 3 16,10 0-2-16,10 2 0 16,13-2 0-16,12-4-1 15,13-2 1-15,10-4 0 16,5 0-1-16,3-2 2 15,0 0-6-15,0 0-1 0,5 0 0 16,8 3 1 0,7-3 5-16,7 0 0 0,9 0-1 15,6 0 3-15,7 0-3 16,2 0 1-16,0 0 0 16,3 0 1-16,-1 0-1 15,0-7 0-15,-1-1 0 16,-4 0 2-16,-5 1-2 15,-7 1 0-15,-7 5 0 16,-11 1 0-16,-7-2 0 16,-7 2 0-16,-4 0-2 15,0-3 4-15,-4 1 6 0,-25-3-8 16,-13 1 0 0,-5 4-4-16,-7 0 4 0,3 0 0 15,4 0 0-15,5 2 0 16,9 7 0-16,4 0 0 15,11-1-10-15,9 4-8 16,7 1-41-16,2 1-44 16,0-5-59-16</inkml:trace>
  <inkml:trace contextRef="#ctx0" brushRef="#br0" timeOffset="103062.55">15456 732 288 0,'0'0'13'15,"0"0"-6"-15,0 0-7 0,0 0-26 16,0 0-15 0,0 0-26-16,0 0-10 0</inkml:trace>
  <inkml:trace contextRef="#ctx0" brushRef="#br0" timeOffset="103565.02">15498 1128 366 0,'0'0'8'0,"0"0"7"15,0 0 4-15,0 0-17 16,0 0 31-16,0 0-5 16,0-7-21-16,0 7-7 15,0-2-7-15,0 2-31 16,6 0-3-16,6 0-44 16,-3 2-38-16</inkml:trace>
  <inkml:trace contextRef="#ctx0" brushRef="#br0" timeOffset="103870.48">15321 1780 112 0,'0'0'96'0,"0"0"-76"15,0 0-19-15,0 0 16 0,0 0-2 16,0 0 12-16,-4 4-8 16,4-4-10-16,0 0 5 15,-2 0-14-15,0 0 4 16,-3 0 2-16,1 0-6 15,2 0 0-15,2 0-33 16,0 0-148-16</inkml:trace>
  <inkml:trace contextRef="#ctx0" brushRef="#br0" timeOffset="104788.32">15379 753 14 0,'0'0'53'16,"0"0"-26"-16,0 0 2 15,0 0-3-15,0 0-10 16,0 0-5-16,0-15-6 0,0 10 0 16,0-1-5-16,3 0-12 15,-3 2-34-15,0 0-66 16</inkml:trace>
  <inkml:trace contextRef="#ctx0" brushRef="#br0" timeOffset="106765.2">15302 819 194 0,'0'0'28'0,"0"0"-17"16,0 0 14-16,0 0 6 15,0 0 7-15,0 0-16 16,-6-5-12-16,6 1 20 16,0-4-25-16,0-2 3 15,0-2 3-15,0 1 5 16,0-5-2-16,0-1 0 0,0-6-12 16,0-1 10-16,4-2-8 15,2 2-4-15,-1 0 11 16,1 1-6-16,-2-2 2 15,2 4-7-15,0 2 2 16,-1 5 0-16,-1 6-2 16,0 2 0-16,-2 3 1 15,-2 3 0-15,0 0 2 16,0 0-3-16,0 0-1 16,2 0-10-16,6 23 8 15,3 7 3-15,2 9 3 16,3 0-3-16,-3 1 3 15,1-1-3-15,-4-6 0 0,-3 5 8 16,-5-1-7-16,-2 1-1 16,0-2 15-16,0-7-9 15,0-6-1-15,0-9-5 16,0-5 0-16,0-6 6 16,0-3-6-16,0 0 0 15,0 0 3-15,0 0-1 16,0 0 2-16,0 0-4 15,0 0 0-15,0 0-7 16,0 0 2-16,16 0-69 16,4 0-13-16,4-5-90 15</inkml:trace>
  <inkml:trace contextRef="#ctx0" brushRef="#br0" timeOffset="118067.28">9594 14733 163 0,'0'0'78'0,"0"0"-60"15,0 0-16-15,0 0 14 16,0 0 0-16,0 0 0 16,0 0-9-16,0 0 23 15,38 78 0-15,-11-32-20 16,-2 15 0-16,2 18 7 15,-2 20 2-15,-7 10-1 16,-3 16-1-16,-5 7-11 16,-1-1 16-16,1-3-10 15,4-7-9-15,-1-14 11 0,3-4-6 16,2-13 1-16,2-6-5 16,-1-8-4-16,4-7 14 15,-5-3-12-15,-1 1-2 16,0-6 8-16,-5-7-6 15,5-4 2-15,-5-15-4 16,0-8 1-16,-1-15 0 16,-4-1-1-16,1-7-1 15,-6-4 0-15,1 0-5 16,-3 0 1-16,0-4-12 16,-5-19-47-16,-14-4-86 0,-4 0-88 15</inkml:trace>
  <inkml:trace contextRef="#ctx0" brushRef="#br0" timeOffset="119614.43">9344 14564 184 0,'0'0'132'0,"0"0"-132"15,0 0 6-15,0 0-6 16,0 0 18-16,0 0-9 16,161 2-1-16,-95-2-2 15,5-4-6-15,6 0 3 16,2-1-3-16,2 4 0 15,6-8 4-15,11 2-4 16,6-5 0-16,6 0 3 16,-2-3-3-16,-4 7 2 15,-9-4-2-15,-11 7 0 0,-5-3-1 16,-8 3 1-16,-5-1-3 16,-2-4 0-16,-5 3 0 15,-1-6 1-15,2 4-8 16,-2 0 9-16,-2 1-3 15,-2 7 4-15,-4-4-4 16,0 4 4-16,-6 1 0 16,1-3-1-16,-9-1-18 15,-3 0-16-15,-4 2 10 16,-4-2 12-16,-3 4 4 0,-5 0 9 16,2 0 2-1,-2-4-2-15,1 4-2 0,-3 0 2 16,4 0 2-16,-1 0-2 15,-3 0 0-15,1 0 1 16,-3 0 0-16,2 0 4 16,-3 4 1-16,-1 6-6 15,-3 3 20-15,2 5-13 16,-2 5 8-16,3 6-2 16,1 7-5-16,-1 8 6 15,5 10-7-15,-1 4 0 16,5 14 12-16,3 9-16 15,-2 13 3-15,6 9 7 16,-6 2-8-16,-2 4 0 0,-1-7-5 16,-2-3 1-16,0-6 2 15,0 2-3-15,-1-7 0 16,1-8 0-16,-1-4 0 16,1-4 0-16,-1-9 0 15,1-10 0-15,1 0 0 16,0-7 0-16,0-7 0 15,-1-2 1-15,-1-7 0 16,-3 6-1-16,-4-3-1 16,-3-3 1-16,-1 2 2 15,-2-2-2-15,0-6 0 16,0 2 0-16,-2-8 0 16,4 0 0-16,-2-7 0 0,0 4 0 15,-2-5 0-15,0 2 0 16,0-1 0-16,0-4 1 15,0-1-1-15,0 2 4 16,-10-4-4-16,-3 0 0 16,-7-4 1-16,-2 2-1 15,-7-2 0-15,-2 0 0 16,-5 0 0-16,-4 0 3 16,-4 4-3-16,-8 0 0 15,-6 4 5-15,-6-4-2 16,-5 2-1-16,-10-6 2 15,-2 4-3-15,-13-4 8 16,1 4-3-16,-2 0-4 16,11 0 13-16,10 2-10 15,7 3 7-15,7 0-10 0,2 3 0 16,7-2 6-16,-2-2-4 16,1 3 3-16,1-4 7 15,0-2-11-15,1-5 4 16,6 0-2-16,2 0-3 15,4 5 8-15,2 4-10 16,3 4 0-16,2-1 0 16,0 3 0-16,2-1 0 15,-3-2-1-15,1 2 2 16,-2-4-1-16,2-2 0 0,4-2 0 16,4 2-3-1,6-8 3-15,5 0-1 0,4 0-10 16,1 0-37-16,7 0-56 15,0-14-82-15</inkml:trace>
  <inkml:trace contextRef="#ctx0" brushRef="#br0" timeOffset="120914.29">9877 15083 202 0,'0'0'31'16,"0"0"-29"-16,0 0 23 16,0 0 3-16,0 0-8 0,0 0 2 15,0 0-14 1,-16 4 3-16,16-4 7 0,0 0-3 16,0 0 20-16,0 0-12 15,0 0-7-15,0 0-4 16,0 0-3-16,0 0-3 15,0-4-5-15,0-10 6 16,4-8 3-16,8-4-10 16,-4-2 0-16,-1-3 2 15,3 2-2-15,-4 5 1 16,0-2-1-16,3 8 0 16,-2 4 0-16,0 6 0 0,-3 2 0 15,-2 3 1-15,1 2-1 16,-1 1 0-16,0 0-2 15,2 0 2-15,3 0-8 16,0 1 6-16,4 17 2 16,2 7 8-16,3 7-3 15,-3 4 5-15,3 0-3 16,-5-2-7-16,-2 3 17 16,0-2-16-16,-2-7 0 15,-3-2 7-15,-2-8-5 16,0-8 0-16,-2-2-3 15,2-3 0-15,-2-5 2 16,0 0-2-16,0 0 0 0,0 0-1 16,0 0-10-1,0 0-28-15,0 0-72 0,0-5-146 16</inkml:trace>
  <inkml:trace contextRef="#ctx0" brushRef="#br0" timeOffset="121276.98">10262 14766 282 0,'0'0'100'0,"0"0"-86"15,0 0-13-15,0 0 4 16,0 0 14-16,0 0 6 15,0-4-25-15,0 4-3 16,0 0-6-16,0 4 4 16,0 9-28-16,0 2-35 0,0 6-39 15,2-2-55-15</inkml:trace>
  <inkml:trace contextRef="#ctx0" brushRef="#br0" timeOffset="121425.36">10316 15009 196 0,'0'0'30'0,"0"0"-1"16,0 0 4-16,0 0 6 16,0 0-8-16,0 0-16 15,0 60-2-15,0-60-13 16,0 0-11-16,0 0-86 16,0 0-181-16</inkml:trace>
  <inkml:trace contextRef="#ctx0" brushRef="#br0" timeOffset="122101.83">10503 14744 286 0,'0'0'73'16,"0"0"-54"-16,0 0-10 15,0 0 0-15,0 0 18 16,0 0-9-16,22-50-12 16,-5 40 3-16,2 3-7 15,1-2 8-15,-3 3-7 16,-1 2-1-16,-3 4 0 0,-4 0-2 16,-4 0-7-1,-3 0-9-15,-2 0-15 0,0 4-7 16,0 6 10-16,-11 2-26 15,-7 0-18-15,0 0 20 16,3-4 7-16,1 3 41 16,1-4 4-16,4 3 5 15,2-2 25-15,5 2-3 16,-2 2 10-16,4 7 2 16,0 0-11-16,0 7 8 15,0 4-9-15,0 3 3 16,0 3-1-16,0 2-14 15,0-2 6-15,-5 0-4 16,3-6-11-16,2-5 5 16,0-14-9-16,0 1 1 0,0-5-3 15,0-2 1-15,0-1-1 16,0-4 0-16,0 0-6 16,7 0-9-16,1 0 7 15,4 0 3-15,1-5-31 16,3-8-19-16,-1 5-23 15,3 2-40-15</inkml:trace>
  <inkml:trace contextRef="#ctx0" brushRef="#br0" timeOffset="124731.8">10792 14812 188 0,'0'0'59'0,"0"0"-44"15,0 0-3-15,0 0 14 0,0 0 16 16,0 0-38 0,-9 0 0-16,5 0 9 0,0 0-2 15,1 0 11-15,1 0-7 16,-5 0-11-16,0 0 3 15,-3 12-7-15,1 7 0 16,-5 3 0-16,5 4 1 16,3-1 0-16,-2 8-1 15,4-3 0-15,4-1 1 16,0-6-1-16,0-7-1 16,2-2 1-16,12-10-1 15,3-4 1-15,2 0 11 16,1 0-8-16,0-13 10 15,-2-8-13-15,-3 1 1 16,-1-2 1-16,-6-8 1 0,-5 6-1 16,-1 0-2-1,-2 6 0-15,0 2 7 0,0 4-5 16,0 4 3-16,-2 2 4 16,-5 6-9-16,1 0-3 15,-4 0-9-15,4 0-24 16,-3 0-23-16,2 0-31 15,3 0-3-15</inkml:trace>
  <inkml:trace contextRef="#ctx0" brushRef="#br0" timeOffset="124863.6">10792 14812 234 0</inkml:trace>
  <inkml:trace contextRef="#ctx0" brushRef="#br0" timeOffset="124981.76">10792 14812 234 0,'76'-78'34'0,"-76"74"-22"0,2 4 5 0,0 0-8 0,3 0-2 16,-1 0 0-16,0 0-4 16,2 14-2-16,-2 3 13 15,-2-1-12-15,-2 1 0 16,2 0-2-16,-2-4-54 15,5 0-86-15</inkml:trace>
  <inkml:trace contextRef="#ctx0" brushRef="#br0" timeOffset="125372.75">11022 14838 310 0,'0'0'78'16,"0"0"-78"-16,0 0-2 16,0 0-3-16,0 0 5 15,0 0 0-15,0 63 1 16,0-48-1-16,0-2 0 16,0-3 0-16,0 0 0 0,0-4 4 15,0-2-4-15,0-4-4 16,0 0 4-16,0 0-6 15,2 0 6-15,0 0 2 16,0 0 2-16,-2-1 16 16,2-12-16-16,-2-5 0 15,0 0-1-15,0-4 1 16,0 7 1-16,0 4-5 16,0 2 1-16,-6 8 12 15,4 1-13-15,-2 0-3 16,1 0-1-16,1 0-3 15,2 0-27-15,0 0-20 16,0 0-13-16,0 0-21 0</inkml:trace>
  <inkml:trace contextRef="#ctx0" brushRef="#br0" timeOffset="125501.25">11022 14838 277 0</inkml:trace>
  <inkml:trace contextRef="#ctx0" brushRef="#br0" timeOffset="125693.36">11022 14838 277 0,'114'-72'28'0,"-114"72"-24"0,0 0 8 0,0 0-3 0,0 0-9 0,0 0 5 16,0 0-5-1,4 0 0-15,5 0 1 16,-3 0-1-16,1 5 6 0,-4-2-6 15,-1 6 0-15,-2 1 8 16,0 4 5-16,0 3 2 16,0 6-7-16,0-2-7 15,-5 4 1-15,-2-7-2 16,5-2-13-16,2-8-7 16,0-6-37-16,0 2-14 15,9 0-65-15</inkml:trace>
  <inkml:trace contextRef="#ctx0" brushRef="#br0" timeOffset="125919.38">11376 14859 292 0,'0'0'32'16,"0"0"-32"-16,0 0 0 15,0 0 4-15,0 0-2 16,-13 118-2-16,11-96 0 16,-3 0 0-16,1-10-2 15,-1-2 2-15,5-6-23 16,0-2-45-16,0-2-6 16</inkml:trace>
  <inkml:trace contextRef="#ctx0" brushRef="#br0" timeOffset="126586.92">11448 14789 175 0,'0'0'146'0,"0"0"-121"15,0 0-25-15,0 0 5 16,0 0 1-16,0 0 0 15,-25 35-5-15,25-16 1 16,0 3 7-16,0-4-6 16,0 0 5-16,0-3 8 15,6-4-10-15,5-5 0 16,-1-4-6-16,-4-2 1 16,1 0 8-16,-1 0-3 15,2 0-4-15,-2-13 13 16,-4-4-12-16,-2-1 0 15,0-10-3-15,0 3 0 16,0 3 3-16,-6 7-3 16,-4 2 0-16,-1 8 3 0,3 3 4 15,-2-3-3-15,2 4-2 16,1 1-2-16,-2 0 0 16,2 0-7-16,3 0-45 15,-3 0-15-15,5 0-32 16,2 0-20-16</inkml:trace>
  <inkml:trace contextRef="#ctx0" brushRef="#br0" timeOffset="126691.44">11448 14789 247 0</inkml:trace>
  <inkml:trace contextRef="#ctx0" brushRef="#br0" timeOffset="126784.94">11448 14789 247 0,'19'-115'25'0,"-17"115"-25"0,3 0-3 0,0 5 3 0,-1 6 0 16,3 1 3-16,-3 0-3 16,0 1-10-16,2-7-31 15,-2 0-15-15,0-1-66 16</inkml:trace>
  <inkml:trace contextRef="#ctx0" brushRef="#br0" timeOffset="127398.06">11616 14721 220 0,'0'0'25'15,"0"0"-17"-15,0 0-2 0,0 0 3 16,0 0 4-16,0 0-12 15,-35 33-1-15,39-21 4 16,15 2-1-16,0 0 5 16,1 3 5-16,1 2-6 15,-2 8 10-15,-3 3-14 16,-1 1 1-16,-7 9 0 16,-4-3-1-16,-4-1 0 15,0-6-3-15,0-8 0 16,0-12 0-16,-4-6 6 15,-2-4 7-15,0 0 3 16,0-6-5-16,-1-19-11 16,1-6 5-16,-2-7-5 15,4 3 0-15,4 0-2 0,0 3 2 16,0 2 5-16,0 3-5 16,0 1 6-16,-2 3-6 15,-3 5 5-15,-1-1 19 16,-1 3-16-16,2 10-4 15,1 3-4-15,-1 3 0 16,3 0-3-16,0 0-44 16,2 0-20-16,0 6 42 15,0 13-91-15</inkml:trace>
  <inkml:trace contextRef="#ctx0" brushRef="#br0" timeOffset="127605.22">11880 14997 284 0,'0'0'16'16,"0"0"-16"-16,0 0 0 15,0 0 2-15,0 0-2 16,0 0-1-16,-14 72-73 15,14-70-106-15</inkml:trace>
  <inkml:trace contextRef="#ctx0" brushRef="#br0" timeOffset="127968.02">11828 14789 87 0,'0'0'208'0,"0"0"-203"16,0 0 1-16,0 0-6 0,0 0 4 16,0 0 7-1,-2-105-9-15,4 104 2 0,-2-2 2 16,0 3 7-16,0 0 13 15,0 0-22-15,0 0 0 16,0 10 12-16,0 8-16 16,0 1 1-16,9 2 0 15,3 2 0-15,-2-5 3 16,1 0-4-16,-3-4 0 16,-4-2 0-16,-2-4 0 15,-2-2-23-15,0-2-23 16,0-4-21-16,0 0-10 15</inkml:trace>
  <inkml:trace contextRef="#ctx0" brushRef="#br0" timeOffset="128381.92">11683 14606 284 0,'0'0'32'16,"0"0"-31"-16,0 0 4 16,0 0-5-16,0 0 1 15,0 0 3-15,37-44-4 16,-27 40 0-16,-3 2 1 16,1 2 1-16,4 0 2 0,-1 0-1 15,7 18 2-15,4 4 11 16,3 0-16-16,4 6 5 15,2 0 4-15,2-2-5 16,-2 4 0-16,-2-2-4 16,-2 3 0-16,-2-4 3 15,0 8-3-15,-8-5 0 16,-3 5 4-16,-3 3-4 16,-5-3 3-16,-2-8 1 15,-2-4-2-15,2-8 18 16,-4-4-17-16,0-5-2 15,0-2 1-15,-10 0-2 16,-9 0-19-16,-6 0-89 16,-6 2-163-16</inkml:trace>
  <inkml:trace contextRef="#ctx0" brushRef="#br0" timeOffset="129530.92">9861 15843 279 0,'0'0'59'15,"0"0"-53"-15,0 0-6 16,0 0 14-16,0 0-7 16,0 0 6-16,33-87 0 0,-10 76-12 15,3 5 7-15,-3 2-5 16,1 4 0-16,-6 0 5 15,-3 0-8-15,-1 19 0 16,-7-2 8-16,-3 10-3 16,-4 0 14-16,0 3-3 15,0 7-6-15,-4-6 2 16,-3-5-7-16,5-3 8 16,0-5-10-16,2-10-3 15,0 2 7-15,0-6-7 16,0 0 0-16,0 2 2 15,0-6-1-15,0 0-2 16,0 0-3-16,0 0-29 16,6 0-15-16,7-10-2 15,5-9-74-15</inkml:trace>
  <inkml:trace contextRef="#ctx0" brushRef="#br0" timeOffset="129716.04">10342 15615 462 0,'0'0'42'16,"0"0"-42"-16,0 0 2 16,0 0-5-16,0 0-3 15,0 0-64-15,0 0-19 16,27 26-233-16</inkml:trace>
  <inkml:trace contextRef="#ctx0" brushRef="#br0" timeOffset="129873.59">10438 15859 363 0,'0'0'53'0,"0"0"-47"16,0 0-5-16,0 0 22 15,0 0-13-15,0 0-10 16,-18 2-56-16,34-11-90 0</inkml:trace>
  <inkml:trace contextRef="#ctx0" brushRef="#br0" timeOffset="130142.1">10576 15402 493 0,'0'0'0'16,"0"0"-3"-16,0 0 3 15,0 0 2-15,0 0-2 16,0 0-36-16,72-34-41 16,-53 34-10-16,2 0-79 15</inkml:trace>
  <inkml:trace contextRef="#ctx0" brushRef="#br0" timeOffset="130348.36">10667 15662 213 0,'0'0'26'16,"0"0"-10"-16,-19 104 0 16,19-71-9-16,0-3-4 0,0-4-3 15,0-2 0-15,0-5 3 16,0-8-1-16,8-1-2 16,-1-2 5-16,2-8-5 15,2 0 0-15,0 0-9 16,3 0-71-16</inkml:trace>
  <inkml:trace contextRef="#ctx0" brushRef="#br0" timeOffset="130509.73">10926 15887 238 0,'0'0'107'0,"0"0"-104"15,0 0-3-15,0 0-11 16,0 0-9-16,0 0-30 16,69-14-98-16</inkml:trace>
  <inkml:trace contextRef="#ctx0" brushRef="#br0" timeOffset="130697.76">11224 15781 234 0,'0'0'58'16,"0"0"-35"-16,0 0 28 0,0 0-15 16,0 0-21-1,0 0 14-15,47 0-29 0,-34 0-1 16,3 0-3-16,5-6-34 16,5 2-49-16,3-5-66 15</inkml:trace>
  <inkml:trace contextRef="#ctx0" brushRef="#br0" timeOffset="131214.22">11500 15266 403 0,'0'0'29'15,"0"0"-18"-15,0 0-11 16,0 0 3-16,0 0-2 0,0 0 1 15,48-57-4 1,-26 53 1-16,-2 4 1 16,-4 0-3-16,-3 0 3 15,-2 3-5-15,-4 15 1 16,-1 5 4-16,-1 8-1 0,3 1 1 16,4 6 0-16,1 8 0 15,10-2 0-15,1 6 0 16,5-2-1-16,2-2 1 15,5-1-2-15,-1-9 2 16,-1 0 0-16,-7-6 0 16,-5-7 1-16,-9-2-2 15,-4-7 1-15,-9-4 0 16,0 2 23-16,0-4-7 16,-15 2-10-16,-17 3-6 15,-9 0-16-15,-2-3-65 0,-13 4-95 16</inkml:trace>
  <inkml:trace contextRef="#ctx0" brushRef="#br0" timeOffset="131965.07">10247 16258 112 0,'0'0'356'16,"0"0"-324"-16,0 0-30 16,0 0-1-16,0 0-1 15,0 0 0-15,87-28-2 16,-66 28 2-16,-2 0-10 15,-4 6-2-15,-11 10 4 16,-4 5 8-16,0 4 2 0,-2-2 2 16,-11 4 7-16,-3-1-9 15,1 1-1-15,2-10 3 16,3-2-4-16,10-7-2 16,0-8 0-16,0 4-8 15,2-4 9-15,14 0 1 16,4 0 0-16,0 0 6 15,3 0-4-15,-6 2-2 16,-3 2-1-16,-8 0-2 16,-6 3-1-16,0 4-6 15,0 1 10-15,0 7 8 16,-10-6-3-16,-6-1-2 16,3-2-3-16,-1-6-4 0,1-4 4 15,2 0-61-15,1 0-59 16</inkml:trace>
  <inkml:trace contextRef="#ctx0" brushRef="#br0" timeOffset="132175.29">10561 16142 400 0,'0'0'76'0,"0"0"-76"15,0 0-86-15,0 0 1 16,0 0 14-16,0 0-63 16</inkml:trace>
  <inkml:trace contextRef="#ctx0" brushRef="#br0" timeOffset="132331.74">10621 16459 394 0,'0'0'35'0,"0"0"-34"0,0 0 5 16,0 0-6-1,0 0-7-15,0 0-84 0,-14 14-89 16</inkml:trace>
  <inkml:trace contextRef="#ctx0" brushRef="#br0" timeOffset="132542.53">10843 16298 43 0,'0'0'389'16,"0"0"-350"-16,0 0-34 16,0 0-1-16,0 0-3 0,0 0-1 15,34-8-9-15,-7 6-74 16,4 2-62-16</inkml:trace>
  <inkml:trace contextRef="#ctx0" brushRef="#br0" timeOffset="132732.73">11138 16311 111 0,'0'0'114'16,"0"0"-91"-16,0 0 10 15,0 0-11-15,0 0-3 16,140 6-3-16,-113-6-16 16,-3-6-1-16,-3 1 1 0,-4 5-1 15,1 0-1-15,-3 0-20 16,1 0-6-16,0 0-31 15,4-4-166-15</inkml:trace>
  <inkml:trace contextRef="#ctx0" brushRef="#br0" timeOffset="132841.79">11529 16252 60 0,'0'0'0'15</inkml:trace>
  <inkml:trace contextRef="#ctx0" brushRef="#br0" timeOffset="133285.6">11479 15972 148 0,'0'0'210'15,"0"0"-190"-15,0 0-19 16,0 0 14-16,0 0 6 0,0 0-12 16,50-57-4-16,-29 57-5 15,-3 0 0-15,-1 8 4 16,-1 9-4-16,4-2 4 15,0 2 5-15,5-3-8 16,2 4 3-16,4 0-4 16,4 3 0-16,-1 6 1 15,-3 5-1-15,0 8 0 16,-4 8 3-16,-4-2 2 16,-8 8 12-16,-7 3-17 15,0-7 2-15,-6-2-2 16,2-6 0-16,-4-8 0 15,0-1-1-15,0-12-2 16,0 2-3-16,-18-2-14 16,-7-3 4-16,-4-4 14 0,-2-2-14 15,5-6-16-15,1-2-73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30T11:02:04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27066 1596 274 0,'0'0'12'0,"0"0"-6"16,0 0 3-1,0 0 17-15,-114-46-1 0,83 40-5 16,-2 0 11-16,4 0-11 16,2 1 22-16,2 4-36 15,6 1 2-15,1 0-3 16,7 0-2-16,4 0-3 16,7 0 0-16,0 0-4 15,0 7 0-15,0 12-2 16,7 6 5-16,10 8 2 15,3 3 3-15,7 4-2 16,-2 7-2-16,0-2 0 16,-4 4 4-16,-3-3-4 0,-7-2 0 15,-4-3 3 1,-7 3-3-16,0 3 0 0,-22-5 0 16,-11-1 2-16,-6-10 5 15,-1-6-7-15,7-14 0 16,6-4 5-16,5-7-3 15,7 0 3-15,8-7-5 16,7-10-10-16,0-8 8 16,7 0-17-16,24-4 18 15,11-1-6-15,3 2-1 16,1 2 8-16,1 3-10 16,-3 0-1-16,-1-4 6 0,-3 2 3 15,-6-2 2 1,-3-4 1-16,-2-1-1 0,-9 2 1 15,-5-7-1-15,-8 1 0 16,-5-2-4-16,-2 2 3 16,0 6-22-16,0 8 23 15,0 8 0-15,0 9-1 16,-7 5-8-16,-3 0 9 16,-2 23-7-16,-1 13 7 15,-2 6 0-15,3 7 2 16,6-6-1-16,3-3 3 15,3-1-4-15,0-5 0 16,3-4 0-16,12-3 0 16,3-2-5-16,4-5 5 15,3-4 0-15,6-8 0 0,3-6-15 16,1-2-53 0,9 0-133-16</inkml:trace>
  <inkml:trace contextRef="#ctx0" brushRef="#br0" timeOffset="382.13">27598 1626 293 0,'0'0'0'0,"0"0"-1"15,-126 68 1-15,90-43 1 16,7-2 8-16,9-1 1 15,9-8-8-15,11-1 11 0,0-6-13 16,0 0-4-16,0-7 4 16,8 0 17-16,9 0 0 15,2-3 0-15,6-8-13 16,-5 0 15-16,-7 4-16 16,-3 7-1-16,-4 0 0 15,5 0 0-15,5 10-4 16,3 15 2-16,2 13 0 15,-1 5 26-15,-3 7-24 16,0 2 0-16,-2 2 7 16,1-3-7-16,-6 1-1 0,1-11-1 15,-3-4-13 1,-8-7-14-16,0-9-37 0,-6-2-32 16,-19-8-77-16</inkml:trace>
  <inkml:trace contextRef="#ctx0" brushRef="#br0" timeOffset="551.17">27432 2203 274 0,'0'0'38'0,"0"0"-23"15,0 0-5-15,0 0-6 16,0 0-4-16,0 0 10 16,27-30 2-16,12 19-12 15,8-6 3-15,2-2-3 16,3-2-9-16,-4 1-20 0,-3 0-65 15,-5 0-73-15</inkml:trace>
  <inkml:trace contextRef="#ctx0" brushRef="#br0" timeOffset="732.69">27958 1907 335 0,'0'0'43'0,"0"0"-43"15,0 0-15-15,0 0 12 16,0 0 3-16,0 0 13 16,79 0-13-16,-34-6-5 15,4-10-32-15,-4 0-60 0,3-1-43 16</inkml:trace>
  <inkml:trace contextRef="#ctx0" brushRef="#br0" timeOffset="1683.58">28463 1580 306 0,'0'0'17'0,"0"0"4"16,0-106 0-16,0 52-20 15,0-8 0-15,0-11 6 16,0-4-6-16,0 8-1 15,-4 8 1-15,1 17-1 0,-1 15 13 16,0 16-12-16,-4 9 0 16,4 4-1-16,-2 10 7 15,-3 25-7-15,0 10 1 16,-5 16 0-16,1 11 4 16,2 11-5-16,0 9 0 15,0 10 11-15,-5 6-8 16,5-4 2-16,7-10 0 15,4-17-5-15,2-17 7 16,27-12-5-16,9-12 10 16,-1-13 0-16,5-12-12 15,1-11 0-15,4-4 7 16,2-28-7-16,-5-10 6 0,-3-8-6 16,-12-4-5-1,-12-3 4-15,-10-1-11 0,-7 2-16 16,0 4 18-16,-5 8 10 15,-12 14-4-15,1 14 4 16,1 10-9-16,1 6 8 16,-1 8 1-16,-3 22 8 15,3 16-5-15,-2 8 0 16,9 4 7-16,6 5-10 16,2-3 0-16,0-6 5 0,17-2-5 15,12-12 0 1,6-7 6-16,2-6-5 0,-4-15 10 15,-6-9-11-15,-3-3 0 16,-2-19 10-16,-1-19-9 16,-2-10 2-16,-1-10-3 15,-5 0-10-15,-3-1 2 16,-8 9-11-16,-2 12 19 16,0 10-4-16,0 13 8 15,0 12-4-15,0 3 11 16,0 0-11-16,0 6-2 15,0 16 0-15,4 9 2 16,3 2 3-16,4 3-2 16,3-1-1-16,-1-3 1 15,3-5 3-15,1-2-4 0,-3-7 0 16,1-8 0 0,3-8 5-16,0-2-4 0,2-7 7 15,5-26-2-15,1-9-5 16,-6-7 2-16,0-2-3 15,-8 1 0-15,-3 7 1 16,-3 11-1-16,-4 14 0 16,-2 11 0-16,0 7 1 15,0 0-4-15,0 7-17 16,0 21 20-16,2 4 2 16,3 3-2-16,2 4 2 15,8-7-2-15,8 0 0 16,2-5-4-16,8-9-12 15,0-9-19-15,7-6-3 0,-4-3-86 16</inkml:trace>
  <inkml:trace contextRef="#ctx0" brushRef="#br0" timeOffset="2099.89">29499 1614 245 0,'0'0'12'0,"0"0"5"15,0 0 15-15,0 0-2 16,-87 106-17-16,76-75-4 16,2-6-8-16,9-3 7 0,0-6-8 15,0-2-4 1,0-8 1-16,7-2 6 0,6-4-1 16,0 0 8-16,5 0-10 15,1 0 14-15,-2-1-14 16,1-2 0-16,2 3 1 15,-2 0-1-15,2 3-2 16,0 15 0-16,0 8 2 16,0 4 0-16,-5 3 0 15,2 4 0-15,-11 7 5 16,-6 4 0-16,0 6 12 16,-18 8 2-16,-18-3-6 0,-4-3 2 15,3-10-13 1,4-16 1-16,8-12 9 0,11-10-5 15,5-8-3-15,5 0-4 16,0-6-2-16,1-23-4 16,3-13-62-16,0-11-17 15,0-21-97-15</inkml:trace>
  <inkml:trace contextRef="#ctx0" brushRef="#br0" timeOffset="2355.39">29757 1285 203 0,'0'0'24'0,"-4"173"13"15,6-81 6-15,27-4 9 16,5-5-23-16,5-6-3 15,2-11-16-15,-1-9-7 16,-2-9 3-16,-9-10-5 16,-7-10-1-16,-9-8 0 15,-13-12-1-15,0-8-53 16,0 0-84-16</inkml:trace>
  <inkml:trace contextRef="#ctx0" brushRef="#br0" timeOffset="2520.56">29686 1755 211 0,'0'0'17'0,"0"0"-6"16,132 3-6-16,-83-3 15 16,5-20-20-16,-6-10-3 15,4-7 0-15,-6-7-86 16</inkml:trace>
  <inkml:trace contextRef="#ctx0" brushRef="#br0" timeOffset="2919.16">30094 963 267 0,'0'0'12'0,"0"0"-4"15,22 129-2-15,7-66 1 16,5 9 8-16,3 6 8 15,1 8 9-15,-5 5-28 16,-8-2 12-16,-7-3 7 16,-9-13-5-16,-5-7-1 15,-2-13-3-15,1-11-7 16,-1-12 10-16,1-10-17 16,1-9 0-16,-2-6 3 15,3-5-3-15,-1 0 6 16,7-16 11-16,5-14-4 0,4-4-6 15,4-1-7-15,-1 7-3 16,-1 8 2-16,-2 6-5 16,0 7 2-16,2 7-5 15,-4 0 9-15,0 15-8 16,-2 11 8-16,-3 5 0 16,-4 1 4-16,-3-1 2 15,-1 6-2-15,0-3-4 16,-1 4 2-16,2-3-8 15,3 1-115-15</inkml:trace>
  <inkml:trace contextRef="#ctx0" brushRef="#br0" timeOffset="28504.38">25921 13371 174 0,'0'0'50'0,"0"0"-41"15,0 0-7-15,0 0 14 16,0 0-5-16,0 0 6 15,0 0-17-15,0 0 1 16,0 0 5-16,-2-49 8 16,2 48 13-16,-5-4-9 15,3 5 5-15,-3-1 7 16,1-3-14-16,0 0 1 16,-3 2 4-16,1-1-4 15,-4 3-2-15,-1 0-7 16,1 0-8-16,0 0 8 15,-1 0-8-15,-1 0 0 0,2 0 9 16,-3 0-9-16,-1 3 0 16,1 4 0-16,-1 6 1 15,3 1 0-15,0 2-1 16,-1 6 0-16,6 2 1 16,0 0 0-16,1 4-1 15,5-6 0-15,0 2 0 16,0-4-2-16,0 0 2 15,7-1 0-15,6-6-4 16,3 2 2-16,-1-4 2 16,1-3 1-16,-3-4 2 15,3 1-2-15,-1-5-1 16,1 0 0-16,-1 0 2 16,-1 0-2-16,-3 0 0 0,-5-5 0 15,0-2 1-15,-2 1 5 16,-4-3-6-16,0 4 0 15,0-2 3-15,0 1-3 16,0 2 0-16,0 4 0 16,0-1 0-16,0 1-2 15,0 0 2-15,0 0-6 16,0 0-22-16,2 0-52 16,-2 0-32-16,4 0-31 15</inkml:trace>
  <inkml:trace contextRef="#ctx0" brushRef="#br0" timeOffset="29161.88">25756 13553 298 0,'0'0'37'0,"0"0"-37"15,0 0 0-15,0 0 3 0,0 0 16 16,0 0-6 0,0 0-9-16,0 0 1 0,0 0 23 15,0 0-2-15,0 0 8 16,0 0 0-16,0 0-15 15,0 0-7-15,0 0-4 16,2 0-7-16,7-6 15 16,7-2-14-16,4-6 2 15,-1-6 8-15,4-4-7 16,-3-2 3-16,-2-7-5 16,-2-2 0-16,-3-1 4 15,-2 0-7-15,-4 4 0 0,-1 7 5 16,-4 6-2-16,-2 1 3 15,3 5-2-15,-3 3-3 16,0 6 7-16,0 0-8 16,0 3 0-16,0 1-1 15,0-3 1-15,0 3 0 16,0 0-3-16,0 0 2 16,0 0-6-16,0 0 5 15,0 0-12-15,0 0 6 16,0 0-2-16,0 0 7 15,0 0-1-15,0 0 4 16,0 0-1-16,0 0 1 16,0 0-6-16,0 0 1 15,0 0-10-15,0 0-4 16,0 0-17-16,0 0 0 0,0 0 20 16,0 0 4-16,-3 3 5 15,3 1 4-15,-2-3-24 16,0 5-24-16,-2-3-84 15</inkml:trace>
  <inkml:trace contextRef="#ctx0" brushRef="#br0" timeOffset="30317.58">25624 13569 260 0,'0'0'7'16,"0"0"-2"-16,0 0-3 15,0 0-1-15,0 0 18 16,0 0 15-16,90-88-20 16,-72 68-1-16,-3-4-5 15,1-5 3-15,-3-4 19 16,0 1-20-16,1 4 0 0,-3 6 9 15,-3 0-9-15,0 5 5 16,-4 6-2-16,0 1-6 16,-1 4 2-16,1 0-9 15,0-3 0-15,4 4 1 16,-4 1-1-16,2-1 0 16,1 3 0-16,-1 2 0 15,2 0-3-15,-2 0 3 16,1 2 0-16,1 22 17 15,2 11-4-15,-3 6 0 16,-1 10-10-16,-2-3-2 16,1 0 12-16,-1-6-13 15,-1-10 1-15,1-5 4 0,1-9-5 16,-3-5 2 0,0-4-2-16,0-8 0 0,-2 1 1 15,0-2-1-15,0 0 0 16,0 0-1-16,0 0-1 15,0 0-24-15,0-12-66 16,2-10-48-16,7 0-163 16</inkml:trace>
  <inkml:trace contextRef="#ctx0" brushRef="#br0" timeOffset="30590.02">26142 13008 363 0,'0'0'18'15,"0"0"-9"-15,0 0-5 16,0 0-2-16,0 0 4 16,0 0 13-16,0 0-4 15,15 44 4-15,-8-12-11 16,2-4-5-16,2 0-2 15,0-4-1-15,0-2 0 16,-2 0-4-16,3-2-9 16,-6-1-27-16,-2-5-48 15,5-6-85-15</inkml:trace>
  <inkml:trace contextRef="#ctx0" brushRef="#br0" timeOffset="30983.21">26387 13139 341 0,'0'0'18'0,"0"0"-18"0,0 0 1 15,0 0 13 1,0 0-1-16,0 0-4 0,91-111-7 15,-64 103 7-15,-3 6-9 16,-4 2 5-16,-4 0 0 16,-5 10 7-16,-5 9-1 15,-3 8 5-15,-3 7 4 16,0 6 9-16,-11 8-17 16,-12 7-1-16,-1-1-1 15,0 0-6-15,1-4 0 16,7-8-4-16,5-8 0 15,5-5-1-15,6-8 1 16,0-4-3-16,0-5-4 16,0-3-17-16,0-5-28 15,15-4-25-15,5 0-31 0,9-18-144 16</inkml:trace>
  <inkml:trace contextRef="#ctx0" brushRef="#br0" timeOffset="31333.19">26649 13431 278 0,'0'0'27'0,"0"0"-24"16,0 0 6-16,29-112 25 15,-17 76-9-15,1 4-5 16,3 2-20-16,-1 5 0 16,-1 7 0-16,-3 8 0 15,-3 2 0-15,-3 4 0 0,-1 1 0 16,1 0 0-1,-3 1 0-15,1 0 0 0,-1 2 3 16,-2 0 12-16,0 0 5 16,0 0-4-16,0 0-3 15,0 0 8-15,2 0-19 16,0 0-1-16,0 10 3 16,3 12 9-16,-1 4 2 15,0 9-15-15,1 1 1 16,0-2 4-16,-1 0-5 15,-2-2 0-15,3-2-1 16,-3-2 0-16,-2-2-15 16,0-4-66-16,0-6-63 15</inkml:trace>
  <inkml:trace contextRef="#ctx0" brushRef="#br0" timeOffset="32614.52">25714 13894 157 0,'0'0'146'16,"0"0"-133"-16,0 0-13 15,0 0 1-15,0 0 6 16,0 0 33-16,-16-55-25 0,11 50-2 15,-1 5 20-15,-5 0-8 16,-7 0-16-16,-7 16-5 16,1 12 0-16,0 10 7 15,-3 8-11-15,4-1 1 16,4-5 11-16,9-4-12 16,8-10 2-16,2-8-2 15,0-2 2-15,12 0-2 16,5-9 0-16,6-1 0 15,4-1 0-15,-1-5 3 16,6 0-3-16,-1-6 2 16,-2-12-2-16,-1-4 3 15,-6-7-3-15,-3-1 0 0,-6-3 2 16,-7-2-2-16,-6 2 0 16,0 3 0-16,0 5 1 15,-6 5 5-15,-12 4-6 16,-4 6 0-16,-1 6 7 15,-6 2-6-15,2 2-2 16,4 0-2-16,-2 0-21 16,7 0-1-16,3 10-28 15,3 6-13-15,3-2-22 16,9-6-165-16</inkml:trace>
  <inkml:trace contextRef="#ctx0" brushRef="#br0" timeOffset="32845.14">25974 13662 414 0,'0'0'0'16,"0"0"-12"-16,0 0 6 15,0 0 6-15,0 0 4 16,0 116-4-16,0-84 0 16,2-1-3-16,3 0-49 15,0-9-15-15,3-6-139 16</inkml:trace>
  <inkml:trace contextRef="#ctx0" brushRef="#br0" timeOffset="33314.51">26260 13716 375 0,'0'0'36'0,"0"0"-31"16,0 0-2-16,0 0 2 16,0 0 9-16,0 0-14 0,77-57 0 15,-43 53-1 1,-3 4 1-16,-2 0-1 15,-7 0-1-15,-7 0-1 0,-3 14 2 16,-10 4-2-16,-2 4-2 16,-4 8-2-1,-27-1 7-15,-5 3-3 0,2 1 1 16,3-10 2-16,12-9-2 16,10-6 2-16,9-6-2 15,0-2-2-15,11 0-9 16,18 0 13-16,8 0 3 15,3 0-1-15,-1 0 1 16,-4 0-3-16,-6 0 0 16,-9 0 0-16,-8 0 0 15,-10 6 0-15,-2 4 8 0,-7 6 24 16,-24 6 9 0,-14 6-37-16,-9-4-4 0,1 5 7 15,-2-1-7-15,5-6-9 16,2 2-20-16,7-2-43 15,8-5-4-15,6-4-188 16</inkml:trace>
  <inkml:trace contextRef="#ctx0" brushRef="#br0" timeOffset="33898.96">25281 14780 363 0,'0'0'33'15,"0"0"-33"-15,0 0 0 16,0 0 6-16,-2-106 8 16,20 86 9-16,2 0-22 15,3 4 8-15,-1 2-7 16,2 1 0-16,-2 5 15 16,1 4-3-16,-8 1-5 0,-1 3-4 15,-8 0-2 1,-1 8 3-16,-5 18 4 0,0 3 1 15,-5 9 7-15,-13 1-6 16,-1 2-6-16,3-5-6 16,7-8 4-16,5-8-4 15,4-2 0-15,0-6-6 16,4 0 5-16,16-7-21 16,6-5-26-16,3 0-6 15,8-1-56-15,3-25-167 16</inkml:trace>
  <inkml:trace contextRef="#ctx0" brushRef="#br0" timeOffset="34223.65">25701 14540 355 0,'0'0'10'15,"0"0"-10"-15,0 0-6 16,0 0 6-16,0 0 4 15,0 0-4-15,62-64 0 16,-55 64-3-16,-5 0-4 16,-2 0 6-16,0 0-9 15,0 0 10-15,0 0 22 16,0 4 6-16,0 5 7 16,0-1-10-16,-7 7-8 15,5-3 11-15,-3 3-16 0,3 2 2 16,0 3-5-1,-1-3-6-15,3 4-1 0,0-6-2 16,0-4 0-16,0 1-7 16,0-2-10-16,0 0-28 15,0-10-27-15,0 0-118 16</inkml:trace>
  <inkml:trace contextRef="#ctx0" brushRef="#br0" timeOffset="34649.24">25928 14484 518 0,'0'0'0'15,"0"0"-7"-15,0 0 5 16,0 0 2-16,0 0 1 15,0 0-1-15,66-48 0 16,-39 44 0-16,-4 4 0 16,-4 0-4-16,-3 0 3 15,-3 9 1-15,-3 9 5 16,-8 7 3-16,-2 3 4 16,0 6 5-16,-2 3-3 15,-19 2-8-15,-1 3 4 0,1 2-7 16,4-4 3-1,1-4-3-15,5-2-1 0,3-1 7 16,6-12-9-16,2 2-2 16,0-5 1-16,0-9-1 15,17 0-1-15,10-9-6 16,8 0-4-16,8-18 2 16,8-16-34-16,5-8-54 15,-7 2-130-15</inkml:trace>
  <inkml:trace contextRef="#ctx0" brushRef="#br0" timeOffset="37181.78">25778 12808 213 0,'0'0'49'0,"0"0"-32"16,0 0-17-16,0 0 5 16,0 0-1-16,0 0 48 15,0 0-16-15,2 106-12 16,-2-56-10-16,-20 8-5 16,-6 10 19-16,-13 14-17 15,-7 18 6-15,-8 17-6 16,-10 10 3-16,-5 15-2 15,-3 0-8-15,3-1 1 0,3-8 10 16,5-14-14-16,3-15 1 16,8-11 2-16,0-11-1 15,8-14 2-15,-1-6-5 16,6-6 0-16,3-6 4 16,8-6-4-16,3-7 0 15,8-2 0-15,5-4 2 16,4-3-2-16,2-2 0 15,4-4 0-15,0-4-6 16,0-5 6-16,0 0-3 16,4 1 3-16,8 1 1 15,1-8-1-15,5 7 0 0,1-8 0 16,4 2 3 0,-1 2-3-16,3 2 0 0,1-2 5 15,1 2-5-15,2 2 0 16,0 2 0-16,4-6 0 15,5-1 0-15,7-4 0 16,9-1 0-16,6-4-2 16,7 0 4-16,8 0 0 15,10-5-2-15,6-4 0 16,1 5-2-16,-5 4 2 16,-8 0-4-16,-9 0 0 15,-10 0 2-15,-9 10-3 0,-8 3-4 16,-10-12-2-16,-4 4 9 15,-7-5-6-15,-6 0 4 16,-3 0 4-16,1 0 0 16,-6 0 4-16,5-6-4 15,1-4 2-15,-1-1 0 16,5-1-2-16,0 1 0 16,2-8 2-16,5-3-2 15,-1-10 1-15,3-6-1 16,-1-4 0-16,3-8 1 15,0-2-1-15,2-1 0 16,1-1 1-16,-1-6-1 16,0 2 1-16,0-6-1 15,0-1 0-15,0-2 2 16,1-4-1-16,-1 1-1 0,3 1 2 16,-1 2 0-16,-1 2 3 15,-1 3-5-15,-2-2 0 16,0 0 3-16,-1 0-2 15,1 2-1-15,0-1 3 16,-2 8-3-16,-2 2 2 16,-3 9-2-16,-5 7 0 15,-3 6 6-15,-1 7-6 16,-4 6 0-16,-2 6 3 16,-2 3-2-16,-5 6 1 15,0 3-2-15,0 0 0 16,0 0 12-16,0 0-12 0,0 0 4 15,0 0 0 1,0-5-3-16,0-8 5 16,2-5-6-16,6-1 0 0,1 0 0 15,1 5 0-15,0 4 0 16,-5 1 0-16,-1 8 0 16,-4 1-1-16,0 0-1 15,0-2 1-15,0 0 1 16,0-3 0-16,0 5 0 15,0-4 3-15,0-1-1 16,0-4 1-16,0-3-3 16,-11 2 0-16,-2 1-5 15,-5-5 3-15,-2 0 2 0,-6 1-2 16,-5 4 4 0,-8-4-3-16,1 1 1 0,-4-4 0 15,-5 0 5-15,-1-2-5 16,-6 2 0-16,-4-2 0 15,-4 4 1-15,-7 0 0 16,-1 2-1-16,1 4-3 16,2 1-1-16,5 1 2 15,2 6-4-15,6-3-3 16,1 3 9-16,4 0-4 16,5 0 4-16,3 0-10 15,6 0 7-15,5 0-17 0,8 0-5 16,9 0-6-1,4 0-8-15,5 0-21 0,1 0-73 16</inkml:trace>
  <inkml:trace contextRef="#ctx0" brushRef="#br0" timeOffset="37901.21">24785 13321 374 0,'0'0'7'0,"0"0"-6"15,0 0 6-15,0 0 26 16,0 0 5-16,0 0 0 16,-7-64-29-16,18 41-6 15,0-3 0-15,3-5 3 16,1-7 12-16,-3-4-15 15,-2-1-2-15,1-3 4 16,-1 4-4-16,-2 4-1 16,1 1 0-16,-2 11 1 15,-2 4 1-15,-1 8-2 0,0 6 0 16,-1 5 1 0,-3 3-1-16,0 0-4 0,2 0 0 15,6 18 1-15,4 14 3 16,1 9 8-16,0 9 2 15,1 1 3-15,-1-1-8 16,-1 0 1-16,-2 0-2 16,-3 1-4-16,-3-4 4 15,-2-4-4-15,2-5 0 16,-4-8 0-16,0-4 0 16,0-5-3-16,0-4-13 15,0-5-46-15,0 1-51 0,0-10-220 16</inkml:trace>
  <inkml:trace contextRef="#ctx0" brushRef="#br0" timeOffset="43217.21">20344 15486 452 0,'0'0'90'16,"0"0"-90"-16,0 0-1 15,0 0-5-15,0 0 6 16,0 0 13-16,0 0-3 15,-18 12-9-15,49-12 15 16,5 2-11-16,-1 5 3 16,1-6 7-16,2 3 3 15,4-4-2-15,10 4-11 16,8 1-4-16,9-2 8 16,0 2-8-16,3-4-1 0,-3-1 3 15,-7 0-3-15,-4 0 1 16,-9 0-1-16,-12 0 0 15,-8 0-5-15,-11-3 2 16,-13 0-13-16,-5 0-13 16,0-6-10-16,-11-5-36 15,-20 4-77-15</inkml:trace>
  <inkml:trace contextRef="#ctx0" brushRef="#br0" timeOffset="43936.33">20534 15243 336 0,'0'0'52'0,"0"0"-49"16,0 0-3-1,0 0 9-15,0 0 44 0,0 0-6 16,0 0-6-16,-3 0-25 15,-1 0 0-15,-3 5 8 16,-8 9-4-16,-6-4-1 16,-3 8-14-16,-8 4-2 15,-5 3 13-15,-3 8-16 16,-7-1 1-16,-2 2 2 16,0-6-2-16,5-2 0 15,7-4-1-15,6-4 0 16,14-8 0-16,6-2 0 15,6-4 0-15,5 1 1 0,0-5-1 16,0 0 0-16,0 0-2 16,0 0 2-16,0 0-8 15,0 0 8-15,0 0 0 16,0 0-1-16,0 0 2 16,0 0 0-16,0 0-1 15,0 4 0-15,0 0 5 16,0 5-3-16,0 4-1 15,18 1 6-15,4 0-3 16,7 0 4-16,7-2-6 16,6-2 4-16,5 0 6 15,6 2-9-15,3-4 2 16,-2 6 2-16,-5-4-4 16,-9 1-2-16,-7 0-1 15,-12-3 0-15,-9-2-1 0,-7-2 1 16,-3 0-4-16,-2-4-13 15,0 0-21-15,0 0-50 16,0 0-81-16</inkml:trace>
  <inkml:trace contextRef="#ctx0" brushRef="#br0" timeOffset="48184.1">15863 14231 44 0,'0'0'266'0,"0"0"-266"15,0 0 0-15,0 0 4 16,0 0-4-16,0 0 5 16,0 0-3-16,-37 66 4 15,37-48 22-15,0 4-20 16,0-4-3-16,10 10 23 15,2 12 1-15,1 21 1 16,0 25-10-16,3 27-2 16,-1 38 11-16,-5 23-21 15,-4 22 1-15,-4 0 3 16,1-17-2-16,-1-19 4 0,4-22-9 16,6-17-3-1,5-13 14-15,2-6-14 0,1-4-2 16,-3-7 3-16,-3-3 0 15,-1-8 3-15,-4-8-6 16,-5-5 0-16,-1-17 6 16,-1-11-6-16,3-12 0 15,-3-13 0-15,2-6 1 16,-2-7-1-16,0-1 0 16,-2 0 0-16,0 0-1 15,0 0 1-15,0-9-33 16,-20-13-59-16,-4 3 2 0,0 2 45 15,1 9-26 1,-2-2-80-16</inkml:trace>
  <inkml:trace contextRef="#ctx0" brushRef="#br0" timeOffset="49117.43">15572 14201 116 0,'0'0'70'0,"0"0"-55"16,0 0-14-16,0 0 5 15,0 0 0-15,0 0 12 16,50-6 2-16,-27 4-1 16,0 2-11-16,3 0 15 15,6 0-17-15,-1 0-1 16,6 0 23-16,3 0-16 16,5 0-5-16,8 0 8 0,7 0-1 15,7 0 2-15,9-2-10 16,5-4-5-16,5 2 12 15,7 1-9-15,8 2-1 16,8-7 1-16,9 3-4 16,7-8 9-16,0 3-9 15,0-7 0-15,-3 4 1 16,-6 3-1-16,-4-4 0 16,-12 4 0-16,-9 4 1 15,-7-3-1-15,-7 4 0 16,-9 0 0-16,-5-3 1 0,-3 1-1 15,-4-2 0-15,-5 3 0 16,-2 0 1-16,-4 2-1 16,-7 3 0-16,-5 1 0 15,-6 0-1-15,-5 0 1 16,-2 0 0-16,-4 5-1 16,-1 1 1-16,-1 2 0 15,-1-4 0-15,-1 1 0 16,1 0 1-16,2 2-1 15,1-1 0-15,4-1-1 16,-3 2 2-16,-3-2-6 16,-5-1-5-16,-5-2-2 15,-2 1 4-15,-2-3-24 16,0 0 9-16,0 0-7 0,0 0-69 16</inkml:trace>
  <inkml:trace contextRef="#ctx0" brushRef="#br0" timeOffset="50297.61">18548 13904 133 0,'0'0'160'0,"0"0"-136"15,0 0-24-15,0 0 5 16,0 0-5-16,0 0 0 15,-7 58 9-15,10-12 0 0,1 12 24 16,0 7-14-16,8 12-1 16,-1 2 11-16,5 11-25 15,1 9 11-15,1-1 3 16,0 7-7-16,0 6 14 16,-5 4-20-16,-4 5-2 15,-2-9 13-15,-7-4-14 16,2-4 1-16,2-5-3 15,1-4 2-15,4-9 0 16,2-3-2-16,2-6 0 16,3-2 1-16,-1-2-1 15,1-6 0-15,-3-3 0 16,1-9 0-16,-5-8 4 0,-1-2-4 16,2 0 0-16,-4 0 5 15,1 1-3-15,-3 1-1 16,-2-7 0-16,3-2 2 15,2-7-2-15,2-3-1 16,-3 0 0-16,3-5 1 16,1 10-1-16,-4-6 0 15,-2 6 0-15,1-2 0 16,-3-6 1-16,-2-3-1 16,2-7 0-16,0-5 0 15,0-4 0-15,1-1 0 16,0 0-1-16,-3-4 1 15,2 6-2-15,-2-6 2 16,2 4 0-16,-2-4-4 0,0 0 4 16,0 4 0-16,0-4 0 15,0 0 0-15,0 0-6 16,0 0 6-16,0 0 0 16,0 0 0-16,-7 0 0 15,-7 0 0-15,-1 0 0 16,-5 0 0-16,-7 0 1 15,-4 0-1-15,-7-4 0 16,-7 4 0-16,-3 0 2 16,-2 0-2-16,0 0 0 15,-6 0 0-15,0 0-2 16,0 0 2-16,0 0 0 16,6 0 2-16,0 4-2 15,-1 4 0-15,2 6 0 16,-2 0 0-16,-1-4 3 0,1 2-3 15,2-4 0-15,3 2 3 16,-4-6-3-16,2 0 1 16,-8 6-1-16,-6-1 0 15,-8 4 1-15,-8 1-1 16,-4 9 0-16,-8 2 0 16,1 1 0-16,3-2 0 15,1 2 0-15,9-12 0 0,7-2 1 16,7-1-1-1,11-4 0-15,6-2 1 0,5-4-1 16,5 3 0-16,-2 0-1 16,2 5 1-16,-1-4 1 15,-2 4-1-15,1 0 0 16,-2 4-1-16,4-4 2 16,4 4-2-16,-3 0 1 15,5-4 0-15,0 5 1 16,0-4-1-16,8-2 0 15,-2-5 0-15,3 3 0 16,2 3 0-16,0-5 0 16,5 0 0-16,1-2-1 15,6 2 1-15,-3-4 0 16,3 4 1-16,-2-4-1 0,2 0 0 16,2 4 0-16,1-4-6 15,1 0 4-15,2 0-26 16,0 0-10-16,0 0-65 15,5-18-31-15</inkml:trace>
  <inkml:trace contextRef="#ctx0" brushRef="#br0" timeOffset="53482.17">16211 15232 367 0,'0'0'0'15,"0"0"-4"-15,0 0 4 16,0 0 4-16,0 0 19 15,0 0 0-15,13-117-16 16,-6 104 10-16,-3-2-17 16,-2 1 1-16,1 6 12 15,-1-5-1-15,-2 4-2 0,2-5-6 16,1 0-3 0,-1-2 12-16,0-6-12 0,1 4 2 15,-1 4 13-15,-2 6-9 16,0 4 3-16,0 4 1 15,0 0-8-15,0 0 17 16,0 0-20-16,0 0 0 16,0 12 2-16,0 11 2 15,4 6 2-15,0 1-6 16,1 4 0-16,-3-4 8 16,0 2-5-16,-2-1-2 15,0-3 5-15,0-5-4 16,0-1 1-16,0-6-3 0,0-5 0 15,0-2 1 1,0-4-1-16,0-1-1 0,0 0 0 16,0-4-1-16,0 4-25 15,0-4-35-15,0 4-62 16,0-4-26-16</inkml:trace>
  <inkml:trace contextRef="#ctx0" brushRef="#br0" timeOffset="53732.05">16494 14868 447 0,'0'0'66'15,"0"0"-66"-15,0 0-6 16,0 0 6-16,0 0 0 16,0 0 0-16,-9 13-68 15,9 11 19-15,9 6-27 16,0-3-52-16</inkml:trace>
  <inkml:trace contextRef="#ctx0" brushRef="#br0" timeOffset="53900.02">16601 15173 199 0,'0'0'53'0,"0"0"-11"16,0 0-26-16,0 0 14 15,0 0 30-15,0 0-29 16,-13 103-9-16,11-103-13 16,2 0-6-16,0 0-3 15,-3 0-27-15,3 0-63 16,0-4-172-16</inkml:trace>
  <inkml:trace contextRef="#ctx0" brushRef="#br0" timeOffset="64816.6">17031 15061 101 0,'0'0'110'0,"0"0"-95"16,0 0 8-16,0 0-6 15,0 0 6-15,0 0 9 16,0 0-13-16,-9-6-2 15,9 6-2-15,0 0 1 16,0 0 9-16,-2 0-7 16,2 0-2-16,0 0 4 15,0 0-11-15,0 0 1 0,0-1-1 16,0-1-2 0,0-1 11-16,0 1-15 0,0-8 0 15,0 2 16-15,0-5-9 16,0 5-8-16,2-9-2 15,3-2 4-15,-1 1-3 16,0-5-1-16,5 1 0 16,0-4 1-16,-2 4-1 15,1 2 0-15,2 3 0 16,-3 5 0-16,-3 7 0 16,0 5 0-16,-4 0 0 15,0 0-2-15,0 0 2 16,0 0-3-16,2 5 1 0,3 20 4 15,-1 15 12 1,-2 5-10-16,-2 5-1 0,0-6 12 16,0-2-15-16,0-9 3 15,3-5-3-15,-1-6 1 16,1-8 1-16,-1-1-2 16,2-4 0-16,-2 0 2 15,-2-5-2-15,2 2 0 16,-2-3-1-16,0-3-20 15,3 0 4-15,-3 0-54 16,0 0-23-16,0-12-82 16</inkml:trace>
  <inkml:trace contextRef="#ctx0" brushRef="#br0" timeOffset="65058.19">17151 14596 363 0,'0'0'76'15,"0"0"-70"-15,0 0-2 16,0 0-3-16,0 0 9 16,0 0 11-16,36 95-16 15,-28-74-4-15,4 1-1 16,-3 1 0-16,-1 0-6 15,2 4-22-15,1-5-74 0,2 4-48 16</inkml:trace>
  <inkml:trace contextRef="#ctx0" brushRef="#br0" timeOffset="65531.21">17507 14727 380 0,'0'0'37'0,"0"0"-33"0,0 0-4 15,0 0 0-15,0 0 26 16,0 0-11-16,45-88-14 15,-30 82 6-15,4 6-4 16,-1 0 5-16,-3 0-1 16,1 0 2-16,-3 7 18 15,-2 9-25-15,-4 5 0 16,-2 4 2-16,-5 7 1 16,0 6 0-16,-7 8-5 15,-13 1 0-15,-3 1 9 16,-2-2-8-16,4-12-1 15,5-2 5-15,7-14-3 16,7-9 0-16,2 0-2 0,0-4 0 16,0 0-2-16,4-1 2 15,11-4 0-15,8 0 3 16,2 0-2-16,2-10-1 16,2-1-2-16,-5-4-18 15,-2 5-39-15,-4 6-87 16</inkml:trace>
  <inkml:trace contextRef="#ctx0" brushRef="#br0" timeOffset="66565.25">16283 15873 42 0,'0'0'154'15,"0"0"-154"-15,0 0-17 0,0 0-8 16,0 0-40 0</inkml:trace>
  <inkml:trace contextRef="#ctx0" brushRef="#br0" timeOffset="67332.21">16283 15873 234 0,'-70'-94'48'0,"68"90"-36"16,2 4 11-16,0-4 11 16,0-1-3-16,0 5 7 15,0-7-22-15,0 2-7 16,9 0-2-16,2-3 1 16,0 4 7-16,3 2-9 15,-1-2-3-15,-2 4 8 16,0-4-11-16,-2 0 3 15,-3 2-1-15,0-1-1 16,-6 3 5-16,0 0-6 0,0 0 0 16,0 0 8-1,0 0-8-15,0 0 0 0,0 0 13 16,0 0-13-16,-8 3 3 16,-5 13-3-16,-9 8 0 15,-3 13-1-15,-6 0 2 16,0 9-1-16,-3 4 0 15,3-5 0-15,4-3 0 16,8-12 0-16,7-12 0 16,8-10 4-16,4-3-4 0,0 0-2 15,0-5 2-15,4 0 0 16,12 0 5-16,7 0-5 16,0 0 0-16,8-10 7 15,2 2-7-15,-2-4 1 16,0 6-1-16,-5 6 0 15,-1 0-2-15,-7 0 2 16,-5 0 0-16,-1 0 0 16,-4 10 0-16,-3 6 0 15,-5 2 0-15,0 4 0 16,0 1 18-16,-9 0-17 16,-12-2 6-16,1-6 1 15,-1-1-6-15,2-1-1 16,2-5-1-16,3 1 0 15,3-9-6-15,0 0-19 0,2 0-19 16,2 0-51 0,5-14-13-16,2-8-157 0</inkml:trace>
  <inkml:trace contextRef="#ctx0" brushRef="#br0" timeOffset="67521.94">16436 15848 245 0,'0'0'46'16,"0"0"-35"-16,0 0 17 15,0 0-20-15,0 0 0 0,0 0-8 16,-2 17 0 0,0-7-2-16,2 2-9 0,0-1-33 15,0-7-123-15</inkml:trace>
  <inkml:trace contextRef="#ctx0" brushRef="#br0" timeOffset="67689.25">16549 16230 433 0,'0'0'39'0,"0"0"-39"0,0 0-56 15,0 0 46 1,0 0-32-16,0 0-61 0</inkml:trace>
  <inkml:trace contextRef="#ctx0" brushRef="#br0" timeOffset="73727.45">17182 15798 341 0,'0'0'51'0,"0"0"-44"16,0 0 1-16,0 0 18 15,0 0 30-15,0 0-20 16,0 0-15-16,-42-53 12 16,39 53-22-16,-1 0 1 15,0 0 9-15,2 0-8 16,-5 0 2-16,-2 0-15 15,-4 17 3-15,-5 10-2 16,0 5-1-16,0 2 0 16,7-2 1-16,5-1-1 15,1-3 0-15,5-6 0 0,0 0 0 16,0-8-3-16,5 4 3 16,10-6-1-16,1-6-1 15,4-3 3-15,0 2-2 16,2-5-3-16,1 0 4 15,-2-12 0-15,0-11 0 16,-3-4 0-16,-3-5 4 16,-4-4-2-16,-4 5 0 15,-7 3-2-15,0 4 0 16,0 4 1-16,-4-2-1 16,-12 4-1-16,1 2 1 15,-6 6 0-15,3-2-1 16,3 6-8-16,-1 2 0 15,3-2 5-15,6 3-12 16,0 3-5-16,3-2-1 0,2 2-7 16,-1 0-5-16,1 0-30 15,2 0-33-15,0 0-49 16</inkml:trace>
  <inkml:trace contextRef="#ctx0" brushRef="#br0" timeOffset="73972.57">17318 15534 280 0,'0'0'117'16,"0"0"-94"-16,0 0-23 15,0 0-4-15,0 0 4 16,0 0 25-16,27 67-15 15,-13-41-3-15,-1 6-5 16,1-6 0-16,-4-2-2 16,3 2-13-16,3-7-54 15,0-7-5-15,2-3-38 16</inkml:trace>
  <inkml:trace contextRef="#ctx0" brushRef="#br0" timeOffset="74564.16">17596 15557 303 0,'0'0'76'16,"0"0"-66"-16,0 0-8 15,0 0-2-15,0 0 41 16,0 0-32-16,114-91-2 15,-91 79 0-15,-6-1-5 16,-1 8 6-16,-7-1-7 16,-5 5 2-16,-4 1 17 15,0 0-14-15,0 0 4 0,0 0-4 16,0 11-5 0,-8 11 3-16,-9 0-4 0,0 2 0 15,1 2 2-15,-1 2-2 16,1 3 0-16,1-3 0 15,-4 2 1-15,4-8 5 16,1 0-6-16,6-12 0 16,3 1 3-16,5-6-3 15,0 1 0-15,0 2 0 16,5-6 0-16,11 2 0 16,5 4 0-16,6-3 0 15,0-3 3-15,-2 4-2 0,-4-2-1 16,-2 5 7-1,-3-1-4-15,-3 2 14 16,-5 3-11-16,-3 0 9 0,-5 5 17 16,0 6-19-16,-15 7 11 15,-19-4-5-15,-6 8-17 16,0-12 4-16,2-1-6 16,7-8 0-16,4-1-5 15,8-9 2-15,-2 0-19 16,5-1-6-16,3 0-19 15,2 5-4-15,4-4-78 16,0 10-87-16</inkml:trace>
  <inkml:trace contextRef="#ctx0" brushRef="#br0" timeOffset="75031.22">17260 16361 18 0,'0'0'294'16,"0"0"-286"-16,0 0-8 15,0 0 0-15,0 0 7 16,0 0 21-16,-36 26-19 16,36-26-1-16,0 0-1 0,5 0-6 15,6 0 5-15,2 1-6 16,6-1-18-16,-2 0-20 16,3 0-10-16,3 0-7 15,-2 0 11-15,2 0 40 16,2-1-2-16,2-3 6 15,4 0-30-15,2-7 23 16,3 4-5-16,-1-2 4 16,1 4 4-16,-7 1 4 15,-5 4 33-15,-5 0 20 0,-11 0-4 16,-4 0-1-16,-4 0-6 16,0 0 1-16,0 0-25 15,0-5-18-15,0 5-40 16,-4 0-210-16</inkml:trace>
  <inkml:trace contextRef="#ctx0" brushRef="#br0" timeOffset="76089.14">15915 15859 306 0,'0'0'76'15,"0"0"-54"-15,0 0 1 16,0 0 9-16,0 0-7 15,0 0-18-15,-100-16 16 16,77 10-21-16,-1 2 5 16,-5 0 16-16,-5 0-5 15,-10 4 5-15,-10 0-15 16,-6 0-4-16,-2 0 24 16,-5 0-18-16,-1 0 3 15,-3 0 2-15,-4 0-9 16,-5 0-3-16,-3 0-3 0,3 4 2 15,6 0 8 1,7-2-10-16,7 5 0 0,7-6 8 16,0-1-7-16,5 5 0 15,6-5-1-15,5 0 1 16,10 0 0-16,4 0-1 16,6 0-3-16,3 0 1 15,3 4 2-15,4-4-4 16,3 3-3-16,1-3-17 15,3 0 16-15,0 0-26 16,0 0-2-16,0 0-9 16,0 0-44-16,0 0-27 0,3 0-21 15</inkml:trace>
  <inkml:trace contextRef="#ctx0" brushRef="#br0" timeOffset="77016.64">14789 15571 169 0,'0'0'83'0,"0"0"-43"0,0 0 5 16,0 0 12-16,0 0-28 15,0 0-4-15,-25-5 10 16,21 5-23-16,-4 0-2 15,-9 13 2-15,0 5 3 16,-10 6 8-16,-6 6-4 16,-2 0-3-16,-6 1 9 15,3-2-24-15,3-4 3 16,3-2 1-16,6-6-3 16,1 2-1-16,8-9-1 15,-4 3 0-15,6-2 1 16,-1 3-1-16,1-6 0 15,3 3 0-15,1-7 0 16,7-1 0-16,2-3 0 0,2 3 0 16,0-3-2-16,0 3 2 15,0 1-4-15,0 2 4 16,0 2 0-16,0-4 0 16,0 0-1-16,0 1 1 15,4-1 1-15,0 2-1 16,-1-6 0-16,-3 3 1 15,0-3-1-15,0 0 0 16,0 0 0-16,0 0 0 16,2 5 0-16,4-4 0 15,6 7 0-15,3 2 0 0,6 3 0 16,1-1 4-16,4-2-4 16,3 4 0-1,5-6 16-15,0-1-15 0,-1 4 1 16,-2-1 2-16,-4 2-1 15,-5-6 0-15,-4 5-3 16,-7-6 0-16,0-4 1 16,-8 4-1-16,1-1 0 15,-4-4 3-15,0 0-3 16,2 0 0-16,-2 0 0 16,0 0-14-16,0 0-4 15,0 0-64-15,-9-15-181 16</inkml:trace>
  <inkml:trace contextRef="#ctx0" brushRef="#br0" timeOffset="79133.38">13477 14012 239 0,'0'0'23'15,"0"0"-3"-15,0 0 5 16,0 0 20-16,0 0 11 16,0 0-25-16,0 0-19 15,-93-55 18-15,79 55-16 16,-1 0-9-16,-3 11 12 16,-3 14-8-16,2 9-3 15,1 5-2-15,3 6-3 16,5-1 10-16,6 0-11 15,4-4 0-15,0-8 3 16,16-4-3-16,5-6 0 0,6-6 0 16,0-6 0-16,0-2 1 15,0-8-1-15,-3 0 0 16,3 0 3-16,-3-8-1 16,-1-6-3-16,-7-8 1 15,-3-8 0-15,-5-8 11 16,0-4-11-16,-6 2 0 15,-2 1 3-15,0 12-3 16,0 4 1-16,0 8-1 16,-8 2 1-16,-7 6-2 0,1 3 1 15,-3 4-8 1,-3 0-10-16,0 0-32 0,2 10-23 16,3 12-30-1,5 6-15-15</inkml:trace>
  <inkml:trace contextRef="#ctx0" brushRef="#br0" timeOffset="79520.96">13499 14646 322 0,'0'0'78'0,"0"0"-74"15,0 0-1-15,0 0 4 0,0 0 8 16,0 0-15 0,-35 40-8-16,30-24 2 0,1 4-73 15,2 1-39-15</inkml:trace>
  <inkml:trace contextRef="#ctx0" brushRef="#br0" timeOffset="79710.14">13490 14985 151 0,'0'0'43'0,"0"0"-25"15,0 0 12-15,0 0 10 16,0 0-10-16,0 0-8 0,0 81-22 15,0-78 1 1,0 1-1-16,0-2 0 0,0 0-29 16,0 0-22-16,0 2-54 15</inkml:trace>
  <inkml:trace contextRef="#ctx0" brushRef="#br0" timeOffset="80315.08">13515 15159 28 0,'0'0'134'0,"0"0"-110"0,0 0-12 15,0 0 28 1,0 0-5-16,0 0 5 0,-45 104-23 16,43-95-13-16,2-1 0 15,0-4-4-15,0 2 5 16,0-3-5-16,0 6 0 15,0-7-3-15,0 4-10 16,0 0-6-16,4 4-1 16,1 5-29-16,0 4 12 15,-5 4 23-15,0-2 6 16,0 4 4-16,0 0 5 16,0-2-1-16,0-2 21 15,0-3 2-15,0 4 4 16,0-8-14-16,0 5-5 15,0-7 7-15,0 2-15 0,0 0 0 16,0-7 4 0,0 2 3-16,0-3-1 0,0-2-6 15,0 0 0-15,2 0 0 16,-2 2 0-16,0 2-6 16,0-2 5-16,0 6 2 15,0-2-2-15,0 2 1 16,0 1 0-16,-2 2 0 15,-3-1 0-15,3-1 0 16,2-8 1-16,0 2-1 16,0 6 0-16,0 1 0 15,0 4 0-15,-3 4 25 0,-3 0-9 16,1 0-3-16,-3-1 1 16,1-6-13-16,0-1 1 15,0-4-2-15,3 2-17 16,4 2-13-16,0-4-10 15,0-2-15-15,0 4 11 16,0-7-23-16</inkml:trace>
  <inkml:trace contextRef="#ctx0" brushRef="#br0" timeOffset="81083.92">13461 16267 152 0,'0'0'50'0,"0"0"-25"16,0 0-15-16,0 0 13 15,0 0 15-15,0 0-9 16,0-49 9-16,0 41-14 16,0 2-6-16,-6-2 11 0,-3 2 1 15,0 2-14 1,-4-3-8-16,-3 2 4 0,1 5 11 16,-4 0-20-16,2 0-3 15,-3 0 13-15,-1 3-13 16,0 10 0-16,-4 1 6 15,2 5-2-15,6-2 3 16,1-5-7-16,5 3 0 16,4 2 3-16,0-3-3 15,3 5-2-15,2 2 2 16,0-3 2-16,2 0-2 16,0 1 0-16,0-3 0 15,4-2 0-15,10 0 0 16,-1 0 0-16,3-3-3 15,1-5 6-15,2 3-6 0,-2-9 3 16,1 0 0-16,1 0-5 16,0 0 8-16,-3 0-3 15,-1-4 1-15,1-10-1 16,-1-4 0-16,-1-8 2 16,1-2 4-16,-2 2-1 15,1-6-5-15,1 1 0 16,-3 4 1-16,-4-4 0 15,-1 9 0-15,-7-2-1 16,0 3 0-16,0 4 4 16,0-2-2-16,-7 6-2 15,-6 1 1-15,-3 2 4 0,-1 1 9 16,-1 3-14-16,-5 6 0 16,4-3 2-16,-6 3-2 15,5 0-1-15,-1 0-1 16,6 0-6-16,5 0-1 15,0 0-11-15,3 0-19 16,3 0 5-16,2 0-64 16,2 0 21-16,0 0-56 15</inkml:trace>
  <inkml:trace contextRef="#ctx0" brushRef="#br0" timeOffset="84836.02">12784 13766 253 0,'0'0'33'0,"0"0"-18"16,0 0-6-16,0 0 11 15,0 0 8-15,0 0-4 16,0 0-24-16,-11-13 7 16,11 12-6-16,9 1 5 15,9-3-5-15,2 1 21 0,2-1-12 16,1-1 0 0,-2 0-10-16,2 0 1 0,-1-1 5 15,-4 4-6-15,-2-3 0 16,-6 4 0-16,-2 0 0 15,-6 0 0-15,2 0-9 16,-4 0-23-16,0 0 1 16,0 0-46-16,-6 4-59 15</inkml:trace>
  <inkml:trace contextRef="#ctx0" brushRef="#br0" timeOffset="85957.31">12826 13766 173 0,'0'0'34'15,"0"0"-12"-15,0 0-18 16,0 0 16-16,0 0 0 15,0 0-7-15,-4 12-2 16,4-1 23-16,0 0-19 16,0 3-2-16,0 8 4 0,4 6-4 15,3 8 15 1,2 4-14-16,0 3-9 16,0-2 12-16,2 1-17 0,-2-1 2 15,-1 1 0-15,0 2-1 16,-2 2 3-16,1 2-4 15,-3 6 0-15,4 1 19 16,-4 2-17-16,0 6 2 16,3-9 1-16,1-4-5 15,0 2 9-15,0-3-9 16,1 1 0-16,0 0 1 16,-2 0-1-16,2-8 0 0,-5 0 0 15,0-8 1 1,3-2 1-16,-2-4-2 0,4 2 0 15,-3 0 0 1,-2 2 0-16,1-1 0 0,-3 1-1 16,3 0 2-16,-5-2 0 15,2 2-1-15,-2 0 0 16,3-2 1-16,1-4-1 16,-2-4 0-16,2-6-1 15,-1-4 2-15,-1-2-2 16,2-2 1-16,-2 0 0 15,1 3 1-15,-3-7-1 16,0-1 0-16,0 1 0 0,0-2 2 16,0-2-1-1,0 2-1-15,0 4 0 0,0-2-1 16,0 0 1 0,0 2 0-16,0-2 0 0,0 0 1 15,0 1-1-15,0-2 0 16,0 3 0-16,0 2 0 15,0-2 0-15,0 7 0 16,0-8-1-16,0 4 2 16,0-1-1-16,0 6 0 15,0-2 0-15,0 4 0 16,0 1 0-16,0 6 0 16,0-1 0-16,0 4 1 15,0 0-1-15,0-2 0 0,0 0 0 16,0-3 2-1,0 0-2-15,0-3 0 16,0 4 0-16,0 0 2 0,0-4-2 16,0 8 0-16,0-3 0 15,0 3 0-15,0 2 1 16,-5-2-1-16,3-6 0 16,0-4 0-16,2-2 0 15,0-6 0-15,0 6 0 16,0 0 0-16,0 2 0 15,0 2 0-15,0 7 0 16,0 0 1-16,0 1 1 16,0 2-2-16,0-2 0 15,0 1 1-15,0-5-1 16,0-3 0-16,0 3 0 0,0-3 0 16,0 3-1-16,0 4 1 15,0 0 0-15,0 2 0 16,0-2 1-16,0-4-1 15,0-4 0-15,0-8 0 16,0 2-3-16,0-12-19 16,0 0-52-16,4 0-35 15</inkml:trace>
  <inkml:trace contextRef="#ctx0" brushRef="#br0" timeOffset="93130.32">13506 14698 73 0,'0'0'332'16,"0"0"-316"-16,0 0-16 15,0 0 0-15,0 0 16 16,0 0 30-16,0 0-13 16,0 0-19-16,-116-40-12 15,112 40 16-15,2 0-10 16,-6 0-1-16,-4 0 5 15,-7 6-12-15,0 10 1 16,-8 6-1-16,0 6 2 16,0-1 12-16,3-4-13 15,4-1 1-15,6-3 15 16,6 3-14-16,3 3-2 16,5 2-1-16,0 5 1 15,0-4-1-15,7 6 0 16,11-7 0-16,6 4 2 0,-2-9-2 15,3-2 0-15,2-1 0 16,2-4 0-16,0-2 1 16,2-3-1-16,0-4 0 15,-2-4 1-15,-3-2 0 16,-1 0 0-16,0 0-1 16,-3-8 0-16,5-13 8 15,-3-2-8-15,0-8 0 16,-3-5 5-16,-4 5-5 15,-3-7 3-15,-5 3-3 16,-5-1 2-16,-4 0 1 16,0 1-3-16,0 5 0 0,-2 7 2 15,-13 0-1-15,-4 2 0 16,-3 6-1-16,-9 1 0 16,-3 6-2-16,-3 4 2 15,-5 4 0-15,1 0-3 16,1 0 4-16,5 4-2 15,1 14 0-15,1 4 1 16,4 0 0-16,6-3 0 16,8-1-1-16,8 0-1 15,5-7 2-15,2 14 0 16,0 0-3-16,0 0 3 16,16 4-2-16,4 0 2 15,4-3-1-15,3 1 1 0,0-2 0 16,-3-2 1-1,3-2-1-15,-2-3 0 0,-1 0-2 16,5-4 2-16,-2-10 0 16,-3 1-2-16,-1-5 4 15,-4 0-3-15,-1-5 1 16,3-14 0-16,-4-6 2 16,-1-4-2-16,-3-4 0 15,-4-9 3-15,-2 0-3 16,-7-4 2-16,0 6-2 15,0 0 0-15,0 3 1 16,-9 15-1-16,-4 0 0 0,-1 13 1 16,-1 0 0-1,-1 5-2-15,3 4-7 0,0 0-23 16,1 0-3-16,5 6-90 16,-5 10-125-16</inkml:trace>
  <inkml:trace contextRef="#ctx0" brushRef="#br0" timeOffset="96713.68">13399 15557 340 0,'0'0'18'0,"0"0"-11"15,0 0-5-15,0 0-2 16,0 0 30-16,0 0-15 16,0 0-11-16,-6-5 2 15,6 5 2-15,0 0 38 16,0-4-15-16,0 4-1 16,-5 0 3-16,-1 0-6 0,-4 0-6 15,-7 0-20-15,-1 4 4 16,-5 18-2-16,-1-3-3 15,2 6 0-15,6-2 2 16,1 4 0-16,6 0-2 16,6 1 0-16,3-2 0 15,0 0-4-15,0-8 4 16,20 0 0-16,5 0 0 16,6 1 0-16,5-8 0 15,-3-1 0-15,0-6 0 16,-1-4-2-16,-3 0 2 15,-5 0 0-15,-1-4-2 16,-8-17 6-16,-3-6-3 0,-6-1-1 16,-6-9 4-1,0-3-1-15,0 7-3 0,-8 1 0 16,-11 2-1-16,-5 6 2 16,-1 1 2-16,1 10-3 15,2-1 0-15,-1 5 2 16,8 5-2-16,-1-1-3 15,7 5 2-15,5 0-14 16,-1 0-14-16,5 5-32 16,0 9-50-16,0 4-21 15</inkml:trace>
  <inkml:trace contextRef="#ctx0" brushRef="#br0" timeOffset="96951.28">13604 15352 412 0,'0'0'107'0,"0"0"-96"16,0 0-11-16,0 0-1 16,0 0-3-16,0 0 4 15,18 62 7-15,-9-36-7 16,0-2 0-16,-1-2 1 15,1 0-1-15,1-1-11 16,-2-3-49-16,-1-4-35 16,-1-4-13-16</inkml:trace>
  <inkml:trace contextRef="#ctx0" brushRef="#br0" timeOffset="97563.55">13765 15400 313 0,'0'0'94'16,"0"0"-94"-16,0 0 0 15,0 0 4-15,0 0 14 16,0 0 0-16,66-71-14 16,-48 62 0-16,-2 1 11 0,-8 2-15 15,0 2 5-15,-4 4 4 16,-4 0-1-16,0 0 11 15,0 0 0-15,0 0-5 16,0 0 11-16,0 0-25 16,-6 2 0-16,-8 20 1 15,1 8 0-15,-3 0-2 16,3 7 1-16,-1-12 0 16,-1 4 0-16,4-2 0 15,-3-1 0-15,1 5 1 16,5-12 0-16,2-2-1 15,2-8 0-15,4 0 0 16,0-9-4-16,0 0 4 0,0 0 0 16,2 0 0-1,14 0 1-15,-1 0 2 0,3 0-3 16,0 0 0-16,-2 0 1 16,3 0-1-16,-1 0 0 15,3 0 1-15,-4 12-1 16,3 6 1-16,-5 5-1 15,-3 4 0-15,-5 5 8 16,-7-3-6-16,0-2 5 16,0 1 14-16,-19-4-7 15,-4 0 1-15,-4-4-13 16,-2-3 0-16,0-8 7 16,4-5-9-16,0-4 0 15,6 0 0-15,1 0-8 0,3-13-7 16,3-8-25-16,1 1-11 15,5-2-34-15,3-5-66 16</inkml:trace>
  <inkml:trace contextRef="#ctx0" brushRef="#br0" timeOffset="98680.62">13602 13870 355 0,'0'0'31'0,"0"0"-30"0,0 0-1 15,0 0 0-15,0 0 0 16,0 0 15-16,105-96-12 15,-79 90 2-15,-1 4 0 16,-3 2 4-16,-4 0 8 16,-2 2-13-16,-1 16-3 15,-2 8 15-15,5 8-16 16,1 6 6-16,-2 4 3 16,1 4-2-16,1 7 12 15,4 3-19-15,-3 6 0 16,3 8 22-16,-4 10-18 15,0 12 4-15,-4 6 1 16,-4 7-2-16,-2 5 7 16,0 3-14-16,2 3 0 0,0 0 4 15,2-5-3 1,1-12-1-16,-1-4 1 0,-1-1-1 16,-1-5 16-16,-1-3-15 15,2-8-1-15,-3-4 19 16,2-4-17-16,0-5-1 15,2-9-1-15,6-4 1 16,-2-6 1-16,3-2-2 16,-2-6 0-16,-3-6 1 15,-4 5-1-15,-1-1 0 16,-6 3 0-16,1 8 0 16,-3-5 1-16,0 2-1 15,2-2 0-15,3-4 4 0,-2 4-3 16,1-4-1-16,1 0 0 15,1-3 1-15,0-1-1 16,-2-6 0-16,3-2 0 16,-5 2 0-16,3-9 0 15,-2 4 0-15,-1 0 0 16,1 2 0-16,-3-4 1 16,0 4-1-16,-2-5 0 15,0 0 0-15,0 0 0 16,0 1 0-16,0-5 0 15,0 4 1-15,0-4-2 16,0 0 1-16,0 0 0 16,0 0 0-16,0 0 0 0,0-4-1 15,0-1 1-15,0-8 0 16,0-2-3-16,0-3 3 16,0 0 0-16,0 0 0 15,-4 0 0-15,-3 0 0 16,-2 0 0-16,-2 0 0 15,-2 0 1-15,-1 0-1 16,-3 0 0-16,-1-3 0 16,-5-2 0-16,-2 0 0 15,-4 1 0-15,-2-4 0 16,3 2 0-16,3 2 0 16,3-5 0-16,4 3-1 0,5-1 1 15,0 3-7-15,1 0-12 16,1-2-29-16,5 2-20 15,3-4-77-15</inkml:trace>
  <inkml:trace contextRef="#ctx0" brushRef="#br0" timeOffset="101381.22">13087 16548 306 0,'0'0'91'0,"0"0"-78"15,0 0-13-15,0 0 0 16,0 0 24-16,0 0-1 16,0 0-12-16,0 0 19 15,9 0-13-15,7 0 13 16,3-9 7-16,6-9-6 15,4-4 0-15,2-4-14 16,-2-6-6-16,0 0 10 16,-2-3-19-16,-2 4 7 15,-6-6-2-15,0 7-7 0,-4-2 13 16,-4 11-13-16,-6 2 2 16,-3 5 19-16,0 5-16 15,-2 1 3-15,2 3-1 16,-2-3-7-16,0 8 8 15,0-4-8-15,0 4 0 16,0 0-4-16,0 0 4 16,0 8 0-16,4 18 0 15,6 14 0-15,1 18 18 16,-2 15-17-16,0 13 1 0,-5 15 16 16,-1 2-10-1,-1-5 0-15,2-13-5 0,0-19-2 16,5-12 6-16,-2-14-7 15,2-14 0-15,-2-12 2 16,-3-8-2-16,-2-2 0 16,0-4 0-16,-2 0 1 15,0 0-5-15,2 0 1 16,-2 0-32-16,0-18-17 16,0-14-104-16,0-4-113 15</inkml:trace>
  <inkml:trace contextRef="#ctx0" brushRef="#br0" timeOffset="101665.94">13484 16012 289 0,'0'0'269'16,"0"0"-266"-16,0 0-3 16,0 0 0-16,0 0 7 15,0 0 7-15,40 117-11 16,-22-78 6-16,-1-3-9 16,1 0 0-16,3-5 0 0,-4 0-5 15,1-3-9 1,-3 3-47-16,-1-5-59 0,-1-4-42 15</inkml:trace>
  <inkml:trace contextRef="#ctx0" brushRef="#br0" timeOffset="102114.05">13794 16288 406 0,'0'0'60'16,"0"0"-60"-16,0 0 2 0,0 0 5 16,0 0 9-16,0 0 3 15,37-98-3-15,-10 85-14 16,0 4-2-16,-2 1 8 16,-4 8-3-16,-3 0 17 15,-5 0-15-15,4 8-1 16,-7 20 13-16,0 6-16 15,-8 16 2-15,-2 3 2 16,0 11-7-16,-20 6 14 16,-5 2-14-16,0-6 1 15,6-12 10-15,1-8-8 16,7-11 3-16,4-7-6 0,7-6 5 16,0-4-5-1,0-6 0-15,0 2 0 0,3-6-2 16,9-2 2-16,7-2 0 15,-2-4 0-15,3 0 0 16,-2 0 0-16,2 0 0 16,0 0-1-16,0-15 0 15,-4-2-3-15,-1-1-52 16,-10-4-93-16</inkml:trace>
  <inkml:trace contextRef="#ctx0" brushRef="#br0" timeOffset="108939.27">19755 10528 331 0,'0'0'9'16,"0"0"-8"-16,0 0-1 15,0 0 0-15,0 0 1 16,0 0 3-16,0 0 0 15,-8 0-4-15,8 0 2 0,0 0 9 16,0 0-2 0,0 0 6-16,0 0 9 0,0 0 1 15,-2 0 1-15,-1 0-4 16,3 0-8-16,0 0 10 16,0 0-8-16,0 0-10 15,0 0 9-15,3-15-5 16,10-7-7-16,5-4-1 15,0 0-2-15,-3-4 4 16,-1 0-4-16,-1-4 0 16,1-2 2-16,-3 1-2 15,-3 1 0-15,-3 9 0 16,-3 3 1-16,-2 7 4 0,0 4-4 16,0 0 0-1,0 8 6-15,0 0-7 0,0 3 0 16,0 0-1-16,0 0-8 15,0 4 7-15,2 18-4 16,3 9 6-16,2 5 6 16,-3 5-4-16,0 7 3 15,-4 1-5-15,0 2 0 16,0 2 11-16,0-3-10 16,0-3 1-16,0-10 7 15,-2-5-9-15,2-7 0 16,0-7 0-16,0-5 1 0,0-4-5 15,0-3-29 1,0 2-92-16,0-4-73 0</inkml:trace>
  <inkml:trace contextRef="#ctx0" brushRef="#br0" timeOffset="109734.4">19811 11229 335 0,'0'0'82'0,"0"0"-70"16,0 0-12-16,0 0 16 16,0 0 11-16,0 0 10 15,-25-57-26-15,25 47-1 16,12-1-9-16,1 1-1 15,1 0 13-15,1 1-6 16,1 5-1-16,-3 1-6 16,1 2 2-16,-1 1 4 15,0 0-6-15,1 0 0 16,-1 4 6-16,-1 9-4 16,-2 5 1-16,-3 4-3 15,-5 4 1-15,-2 3 9 0,0 7-6 16,-2 2 0-16,-17-2 5 15,-4 1-4-15,-4-2 0 16,-2-3-5-16,0 2 3 16,2-7 1-16,2 2-4 15,6-3 0-15,3-8 0 16,10-3 0-16,1-10 0 16,5-2 0-16,0 0-2 15,0-2-4-15,0 4 6 16,0 1 0-16,2-2 1 15,9 0 1-15,5-2-1 16,1-2-1-16,2 0 3 0,3 0-3 16,-2 0 0-16,0 0-30 15,-2-6-28-15,0-2-77 16,-7 0-83-16</inkml:trace>
  <inkml:trace contextRef="#ctx0" brushRef="#br0" timeOffset="110590.17">19816 12046 429 0,'0'0'29'0,"0"0"-29"15,0 0 0-15,0 0 15 16,0 0-12-16,0 0 9 0,78-40-12 16,-60 40 0-16,-5 0 2 15,-2 0 1-15,-4 13 5 16,-2 5-5-16,-5 7 0 15,0-4 18-15,0 4-18 16,0-4 2-16,-12 0 7 16,1-2-8-16,-2 2-1 15,-1-5-3-15,3 0 0 16,5-4 1-16,1-5-1 16,5 2-4-16,0-6 3 15,0 0-3-15,0-1 3 16,0 2-2-16,14-2 3 0,1 2 2 15,3 0-1 1,2 2 1-16,-2 2 1 0,0 2-3 16,-5 0 0-16,-5 2 0 15,0 0 0-15,-6-1-6 16,-2 4 6-16,0 1 0 16,0 1 17-16,-14-2-10 15,-3 2-1-15,-6-5-6 16,1-1 0-16,0-1 1 15,2-3-1-15,4-2-3 16,5 0-2-16,2-4-25 16,3 2-28-16,3-1-33 15,3-1-39-15</inkml:trace>
  <inkml:trace contextRef="#ctx0" brushRef="#br0" timeOffset="111383.04">19751 12873 328 0,'0'0'68'15,"0"0"-62"-15,0 0 3 16,0 0 26-16,0 0-1 16,0 0-8-16,-2 0-26 0,0 0 3 15,-3 9 3-15,-1 9 3 16,-1 4 4-16,-4 2-5 15,0-2-5-15,2 0 11 16,0 0-9-16,4-1-4 16,3-4 11-16,2-1-11 15,0-2 1-15,0 0-2 16,0-4 2-16,16-2-2 16,-1 0 0-16,6-6 0 15,3-2 5-15,-4 0-3 16,2 0 1-16,1 0-3 15,-4-6 1-15,2-6 5 0,-3-1-6 16,-3 5 0-16,-4 1 1 16,-4 3-1-16,-4 2 0 15,-3 2 0-15,0 0 0 16,0 0-3-16,0 0-1 16,6 2 2-16,0 16 2 15,1 4 2-15,0 2 2 16,2 2 5-16,-3 1-8 15,1-5 9-15,3-5-10 16,-4-2 0-16,3-4 3 16,-3-3-3-16,4-1-1 15,-2-4 0-15,1-3-18 16,0 0-16-16,2 0-61 0,2-11-27 16,-1-20-225-16</inkml:trace>
  <inkml:trace contextRef="#ctx0" brushRef="#br0" timeOffset="117232.37">5425 14522 275 0,'0'0'47'16,"0"0"-36"-16,0 0-4 16,0 0 5-16,0 0 19 15,0 0 11-15,0 0-16 16,-13-33-14-16,5 28 14 15,2 3 9-15,-1 2-2 16,1 0-13-16,-3 0-14 16,2 0 2-16,-2 0-7 15,1 0 2-15,-4 4 0 0,1 12-3 16,5 6 0 0,-1 6 0-16,5 0-1 0,2 2-2 15,0 0 3-15,0-2 0 16,11-6-3-16,6 0 1 15,5-4 1-15,1-5 1 16,0-4 0-16,0-7 3 16,-2-2-3-16,-3 0 0 15,-1 0 6-15,-3-21-5 16,-3-8 5-16,-2-3 1 16,-5-4-6-16,-4 2 3 15,0 6-4-15,0-3 0 16,-17 6-2-16,-4 4 2 0,0 6-1 15,-4 5-5 1,0 10-3-16,1 0-4 0,-3 0-11 16,2 18-9-16,1 10-7 15,2 10-17-15,3 2-41 16,6 4-128-16</inkml:trace>
  <inkml:trace contextRef="#ctx0" brushRef="#br0" timeOffset="117697.04">5412 15226 368 0,'0'0'13'0,"0"0"-5"16,0 0-7-16,0 0 14 16,0 0 13-16,0 0-28 15,0 10 6-15,-8 24 2 16,0 12-6-16,1 6 5 16,1-2-6-16,4 0 0 15,2-10 6-15,0-8-7 16,0-7 0-16,6-11 2 15,7-10-2-15,-1-4 9 0,1 0-7 16,1-4 7 0,-1-31 16-16,-3-7-14 0,0-6-9 15,-10-6-2-15,0 2 3 16,0 10 0-16,0 12-3 16,-14 12 0-16,-1 3 2 15,-1 12-2-15,1-1-3 16,-3 4-10-16,0 0-6 15,-2 16-21-15,-1 12-24 16,4 8-22-16,-1 4-100 16</inkml:trace>
  <inkml:trace contextRef="#ctx0" brushRef="#br0" timeOffset="118584.24">5296 16154 272 0,'0'0'210'16,"0"0"-210"-16,0 0 2 15,0 0-2-15,0 0 14 16,0 0 2-16,0 0-1 16,91-17-11-16,-62 11 4 15,-4-1-8-15,-8 3 0 16,-5 0 5-16,-6 4-5 16,-4-2 4-16,-2 2-4 15,0 0 0-15,0 0 8 16,0 0-7-16,0 0 4 15,-10 2 6-15,-11 13-7 0,-6 8-4 16,1 9-2 0,-1 0 2-16,-2 4-2 0,2 3 2 15,5-2 0 1,2 1 0-16,5-9 0 0,3-8 0 16,8-8 0-16,1-7-3 15,3-2 1-15,0-4-7 16,0 0 1-16,9 0 8 15,9 0 5-15,3 0 1 16,2 0-3-16,6 0-3 16,-2-4 5-16,0 0-5 15,-2 4-2-15,0 0 2 0,-4 0 0 16,0 4-1 0,-6 14-5-16,-4 8 4 0,-6-1 2 15,-5 12 1-15,0 3 2 16,-7 4 4-16,-15 2-5 15,-7-1 1-15,0-5-3 16,0-8-1-16,2-6-1 16,5-8-77-16,2-10-49 15</inkml:trace>
  <inkml:trace contextRef="#ctx0" brushRef="#br0" timeOffset="118997.45">5264 17351 448 0,'0'0'20'0,"0"0"-20"16,0 0-18-16,0 0 18 15,0 0 16-15,0 0-5 16,56-70-1-16,-41 34-10 16,2 3 0-16,-9 4 2 0,3 1-1 15,-6 6 0 1,2 9-1-16,-3 8 0 0,-2 5 1 16,0 0-1-16,1 0-4 15,1 5-9-15,2 22 13 16,2 9 32-16,-2 4-14 15,1 8-13-15,-3-8 13 16,0 0-14-16,2-4-3 16,0-8 2-16,1-1-3 15,-1-10 0-15,4-9-5 16,0-8-40-16,-1 0-50 16,5-13-133-16</inkml:trace>
  <inkml:trace contextRef="#ctx0" brushRef="#br0" timeOffset="119492.21">6056 15789 532 0,'0'0'11'0,"0"0"-11"16,0 0-27-16,0 0 27 16,0 0 4-16,0 0 0 15,171-52 4-15,-105 50-5 16,4 2 2-16,-5 0 6 15,-3 0-10-15,-6 0 5 16,-5 0-6-16,-6 0 1 0,-10 0-2 16,-8 0-1-16,-5 0-24 15,-8 0-12-15,-8-12-50 16,-4-7-16-16,-2-8-184 16</inkml:trace>
  <inkml:trace contextRef="#ctx0" brushRef="#br0" timeOffset="119792.71">6611 15423 458 0,'0'0'24'16,"0"0"-22"-16,0 0-2 0,0 0 0 16,0 0 0-1,0 0 3-15,112 121 1 0,-60-72 7 16,0-1-9-16,-6 2 14 15,-3-10 5-15,-5-5-14 16,-5-3 3-16,-4-9-9 16,-10-7 1-16,-7-1 1 15,-8-11-2-15,-4 5 1 16,0-1 3-16,-6-2 2 16,-21 7 2-16,-6-6-9 15,-5-1-5-15,2-2-2 16,4-4-43-16,9 0-64 15,9 0-74-15</inkml:trace>
  <inkml:trace contextRef="#ctx0" brushRef="#br0" timeOffset="120534.87">7870 14403 403 0,'0'0'28'0,"0"0"-16"15,0 0 13-15,0 0 26 16,0 0-22-16,0 0-1 15,-43-20-28-15,38 33 1 16,-6 17-2-16,4 10 2 16,1 6-1-16,3-2 0 15,3-9 0-15,0 1-4 16,9-11 3-16,16-3 1 0,4-6-1 16,2-10 1-16,2-4 0 15,1-2 6-15,-5-2-6 16,-3-17 15-16,-7-14-13 15,-6-1-2-15,-7-6 8 16,-6-6-8-16,0 8 4 16,0 5-3-16,-17 7 1 15,-4 8 8-15,4 11-10 16,3 1-3-16,-3 6 1 16,-3 0-5-16,-3 13 2 15,-4 24-40-15,6 10-45 16,-4 3-14-16,5 7-197 15</inkml:trace>
  <inkml:trace contextRef="#ctx0" brushRef="#br0" timeOffset="121012.51">7989 15205 349 0,'0'0'41'0,"0"0"-27"16,0 0 5-16,0 0 5 0,0 0 0 15,0 0 11-15,0 0-35 16,-2 17 0-16,-7 4 9 15,1 8-4-15,-2 11-2 16,1 4-3-16,5-4 1 16,4 0 6-16,0-10-7 15,0-6 0-15,4-7 2 16,12-8 0-16,4-4 4 16,4-5 1-16,3 0-3 15,5-17 16-15,-1-10-15 16,-4-14-4-16,-5-4 3 15,-9 0-3-15,-9 7 2 16,-4 6-3-16,0 4 0 0,0 12 0 16,-13 6 0-16,-3 1-5 15,-3 8 5-15,1 1 0 16,-7 0-4-16,-2 15-35 16,0 16-52-16,-1 4-44 15</inkml:trace>
  <inkml:trace contextRef="#ctx0" brushRef="#br0" timeOffset="122447.27">7833 16124 303 0,'0'0'16'0,"0"0"-14"15,0 0 4-15,0 0 30 16,0 0 6-16,0 0-18 16,-94 86-20-16,84-52 16 15,-1 2-13-15,3 1 5 0,4-3 11 16,4 2-15 0,0 0 0-16,0-4-5 0,21-2 0 15,3-6 5-15,3-6-5 16,-1-2-3-16,1-10 2 15,-7-6 1-15,-5 0 0 16,-1 0 0-16,-3-24 5 16,-1-16 7-16,-6-12-15 15,-4-2-1-15,0-1 1 16,0 7-5-16,-2 6 0 16,-16 12-1-16,3 12 6 15,-6 5-3-15,3 4 1 16,3 5 1-16,-1 4-13 15,5 0-14-15,0 4-16 16,2 13-22-16,2-2-15 0,7-1-125 16</inkml:trace>
  <inkml:trace contextRef="#ctx0" brushRef="#br0" timeOffset="122659.16">8057 16043 346 0,'0'0'60'0,"0"0"-60"16,0 0-3-16,0 0-4 0,0 0 5 16,0 0-2-16,-8 121 1 15,31-106-36-15,-5-4-72 16,1-1-122-16</inkml:trace>
  <inkml:trace contextRef="#ctx0" brushRef="#br0" timeOffset="123231.23">8310 16052 330 0,'0'0'64'15,"0"0"-62"-15,0 0-2 16,0 0 0-16,0 0 9 16,125-59-2-16,-110 59-2 15,1 0 1-15,-3-3-5 16,-9 3 8-16,0 0-3 15,-4 0 7-15,0 0 28 16,0 0-10-16,0 0-13 16,0 3-8-16,-19 12-3 15,-5 11-3-15,-7 2-4 0,-1 8 0 16,1 2 1 0,2 0-1-16,4-2-1 0,4-2 0 15,7-7 2-15,5-10-1 16,7-3 0-16,2-10-8 15,0 1 5-15,0-5-3 16,17 0 6-16,10 0 7 16,9 0-5-16,5 0 7 15,3-13-9-15,-4 5 1 16,-6 6-1-16,-5-2 0 16,-8 4 0-16,-5 0 0 15,-3 0-7-15,-3 14 5 16,-8 5 2-16,-2 7 3 15,0 5 8-15,-20 6-5 16,-5-1-2-16,-8 2-4 0,2-2 0 16,-7-3-2-16,2-4-62 15,1-1-59-15,-4-2-98 16</inkml:trace>
  <inkml:trace contextRef="#ctx0" brushRef="#br0" timeOffset="123697.48">7974 17241 323 0,'0'0'25'0,"0"0"-22"15,0 0 36-15,0 0-5 16,0 0 8-16,0 0-4 16,-14 26-27-16,3-4 0 15,0 10 5-15,-3 3-2 16,1 10-3-16,5-1-4 16,-2 0-5-16,6-7 10 15,2-5-12-15,2-10 1 16,0-9-1-16,0-4-2 15,16-5 2-15,-3-4 0 0,3 0 1 16,3-13 11 0,4-14-1-16,-1-13-11 0,-4-9 0 15,-4-5-1-15,-8 6-17 16,-6 6 12-16,0 8 6 16,0 10 1-16,-12 3-1 15,-5 2 0-15,1 2 1 16,1 8-1-16,-1 1-8 15,1 4-24-15,1 4-27 16,3 0-27-16,0 0-66 16</inkml:trace>
  <inkml:trace contextRef="#ctx0" brushRef="#br0" timeOffset="123940.21">8306 16834 255 0,'0'0'226'16,"0"0"-226"-16,0 0-19 15,0 130 19-15,0-82 1 16,0-4 1-16,0-8-2 15,4-8-35-15,7-10-37 16,1-5-17-16,5-13-57 0</inkml:trace>
  <inkml:trace contextRef="#ctx0" brushRef="#br0" timeOffset="124347.99">8558 16964 342 0,'0'0'104'0,"0"0"-102"16,0 0 9-16,0 0-1 0,0 0-9 16,0 0 2-16,37-33 1 15,-16 33-3-15,-4 0-1 16,-3 0 0-16,-1 15 13 15,-5 3 3-15,0 8-1 16,-4 4-6-16,-4 6 15 16,0 6-11-16,0 7-9 15,-8 1-2-15,-9 2 13 16,2 3-9-16,-1-3-2 16,3-7 7-16,2-4-3 15,4-10 1-15,5-9-3 16,2-5-4-16,0-7-1 15,0-2-1-15,11-2-1 16,9-3 1-16,3-3 4 16,6 0-4-16,2-3-2 0,2-11-47 15,-11-4-132-15</inkml:trace>
  <inkml:trace contextRef="#ctx0" brushRef="#br0" timeOffset="133005.41">9117 16223 350 0,'0'0'17'15,"0"0"-17"-15,0 0 0 16,0 0 11-16,0 0-10 16,0 0 2-16,0 0 1 15,-23 0-4-15,23 0-14 16,0 0 10-16,0 0-4 16,0 0-46-16,0 7-49 15</inkml:trace>
  <inkml:trace contextRef="#ctx0" brushRef="#br0" timeOffset="133429.29">9373 17052 341 0,'0'0'86'16,"0"0"-62"-16,0 0-18 15,0 0-6-15,0 0 1 16,0 0 10-16,0 6-11 16,0-6-2-16,0 0 2 15,0 0 0-15,0 0 0 16,0 0-1-16,0 0-43 15,-3 12-79-15</inkml:trace>
  <inkml:trace contextRef="#ctx0" brushRef="#br0" timeOffset="139550.26">5063 15749 382 0,'0'0'45'0,"0"0"-40"15,0 0 1-15,0 0-5 0,0 0 15 16,0 0 10-16,0 0-6 16,0 0-10-1,0 0-10-15,0 0 4 0,0 0 23 16,0 0-5-16,0 0-1 15,0 5-2-15,-2-3 2 16,-8 8 6-16,-9 5-15 16,-4 2-7-16,-9 0 12 15,-6 1-12-15,-4 1 1 16,-5-2 8-16,-4 1-3 16,-3-6 6-16,0-2-17 15,6 0 1-15,3-2 10 16,7-4-9-16,5 1 2 0,4-5 0 15,4 0-3 1,8 1 10-16,-1-1-11 0,3 0 0 16,-1 0 3-16,3 3-3 15,-1-3 0-15,1 0-1 16,1 0 1-16,3 2-3 16,1-2-6-16,1 0-9 15,5 0-4-15,-3 0-27 16,3 0-21-16,-1 0-6 15,3 0-84-15,0 0-94 16</inkml:trace>
  <inkml:trace contextRef="#ctx0" brushRef="#br0" timeOffset="140037.1">4483 15735 317 0,'0'0'69'0,"0"0"-57"15,0 0 3-15,0 0 1 16,0 0 27-16,0 0-9 16,-23 4-20-16,9 6 3 15,4 7-15-15,-11 2 10 16,2 7 12-16,-8 5-10 15,-2 4 4-15,0 1-11 0,0 0-4 16,2-4 8-16,0-5-10 16,8-5 2-16,0-4-1 15,6 0-2-15,6-4 5 16,3-7-5-16,4 8 0 16,0-7 0-16,0-2 0 15,0 2-2-15,0-1 1 16,0-2 1-16,9 5-1 15,2-4 0-15,2 6 1 16,5-3 5-16,5 4-4 16,4-3 1-16,-1 2 1 15,3-2 0-15,-3-5 2 0,1-2-5 16,-4-3 0-16,-1 0 2 16,-6 0-1-1,-4 0-2-15,-2 0-2 0,-3 0-45 16,-3 0-49-16,-4 0-191 15</inkml:trace>
  <inkml:trace contextRef="#ctx0" brushRef="#br0" timeOffset="142297.34">868 15037 451 0,'0'0'17'16,"0"0"-17"-16,0 0-6 16,0 0 6-16,12 156 11 15,1-65 11-15,7 25 1 0,2 27-9 16,0 19-7-1,-3 16 22-15,-9 5-14 16,-5-5 1-16,-5 1-1 16,0-9-2-16,0-17 1 0,0-12-8 15,0-24-5-15,0-23 14 16,0-15-14-16,0-15 1 16,0-20 1-16,0-8-2 15,6-14 0-15,0-4-1 16,-2-10 0-16,-2-4-5 15,2-4 3-15,1 2-2 16,3-2 2-16,4 4-1 16,3 0 3-16,14 0 5 15,14-4-4-15,10 0 11 16,17 0-12-16,9-4 0 0,13-10 4 16,10 0-3-1,5-2 0-15,7 6-1 0,4 2 0 16,4 4 3-16,3 4-3 15,3-2 0-15,-4 2 2 16,-6 0-2-16,-7 0 0 16,-13-4 0-16,-11-8 0 15,-6 6 0-15,-8-6 0 16,-8 8 0-16,-9-2 0 16,-7 6 0-16,-9 0 0 15,-7 0 0-15,-8 0 0 16,-8 0-1-16,-7 0 1 15,-4 0 0-15,-4-4 1 0,-2 4-1 16,0-5 4-16,0-3-4 16,0-19 0-16,0-9-3 15,-10-22 3-15,-7-5 0 16,4-3 1-16,-3-7-1 16,3-6 1-16,0-15-1 15,-3-5 0-15,3 1-1 16,0 4 1-16,1 1-1 15,12-1 1-15,0 4 0 16,7 2 0-16,22-2-2 16,7 5 2-16,-1-7-3 15,-1 6 3-15,-5-4-2 16,-5-8 2-16,-6 10-6 16,0-2 2-16,-5 9-9 0,1 11 13 15,-1 11-7 1,-4 13 7-16,-2 10-1 0,-3 10 1 15,-2 8 1-15,-2 4 1 16,0 2-2-16,0-1 0 16,-6-4 2-16,-8 1-2 15,3 0 0-15,-5 2 1 16,3 2-1-16,2 1 0 16,-3 4-1-16,4 3 1 15,-2 2-5-15,1-2 5 16,0 4 0-16,-3-4 0 15,-1 2 0-15,-5-2 6 0,-14 2-6 16,-12-4 0-16,-16-2 1 16,-19-3-1-16,-12 0 0 15,-10 1 2-15,-13-3 3 16,-8 9 2-16,-5 3-2 16,1 1 1-16,8 0 10 15,2 12-16-15,4 6 0 16,-4 2 4-16,-5 0-4 15,1 3 2-15,-9 0-2 16,-1 0 0-16,-4 0 1 16,9-6-1-16,16-9-2 15,17 1 1-15,18-7 2 16,16 0-4-16,14-2 3 16,19 0 0-16,15 0-7 15,12 0 7-15,0 0-37 0,0 0-25 16,10 0-17-16,14 0-31 15,7 14-33-15</inkml:trace>
  <inkml:trace contextRef="#ctx0" brushRef="#br0" timeOffset="145763.31">15730 1057 253 0,'0'0'35'16,"0"0"-20"-16,0 0 12 15,0 0-21-15,0 0 10 16,0 0 5-16,0 0 6 16,-29-91 2-16,27 91-22 15,2 0-2-15,-2 0 3 16,-1 0 9-16,1 0 21 16,-1 0-22-16,1 0-7 15,2 0-1-15,-2 10-4 16,0 15-1-16,-1 16-3 15,1 18 1-15,0 17 10 16,2 18-9-16,0 11 1 0,0 8 6 16,0 12-5-16,0 7 2 15,0 16-4-15,0 10-2 16,0 11 13-16,0 6-12 16,0-5 2-16,0-11 1 15,0-13 0-15,-2-15-1 16,-7-14-3-16,-5-15 0 15,2-7 3-15,-2-15-3 16,1-15 0-16,2-19 2 16,1-18-2-16,8-12 1 15,0-12-1-15,2-4 0 0,0 0 5 16,-2 0 1 0,0 0 13-16,-3-6-12 0,1-4-6 15,0 6 2-15,1 3-3 16,0-2 0-16,1 3-1 15,2 0 1-15,0 0 0 16,0 0 1-16,0-2 0 16,-2 2-1-16,2 0 0 15,-2 0 0-15,2 0 3 16,-2-2-3-16,2 2 0 16,0 0-1-16,0 0 2 15,0 0-2-15,0 0-1 16,0 0 2-16,0 0 0 15,0 0 0-15,0-2-2 16,0 0 2-16,0-2-5 0,0-4 5 16,0-1 0-1,18 0 0-15,6 0-2 0,12-2 2 16,8 3-1-16,8 0 1 16,10-3 0-16,9 0 0 15,12-3 0-15,13-5 0 16,14-1 1-16,25-3-1 15,25-5 0-15,27-2 0 16,31-5 2-16,23 1-2 16,2 6-2-16,-12 10 2 15,-19 9-1-15,-29 9 1 16,-20 0-1-16,-16 11 1 0,-11 10 0 16,-13-2 0-1,-13-3 0-15,-16 0 0 0,-18-3-2 16,-7-8 2-16,-11 1 0 15,-8-2 0-15,-11-1 1 16,-5 0-1-16,-12-1-2 16,-9 3 2-16,-6-5-3 15,-5 1 3-15,-2-1-6 16,0 0 3-16,0 0-12 16,-7 0-33-16,-15-10-90 15,-16-6-60-15</inkml:trace>
  <inkml:trace contextRef="#ctx0" brushRef="#br0" timeOffset="147083.45">15576 800 280 0,'0'0'80'0,"0"0"-74"16,0 0-4-16,0 0-2 15,0 0 3-15,0 0-2 16,15-34 15-16,35 32-14 16,16 2-1-16,17 0 4 15,15 0-5-15,11 0 1 16,15 0-1-16,13 0 0 0,14-12 6 16,20-4-5-1,22 0 0-15,13 4-1 0,8-1 0 16,-6 1 0-1,-10 2 0-15,-22 0 0 0,-18 5 0 16,-26 2 0-16,-19-1 0 16,-8 2 0-16,-7-2 0 15,0-8 0-15,0-8 0 16,-7-4 0-16,-6-2-1 16,-14 2 1-16,-6 2 0 15,-5 6 0-15,-11 3 1 16,-7 2-1-16,-8 7 0 15,-10 4 0-15,-5 0-1 0,-6 0 1 16,0 0-1-16,3 0 0 16,0 0 2-16,-1 2-2 15,1 6 1-15,-3 3 0 16,3-3-2-16,-1 3 2 16,1 3 0-16,-1 1-1 15,6 2 4-15,-2 3-6 16,1 4 2-16,3 9 1 15,-8 11 0-15,-1 14 6 16,-5 18-4-16,-5 18 24 16,-4 21-19-16,0 13 11 15,0 10-16-15,0 5-1 0,-7 1 7 16,3-6-7-16,4-1-1 16,0 1 0-16,0-4 1 15,11-1-2-15,0-7 1 16,0-12 0-16,-4-9 1 15,-3-15-1-15,1-14-1 16,-3-16-3-16,-2-11-9 16,0-12 12-16,0-9-12 15,0-3 6-15,-7-2 3 16,-8-2 4-16,-3 1-2 16,1 0 2-16,1-3 0 15,3 2 5-15,-1-5-5 16,5-3 0-16,3 0 1 15,3-5-1-15,1 0 0 16,2-4-1-16,0 0 1 0,0 2-3 16,0-1 3-1,0 1 0-15,0 1 0 0,0-3 0 16,0 4-4-16,0-2 2 16,-16 6 2-16,-9 0 8 15,-6 0-8-15,-4 2 0 16,-3-2 5-16,0-2 4 15,-2-2 5-15,-2-6-11 16,2 1-3-16,-5-3-2 16,3 0-39-16,-10 0-130 15</inkml:trace>
  <inkml:trace contextRef="#ctx0" brushRef="#br0" timeOffset="147897.07">16391 1748 443 0,'0'0'19'0,"0"0"-19"16,0 0 0-16,0 0 0 15,0 0 0-15,0 0-6 16,-6 57 6-16,19 12 21 15,-4 18 8-15,-7 4-29 0,-2 1 1 16,0-12 4-16,0-18-3 16,0-21 0-16,0-18 0 15,0-13-1-15,-4-10 25 16,-3-12 21-16,-2-32-16 16,-4-27-20-16,-1-17-10 15,3-11 2-15,1 2-3 16,0 5 2-16,6 9 0 15,4 11-2-15,0 10-4 16,0 10 4-16,20 12-1 16,5 8 1-16,1 8-2 15,3 8 1-15,0 6-6 16,-2 10 1-16,-5 0-26 0,-7 14-13 16,-13 22-40-16,-2 14-22 15,-13 4-166-15</inkml:trace>
  <inkml:trace contextRef="#ctx0" brushRef="#br0" timeOffset="148065.01">16254 1923 438 0,'0'0'5'16,"0"0"-2"-16,0 0-6 15,0 0 3-15,0 0 0 16,118 0 6-16,-83 0-6 15,3 0-3-15,-3-2-26 16,-3-2-40-16,-3 0-46 0</inkml:trace>
  <inkml:trace contextRef="#ctx0" brushRef="#br0" timeOffset="148397.03">16578 2153 279 0,'0'0'2'0,"0"0"-2"15,0 0 3-15,0 0 14 16,0 0 25-16,132 2-14 16,-92-46-10-16,0-6-8 15,-7 0-10-15,-8 0 0 0,-11 6 4 16,-10 8-3-16,-4 7-1 16,0 10 2-16,-9 9-2 15,-11 6 23-15,-2 4-15 16,-7 5 0-16,-2 29-3 15,-3 13-5-15,1 11 2 16,2 6-2-16,8 3 0 16,8-8 8-16,8-3-6 15,7-5-1-15,0-7-1 16,0-10 0-16,7-8 0 16,12-8-6-16,6-12-47 15,6-6 17-15,7 0-75 16</inkml:trace>
  <inkml:trace contextRef="#ctx0" brushRef="#br0" timeOffset="149115.76">17131 1881 429 0,'0'0'3'16,"0"0"-3"-16,0 0 0 15,-136 51 2-15,93-2-2 16,-3 15 0-16,2 8 11 16,5 6-11-16,8-6 0 15,14-12 1-15,7-13-1 16,10-15 0-16,0-14-10 15,12-12 10-15,10-6 1 16,5 0 7-16,4-30 2 16,5-16-5-16,-2-12-3 15,-5-6-2-15,-8 1-2 16,-5 11 2-16,-7 17-1 0,-7 20 4 16,-2 11 1-16,0 4 6 15,0 0 0-15,0 26 6 16,0 17-16-16,-2 13 0 15,0 5 9-15,2-4-9 16,0-9-1-16,6-6 0 16,17-11-1-16,1-8-2 15,1-13-37-15,3-10-17 16,1-6-26-16,6-29-24 16</inkml:trace>
  <inkml:trace contextRef="#ctx0" brushRef="#br0" timeOffset="149331.67">17299 1480 468 0,'0'0'14'0,"0"0"-13"16,0 152-2-16,0-65 2 15,15 2 7-15,3 5-8 16,-1 5 1-16,1-4 4 15,-9-2-5-15,-7-12-9 16,-2-18-28-16,0-19-25 16,0-17-32-16,-13-17-40 15</inkml:trace>
  <inkml:trace contextRef="#ctx0" brushRef="#br0" timeOffset="149491.28">17218 2052 257 0,'0'0'57'16,"0"0"2"-16,0 0-38 15,0 0-4-15,0 0-11 16,0 0-3-16,-13-29-6 16,42 35 3-16,9 3 0 15,10-6 0-15,6 0 0 16,4-3-31-16,4 0-89 16</inkml:trace>
  <inkml:trace contextRef="#ctx0" brushRef="#br0" timeOffset="150013.14">17880 1453 434 0,'0'0'17'15,"0"0"-6"-15,0 0-11 16,0 0 1-16,-85 179 26 16,56-77-1-16,-2 16-7 15,-4 9-6-15,8-5-10 16,4-14 2-16,15-21 10 15,8-25-8-15,0-18 0 16,8-14-7-16,15-5-2 0,6-13-3 16,4-12 10-16,7 0-5 15,3-11 0-15,1-21-7 16,-6-12-19-16,-3-5-45 16,-6-5-40-16,-11 2-184 15</inkml:trace>
  <inkml:trace contextRef="#ctx0" brushRef="#br0" timeOffset="150180.71">17644 2132 396 0,'0'0'35'0,"0"0"-16"16,0 0 13-16,0 0-24 15,0 0-1-15,0 0 5 16,44-77-12-16,-15 41-7 15,4-4-103-15,4-4-57 16</inkml:trace>
  <inkml:trace contextRef="#ctx0" brushRef="#br0" timeOffset="150382.01">17677 1624 313 0,'0'0'46'0,"0"0"-19"16,0 0-23-16,0 0 6 15,0 0-10-15,0 0 0 0,-75 18-2 16,85-8 1 0,17 1 1-16,9-5 0 0,6-6-3 15,9 0 0-15,3 0-16 16,1-15-32-16,3-5 4 16,-2 2-15-16,-7 2-45 15</inkml:trace>
  <inkml:trace contextRef="#ctx0" brushRef="#br0" timeOffset="150640.35">18230 1788 201 0,'0'0'32'16,"0"0"4"-16,-61 135 10 15,26-69 7-15,-5 14-21 16,-9 6-3-16,1-3-8 16,6-7-15-16,11-19 5 15,11-15-11-15,13-17-4 16,7-13 4-16,0-8-17 16,0-4-25-16,11-4-29 15,10-27-87-15</inkml:trace>
  <inkml:trace contextRef="#ctx0" brushRef="#br0" timeOffset="150822.89">17968 1937 406 0,'0'0'21'0,"0"0"-19"16,0 0-2-16,0 142 1 15,23-91 21-15,6 1-16 16,2-2-2-16,0-5 3 15,-4-3-7-15,-2-9-1 16,-3-5-8-16,-4-6-51 16,2-14-85-16</inkml:trace>
  <inkml:trace contextRef="#ctx0" brushRef="#br0" timeOffset="151072.12">18274 1770 380 0,'0'0'12'0,"0"0"-8"16,31 103-4-16,-9-53 2 16,3 10-1-16,0 8 13 15,-4 2-14-15,-2-6 0 16,-6-10 3-16,-2-11-2 15,-4-15-1-15,-3-11-20 0,-4-6-27 16,0-11-29 0,0 0-42-16</inkml:trace>
  <inkml:trace contextRef="#ctx0" brushRef="#br0" timeOffset="151231.25">18310 2009 291 0,'0'0'9'16,"0"0"22"-16,144 24-6 16,-67-24-13-16,-2 0-2 15,-1-10-8-15,-3-11-2 16,-19-2-122-16</inkml:trace>
  <inkml:trace contextRef="#ctx0" brushRef="#br0" timeOffset="152646.82">13600 1187 300 0,'0'0'12'16,"0"0"11"-16,0 0-16 16,0 0 6-16,0 0 6 15,0 0-5-15,-2-20-12 16,2 61 2-16,0 26 29 15,11 19-1-15,-1 19-3 16,0 12-4-16,-3 14-1 16,-3 13-15-16,-4 19-3 15,0 10 14-15,0 9-20 0,-4 8 4 16,-15-7 2-16,0-11-2 16,-4-16 1-16,1-24-5 15,5-31 0-15,3-22 3 16,3-22-3-16,6-18 0 15,0-17 1-15,5-10-1 16,0-6 0-16,0-6-3 16,0 0 3-16,0 0 2 15,0 0-2-15,0 0 0 16,5 0 0-16,11 0 1 16,6 0 2-16,9 0-3 15,11 0 0-15,10 0 3 16,12 0-3-16,5 0 0 15,10-6 1-15,-2 2-1 16,2-4-3-16,-4-1-5 0,-3-1 8 16,-8-1-5-16,-9 3-8 15,-10 0 7-15,-9-1 0 16,-14 3-9-16,-11 1 14 16,-7-1-7-16,-4-8 8 15,0-6 5-15,-8-12-5 16,-15-10 0-16,-6-12 2 15,-4-17-1-15,0-17 1 16,-1-23-2-16,3-19 0 16,4-5-1-16,3-4 1 15,4 6 0-15,2 7 0 16,5 2 0-16,1 3 1 0,4 9-1 16,1 2 0-16,1 6-1 15,-2 4 1-15,0 0 0 16,1 7 0-16,3 6 1 15,-1 15-2-15,3 10 1 16,2 12 0-16,0 9 1 16,0 5-1-16,0 7 0 15,0 7 0-15,0 6 0 16,0 3 1-16,0 10-1 16,0 0 0-16,0 3 4 15,0 0-4-15,-9 0 0 16,-6 0 5-16,-6 0-5 15,-4 0 2-15,-1 10-2 0,-8 7 0 16,-3 1 3 0,-5 6-3-16,-8 0 0 0,4-1 0 15,5 0 2-15,8-5-2 16,13-9 0-16,9 6-6 16,8 0-4-16,3-1-76 15,0 7-78-15</inkml:trace>
  <inkml:trace contextRef="#ctx0" brushRef="#br0" timeOffset="153448.14">14157 2300 289 0,'0'0'19'0,"0"0"-17"16,0 0 18-16,0 0 13 15,0 0-6-15,0 0-9 16,-7-12-13-16,25 12-5 16,15 0 1-16,14 0 0 15,6-2 6-15,15-2-2 16,5-4-3-16,10-4 9 15,8-1-11-15,5-3 5 0,6 0-5 16,0 1 1 0,-6-2 1-16,-16 1-2 0,-13 9 0 15,-15-2-1-15,-15 7 1 16,-12 2-1-16,-10 0 1 16,-5 0 0-16,-6 0-5 15,-2 0 5-15,0 0 0 16,0 0 0-16,-2 0 0 15,3 0-7-15,-1-3-4 16,0-6-13-16,2-3-10 16,4-4-102-16</inkml:trace>
  <inkml:trace contextRef="#ctx0" brushRef="#br0" timeOffset="153900.03">14970 1871 386 0,'0'0'17'15,"0"0"-17"-15,0 0 1 16,0 0-1-16,0 0-5 0,0 0 5 15,27 23 1 1,0-9 6-16,4 1-3 0,4-1-4 16,3-2 4-16,5-3 6 15,-1-2-6-15,0 3-4 16,-1-2 2-16,-2 3 1 16,-1-3-3-16,-5 7 0 15,-1-3 0-15,-8 4 0 16,1 0 0-16,-5-2 0 15,-7 0 0-15,-2-2-4 16,-7 0 4-16,2 1 0 16,-6-1 4-16,0-1 8 0,0 6 4 15,-16-1 0 1,-16 4-10-16,-5-1 5 0,1 2-11 16,5-1-3-16,11 1-1 15,9 3-73-15,3-4-210 16</inkml:trace>
  <inkml:trace contextRef="#ctx0" brushRef="#br0" timeOffset="155030.03">19603 1863 331 0,'0'0'41'16,"0"0"-17"-16,0 0-10 15,0 0 9-15,0 0 30 0,0 0-17 16,-21-12-25 0,21 12-6-16,0 0-5 0,0 0-3 15,7 0 3-15,15 1 0 16,12 7 5-16,5-4-5 16,6-1 0-16,4-3 7 15,0 0-7-15,0 0 0 16,-6 0 1-16,-4 0 1 15,-3 0-2-15,-5 2 0 16,-2-2 0-16,-4 2 0 16,-3-2 0-16,-2 0 0 15,-2 0 0-15,-3 0 0 0,-1 0 0 16,-5 0-9-16,-5-2-19 16,-2-7 7-16,-2 1-23 15,0-6-41-15,0 3-85 16</inkml:trace>
  <inkml:trace contextRef="#ctx0" brushRef="#br0" timeOffset="155367.46">20027 1676 344 0,'0'0'31'0,"0"0"-31"0,0 0-1 15,0 0 1 1,0 0 16-16,0 0-14 0,52 16 6 16,-19 8 0-16,7 2 3 15,3 2-1-15,1 0-10 16,-1-6 1-16,-5-1 7 16,-7-2-8-16,-9-5 0 15,-9 6-1-15,-4-7 1 16,-9 3 0-16,0 5 8 15,-2 0 0-15,-25 3 10 16,-6 2-17-16,-5-3-1 16,2-4 4-16,3-1-4 0,4-4 0 15,11-4-5 1,7-6-37-16,9-4-21 0,2 0-102 16</inkml:trace>
  <inkml:trace contextRef="#ctx0" brushRef="#br0" timeOffset="156464.99">20654 695 340 0,'0'0'12'0,"0"0"-9"16,0 0-1-16,0 0-2 15,0 0 0-15,0 0 24 16,48 97 6-16,-34-19-8 16,-1 16-3-16,-4 19-1 15,1 12 23-15,-6 14-28 16,-4 3-9-16,0 9 9 15,0 3-12-15,-18 9 1 16,-7-1 15-16,-1-8-7 16,1-5 6-16,3-21-16 15,1-15 0-15,6-15 5 16,7-18-5-16,8-16 0 16,0-15 0-16,0-18 2 0,0-8-2 15,2-11 0-15,2-6 0 16,-2-3 3-16,-2 0-3 15,0-3 0-15,0 0 0 16,0 0 1-16,0 0 1 16,0 0-2-16,2 0 0 15,3 0-4-15,3 0 4 16,13 0 0-16,10-10 5 16,21-10-2-16,10-3 5 15,11-1-8-15,8 4 0 16,-6 3 0-16,-1 4 0 15,-3 5-2-15,0 5 2 16,-2 3 0-16,-1 0-6 0,-6 0 0 16,-7 0 6-16,-8 0-4 15,-9 0 2-15,-9 0 0 16,-9 0 2-16,-11 0 0 16,-7 0-2-16,-2 0 2 15,0 0 0-15,0 0 7 16,0-5-7-16,-4-13 0 15,-3-6 0-15,-1-6 1 16,0-12 0-16,4-10-1 16,-1-13 0-16,3-14-2 15,-2-18 2-15,2-16-1 16,0-18 1-16,-3 0-5 0,5 5 2 16,0 15-6-16,0 20 1 15,0 12 4-15,0 6 3 16,0 8-1-16,0 1 1 15,-14-2 2-15,-1-1-2 16,-5-4 1-16,0-6 0 16,2-7 0-16,-2-1 0 15,7 9 0-15,-1 17 0 16,8 15 1-16,-1 14 0 16,1 17-1-16,0 5 0 15,4 2 4-15,0 4-4 16,2-2 0-16,0-2 0 15,0-2 1-15,0-4-1 16,0 0 0-16,-2-2 0 0,-5 2 0 16,-7-3 0-16,-5 2-3 15,-10-1 2-15,-4 0 2 16,-10 1-2-16,1 9 1 16,-2 0 0-16,3 4 3 15,3 0-3-15,5 0 1 16,6 4-1-16,10 0 0 15,7-4 2-15,6 0-2 16,2 0-6-16,2 6 5 16,0 9-60-16,0 5-9 15,0-1-90-15</inkml:trace>
  <inkml:trace contextRef="#ctx0" brushRef="#br0" timeOffset="157363.87">21772 1704 34 0,'0'0'240'16,"0"0"-223"-16,0 0 1 15,0 0 43-15,0 0-28 16,0 0 4-16,-44-28 3 15,44 28-25-15,0 0-6 16,0 0-9-16,0 0 1 16,7 0 5-16,12 1-5 15,10 6-1-15,14-3 7 0,10-4 3 16,12 0 4 0,15 0-12-16,0-6 0 0,0-2 4 15,-8 0-6-15,-14 2 0 16,-10 4-1-16,-10 2 2 15,-9-1-2-15,-4 1 0 16,-7-3-9-16,-5 1 9 16,-4 0-28-16,-4-2-24 15,-1 0 12-15,-4 0 0 16,0-4-54-16,0-2-48 16</inkml:trace>
  <inkml:trace contextRef="#ctx0" brushRef="#br0" timeOffset="157672.76">22371 1488 403 0,'0'0'26'0,"0"0"-26"16,0 0 12-16,0 0-12 15,0 0 8-15,0 0 0 16,60 45-6-16,-21-18 1 15,3 3-3-15,-7 0 0 16,-3-4 1-16,-6-2-1 16,-5-6 0-16,-8-6 2 15,-7-4-2-15,-6 0 4 16,0 0 5-16,0 2 8 0,-21 4 12 16,-10 2-29-1,-4 3 0-15,7-1-1 0,-1-3 0 16,9 0-26-16,7-4-55 15,3-8-100-15</inkml:trace>
  <inkml:trace contextRef="#ctx0" brushRef="#br0" timeOffset="158631.79">22886 658 530 0,'0'0'0'0,"0"0"-4"16,0 0-2-16,11 156 6 16,5-56 0-16,-1 31 12 15,-3 19-5-15,-6 16 2 16,-6 6 4-16,0 2 4 15,0 2 11-15,-10 2-20 16,-9-6-2-16,-3-3 1 16,-2-17-6-16,-5-17 2 15,2-15-3-15,-2-17 0 0,4-23 2 16,5-16-2-16,7-18 0 16,7-16 0-16,6-14 0 15,0-8 0-15,0-8-11 16,0 0 11-16,13 0 11 15,20-2-8-15,18-20-3 16,18-8 8-16,14-3-6 16,11-3-2-16,6 5 0 15,14 0 0-15,2 4 0 16,4 2 0-16,5 5-2 16,-3 6 1-16,-2 5 0 15,-2 2-2-15,-6 1-5 16,-6 0 0-16,2-2 0 0,-4-2 8 15,-3-4-3 1,-13-2 2-16,-5 1 2 0,-5 2-1 16,-9 1 0-16,-6 2 0 15,-10 2 0-15,-9 1 0 16,-10 1 0-16,-16-3 1 16,-7 3-1-16,-9-6 6 15,-2-4-5-15,0-6 1 16,0-9 3-16,0-4-5 15,-9-6 0-15,5-11 0 16,4-12 0-16,9-16 0 16,28-24 0-16,11-17-10 15,2-9-8-15,2-2-29 16,-7 7 10-16,-7 7 17 0,-5 2 20 16,-6 4 0-16,-8-1 2 15,-7 5-2-15,-8 5 14 16,-4 11-11-16,0 13 5 15,0 8 0-15,0 13-7 16,-2 12 10-16,-7 6-8 16,-4 8 2-16,-3 1 12 15,-2 7-16-15,-2 3 3 16,-7 0-4-16,-6 7 1 16,-12 4 1-16,-10 6-2 15,-16 4 0-15,-19 0 5 16,-21 6-4-16,-27 14-1 15,-30 4 0-15,-15-4 1 0,2-8 8 16,4-3-3 0,28-9-2-16,24 0 5 0,27 2-9 15,32-1-1-15,27 2-1 16,22-3-7-16,17 0-16 16,0 3-103-16,15 10-78 15</inkml:trace>
  <inkml:trace contextRef="#ctx0" brushRef="#br0" timeOffset="159281.34">23788 1399 457 0,'0'0'16'16,"-113"0"4"-16,62 10-3 0,-1 25-3 15,-1 10-10 1,-3 14-4-16,7 3 8 0,7-1-8 16,15 2 0-16,9-3 0 15,11 1 1-15,7-2-1 16,0 2 0-16,0-7 0 16,25-10-7-16,9-10 5 15,3-14 0-15,4-12 2 16,-3-8 2-16,1-5 7 15,1-29-9-15,3-16 2 16,3-11 9-16,0-16-10 16,0-8-1-16,-3-12 0 15,-6-10 0-15,-5-13-1 16,-12-6 1-16,-11-2-7 0,-9 16 5 16,0 30-7-16,-5 29 9 15,-6 33 0-15,4 20 3 16,3 8-8-1,-130 1005 12 48,120-909-12-63,12-19 2 16,2-34-28-16,23-30-11 15,23-21-17-15,12-34 30 0,2-30-65 16,-2-15-93-1</inkml:trace>
  <inkml:trace contextRef="#ctx0" brushRef="#br0" timeOffset="159451.01">23875 1838 295 0,'0'0'6'0,"0"0"-6"15,-71 139 1-15,60-101 12 16,4-1 2-16,3 0-7 15,4-7-3-15,0-5-5 16,0-10-8-16,8-7-61 16,11-6-47-16</inkml:trace>
  <inkml:trace contextRef="#ctx0" brushRef="#br0" timeOffset="160288.17">23913 2088 184 0,'0'0'35'0,"0"0"-19"16,0 0 21-16,0 0-11 15,0 0-15-15,0 0-4 16,-44-3-4-16,35 21 2 16,-3 9 14-16,4 9-3 15,1 4 27-15,1 2-30 16,4-8 1-16,-2-2-5 15,4-6-6-15,0-8 1 16,0-2-4-16,0-8 1 0,0-4-7 16,0-4 7-16,0 0-1 15,4 0 9-15,-2 0-3 16,2-6 17-16,5-10-16 16,2-4-4-16,-2-3 3 15,-2 4-6-15,-3 3 0 16,-2 1 0-16,2 8 0 15,6-5 0-15,1-1 0 16,2 0 0-16,1-6-5 16,-1 1 5-16,-4-2-3 15,0 2 2-15,-5 2-4 16,0 2 4-16,-4 2-6 0,0-3-8 16,0-2 13-16,-2-1-15 15,-11 0 9-15,-1 2 0 16,-1 2-2-16,1 4 2 15,4 0-11-15,1 4 19 16,-3 4-8-16,1 2 0 16,-2 0-4-16,0 0 12 15,-4 12 2-15,5 4 4 16,1 2-6-16,-1-1 0 16,6 2 6-16,-1 4-6 15,5 0 0-15,2 7 1 16,0 5 0-16,0 1 4 15,0-2-5-15,0-1 0 0,6-6 0 16,5-6 0 0,3-4 0-16,1-9 1 0,1-4 2 15,5-4-3 1,2 0 6-16,2 0-4 0,-2-12 19 16,-1-11-19-16,-5-4 0 15,-3-7 3-15,-1-5-4 16,-2-6 1-16,3 2-2 15,-5 1 0-15,-5 3 5 16,0 12-5-16,-4 4-2 16,0 10 2-16,0 3 0 15,-6 4-6-15,-11 4-13 0,-8 2 11 16,-2 0 4 0,-2 2 4-16,6 8 0 0,8-2 1 15,6 0-1-15,9 0 0 16,0-2-28-16,0-2-88 15</inkml:trace>
  <inkml:trace contextRef="#ctx0" brushRef="#br0" timeOffset="160800.53">24218 1858 287 0,'0'0'28'16,"0"0"-5"-16,0 0 11 15,0 0 2-15,0 0-19 16,0 0-10-16,-106 13 1 15,95-3-8-15,6 0 0 16,2 6-1-16,1 0 2 16,0 5 2-16,2 0-3 15,0 2 0-15,7-2-3 16,20 1 3-16,4-1 0 0,10 4 3 16,-2 1-3-16,-1 4 0 15,-5 0 0-15,-6-2 0 16,-9-3-2-16,-9-8 2 15,-5-2-2-15,-4-3 2 16,0 2 8-16,0-5 25 16,-24 6 4-16,-5-3-8 15,-5-3 4-15,-1-1-23 16,1-2-2-16,3 3-4 16,4-5-3-16,7-2-2 15,9 0-11-15,5-2-24 16,6 0-3-16,0 0-44 15,0-14-39-15,13-3-29 0</inkml:trace>
  <inkml:trace contextRef="#ctx0" brushRef="#br0" timeOffset="180211.79">25395 1929 184 0,'0'0'47'16,"0"0"-16"-16,0 0-6 15,0 0 4 1,0 0 5-16,0 0-2 0,0 0-11 16,0 0-19-16,24-44-2 15,-19 48 0-15,4 15 0 16,4 5 5-16,3 7-2 16,1 5 4-16,4 4-6 15,1 6 2-15,-2 2 13 16,0 7-11-16,1 3-5 15,-6 6 14-15,1 8-10 16,-6 4 2-16,-1 4-6 16,-5 3 0-16,0-5 4 15,-4-6-4-15,0-2 0 0,0-4 0 16,-4-6 0-16,-13-1 4 16,-5-6-4-16,-7 2 0 15,-7 1 1-15,-4-4-1 16,-5-2 0-16,-1 0 3 15,-6 3-2-15,-1 0 1 16,-2 4-2-16,-6-1 0 16,-1-4 3-16,0-6-3 15,-8-6-1-15,1-1 1 16,-6-7 0-16,1-2 0 16,1-7-6-16,4-4 6 0,4-5 18 15,0-4-16 1,0 2 3-16,1 0-1 0,-5 4 0 15,-18 8 3 1,-18 9-7-16,-11 0 0 0,-6 1 13 16,8 0-10-16,5-2 1 15,-3 0 0-15,-2-1-2 16,-1-4-1-16,-5 0-1 16,0-4 0-16,-7 0 4 15,-5 2-2-15,-2-2-2 16,-6 2 4-16,-5 2-3 15,-4-1 2-15,2 2-3 16,-5 2 0-16,0 0 3 16,-6 3-3-16,-11-4 0 0,-7-3 6 15,-2-1-3-15,0-2 4 16,2-4-7-16,-3-1 0 16,5 2 7-16,8-2-7 15,1-2 0-15,4 0 0 16,-4-4 1-16,-1-6 0 15,-8-4-1-15,2-2 0 16,3 0 2-16,-3 0-2 16,5-8 0-16,-1 0 1 15,6-3-1-15,2-2 0 16,2 3 0-16,-2-3 0 16,-2 1 5-16,0-3-3 15,4-1-1-15,2-3 5 0,7 2-3 16,3-5-1-1,9 0-2-15,3-2 0 16,4 1 0-16,6-1 0 0,-3 2 0 16,-2 0 0-16,2-2 0 15,2-3 1-15,7-2-1 16,2-1 0-16,3 1 1 16,1 0-1-16,0 3 0 15,6 0 0-15,-2 2 1 16,4 1-1-16,8 3 0 15,3 3 0-15,6-1-2 16,6 3 2-16,-1-5-1 0,2-1 1 16,0-6 2-1,0-2-2-15,6-5-1 0,0 3 1 16,8-1 1-16,1-1-1 16,1 6 0-16,3 0 0 15,-3 2 0-15,-1 3 1 16,3-5-1-16,0 4 0 15,1-6-1-15,1-5 1 16,0 0 0-16,0-1 0 16,0-4 0-16,4 1 0 15,6 4 0-15,10 2 0 16,5 4 0-16,8 0 0 16,7-1-2-16,5 0-2 15,4-8 4-15,3 0-1 16,2-7 4-16,2-5-3 0,1-1 6 15,3-4-6 1,0 1-9-16,0 8 9 0,9 4 5 16,14 8-4-16,3 4-1 15,-1 8 0-15,-1 2-1 16,-6 5 1-16,-3 5-7 16,-3 4 6-16,1 2-3 15,5-2 3-15,5 1-6 16,0-2 7-16,2 2-1 15,-2 2 1-15,-6 0-8 16,-1 2-13-16,-5 0-16 16,-2 0-17-16,-2 0-66 0,-5-6-63 15</inkml:trace>
  <inkml:trace contextRef="#ctx0" brushRef="#br0" timeOffset="180629.51">13208 2602 128 0,'0'0'208'0,"0"0"-198"0,0 0-5 15,0 0-5 1,0 0 0-16,0 0 2 0,44 5-2 16,-15 1 0-16,8 0 10 15,6 2 0-15,6 2 4 16,0 2-5-16,-2 0 3 16,-2 4 4-16,-14 1-16 15,-6 0 6-15,-13 3 7 16,-9-2-4-16,-3 6 17 15,-9 4 15-15,-27 6-20 16,-13 2 3-16,-7 0-19 16,3-4-3-16,8-8 2 15,12-4-4-15,16-4-2 0,11 1-31 16,6-1-90-16,21-6-106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92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6838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4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379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92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02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076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36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ai-and-machine/9781492078180/ch06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kadircanercetin/intuitive-understanding-of-word-embeddings-with-keras-6435fe92a57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Machine </a:t>
            </a:r>
            <a:r>
              <a:rPr lang="es-ES" dirty="0" err="1"/>
              <a:t>Learning</a:t>
            </a:r>
            <a:br>
              <a:rPr lang="es-ES" dirty="0"/>
            </a:br>
            <a:r>
              <a:rPr lang="es-ES" sz="4000" dirty="0">
                <a:solidFill>
                  <a:srgbClr val="FF0000"/>
                </a:solidFill>
              </a:rPr>
              <a:t>Embeddings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Data Science Bootcamp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The Bridge</a:t>
            </a:r>
            <a:endParaRPr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Capa Embedding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7A52307-0BC1-4897-84C0-53C959AEB077}"/>
              </a:ext>
            </a:extLst>
          </p:cNvPr>
          <p:cNvSpPr/>
          <p:nvPr/>
        </p:nvSpPr>
        <p:spPr>
          <a:xfrm>
            <a:off x="963280" y="1857676"/>
            <a:ext cx="574040" cy="15713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F28C62-14D0-4333-A3A5-1007FDE41D45}"/>
              </a:ext>
            </a:extLst>
          </p:cNvPr>
          <p:cNvSpPr txBox="1"/>
          <p:nvPr/>
        </p:nvSpPr>
        <p:spPr>
          <a:xfrm>
            <a:off x="61580" y="2322622"/>
            <a:ext cx="104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dirty="0">
                <a:solidFill>
                  <a:schemeClr val="bg1"/>
                </a:solidFill>
              </a:rPr>
              <a:t>N</a:t>
            </a:r>
          </a:p>
          <a:p>
            <a:pPr algn="ctr">
              <a:buClr>
                <a:schemeClr val="bg1"/>
              </a:buClr>
            </a:pPr>
            <a:r>
              <a:rPr lang="es-ES" dirty="0" err="1">
                <a:solidFill>
                  <a:schemeClr val="bg1"/>
                </a:solidFill>
              </a:rPr>
              <a:t>samples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C864FE7-75E8-4929-A5A0-B6C71ECBC8FC}"/>
              </a:ext>
            </a:extLst>
          </p:cNvPr>
          <p:cNvSpPr txBox="1"/>
          <p:nvPr/>
        </p:nvSpPr>
        <p:spPr>
          <a:xfrm>
            <a:off x="727060" y="1505148"/>
            <a:ext cx="104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005CC07-2316-4BDF-ACDC-8BE035E0C670}"/>
              </a:ext>
            </a:extLst>
          </p:cNvPr>
          <p:cNvSpPr/>
          <p:nvPr/>
        </p:nvSpPr>
        <p:spPr>
          <a:xfrm>
            <a:off x="2202800" y="1857675"/>
            <a:ext cx="171704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D4F48F-69FE-43D5-9AB6-39435F6A6052}"/>
              </a:ext>
            </a:extLst>
          </p:cNvPr>
          <p:cNvSpPr txBox="1"/>
          <p:nvPr/>
        </p:nvSpPr>
        <p:spPr>
          <a:xfrm>
            <a:off x="2007220" y="1505147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Tokenizamos</a:t>
            </a:r>
            <a:endParaRPr lang="es-ES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DEFB27BE-3FD7-4F4D-8F27-500CC7421534}"/>
              </a:ext>
            </a:extLst>
          </p:cNvPr>
          <p:cNvSpPr/>
          <p:nvPr/>
        </p:nvSpPr>
        <p:spPr>
          <a:xfrm>
            <a:off x="1659240" y="2430344"/>
            <a:ext cx="40640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D03BA99-AA5F-46A1-BB76-E624C28EAD51}"/>
              </a:ext>
            </a:extLst>
          </p:cNvPr>
          <p:cNvSpPr/>
          <p:nvPr/>
        </p:nvSpPr>
        <p:spPr>
          <a:xfrm>
            <a:off x="4806302" y="1857675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6609F104-271D-4C68-83E2-465DD718D2A5}"/>
              </a:ext>
            </a:extLst>
          </p:cNvPr>
          <p:cNvSpPr/>
          <p:nvPr/>
        </p:nvSpPr>
        <p:spPr>
          <a:xfrm>
            <a:off x="4178920" y="2430344"/>
            <a:ext cx="40640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B8421CE-0AE5-406C-94C0-ED8E2F92890F}"/>
              </a:ext>
            </a:extLst>
          </p:cNvPr>
          <p:cNvSpPr txBox="1"/>
          <p:nvPr/>
        </p:nvSpPr>
        <p:spPr>
          <a:xfrm>
            <a:off x="5027282" y="1505146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b="1" dirty="0" err="1">
                <a:solidFill>
                  <a:srgbClr val="FF0000"/>
                </a:solidFill>
              </a:rPr>
              <a:t>Vocabulary</a:t>
            </a:r>
            <a:r>
              <a:rPr lang="es-ES" b="1" dirty="0">
                <a:solidFill>
                  <a:srgbClr val="FF0000"/>
                </a:solidFill>
              </a:rPr>
              <a:t> size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AB3B32A-5F44-4371-B375-B6C4AC11D5E6}"/>
              </a:ext>
            </a:extLst>
          </p:cNvPr>
          <p:cNvSpPr/>
          <p:nvPr/>
        </p:nvSpPr>
        <p:spPr>
          <a:xfrm>
            <a:off x="8418182" y="4759754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ED47B521-AFDE-40CF-99AC-4D1E68D8A8B8}"/>
              </a:ext>
            </a:extLst>
          </p:cNvPr>
          <p:cNvSpPr/>
          <p:nvPr/>
        </p:nvSpPr>
        <p:spPr>
          <a:xfrm rot="5400000">
            <a:off x="9336173" y="3636062"/>
            <a:ext cx="40640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3344428-F60F-4B0B-9538-9BC6CFA5CE40}"/>
              </a:ext>
            </a:extLst>
          </p:cNvPr>
          <p:cNvSpPr/>
          <p:nvPr/>
        </p:nvSpPr>
        <p:spPr>
          <a:xfrm>
            <a:off x="8197202" y="4962258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D191066-33CA-40FC-8DE1-8C431D83A295}"/>
              </a:ext>
            </a:extLst>
          </p:cNvPr>
          <p:cNvSpPr/>
          <p:nvPr/>
        </p:nvSpPr>
        <p:spPr>
          <a:xfrm>
            <a:off x="7861922" y="5176327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B1EEE51-C1A7-49E3-8FDC-48650DDC07E2}"/>
              </a:ext>
            </a:extLst>
          </p:cNvPr>
          <p:cNvSpPr txBox="1"/>
          <p:nvPr/>
        </p:nvSpPr>
        <p:spPr>
          <a:xfrm>
            <a:off x="10490850" y="4869694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b="1" dirty="0">
                <a:solidFill>
                  <a:srgbClr val="FF0000"/>
                </a:solidFill>
              </a:rPr>
              <a:t>Embedding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1A84C0-80F9-441C-98EC-6490D7D6BA98}"/>
              </a:ext>
            </a:extLst>
          </p:cNvPr>
          <p:cNvSpPr txBox="1"/>
          <p:nvPr/>
        </p:nvSpPr>
        <p:spPr>
          <a:xfrm>
            <a:off x="255890" y="3863308"/>
            <a:ext cx="198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[ “frase 1 con texto”,</a:t>
            </a:r>
          </a:p>
          <a:p>
            <a:r>
              <a:rPr lang="es-ES" dirty="0">
                <a:solidFill>
                  <a:schemeClr val="bg1"/>
                </a:solidFill>
              </a:rPr>
              <a:t>  ”otra frase”            ]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456EEA0-39DB-42AA-B6F9-C546AD273AE7}"/>
              </a:ext>
            </a:extLst>
          </p:cNvPr>
          <p:cNvSpPr txBox="1"/>
          <p:nvPr/>
        </p:nvSpPr>
        <p:spPr>
          <a:xfrm>
            <a:off x="2270110" y="3849122"/>
            <a:ext cx="184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[[ “frase”, “1”, “con”],</a:t>
            </a:r>
          </a:p>
          <a:p>
            <a:r>
              <a:rPr lang="es-ES" dirty="0">
                <a:solidFill>
                  <a:schemeClr val="bg1"/>
                </a:solidFill>
              </a:rPr>
              <a:t> [ ”otra”, “frase”      ] ]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D802908-931F-41A9-8A80-C3E5A5D48F55}"/>
              </a:ext>
            </a:extLst>
          </p:cNvPr>
          <p:cNvSpPr txBox="1"/>
          <p:nvPr/>
        </p:nvSpPr>
        <p:spPr>
          <a:xfrm>
            <a:off x="5149200" y="3843074"/>
            <a:ext cx="171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[ 1,   2,   3,   4]</a:t>
            </a:r>
          </a:p>
          <a:p>
            <a:r>
              <a:rPr lang="es-ES" dirty="0">
                <a:solidFill>
                  <a:schemeClr val="bg1"/>
                </a:solidFill>
              </a:rPr>
              <a:t>[ 5,   1]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8AB0D1C-3708-45A1-A5C7-F722FBE5CD73}"/>
              </a:ext>
            </a:extLst>
          </p:cNvPr>
          <p:cNvSpPr txBox="1"/>
          <p:nvPr/>
        </p:nvSpPr>
        <p:spPr>
          <a:xfrm>
            <a:off x="5466699" y="2060179"/>
            <a:ext cx="17170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{ “frase”: 1,</a:t>
            </a:r>
          </a:p>
          <a:p>
            <a:r>
              <a:rPr lang="es-ES" dirty="0">
                <a:solidFill>
                  <a:schemeClr val="bg1"/>
                </a:solidFill>
              </a:rPr>
              <a:t>  “1”: 2,</a:t>
            </a:r>
          </a:p>
          <a:p>
            <a:r>
              <a:rPr lang="es-ES" dirty="0">
                <a:solidFill>
                  <a:schemeClr val="bg1"/>
                </a:solidFill>
              </a:rPr>
              <a:t>  “con”: 3,</a:t>
            </a:r>
          </a:p>
          <a:p>
            <a:r>
              <a:rPr lang="es-ES" dirty="0">
                <a:solidFill>
                  <a:schemeClr val="bg1"/>
                </a:solidFill>
              </a:rPr>
              <a:t>  “texto”: 4,</a:t>
            </a:r>
          </a:p>
          <a:p>
            <a:r>
              <a:rPr lang="es-ES" dirty="0">
                <a:solidFill>
                  <a:schemeClr val="bg1"/>
                </a:solidFill>
              </a:rPr>
              <a:t>  “otra”: 5 }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F543624-5641-4E82-9576-5A1885911820}"/>
              </a:ext>
            </a:extLst>
          </p:cNvPr>
          <p:cNvSpPr txBox="1"/>
          <p:nvPr/>
        </p:nvSpPr>
        <p:spPr>
          <a:xfrm>
            <a:off x="34260" y="4554187"/>
            <a:ext cx="243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sz="2000" b="1" dirty="0">
                <a:solidFill>
                  <a:schemeClr val="bg1"/>
                </a:solidFill>
              </a:rPr>
              <a:t>(</a:t>
            </a:r>
            <a:r>
              <a:rPr lang="es-ES" sz="2000" b="1" dirty="0" err="1">
                <a:solidFill>
                  <a:schemeClr val="bg1"/>
                </a:solidFill>
              </a:rPr>
              <a:t>n_samples</a:t>
            </a:r>
            <a:r>
              <a:rPr lang="es-ES" sz="2000" b="1" dirty="0">
                <a:solidFill>
                  <a:schemeClr val="bg1"/>
                </a:solidFill>
              </a:rPr>
              <a:t> x 1)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EC743C8E-EDC5-4380-953E-E42F9EC75C3E}"/>
              </a:ext>
            </a:extLst>
          </p:cNvPr>
          <p:cNvSpPr/>
          <p:nvPr/>
        </p:nvSpPr>
        <p:spPr>
          <a:xfrm>
            <a:off x="7610459" y="2397280"/>
            <a:ext cx="40640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83014AB-A3EE-4150-B684-0D58EF34D683}"/>
              </a:ext>
            </a:extLst>
          </p:cNvPr>
          <p:cNvSpPr/>
          <p:nvPr/>
        </p:nvSpPr>
        <p:spPr>
          <a:xfrm>
            <a:off x="8273398" y="1870872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D72C9AC-7036-43B6-BD16-6DF6D65696CF}"/>
              </a:ext>
            </a:extLst>
          </p:cNvPr>
          <p:cNvSpPr txBox="1"/>
          <p:nvPr/>
        </p:nvSpPr>
        <p:spPr>
          <a:xfrm>
            <a:off x="8425800" y="1490818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Padding</a:t>
            </a:r>
            <a:endParaRPr lang="es-E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4007EA8-7410-490A-B423-CA87387A2908}"/>
              </a:ext>
            </a:extLst>
          </p:cNvPr>
          <p:cNvSpPr txBox="1"/>
          <p:nvPr/>
        </p:nvSpPr>
        <p:spPr>
          <a:xfrm>
            <a:off x="10109822" y="1035370"/>
            <a:ext cx="171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[ 1,   2,   3,   4]</a:t>
            </a:r>
          </a:p>
          <a:p>
            <a:r>
              <a:rPr lang="es-ES" dirty="0">
                <a:solidFill>
                  <a:schemeClr val="bg1"/>
                </a:solidFill>
              </a:rPr>
              <a:t>[ 0,   0,   5,   1]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8C37391-15A5-4FF4-AEF1-5434219C2050}"/>
              </a:ext>
            </a:extLst>
          </p:cNvPr>
          <p:cNvSpPr txBox="1"/>
          <p:nvPr/>
        </p:nvSpPr>
        <p:spPr>
          <a:xfrm>
            <a:off x="7423176" y="3952145"/>
            <a:ext cx="476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sz="2000" b="1" dirty="0">
                <a:solidFill>
                  <a:schemeClr val="bg1"/>
                </a:solidFill>
              </a:rPr>
              <a:t>(</a:t>
            </a:r>
            <a:r>
              <a:rPr lang="es-ES" sz="2000" b="1" dirty="0" err="1">
                <a:solidFill>
                  <a:schemeClr val="bg1"/>
                </a:solidFill>
              </a:rPr>
              <a:t>n_samples</a:t>
            </a:r>
            <a:r>
              <a:rPr lang="es-ES" sz="2000" b="1" dirty="0">
                <a:solidFill>
                  <a:schemeClr val="bg1"/>
                </a:solidFill>
              </a:rPr>
              <a:t> x </a:t>
            </a:r>
            <a:r>
              <a:rPr lang="es-ES" sz="2000" b="1" dirty="0" err="1">
                <a:solidFill>
                  <a:schemeClr val="bg1"/>
                </a:solidFill>
              </a:rPr>
              <a:t>sequence_length</a:t>
            </a:r>
            <a:r>
              <a:rPr lang="es-ES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2D8B0CA-E885-498B-A873-7C6E8A197A3B}"/>
              </a:ext>
            </a:extLst>
          </p:cNvPr>
          <p:cNvSpPr txBox="1"/>
          <p:nvPr/>
        </p:nvSpPr>
        <p:spPr>
          <a:xfrm>
            <a:off x="8339442" y="5379490"/>
            <a:ext cx="17170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{</a:t>
            </a:r>
          </a:p>
          <a:p>
            <a:r>
              <a:rPr lang="es-ES" dirty="0">
                <a:solidFill>
                  <a:schemeClr val="bg1"/>
                </a:solidFill>
              </a:rPr>
              <a:t>1: [1.21, 0.3, 2.2],</a:t>
            </a:r>
          </a:p>
          <a:p>
            <a:r>
              <a:rPr lang="es-ES" dirty="0">
                <a:solidFill>
                  <a:schemeClr val="bg1"/>
                </a:solidFill>
              </a:rPr>
              <a:t>5: [-0.21, 1.7, 0.01]</a:t>
            </a:r>
          </a:p>
          <a:p>
            <a:r>
              <a:rPr lang="es-ES" dirty="0">
                <a:solidFill>
                  <a:schemeClr val="bg1"/>
                </a:solidFill>
              </a:rPr>
              <a:t>…</a:t>
            </a:r>
          </a:p>
          <a:p>
            <a:r>
              <a:rPr lang="es-ES" dirty="0">
                <a:solidFill>
                  <a:schemeClr val="bg1"/>
                </a:solidFill>
              </a:rPr>
              <a:t>}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9BC8D78-004A-42D0-8434-7585436B1B76}"/>
              </a:ext>
            </a:extLst>
          </p:cNvPr>
          <p:cNvSpPr txBox="1"/>
          <p:nvPr/>
        </p:nvSpPr>
        <p:spPr>
          <a:xfrm>
            <a:off x="1920549" y="6303858"/>
            <a:ext cx="6162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sz="2000" b="1" dirty="0">
                <a:solidFill>
                  <a:schemeClr val="bg1"/>
                </a:solidFill>
              </a:rPr>
              <a:t>(</a:t>
            </a:r>
            <a:r>
              <a:rPr lang="es-ES" sz="2000" b="1" dirty="0" err="1">
                <a:solidFill>
                  <a:schemeClr val="bg1"/>
                </a:solidFill>
              </a:rPr>
              <a:t>n_samples</a:t>
            </a:r>
            <a:r>
              <a:rPr lang="es-ES" sz="2000" b="1" dirty="0">
                <a:solidFill>
                  <a:schemeClr val="bg1"/>
                </a:solidFill>
              </a:rPr>
              <a:t> x </a:t>
            </a:r>
            <a:r>
              <a:rPr lang="es-ES" sz="2000" b="1" dirty="0" err="1">
                <a:solidFill>
                  <a:schemeClr val="bg1"/>
                </a:solidFill>
              </a:rPr>
              <a:t>sequence_length</a:t>
            </a:r>
            <a:r>
              <a:rPr lang="es-ES" sz="2000" b="1" dirty="0">
                <a:solidFill>
                  <a:schemeClr val="bg1"/>
                </a:solidFill>
              </a:rPr>
              <a:t> x embedding)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F9C3E7C-77C7-452D-9DB7-C9657EE93CE1}"/>
              </a:ext>
            </a:extLst>
          </p:cNvPr>
          <p:cNvSpPr txBox="1"/>
          <p:nvPr/>
        </p:nvSpPr>
        <p:spPr>
          <a:xfrm>
            <a:off x="10394950" y="1822901"/>
            <a:ext cx="210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b="1" dirty="0" err="1">
                <a:solidFill>
                  <a:srgbClr val="FF0000"/>
                </a:solidFill>
              </a:rPr>
              <a:t>sequence</a:t>
            </a:r>
            <a:endParaRPr lang="es-ES" b="1" dirty="0">
              <a:solidFill>
                <a:srgbClr val="FF0000"/>
              </a:solidFill>
            </a:endParaRPr>
          </a:p>
          <a:p>
            <a:pPr algn="ctr">
              <a:buClr>
                <a:schemeClr val="bg1"/>
              </a:buClr>
            </a:pPr>
            <a:r>
              <a:rPr lang="es-ES" b="1" dirty="0" err="1">
                <a:solidFill>
                  <a:srgbClr val="FF0000"/>
                </a:solidFill>
              </a:rPr>
              <a:t>length</a:t>
            </a:r>
            <a:endParaRPr lang="es-E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A2EBC318-735B-CC56-DBBE-44FC0966B1D3}"/>
                  </a:ext>
                </a:extLst>
              </p14:cNvPr>
              <p14:cNvContentPartPr/>
              <p14:nvPr/>
            </p14:nvContentPartPr>
            <p14:xfrm>
              <a:off x="225000" y="170280"/>
              <a:ext cx="10811160" cy="616824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A2EBC318-735B-CC56-DBBE-44FC0966B1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640" y="160920"/>
                <a:ext cx="10829880" cy="61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32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3" grpId="0" animBg="1"/>
      <p:bldP spid="12" grpId="0" animBg="1"/>
      <p:bldP spid="13" grpId="0" animBg="1"/>
      <p:bldP spid="14" grpId="0"/>
      <p:bldP spid="15" grpId="0" animBg="1"/>
      <p:bldP spid="16" grpId="0" animBg="1"/>
      <p:bldP spid="18" grpId="0" animBg="1"/>
      <p:bldP spid="19" grpId="0" animBg="1"/>
      <p:bldP spid="20" grpId="0"/>
      <p:bldP spid="22" grpId="0"/>
      <p:bldP spid="23" grpId="0"/>
      <p:bldP spid="24" grpId="0"/>
      <p:bldP spid="26" grpId="0" animBg="1"/>
      <p:bldP spid="27" grpId="0" animBg="1"/>
      <p:bldP spid="28" grpId="0"/>
      <p:bldP spid="30" grpId="0"/>
      <p:bldP spid="29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Bibliografía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059E62-5F3E-43F2-9ACD-493E8433CB48}"/>
              </a:ext>
            </a:extLst>
          </p:cNvPr>
          <p:cNvSpPr txBox="1"/>
          <p:nvPr/>
        </p:nvSpPr>
        <p:spPr>
          <a:xfrm>
            <a:off x="716902" y="1965960"/>
            <a:ext cx="89496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https://learning.oreilly.com/library/view/ai-and-machine/9781492078180/ch06.html</a:t>
            </a:r>
            <a:endParaRPr lang="es-ES" dirty="0"/>
          </a:p>
          <a:p>
            <a:endParaRPr lang="es-ES" dirty="0"/>
          </a:p>
          <a:p>
            <a:r>
              <a:rPr lang="es-ES" dirty="0">
                <a:hlinkClick r:id="rId4"/>
              </a:rPr>
              <a:t>https://medium.com/@kadircanercetin/intuitive-understanding-of-word-embeddings-with-keras-6435fe92a57b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972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Definición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Deep </a:t>
            </a:r>
            <a:r>
              <a:rPr lang="es-ES" dirty="0" err="1"/>
              <a:t>Learning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Entrenamiento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How Neural Networks process input data | by Sunil Sandhu | Artificial  Intelligence in Plain English">
            <a:extLst>
              <a:ext uri="{FF2B5EF4-FFF2-40B4-BE49-F238E27FC236}">
                <a16:creationId xmlns:a16="http://schemas.microsoft.com/office/drawing/2014/main" id="{12F11A93-2A86-4C6D-B3FF-5A20FB200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811" y="2061533"/>
            <a:ext cx="5625782" cy="32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67E95F8-6C69-4740-9DEB-31EB942F73F4}"/>
              </a:ext>
            </a:extLst>
          </p:cNvPr>
          <p:cNvSpPr txBox="1"/>
          <p:nvPr/>
        </p:nvSpPr>
        <p:spPr>
          <a:xfrm>
            <a:off x="1055189" y="3017058"/>
            <a:ext cx="19013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“La peor película que he visto nunca”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“Muy buen argumento”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“No la recomendaría”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F5C5DB-791D-4B05-90BC-713621FC8148}"/>
              </a:ext>
            </a:extLst>
          </p:cNvPr>
          <p:cNvSpPr txBox="1"/>
          <p:nvPr/>
        </p:nvSpPr>
        <p:spPr>
          <a:xfrm>
            <a:off x="1878874" y="5784407"/>
            <a:ext cx="843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 modelo no puede procesar texto, por lo que tenemos que traducir a números: CODIFICAR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1EFE2B-1664-45F8-B72F-BA12D2854808}"/>
              </a:ext>
            </a:extLst>
          </p:cNvPr>
          <p:cNvSpPr txBox="1"/>
          <p:nvPr/>
        </p:nvSpPr>
        <p:spPr>
          <a:xfrm>
            <a:off x="9362439" y="3100623"/>
            <a:ext cx="190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Output </a:t>
            </a:r>
            <a:r>
              <a:rPr lang="es-ES" dirty="0" err="1">
                <a:solidFill>
                  <a:schemeClr val="bg1"/>
                </a:solidFill>
              </a:rPr>
              <a:t>Reviews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Buena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Mala</a:t>
            </a:r>
          </a:p>
        </p:txBody>
      </p:sp>
    </p:spTree>
    <p:extLst>
      <p:ext uri="{BB962C8B-B14F-4D97-AF65-F5344CB8AC3E}">
        <p14:creationId xmlns:p14="http://schemas.microsoft.com/office/powerpoint/2010/main" val="366204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Codificar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Caracteres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nformatika na Gymnáziu a Jazykové škole s právem státní jazykové zkoušky  Zlín">
            <a:extLst>
              <a:ext uri="{FF2B5EF4-FFF2-40B4-BE49-F238E27FC236}">
                <a16:creationId xmlns:a16="http://schemas.microsoft.com/office/drawing/2014/main" id="{CA47BD8C-B953-4142-B674-C69C2861E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940" y="2029525"/>
            <a:ext cx="6399834" cy="34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00B754-E3A5-40A6-8EBA-B6044DAF568B}"/>
              </a:ext>
            </a:extLst>
          </p:cNvPr>
          <p:cNvSpPr txBox="1"/>
          <p:nvPr/>
        </p:nvSpPr>
        <p:spPr>
          <a:xfrm>
            <a:off x="1987731" y="5858977"/>
            <a:ext cx="843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Lo que tenemos que codificar son palabras, no caracteres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Tokenizar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Palabras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A3FEEB6-9C7A-40CA-AA5C-00C1A6C2F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741" y="1836036"/>
            <a:ext cx="7169921" cy="1997038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33F58C7-2226-470C-92AC-CEA4DCCBFA0C}"/>
              </a:ext>
            </a:extLst>
          </p:cNvPr>
          <p:cNvSpPr/>
          <p:nvPr/>
        </p:nvSpPr>
        <p:spPr>
          <a:xfrm rot="5400000">
            <a:off x="5212080" y="4419600"/>
            <a:ext cx="13106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ED653BB-6F59-4693-A13E-07BECDE72E99}"/>
              </a:ext>
            </a:extLst>
          </p:cNvPr>
          <p:cNvSpPr txBox="1"/>
          <p:nvPr/>
        </p:nvSpPr>
        <p:spPr>
          <a:xfrm>
            <a:off x="6304279" y="4116623"/>
            <a:ext cx="190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Ya podemos transformar frases a secuencias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B6B0F14-F66B-468B-9D30-AA3DF3533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37" y="5574918"/>
            <a:ext cx="6638925" cy="69532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8DE476B-4408-4B7A-9EFC-E57C92B61A8D}"/>
              </a:ext>
            </a:extLst>
          </p:cNvPr>
          <p:cNvSpPr txBox="1"/>
          <p:nvPr/>
        </p:nvSpPr>
        <p:spPr>
          <a:xfrm>
            <a:off x="9559662" y="5511091"/>
            <a:ext cx="190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YA PODEMOS ENTRENAR UN MODELO!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09C3ACB-4F64-43FF-BD37-4BB6750263BF}"/>
              </a:ext>
            </a:extLst>
          </p:cNvPr>
          <p:cNvSpPr txBox="1"/>
          <p:nvPr/>
        </p:nvSpPr>
        <p:spPr>
          <a:xfrm>
            <a:off x="497691" y="4120383"/>
            <a:ext cx="3303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Comodin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OOV – </a:t>
            </a:r>
            <a:r>
              <a:rPr lang="es-ES" dirty="0" err="1">
                <a:solidFill>
                  <a:schemeClr val="bg1"/>
                </a:solidFill>
              </a:rPr>
              <a:t>Out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Vocabulary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Todas las palabras que no encuentre, serán una nueva palabra en el vocabulario: “OOV”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3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Padding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E36C72-160D-438D-A8CA-5ECA79BC7160}"/>
              </a:ext>
            </a:extLst>
          </p:cNvPr>
          <p:cNvSpPr txBox="1"/>
          <p:nvPr/>
        </p:nvSpPr>
        <p:spPr>
          <a:xfrm>
            <a:off x="843279" y="1981200"/>
            <a:ext cx="9855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Para entrenar un algoritmo de ML siempre tendremos que establecer unos inputs con el mismo número de dimensiones.</a:t>
            </a:r>
          </a:p>
          <a:p>
            <a:r>
              <a:rPr lang="es-ES" dirty="0">
                <a:solidFill>
                  <a:schemeClr val="bg1"/>
                </a:solidFill>
              </a:rPr>
              <a:t>No puede ser que cada frase mida diferente.</a:t>
            </a:r>
          </a:p>
          <a:p>
            <a:r>
              <a:rPr lang="es-ES" dirty="0">
                <a:solidFill>
                  <a:schemeClr val="bg1"/>
                </a:solidFill>
              </a:rPr>
              <a:t>Esto se soluciona rellenando con 0s mediante la técnica “</a:t>
            </a:r>
            <a:r>
              <a:rPr lang="es-ES" dirty="0" err="1">
                <a:solidFill>
                  <a:schemeClr val="bg1"/>
                </a:solidFill>
              </a:rPr>
              <a:t>padding</a:t>
            </a:r>
            <a:r>
              <a:rPr lang="es-ES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2A82D0-3BD9-4EDE-A9FD-B0057F39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31" y="3249239"/>
            <a:ext cx="4157834" cy="1472303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17A3F09-F880-4242-B855-FBA82828BEED}"/>
              </a:ext>
            </a:extLst>
          </p:cNvPr>
          <p:cNvSpPr/>
          <p:nvPr/>
        </p:nvSpPr>
        <p:spPr>
          <a:xfrm>
            <a:off x="5435600" y="3840480"/>
            <a:ext cx="1137920" cy="416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D92DC1B-6F53-4F65-A834-64F014A36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235" y="3249239"/>
            <a:ext cx="2795587" cy="145801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1EB984A-BC71-4F6E-A98F-12475B4A8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853" y="4961890"/>
            <a:ext cx="3562350" cy="1485900"/>
          </a:xfrm>
          <a:prstGeom prst="rect">
            <a:avLst/>
          </a:prstGeom>
        </p:spPr>
      </p:pic>
      <p:sp>
        <p:nvSpPr>
          <p:cNvPr id="11" name="Google Shape;101;p3">
            <a:extLst>
              <a:ext uri="{FF2B5EF4-FFF2-40B4-BE49-F238E27FC236}">
                <a16:creationId xmlns:a16="http://schemas.microsoft.com/office/drawing/2014/main" id="{D58A7886-1EAB-451B-8181-624CB510A8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Dimensiones </a:t>
            </a:r>
            <a:r>
              <a:rPr lang="es-ES" sz="1800" i="1" dirty="0" err="1">
                <a:solidFill>
                  <a:srgbClr val="D8D8D8"/>
                </a:solidFill>
              </a:rPr>
              <a:t>homogeneas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DF423B8-7041-828F-37FF-D7895181A7A8}"/>
                  </a:ext>
                </a:extLst>
              </p14:cNvPr>
              <p14:cNvContentPartPr/>
              <p14:nvPr/>
            </p14:nvContentPartPr>
            <p14:xfrm>
              <a:off x="7116840" y="5009760"/>
              <a:ext cx="3259440" cy="63648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DF423B8-7041-828F-37FF-D7895181A7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7480" y="5000400"/>
                <a:ext cx="3278160" cy="65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03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Orden vectores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Relativo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E36C72-160D-438D-A8CA-5ECA79BC7160}"/>
              </a:ext>
            </a:extLst>
          </p:cNvPr>
          <p:cNvSpPr txBox="1"/>
          <p:nvPr/>
        </p:nvSpPr>
        <p:spPr>
          <a:xfrm>
            <a:off x="843279" y="1981200"/>
            <a:ext cx="56184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“Me llevaré a la playa una sombrilla, bañador y quizás unas cartas. Cerveza ya compro en el </a:t>
            </a:r>
            <a:r>
              <a:rPr lang="es-ES" dirty="0" err="1">
                <a:solidFill>
                  <a:schemeClr val="bg1"/>
                </a:solidFill>
              </a:rPr>
              <a:t>chirinnguito</a:t>
            </a:r>
            <a:r>
              <a:rPr lang="es-ES" dirty="0">
                <a:solidFill>
                  <a:schemeClr val="bg1"/>
                </a:solidFill>
              </a:rPr>
              <a:t>”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Eliminando </a:t>
            </a:r>
            <a:r>
              <a:rPr lang="es-ES" dirty="0" err="1">
                <a:solidFill>
                  <a:schemeClr val="bg1"/>
                </a:solidFill>
              </a:rPr>
              <a:t>stopwords</a:t>
            </a:r>
            <a:r>
              <a:rPr lang="es-ES" dirty="0">
                <a:solidFill>
                  <a:schemeClr val="bg1"/>
                </a:solidFill>
              </a:rPr>
              <a:t>…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playa: 1</a:t>
            </a:r>
          </a:p>
          <a:p>
            <a:r>
              <a:rPr lang="es-ES" dirty="0">
                <a:solidFill>
                  <a:schemeClr val="bg1"/>
                </a:solidFill>
              </a:rPr>
              <a:t>sombrilla: 2</a:t>
            </a:r>
          </a:p>
          <a:p>
            <a:r>
              <a:rPr lang="es-ES" dirty="0">
                <a:solidFill>
                  <a:schemeClr val="bg1"/>
                </a:solidFill>
              </a:rPr>
              <a:t>bañador: 3</a:t>
            </a:r>
          </a:p>
          <a:p>
            <a:r>
              <a:rPr lang="es-ES" dirty="0">
                <a:solidFill>
                  <a:schemeClr val="bg1"/>
                </a:solidFill>
              </a:rPr>
              <a:t>cartas: 4</a:t>
            </a:r>
          </a:p>
          <a:p>
            <a:r>
              <a:rPr lang="es-ES" dirty="0">
                <a:solidFill>
                  <a:schemeClr val="bg1"/>
                </a:solidFill>
              </a:rPr>
              <a:t>cerveza: 5</a:t>
            </a:r>
          </a:p>
          <a:p>
            <a:r>
              <a:rPr lang="es-ES" dirty="0">
                <a:solidFill>
                  <a:schemeClr val="bg1"/>
                </a:solidFill>
              </a:rPr>
              <a:t>chiringuito: 6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22DC91F-2017-4A88-A090-7F3DA2763CAF}"/>
              </a:ext>
            </a:extLst>
          </p:cNvPr>
          <p:cNvCxnSpPr>
            <a:cxnSpLocks/>
          </p:cNvCxnSpPr>
          <p:nvPr/>
        </p:nvCxnSpPr>
        <p:spPr>
          <a:xfrm flipV="1">
            <a:off x="2910837" y="5303519"/>
            <a:ext cx="6605661" cy="1"/>
          </a:xfrm>
          <a:prstGeom prst="line">
            <a:avLst/>
          </a:prstGeom>
          <a:ln w="984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848CF9FD-4907-48F0-A63D-5750E444E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592" y="4053010"/>
            <a:ext cx="868373" cy="8683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87379F-FAC7-47F2-932E-704FA97CD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862" y="4030830"/>
            <a:ext cx="949650" cy="949650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7BFD75F-E81E-45E6-B7E5-3089A727261A}"/>
              </a:ext>
            </a:extLst>
          </p:cNvPr>
          <p:cNvCxnSpPr>
            <a:cxnSpLocks/>
          </p:cNvCxnSpPr>
          <p:nvPr/>
        </p:nvCxnSpPr>
        <p:spPr>
          <a:xfrm>
            <a:off x="3652517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962CE9C-CE20-4F57-ABDB-C5E52ACD5462}"/>
              </a:ext>
            </a:extLst>
          </p:cNvPr>
          <p:cNvCxnSpPr>
            <a:cxnSpLocks/>
          </p:cNvCxnSpPr>
          <p:nvPr/>
        </p:nvCxnSpPr>
        <p:spPr>
          <a:xfrm>
            <a:off x="4685156" y="5029368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C2F0C9C-A010-4559-9024-31EBB792A381}"/>
              </a:ext>
            </a:extLst>
          </p:cNvPr>
          <p:cNvCxnSpPr>
            <a:cxnSpLocks/>
          </p:cNvCxnSpPr>
          <p:nvPr/>
        </p:nvCxnSpPr>
        <p:spPr>
          <a:xfrm>
            <a:off x="5735317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5097EE4-4378-4596-90AC-D85C5C039CAE}"/>
              </a:ext>
            </a:extLst>
          </p:cNvPr>
          <p:cNvCxnSpPr>
            <a:cxnSpLocks/>
          </p:cNvCxnSpPr>
          <p:nvPr/>
        </p:nvCxnSpPr>
        <p:spPr>
          <a:xfrm>
            <a:off x="6802117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0ED932C-CFCF-4C48-B940-D97217F321B5}"/>
              </a:ext>
            </a:extLst>
          </p:cNvPr>
          <p:cNvCxnSpPr>
            <a:cxnSpLocks/>
          </p:cNvCxnSpPr>
          <p:nvPr/>
        </p:nvCxnSpPr>
        <p:spPr>
          <a:xfrm>
            <a:off x="7832839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C4BD729-17A2-4F20-80DE-C8C157EC5F6E}"/>
              </a:ext>
            </a:extLst>
          </p:cNvPr>
          <p:cNvCxnSpPr>
            <a:cxnSpLocks/>
          </p:cNvCxnSpPr>
          <p:nvPr/>
        </p:nvCxnSpPr>
        <p:spPr>
          <a:xfrm>
            <a:off x="8799906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D409882-C791-4EE4-89E4-EF16010512AA}"/>
              </a:ext>
            </a:extLst>
          </p:cNvPr>
          <p:cNvSpPr txBox="1"/>
          <p:nvPr/>
        </p:nvSpPr>
        <p:spPr>
          <a:xfrm>
            <a:off x="3159757" y="5810642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3D9E7AE-7376-488A-AAC4-410476B971B1}"/>
              </a:ext>
            </a:extLst>
          </p:cNvPr>
          <p:cNvSpPr txBox="1"/>
          <p:nvPr/>
        </p:nvSpPr>
        <p:spPr>
          <a:xfrm>
            <a:off x="4172027" y="5809968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31C3291-F009-4817-8872-1AD4D4D9A058}"/>
              </a:ext>
            </a:extLst>
          </p:cNvPr>
          <p:cNvSpPr txBox="1"/>
          <p:nvPr/>
        </p:nvSpPr>
        <p:spPr>
          <a:xfrm>
            <a:off x="5242557" y="5810305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1A6BC33-9B51-41CA-93EC-F9F6550799E2}"/>
              </a:ext>
            </a:extLst>
          </p:cNvPr>
          <p:cNvSpPr txBox="1"/>
          <p:nvPr/>
        </p:nvSpPr>
        <p:spPr>
          <a:xfrm>
            <a:off x="6309357" y="5810305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3FC8B0C-649C-49A0-A096-494CF4C76BA2}"/>
              </a:ext>
            </a:extLst>
          </p:cNvPr>
          <p:cNvSpPr txBox="1"/>
          <p:nvPr/>
        </p:nvSpPr>
        <p:spPr>
          <a:xfrm>
            <a:off x="7358014" y="5810305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2144F74-2247-42E5-B438-E02FD5108EBF}"/>
              </a:ext>
            </a:extLst>
          </p:cNvPr>
          <p:cNvSpPr txBox="1"/>
          <p:nvPr/>
        </p:nvSpPr>
        <p:spPr>
          <a:xfrm>
            <a:off x="8307146" y="5809968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11" name="Imagen 110">
            <a:extLst>
              <a:ext uri="{FF2B5EF4-FFF2-40B4-BE49-F238E27FC236}">
                <a16:creationId xmlns:a16="http://schemas.microsoft.com/office/drawing/2014/main" id="{49887DE6-7E03-47A9-8D0F-30A55D2BC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452" y="4233725"/>
            <a:ext cx="711806" cy="711806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0553A801-4EF8-4D5D-B1B4-C65837585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6614" y="4190767"/>
            <a:ext cx="711806" cy="711806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F6BF3C4B-7E08-4404-9601-3FD1AD53F0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9414" y="4190767"/>
            <a:ext cx="711806" cy="7118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6231008A-4E8A-431F-A9C3-EA78181086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2389" y="4156694"/>
            <a:ext cx="764689" cy="7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2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Embeddings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E36C72-160D-438D-A8CA-5ECA79BC7160}"/>
              </a:ext>
            </a:extLst>
          </p:cNvPr>
          <p:cNvSpPr txBox="1"/>
          <p:nvPr/>
        </p:nvSpPr>
        <p:spPr>
          <a:xfrm>
            <a:off x="716902" y="1634705"/>
            <a:ext cx="9855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Vectores de alta dimensionalidad van a representar palabras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En el siguiente ejemplo vemos que cada palabra está representada en un vector en tres dimensiones. Hay algunas de las palabras que van a estar más próximas a otras.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Los modelos de Deep </a:t>
            </a:r>
            <a:r>
              <a:rPr lang="es-ES" dirty="0" err="1">
                <a:solidFill>
                  <a:schemeClr val="bg1"/>
                </a:solidFill>
              </a:rPr>
              <a:t>Learning</a:t>
            </a:r>
            <a:r>
              <a:rPr lang="es-ES" dirty="0">
                <a:solidFill>
                  <a:schemeClr val="bg1"/>
                </a:solidFill>
              </a:rPr>
              <a:t> inicializan estos vectores con pesos aleatorios y se van ajustando los pesos en cada iteración de </a:t>
            </a:r>
            <a:r>
              <a:rPr lang="es-ES" dirty="0" err="1">
                <a:solidFill>
                  <a:schemeClr val="bg1"/>
                </a:solidFill>
              </a:rPr>
              <a:t>backpropagation</a:t>
            </a:r>
            <a:r>
              <a:rPr lang="es-ES" dirty="0">
                <a:solidFill>
                  <a:schemeClr val="bg1"/>
                </a:solidFill>
              </a:rPr>
              <a:t>, por lo que cada espacio dimensional de los embeddings se adaptará a cada problema de ML.</a:t>
            </a:r>
          </a:p>
        </p:txBody>
      </p:sp>
      <p:pic>
        <p:nvPicPr>
          <p:cNvPr id="3074" name="Picture 2" descr="Word embeddings: the (very) basics – Around the word">
            <a:extLst>
              <a:ext uri="{FF2B5EF4-FFF2-40B4-BE49-F238E27FC236}">
                <a16:creationId xmlns:a16="http://schemas.microsoft.com/office/drawing/2014/main" id="{5A2F94B7-91F7-4258-B1FB-4F0BB3BD1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160" y="3297626"/>
            <a:ext cx="4119244" cy="31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419395E0-3845-0F6A-2B20-518AC44C7D32}"/>
                  </a:ext>
                </a:extLst>
              </p14:cNvPr>
              <p14:cNvContentPartPr/>
              <p14:nvPr/>
            </p14:nvContentPartPr>
            <p14:xfrm>
              <a:off x="2264040" y="24840"/>
              <a:ext cx="9686880" cy="645732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419395E0-3845-0F6A-2B20-518AC44C7D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4680" y="15480"/>
                <a:ext cx="9705600" cy="64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580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Embeddings en </a:t>
            </a:r>
            <a:r>
              <a:rPr lang="es-ES" dirty="0" err="1"/>
              <a:t>Tensorflow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97FC30-5D68-4B09-B087-C59A6A7A8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15685"/>
            <a:ext cx="5379098" cy="15331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72DC45B-3C7A-4A7D-ACC7-05B5DABD5587}"/>
              </a:ext>
            </a:extLst>
          </p:cNvPr>
          <p:cNvSpPr txBox="1"/>
          <p:nvPr/>
        </p:nvSpPr>
        <p:spPr>
          <a:xfrm>
            <a:off x="716902" y="1634705"/>
            <a:ext cx="98552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bg1"/>
                </a:solidFill>
              </a:rPr>
              <a:t>Tokenizar</a:t>
            </a:r>
            <a:r>
              <a:rPr lang="es-ES" b="1" dirty="0">
                <a:solidFill>
                  <a:schemeClr val="bg1"/>
                </a:solidFill>
              </a:rPr>
              <a:t> (</a:t>
            </a:r>
            <a:r>
              <a:rPr lang="es-ES" b="1" dirty="0" err="1">
                <a:solidFill>
                  <a:schemeClr val="bg1"/>
                </a:solidFill>
              </a:rPr>
              <a:t>vocab_size</a:t>
            </a:r>
            <a:r>
              <a:rPr lang="es-ES" b="1" dirty="0">
                <a:solidFill>
                  <a:schemeClr val="bg1"/>
                </a:solidFill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: montar un diccionario con el vocabulario de cada observación, donde cada palabra la identificamos con un número.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Vectorizar</a:t>
            </a:r>
            <a:r>
              <a:rPr lang="es-ES" dirty="0">
                <a:solidFill>
                  <a:schemeClr val="bg1"/>
                </a:solidFill>
              </a:rPr>
              <a:t>: Pasar cada frase a su secuencia de tokens numéricos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bg1"/>
                </a:solidFill>
              </a:rPr>
              <a:t>Padding</a:t>
            </a:r>
            <a:r>
              <a:rPr lang="es-ES" b="1" dirty="0">
                <a:solidFill>
                  <a:schemeClr val="bg1"/>
                </a:solidFill>
              </a:rPr>
              <a:t> (</a:t>
            </a:r>
            <a:r>
              <a:rPr lang="es-ES" b="1" dirty="0" err="1">
                <a:solidFill>
                  <a:schemeClr val="bg1"/>
                </a:solidFill>
              </a:rPr>
              <a:t>sequence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length</a:t>
            </a:r>
            <a:r>
              <a:rPr lang="es-ES" b="1" dirty="0">
                <a:solidFill>
                  <a:schemeClr val="bg1"/>
                </a:solidFill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: pasamos cada frase a una secuencia de números siempre fija. Habrá que fijar la longitud fija de cada frase, mediante </a:t>
            </a:r>
            <a:r>
              <a:rPr lang="es-ES" dirty="0" err="1">
                <a:solidFill>
                  <a:schemeClr val="bg1"/>
                </a:solidFill>
              </a:rPr>
              <a:t>padding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Establecemos la capa de </a:t>
            </a:r>
            <a:r>
              <a:rPr lang="es-ES" b="1" dirty="0">
                <a:solidFill>
                  <a:schemeClr val="bg1"/>
                </a:solidFill>
              </a:rPr>
              <a:t>embedding</a:t>
            </a:r>
            <a:r>
              <a:rPr lang="es-ES" dirty="0">
                <a:solidFill>
                  <a:schemeClr val="bg1"/>
                </a:solidFill>
              </a:rPr>
              <a:t>, donde ponemos la cantidad máxima del vocabulario, esto podría ser de palabras que al menos salgan 20 veces. Cuanto más vocabulario, más se ajusta el entrenamiento a todas las palabras de </a:t>
            </a:r>
            <a:r>
              <a:rPr lang="es-ES" dirty="0" err="1">
                <a:solidFill>
                  <a:schemeClr val="bg1"/>
                </a:solidFill>
              </a:rPr>
              <a:t>train</a:t>
            </a:r>
            <a:r>
              <a:rPr lang="es-ES" dirty="0">
                <a:solidFill>
                  <a:schemeClr val="bg1"/>
                </a:solidFill>
              </a:rPr>
              <a:t>. Configuramos el embedding size, que es la longitud del vector que va a representar cada palabra. Una buena práctica es usarla raíz cuarta del tamaño del vocabulario.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Después una </a:t>
            </a:r>
            <a:r>
              <a:rPr lang="es-ES" dirty="0" err="1">
                <a:solidFill>
                  <a:schemeClr val="bg1"/>
                </a:solidFill>
              </a:rPr>
              <a:t>PoolingLayer</a:t>
            </a:r>
            <a:r>
              <a:rPr lang="es-ES" dirty="0">
                <a:solidFill>
                  <a:schemeClr val="bg1"/>
                </a:solidFill>
              </a:rPr>
              <a:t> que pasará todos los datos a una única dimensión.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Las capas que necesitemos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Capa de Output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BC4D442F-4BFB-A85F-A025-AB879D6C731E}"/>
                  </a:ext>
                </a:extLst>
              </p14:cNvPr>
              <p14:cNvContentPartPr/>
              <p14:nvPr/>
            </p14:nvContentPartPr>
            <p14:xfrm>
              <a:off x="3035880" y="3600"/>
              <a:ext cx="7772760" cy="60555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BC4D442F-4BFB-A85F-A025-AB879D6C73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6520" y="-5760"/>
                <a:ext cx="7791480" cy="607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14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621</Words>
  <Application>Microsoft Office PowerPoint</Application>
  <PresentationFormat>Panorámica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Machine Learning Embeddings</vt:lpstr>
      <vt:lpstr>Definición</vt:lpstr>
      <vt:lpstr>Deep Learning</vt:lpstr>
      <vt:lpstr>Codificar</vt:lpstr>
      <vt:lpstr>Tokenizar</vt:lpstr>
      <vt:lpstr>Padding</vt:lpstr>
      <vt:lpstr>Orden vectores</vt:lpstr>
      <vt:lpstr>Embeddings</vt:lpstr>
      <vt:lpstr>Embeddings en Tensorflow</vt:lpstr>
      <vt:lpstr>Capa Embedding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Conceptos Aprendizaje Supervisado</dc:title>
  <dc:creator>Daniel Ortiz</dc:creator>
  <cp:lastModifiedBy>Alberto Becerra Tomé</cp:lastModifiedBy>
  <cp:revision>33</cp:revision>
  <dcterms:created xsi:type="dcterms:W3CDTF">2020-10-12T14:09:12Z</dcterms:created>
  <dcterms:modified xsi:type="dcterms:W3CDTF">2023-05-30T17:12:21Z</dcterms:modified>
</cp:coreProperties>
</file>