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11:32:2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10434 11568 359 0,'0'0'31'16,"0"0"-21"-16,0 0 3 15,0 0 8-15,0 0-12 0,0 0 0 16,0 0 4 0,0 0-12-16,13-24 11 0,14 14-9 15,6 0-2-15,5-2 12 16,7 1-13-16,11-4 0 16,12-5 6-16,22-9-5 15,14-8 1-15,18-7-2 16,19 0 1-16,13 5 1 15,8 11-2-15,7 9 0 16,1 7 0-16,-3-1 2 16,-10 9-2-16,-20 4 0 15,-21 0 0-15,-20 22-2 0,-21 6 2 16,-17 3 0-16,-12 0 2 16,-17 3-1-16,-12-1-1 15,-11 0 0-15,-6 2 0 16,0-3 4-16,0-2-4 15,-2-10 0-15,-4-6 3 16,1-10-3-16,3-4 0 16,2 0 0-16,0 0 2 15,0-11 7-15,25-22-9 16,17-11-2-16,18-6 2 16,11-3 0-16,18 3 2 15,19 0-2-15,23-6 0 16,27-6 0-16,14 3 0 15,3 9 0-15,-5 14 0 16,-20 18 0-16,-24 13 0 0,-19 5 0 16,-14 0 0-16,-14 0-2 15,-10 11 2-15,-9 4 0 16,-6 4 0-16,-8 3 2 16,1 5-4-16,-3-1 2 15,-1 2 0-15,4-2-2 16,2-2 2-16,-1-7-17 15,2-2-17-15,-12-7-34 16,-9-6-32-16</inkml:trace>
  <inkml:trace contextRef="#ctx0" brushRef="#br0" timeOffset="1365.83">10449 12894 302 0,'0'0'13'0,"0"0"-12"16,-4 150-2-16,8-64 1 15,10 6 0-15,-3 2 12 16,-3-1-2-16,0-9-2 16,-2-8 4-16,-4-16-4 15,-2-16 1-15,0-15-5 16,0-15-1-16,0-12 16 15,0-2-4-15,0-2 29 16,-11-28-6-16,-11-23-34 16,-3-16-3-16,5-24-1 15,0-17 0-15,6-7 7 0,4 1-7 16,8 10 0 0,2 12-2-16,2 7 4 0,22 11-4 15,8 19-1-15,-3 14 3 16,2 25-3-16,-2 18 3 15,-3 2-6-15,-4 34 6 16,-1 14 0-16,-8 12-2 16,-11 5 2-16,-2-1 0 15,0-5 2-15,-13-8-2 16,-10-8 0-16,-1-6 2 16,0-3-2-16,-3-7 1 15,2-6-1-15,5-9 0 16,7-5 2-16,1-8-2 0,8-1-18 15,2 0-47 1,0 0-63-16</inkml:trace>
  <inkml:trace contextRef="#ctx0" brushRef="#br0" timeOffset="1932.92">10801 13189 331 0,'0'0'0'16,"45"120"0"-16,-21-34 2 15,-5 0-2-15,-9-14 0 16,-5-20 3-16,1-5 10 0,-6-5-5 16,0-10-8-1,0-12 0-15,2-17 1 0,-2-3 0 16,0 0-1-16,0-3 35 15,0-11-29-15,-13-4-6 16,5-2 0-16,0 2 0 16,8 1 3-16,0 2-3 15,0 0 0-15,21 0 1 16,5-3-1-16,8-5 0 16,1-3 0-16,5 0 0 15,3-4-1-15,1 0 1 16,-5 0 0-16,-6-4 1 15,-4-2-1-15,-9 2 1 0,-4-2-1 16,-8-1 0-16,-6 5 0 16,-2-1 0-16,0 2-2 15,-6 6 1-15,-14 6 2 16,2 7-2-16,-4 6-2 16,-1 6 3-16,1 1-1 15,0 26 1-15,4 11 0 16,5 7 1-16,3 2-1 15,6 6 0-15,4-1 0 16,0-6 0-16,4-2-2 16,21-6 2-16,4-6-1 15,9-8 1-15,3-8-13 16,7-11-19-16,4-5-42 16,-1 0-164-16</inkml:trace>
  <inkml:trace contextRef="#ctx0" brushRef="#br0" timeOffset="2649.57">11751 13041 398 0,'0'0'8'16,"0"0"-8"-16,-126 61 0 16,78-13 1-16,3 9 0 15,7 2-1-15,13 0 5 16,12 3-5-16,7-2 0 15,6-4-2-15,0-12 2 16,0-9-6-16,15-14 6 0,7-10-8 16,3-7 1-16,-2-4 7 15,-4 0 4-15,4-27-4 16,1-15 2-16,-2-18 8 16,5-15-10-16,0-14 0 15,0-3 1-15,-1-2-1 16,-1 1 0-16,-8-1-1 15,-5-2-9-15,-5-1 8 16,-3 9-21-16,-2 18 22 16,2 26 1-16,-1 26 3 15,-3 18 7-15,0 5-7 16,0 20-1-16,0 11 2 0,0 14-4 16,2 14 0-16,12 10 0 15,5 6 2-15,6 5 0 16,4 11-2-16,-5 12 0 15,3 1 2-15,-2-14-2 16,6-22 0-16,7-27-1 16,2-20 2-16,-3-14 6 15,2-12-6-15,-4 0 1 16,3-24 12-16,-5-16-14 16,-1-18 0-16,-3-12-1 15,-2-8-8-15,-7 3-15 16,-9 13 0-16,-9 12 12 15,-2 14 9-15,0 9-2 0,-11 10 5 16,-5 7 0-16,3 10 4 16,1 0 7-16,1 0-11 15,5 20 1-15,-4 12 12 16,2 8-6-16,1 8 4 16,5 2-6-16,2 0-3 15,0-4-1-15,11-6-1 16,11-1 0-16,5-9-3 15,7-8 3-15,1-7-13 16,5-15-5-16,1 0-7 16,-4-7-23-16,1-19-49 15</inkml:trace>
  <inkml:trace contextRef="#ctx0" brushRef="#br0" timeOffset="3266.84">12917 12928 305 0,'0'0'28'0,"0"0"-5"15,0 0-12-15,0 0 39 16,-113 8-24-16,82 18-9 15,0 3-5-15,6 6-5 16,3 1 0-16,7 2-7 16,7 3 0-16,8 4 5 0,0 2-5 15,6-2-1-15,15-4 0 16,6-5 1-16,0-8 0 16,4-10-5-16,-2-11 1 15,2-7-1-15,3-7 8 16,-3-29-3-16,0-13 0 15,2-2-3-15,-4-6-2 16,-4 9 0-16,-7 12 5 16,-7 9 3-16,-4 14-2 15,-5 7-1-15,-2 2 7 16,0 4-5-16,2 0-2 16,12 4 0-16,3 9 0 15,3 2 8-15,1-3-8 16,0 0 0-16,6-6 1 15,2-3-1-15,0-3 0 0,-4 0-12 16,-8-9-67 0,-3-9-90-16</inkml:trace>
  <inkml:trace contextRef="#ctx0" brushRef="#br0" timeOffset="3398.09">13063 12761 424 0,'0'0'19'15,"0"0"-2"-15,0 0-17 16,0 0 0-16,0 0 2 16,0 0-2-16,-49 26-17 15,73-5-91-15</inkml:trace>
  <inkml:trace contextRef="#ctx0" brushRef="#br0" timeOffset="4487.88">13413 13003 436 0,'0'0'14'0,"0"0"-14"15,0 0 1-15,-10 115 10 16,12-87-7-16,19-6 0 16,8-4 8-16,4-4-12 15,1-6 0-15,-1-8 6 16,-2 0-3-16,0 0 4 0,0-1-7 15,-2-16 0 1,3-2 2-16,-1-11-2 0,0-1 0 16,-4-1 0-16,-9 6 1 15,-5 7-1-15,-9 8 0 16,-4 7 0-16,0 4 4 16,0 0-3-16,0 0-1 15,3 0 0-15,3 0-1 16,4 0-1-16,3 15 0 15,5 6 2-15,-3 1 1 16,5-1-1-16,1-4 0 16,-2-1-1-16,2-5 2 15,-1-2 0-15,-1-3-1 16,4-4 0-16,-1-2-1 0,2 0 1 16,3-14-1-16,0-10-2 15,0-6-27-15,0 4 1 16,-5 1-8-16,-7 4 33 15,-1 3 2-15,-5 7 2 16,-5 0 0-16,3 7 0 16,-3 4 0-16,-2 0-2 15,3 0 0-15,0 15 2 16,-3-1 11-16,4 5-9 16,-1 0 3-16,3 4-2 15,4 2 1-15,1 0 9 16,1 1-13-16,5-4 0 15,2-6 3-15,1-4-3 0,0-4 0 16,-2-6 0-16,1-2 3 16,-2 0-1-16,1-2-2 15,3-13 0-15,-1-6-2 16,0 3 2-16,-4 2-13 16,-5 2 9-16,-1 0 2 15,-1-2-2-15,0 2 2 16,0 0 2-16,-2 4 0 15,0 3 0-15,-5 2 0 16,-2 4 0-16,-2 1 1 16,0 0-1-16,0 0 0 15,0 0-1-15,0 0 0 16,3 7 2-16,2 11 2 16,1 2 0-16,5 2-3 0,5 2 6 15,3-2-6-15,4-2 0 16,4-3 7-16,0-6-6 15,2-5 0-15,-3-3-1 16,-2-3 2-16,3 0 7 16,-9-5-9-16,-5-13 0 15,-5-6 12-15,-8 1-11 16,0-6 5-16,-29-1-2 16,-8 0-2-16,0 2-2 15,1 2 0-15,7 4 0 16,6 6-3-16,8 8 3 0,-1 8-2 15,3 0-1 1,0 3-1-16,2 18 1 0,4 0-19 16,7-4-4-16,0 5 17 15,0-3 0-15,15 2 3 16,8 0-1-16,-1-6-8 16,5-5 5-16,0-2-30 15,2-3 3-15,4-5 10 16,3 0-9-16,6-7 29 15,3-13-2-15,3-10-36 16</inkml:trace>
  <inkml:trace contextRef="#ctx0" brushRef="#br0" timeOffset="4733.43">15277 12778 78 0,'0'0'78'0,"0"0"13"0,0 0-40 16,0 0 0-16,0 0-3 15,0 0-7-15,-18-79-21 16,18 79-16-16,0 6-4 15,12 10 0-15,21 4 4 16,21 4-4-16,19 4 0 16,16-2 7-16,-2 5-5 15,-11 2 3-15,-27 3 13 16,-22 3-2-16,-18-3 5 16,-9-2-10-16,-5 0-1 15,-32 0 3-15,-15 0-11 16,-10 0-2-16,-5 0-18 15,-5 2-83-15,-1 2-126 0</inkml:trace>
  <inkml:trace contextRef="#ctx0" brushRef="#br0" timeOffset="5517.36">12011 14602 515 0,'0'0'1'15,"0"0"-1"-15,0 0 0 16,0 0-10-16,158 58 10 15,-82 12 3-15,-3 2-1 16,-4 3-2-16,-8-11 0 16,-12-14 2-16,-9-16 0 15,-11-22-2-15,-11-6 0 16,-7-6 13-16,-5-14 0 16,1-40 23-16,2-22-19 15,2-16-17-15,-2 1 5 16,-5 15-5-16,1 15 0 15,-2 10 1-15,3 12-1 0,3 5-6 16,9 11-15-16,9 14-48 16,2 9-60-16</inkml:trace>
  <inkml:trace contextRef="#ctx0" brushRef="#br0" timeOffset="6532.61">13165 14584 439 0,'0'0'24'0,"0"0"-22"16,-142 16 2 0,111 17 8-16,10-6-9 0,13 7 3 15,8 11-6-15,0 10-2 16,4 12 2-16,12-1 0 15,5-16-2-15,8-19 0 16,5-23 2-16,-5-3 0 16,-7-5 0-16,-3 0 0 15,-2-26 8-15,5-20-5 16,3-20-3-16,-3-5 0 16,-4 11 0-16,-9 6-4 15,-3 12 4-15,-1 15 0 16,2 8 1-16,-3 6 0 15,5 13-1-15,5 0 0 16,5 5 0-16,12 17 2 0,3 4-2 16,6 4 0-16,5 2 0 15,0-1 0-15,3-8 0 16,4-6 0-16,-1-10 0 16,-7-7 3-16,-6 0 1 15,-7-19-2-15,-6-22 18 16,-5-12-9-16,2-20-3 15,-2-13-1-15,-4-10-7 16,-5-11 7-16,-9-9-7 16,-2-14-2-16,-16-6-2 0,-21-1-19 15,-10 3-3 1,0 27-16-16,14 37 42 16,10 38-2-16,2 32 2 0,4 42 0 15,-2 34 2-15,1 30 6 16,5 27 11-16,8 11-16 15,5-1-2-15,11-11 1 16,33-20-2-16,15-12 0 16,7-13-1-16,6-13 1 15,-5-16-2-15,-5-16 1 16,-9-14 1-16,-6-19-3 16,-7-9 3-16,-9 0 0 15,-4-12-5-15,0-19 1 16,-2-1-24-16,-6 7 3 15,-1 6 25-15,-7 9 0 0,-3 10 0 16,-4 0 0 0,2 0 5-16,3 0-4 0,3 0-1 15,1 17 3-15,3 8 0 16,-1 7 8-16,1 0-11 16,3-4 0-16,4-1 2 15,2-5-1-15,-3-3-1 16,-5-2 0-16,-6-9 0 15,-3-4 2-15,-2-4 1 16,-2-11 1-16,1-22 13 16,-5-10-15-16,0-3 0 15,0 2 0-15,-15 4 0 0,-8 7 11 16,-6 12 9-16,0 3-8 16,-4 5-1-16,2 8-12 15,1 5 3-15,8 0-4 16,7 0 0-16,5 0-4 15,10 0-12-15,0 0-31 16,3 2 8-16,17-2-15 16,4 0-2-16,6 0-11 15,-4 0-21-15</inkml:trace>
  <inkml:trace contextRef="#ctx0" brushRef="#br0" timeOffset="7283.16">14562 14415 288 0,'0'0'39'16,"0"0"-24"-16,0 0-14 0,0 0 19 16,0 0-4-16,0 0 3 15,136 88 7-15,-91-45-16 16,-5 8-6-16,-3 2 18 16,-3-12-4-16,-3-2-13 15,-6-17-4-15,-9-8 3 16,-6-8-1-16,-7-4-3 15,-3-2 0-15,0 0 13 16,-7-8 13-16,-20-15-21 16,-2-4-5-16,7 1-2 0,7-8-5 15,10 7 3 1,5 0-15-16,0 8 8 0,20 2 7 16,9-2 2-16,8 2-1 15,15-10 3-15,6 0-2 16,4-3 2-16,-1-1 0 15,-8 7 0-15,-9 2 1 16,-10 0-1-16,-10 2 0 16,-7-2 0-16,-9-4 0 15,-8-6 0-15,0-1-61 16,0-4 5-16,-14 5 21 16,1 6 17-16,0 12-20 15,2 10 18-15,0 4 19 16,2 8-7-16,-5 26 8 15,1 12 4-15,-1 12-4 0,6 3 8 16,6 0-4 0,2-4-3-16,0-7 17 0,4-6-17 15,16-12 5-15,2-18 0 16,11-10 3-16,8-4 9 16,7-29-8-16,4-10-10 15,0-14 4-15,-8 0-4 16,-7-4-10-16,-5 3 9 15,-6 2 1-15,-3 6 0 16,-3 14 7-16,-5 14-2 16,2 12 16-16,0 6-18 15,12 0 3-15,18 0 9 0,15 0-6 16,9 0 7-16,0 0-4 16,-10 0 2-16,-14 24 13 15,-14 12-23-15,-10 2 12 16,-12-2 1-16,-11 7-2 15,-13 4 3-15,-37 12-6 16,-19 3-8-16,-13 2 5 16,-5-4-9-16,-1-10-20 15,5-9-114-15</inkml:trace>
  <inkml:trace contextRef="#ctx0" brushRef="#br0" timeOffset="8766.64">13555 15999 447 0,'0'0'5'15,"0"0"10"-15,-142-31 1 16,84 31 4-16,-4 0 5 15,3 22-16-15,4 18 6 0,3 14-15 16,8 14 0 0,8 10 7-16,7 16 3 0,11 5-6 15,14 9-4-15,4-6 3 16,11-17-2-16,24-13-1 16,12-19-1-16,14-15 0 15,12-13 1-15,5-25-10 16,5 0-3-16,-6-32-17 15,-6-12 21-15,-5-18-27 16,-9-7 4-16,-8-7 12 16,-11 7 15-16,-13 6 5 15,-12 19 0-15,-8 20 1 0,-5 10 12 16,0 14 2-16,0 0 9 16,0 0 0-16,0 18-18 15,0 22 3 1,0 10-9-16,0 4 0 0,0-6-2 15,22-12 2-15,9-5 0 16,2-8 0-16,-2-5 0 16,0-2-1-16,-2-16-1 15,0 0 2-15,-4 0 2 16,-2-12-2-16,-10-10 0 16,-7-10 7-16,-6 1-5 15,0-14 0-15,-4-7-2 16,-20 7 0-16,-7-4 6 15,-10 9-6-15,-3 4-2 16,-1 8 2-16,3 10 0 0,0 9-1 16,3 9-3-16,8 0-8 15,10 0 12-15,9 5-27 16,7 9 7-16,5-1 11 16,0 2-4-16,11-3 5 15,20-7 5-15,8-5 3 16,3 0 0-16,0 0 0 15,-1 0-2-15,3 0 2 16,-1-5 2-16,1-13 0 16,0 1-2-16,-3 3 0 0,-1 9 2 15,-3 5-1 1,-1 0-1-16,0 9 13 0,-2 14-8 16,1 4 0-16,-1 8-5 15,-5 1 2-15,-3 0 3 16,-4 4-2-16,-4-4-3 15,-4-6 4-15,-7-8-1 16,-3 1 4-16,-2-10-7 16,0-9 3-16,0-4-1 15,-2 0 2-15,0 0-3 16,0-4 29-16,3-22-12 16,1-9-15-16,5-14-3 15,4-1 0-15,0 6 0 16,-1 4 0-16,-1 12 0 15,-2 6 0-15,7 0 0 0,-1-9 0 16,7-1 0 0,3 2 0-16,-5 10-2 0,-2 13 2 15,-4 7-3-15,-4 0 3 16,6 8-3-16,6 19 2 16,1 5 1-16,-1 7 0 15,0 0 4-15,0 2-4 16,-1-5 0-16,-2 4 1 15,-3-8-1-15,-7-10 0 16,-5-7 0-16,-2-13 0 16,-2 3 3-16,0-5 0 15,0 0 2-15,0 0 25 0,0-12-11 16,-11-12-15-16,1-6-4 16,5-3 0-16,5-6-6 15,0-1 6 1,0 0-11-16,20 3 3 0,7 7-2 15,-1 8-2-15,3 4-6 16,3 5-19-16,-5 0-6 16,2 7-53-16,-5-2-131 15</inkml:trace>
  <inkml:trace contextRef="#ctx0" brushRef="#br0" timeOffset="9384.15">14924 15329 370 0,'0'0'0'0,"0"0"-19"15,0 0 10-15,0 0 9 16,0 0 6-16,-70 104-2 15,70-49 8-15,0 18 16 0,0 7-7 16,-2 10-1 0,-1-2 5-16,3 6-10 0,0 1-1 15,5-1-11-15,26-10-1 16,12-12 13-16,10-19-13 16,7-13 1-16,2-12 5 15,8-16 3-15,-3-6-5 16,-3-6-6-16,-4 0 0 15,-4 0-1-15,-12-6-12 16,-6-2-41-16,-11-4-43 16,-11-7-77-16</inkml:trace>
  <inkml:trace contextRef="#ctx0" brushRef="#br0" timeOffset="9786.6">14827 15913 417 0,'0'0'61'16,"0"0"-61"-16,0 0-5 16,0 0-3-16,0 0 8 15,0 0 0-15,78 0 0 16,-20 0-5-16,13-8 5 15,3-1 2-15,-5-6 1 16,-9 7-3-16,-13 8 1 0,-14 0-2 16,-10 0-2-16,-7 10 3 15,-5 5-2-15,-3 0 2 16,-4 3 0-16,2 5 2 16,-2 4 1-16,3 14 2 15,1-1 1-15,1 8 0 16,3 2 12-16,3-2-18 15,1-8 0-15,8-4 2 16,3-9-1-16,7-9-1 16,5-13-3-16,6-5-8 15,-2 0 8-15,-4-10-67 16,-5-12-88-16</inkml:trace>
  <inkml:trace contextRef="#ctx0" brushRef="#br0" timeOffset="9954.59">15369 15811 460 0,'0'0'22'0,"0"0"-22"16,0 0-12-16,0 0-41 15,0 0-19-15,0 0-14 16</inkml:trace>
  <inkml:trace contextRef="#ctx0" brushRef="#br0" timeOffset="10849.92">15589 15852 194 0,'0'0'21'0,"0"0"-7"16,103 129 10-16,-67-74 23 15,1-4-4-15,-1-2-19 16,-5-4 3-16,-4-3-21 16,-9-11 19-16,-7-5-18 15,-2-12-2-15,-3-2 4 0,-4-12-7 16,-2 5 3-16,0-5-3 16,0 0 20-16,0-9 44 15,-8-17-59-15,-12-6-5 16,4-4-4-16,5-8 0 15,7-6 0-15,4-2-14 16,0 2-9-16,11-4 2 16,9 9-22-16,2 1 0 15,5 0 8-15,-3 8 5 16,-3 3-3-16,-4 14 15 16,-5 9 20-16,-6 6 4 15,-4 4-3-15,-2 0-1 16,3 8 12-16,1 15 13 15,0 0-5-15,8 11-16 16,-1-2-2-16,2 6 14 0,3 4-12 16,-1-2 0-16,3-4 6 15,2-1-2-15,0-3-4 16,-2-5-4-16,5 4 0 16,-4-5 1-16,4-2-1 15,-3-4 0-15,-1-2 0 16,-2-4 0-16,-5-9 0 15,-3-5-3-15,1 0 3 16,0-5 12-16,1-27-12 16,1-2 0-16,-3-10 4 15,-5-2-4-15,-4-6 0 16,0 2-5-16,0-9-3 0,0 9 6 16,0 7-5-16,0 12 7 15,0 12 0-15,0 9 0 16,0 10 1-16,0 0-1 15,0 0-5-15,0 5 3 16,0 11-3-16,0 11 5 16,14 4 3-16,-1 7 2 15,3 2 0-15,-1-7-5 16,3-3 2-16,0-7 8 16,-5 0-10-16,0-9 0 15,1-2 2-15,-3-8-1 16,-2-4 7-16,-3 0-3 15,2 0 6-15,-4 0 30 0,2-22-17 16,-1-4-9-16,1-6-6 16,0-4-8-16,-4 2 0 15,-2-3-1-15,0 1 0 16,0 0-5-16,0 2 5 16,4 6-15-16,0 13-8 15,3 8-26-15,-3 7-13 16,6 0-71-16</inkml:trace>
  <inkml:trace contextRef="#ctx0" brushRef="#br0" timeOffset="11301.64">16960 15721 343 0,'0'0'48'0,"0"0"-8"16,0 0 16-16,0 0-15 15,0 0-27-15,0 0-10 16,-39 0 5-16,33 20-9 16,-7 20 2-16,-5 12 0 15,7-6 0-15,6-6-2 16,5-5 0-16,0-13 0 15,11 0 0-15,10-2-2 16,0-8 2-16,6-6 2 0,2-6-2 16,0 0-3-16,-4-6 3 15,-5-6 12-15,-5 2-11 16,1-8 2-16,-3-9 2 16,-2-9-4-16,-1-8 2 15,-8 3-3-15,-2 5 0 16,-2 5 2-16,-23 10-2 15,0-2-5-15,-2 4 1 16,4 12-2-16,-2 7 4 16,0 0-22-16,-2 13 6 15,3 14 14-15,2-1-31 16,6 5-21-16,5-4-5 0,11-4-47 16</inkml:trace>
  <inkml:trace contextRef="#ctx0" brushRef="#br0" timeOffset="11716.41">17409 15615 358 0,'0'0'28'0,"0"0"-27"16,-64-117 2-1,37 73 10-15,0 4 21 0,8 13 17 16,5 10-23-16,3 15-12 16,-2 2-13-16,-1 6 8 15,-5 24-11-15,-2 16 0 16,3 11 1-16,9 7-2 16,9-8-2-16,0-2 3 15,9-4-1-15,18-6 1 16,6-8-3-16,8-5 3 15,3-8 2-15,-2-9-1 16,-5-1-1-16,-12 4 0 16,-8 1 4-16,-11 1-2 15,-6-2-2-15,0-3 7 0,0-1-3 16,-11-7 7 0,-18 6-11-16,-12 10 0 0,-7 0-7 15,-12 10-13-15,-7 4-63 16,-11 8-78-16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11:34:20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20029 2025 0 0,'0'0'129'16,"0"0"-122"-16,0 0-7 15,0 0 6-15,0 0-5 16,0 0 17-16,0 0-3 16,0 0 5-16,-4-42 19 15,4 38-5-15,0 4-2 16,0 0-14-16,0 0-1 15,0 0 10-15,0 0-16 16,0 0 2-16,0 0 10 16,0 0-6-16,0 0 8 15,0 0-8-15,0 0-16 16,0 0 4-16,0 0-5 0,0 0-6 16,0 0 4-16,2 17 4 15,12 8-2-15,-1 6 6 16,1 6-5-16,-1 4 7 15,3-4-8-15,-3-2 0 16,5-8 3-16,-3-3-3 16,4-3 0-16,0-6 0 15,1-2-8-15,3-9 2 16,1-4-56-16,-2 0-33 16,5-6-50-16</inkml:trace>
  <inkml:trace contextRef="#ctx0" brushRef="#br0" timeOffset="270.01">20380 2017 68 0,'0'0'249'0,"0"0"-228"16,0 0-19-16,0 0 7 16,0 0 13-16,0 0 13 15,-116 159-12-15,91-96-15 16,-2 4 14-16,-2 1-16 15,0-2 7-15,-2 2 10 16,0-2-12-16,7-8-7 16,4-3-4-16,4-11 3 15,9-10 0-15,3-8-3 0,2-10-5 16,2-6 5-16,0-6-30 16,0-4-35-16,4 0-11 15,16 0-95-15</inkml:trace>
  <inkml:trace contextRef="#ctx0" brushRef="#br0" timeOffset="623.51">20758 2260 328 0,'0'0'69'0,"0"0"-69"16,0 0-7-16,0 0 7 15,0 0 2-15,0 0 2 16,134-4-4-16,-91-6 7 16,3-3-5-16,1 1-1 0,-7-2-1 15,-7 5 0 1,-10 2-14-16,-10 7-62 0,-11 0-42 16</inkml:trace>
  <inkml:trace contextRef="#ctx0" brushRef="#br0" timeOffset="817.36">20850 2452 306 0,'0'0'46'0,"0"0"-46"16,0 0 6-16,0 0-4 15,0 0-2-15,0 0 0 16,16 26 14-16,5-26-10 0,11 0-4 15,3 0-2-15,6 0-38 16,5 0-70-16</inkml:trace>
  <inkml:trace contextRef="#ctx0" brushRef="#br0" timeOffset="4582.99">21641 2046 56 0,'0'0'0'0,"0"0"0"16,0 0 0-16,0 0 43 16,0 0-19-16,0 0 9 15,0 0-12-15,0-13-14 16,0 13 3-16,0 0-3 16,0 0 5-16,0 0 10 15,0-2-8-15,0 2 11 16,0 0 4-16,0-2-2 0,0 2-4 15,0 0-6-15,0 0-5 16,0 0 18-16,0 0-21 16,0 0-1-16,0 2-8 15,0 24 0-15,0 20 3 16,0 20-1-16,0 18 11 16,0 9 21-16,-2-1-29 15,-3 2-1-15,2-5 9 16,3-8-11-16,0-4 3 15,0-18-5-15,0-12 0 16,0-11 1-16,0-12-1 16,0-10 0-16,0-7 0 15,0-6 0-15,3-1 2 0,-3 0-2 16,0 0 0-16,0-11 19 16,0-16-3-16,0-8-14 15,0-8-2-15,0-1 2 16,0-6-2-16,0-5 0 15,0-2 0-15,0 0-4 16,0-1 4-16,-3 2-2 16,3-2 2-16,0 2 0 15,0 2-1-15,6 0-3 16,7-3 4-16,5 3-6 16,-1 2 3-16,8 2 2 15,2 6-4-15,2 4 5 16,-2 10-2-16,-6 12 1 15,0 7-3-15,-6 11-2 0,-6 0 0 16,0 9-9-16,-3 18 11 16,-6 10 0-16,0 3 3 15,-2 6-1-15,-17 2 2 16,-10 2 3-16,-2-1-1 16,2-5-1-16,-3-7 1 15,3-1-1-15,5-11 2 16,1-5-3-16,10-7 0 15,4-4 2-15,9-9-2 16,0 0-4-16,0 0-7 16,0 0-10-16,3 0 14 0,10 0 2 15,5 0 5 1,-1 0 4-16,1-2-4 0,0 2-1 16,2 0-1-16,0 0 2 15,-4 2-3-15,0 8-1 16,-1 0 4-16,-4 3-2 15,0-2 2-15,-6 3-2 16,-3 0 2-16,-2 4-8 16,0 0 8-16,-18 2 2 15,-11 3-1-15,-5-2 12 16,-4 2-12-16,3-3-1 16,0-7 0-16,-1-4 1 0,9-5 3 15,5-3-4 1,9-1 0-16,8 0-3 0,2 0 0 15,3 0-31-15,0 0-49 16,10-1-44-16,12-7 29 16</inkml:trace>
  <inkml:trace contextRef="#ctx0" brushRef="#br0" timeOffset="5007.74">22036 2573 73 0,'0'0'251'0,"0"0"-210"0,0 0-36 15,0 0 8-15,0 0 6 16,0 0-18-16,-43 46-1 15,38-19 0-15,3 4 2 16,2-7-1-16,0-4-1 16,2-3 0-16,17-6 6 15,0-1-6-15,-1-6-2 16,2-4-1-16,-2 0 6 16,-2 0-2-16,-1 0 4 15,-2-17-2-15,-1-2 7 16,-4-7-10-16,-5-2 0 15,-3 0 0-15,0 4 1 0,-3 4 2 16,-14 3-3-16,-3 7 0 16,-3 5-3-16,4 2-2 15,-2 3 3-15,5 0 1 16,6 0-17-16,3 0-14 16,7 3-40-16,0 5-55 15</inkml:trace>
  <inkml:trace contextRef="#ctx0" brushRef="#br0" timeOffset="5323.69">22741 2089 232 0,'0'0'49'15,"0"0"-42"-15,0 0-3 16,0 0 20-16,7 127-5 16,-7-87 3-16,0 0-5 15,0-3-10-15,0-1 1 16,0-9-7-16,0-3 0 0,0-6 2 15,0-6-3-15,0-4-7 16,0 0-17-16,0-4-99 16</inkml:trace>
  <inkml:trace contextRef="#ctx0" brushRef="#br0" timeOffset="5512.35">22628 2382 297 0,'0'0'33'0,"0"0"-33"15,0 0 0-15,0 0 0 16,140-30 0-16,-95 26 0 16,3-4-3-16,2 0-25 0,1-3-69 15</inkml:trace>
  <inkml:trace contextRef="#ctx0" brushRef="#br0" timeOffset="6299.22">23481 2023 237 0,'0'0'8'16,"0"0"-6"-16,0 0 5 16,20 112 30-16,-16-59 15 15,3 1-25-15,0 2-17 16,0-2 2-16,-1-4-12 16,-1-6 4-16,-3-6-4 15,0-8 0-15,-2-6 0 16,0-8 0-16,0-7-6 15,0-3 6-15,0-6 6 16,0 0 0-16,-11-5-6 16,-7-15 4-16,1-8-6 15,-2-4 2-15,2-10 0 16,-3-6 6-16,1-6-5 0,2-9-1 16,3-5 0-16,6-2 1 15,8 4-8-15,0 6 7 16,4 8-2-16,21 5 1 15,4 7-5-15,2 7 4 16,-2 2 0-16,0 8 2 16,0 2-4-16,-4 6 2 15,-4 6 2-15,-5 5-3 16,-5 4 3-16,-1 0-3 16,-6 8-2-16,-4 10 3 15,0 6 0-15,0 4 4 16,-16 1-2-16,-9 3 10 0,2-1-7 15,0 5-1 1,0-5-2-16,8-4 1 0,6-6 0 16,4-9-1-16,5-8-8 15,0-4 7-15,3 0 1 16,19 0 1-16,3-8 0 16,6-2 2-16,0 4 3 15,-2 2-6-15,0 4 0 16,-7 0-1-16,-4 0 1 15,-5 4-1-15,-6 6 0 16,-2 3 1-16,-5 4-8 16,0 1 16-16,-16 4-3 15,-11 2 8-15,-1-4-4 0,1 0 0 16,4-3-2-16,3 1-6 16,5-5 5-16,3-3-6 15,8-1-5-15,4-8 0 16,0 4-33-16,0-5-60 15,18 0-72-15</inkml:trace>
  <inkml:trace contextRef="#ctx0" brushRef="#br0" timeOffset="6506.6">23891 2252 181 0,'0'0'19'0,"0"0"30"0,0 0-30 15,0 0-1-15,36 117 24 16,-30-88-17-16,-1 0-13 16,1 2-4-16,-3-9-7 15,4 0-1-15,-3-5-1 16,5-8-15-16,-1 0-46 16,8-9-161-16</inkml:trace>
  <inkml:trace contextRef="#ctx0" brushRef="#br0" timeOffset="6855.33">24685 1644 349 0,'0'0'22'0,"0"0"-19"16,0 0 3-16,-81 144 10 0,59-95 9 15,-1-1-8 1,1 6-12-16,0 2-2 0,-5 6 2 15,-4 7-5-15,-2-4-3 16,-3 0 0-16,1-14-27 16,6-16-15-16,8-21-32 15,13-14-9-15,8 0 71 16</inkml:trace>
  <inkml:trace contextRef="#ctx0" brushRef="#br0" timeOffset="7118.16">24372 1787 255 0,'0'0'66'0,"0"0"-36"15,56 114-8-15,-18-66 4 16,7-1-2-16,-1 3 1 16,5 3-14-16,1-4-8 15,-4-2 1-15,-2-3-4 16,-5-4-32-16,-10-3-102 16</inkml:trace>
  <inkml:trace contextRef="#ctx0" brushRef="#br0" timeOffset="9199.37">19842 3904 92 0,'0'0'45'15,"0"0"-21"-15,0 0-2 16,0 0-5-16,0 0 3 16,0 0 13-16,-29-33-7 15,29 25-21-15,-2-1 14 16,2 1 1-16,-2-2 17 16,2 3-15-16,0 1 1 15,-2 3 3-15,2 3-17 16,0 0 6-16,0 0-8 0,0 0-7 15,0 12-3-15,14 15 2 16,3 2 1-16,6 4 8 16,-6 0-8-16,1-3 0 15,3-1 3 1,-6-8-2-16,1-2 2 0,-1-2-3 16,-3-5 0-16,-4 1 0 15,-1-5 0-15,-3-2-2 16,0-2 0-16,2-3-21 15,-2-1-17-15,0 0-14 16,1 0-12-16,1-1 8 16,-2-17-127-16</inkml:trace>
  <inkml:trace contextRef="#ctx0" brushRef="#br0" timeOffset="9549.41">20052 3770 173 0,'0'0'40'16,"0"0"-33"-16,0 0-7 15,0 0 5-15,0 0 44 16,0 0-22-16,-9 158-11 16,-2-94 17-16,-4 4-16 15,-2 0 5-15,2 2-3 16,-3-1 2-16,3-1-3 15,-3-5-18-15,3-4 2 0,-4-2 4 16,2-5-5-16,1-4-1 16,3-8 2-16,-1-10 0 15,10-11-2-15,2-11-1 16,2-5-6-16,0-3 6 16,0 0-25-16,0 0 4 15,0 0 0-15,2-5-37 16,9-14-2-16,3-1-190 15</inkml:trace>
  <inkml:trace contextRef="#ctx0" brushRef="#br0" timeOffset="10955.68">25489 1913 118 0,'0'0'80'0,"0"0"-53"16,0 0 28-16,0 0-23 15,0 0 2-15,0 0 18 16,-5-42-19-16,5 40 18 15,0 2-22-15,0 0-12 16,-2 0-6-16,2 0-11 16,0 5-4-16,0 17 4 15,0 7 0-15,0 3 8 16,0 0-8-16,0 0 0 16,0-2 5-16,0-2-5 15,0 0 0-15,7-3-1 16,2-4 1-16,-1-3-3 15,-1-4 1-15,0-1-14 0,-3-8-9 16,1-1-54-16,-3-4-12 16,-2 0-98-16</inkml:trace>
  <inkml:trace contextRef="#ctx0" brushRef="#br0" timeOffset="11174.79">25366 2121 333 0,'0'0'27'0,"0"0"-17"15,0 0 7-15,0 0-13 16,0 0-1-16,0 0 7 0,67-39-9 16,-36 36-2-16,5-1 1 15,6 4-2-15,3-2 0 16,5 0-28-16,2-4-55 15,4 0-94-15</inkml:trace>
  <inkml:trace contextRef="#ctx0" brushRef="#br0" timeOffset="11816.41">26580 1766 216 0,'0'0'51'0,"0"0"-18"16,0 0 10-16,0 0-14 15,0 0 2-15,0 0 5 16,-51-46-22-16,27 45-1 15,-3 1-8-15,-4 0 3 16,-2 5-7-16,-6 17 5 16,-1 6-6-16,3 6 0 15,-3 3 0-15,3-1 1 0,6 0-1 16,9-1-4-16,6-2 4 16,10-5 0-16,6-6-7 15,0-2 2-15,2-2 3 16,18-3-4-16,7-7 5 15,1-3-2-15,7-5-7 16,-2 0 9-16,3 0-7 16,-1-10 2-16,-4-8-7 15,-4 0 6-15,-10 2-5 16,-7 6 9-16,-6 2 1 16,-4 8 2-16,0-2 3 15,-6 2-3-15,-17 0-4 16,-6 4 4-16,-8 18 2 15,-6 6 0-15,-2 4-2 0,6 2 3 16,2 4 8-16,6 2-6 16,7 0-2-16,6 3 6 15,5-5-7-15,9-2 2 16,4-6-4-16,0-2 1 16,4-8 11-16,13-2-12 15,6-6 1-15,6-2 1 16,6-6-2-16,5-4-2 15,5 0-17-15,6-4-38 16,3-17-115-16</inkml:trace>
  <inkml:trace contextRef="#ctx0" brushRef="#br0" timeOffset="13600.19">20422 4096 151 0,'0'0'44'15,"0"0"-13"1,0 0 11-16,0 0-5 0,0 0 6 16,0 0-33-16,0 0-4 15,0 0 0-15,0 0-2 16,0 0 3-16,0 0-6 15,0 0-1-15,0 0 18 16,0 0-15-16,0 0 4 16,0 0 0-16,0 0-2 15,0 0-2-15,18 0-1 16,9-5-2-16,4-4 16 16,5 4-16-16,1-4 0 15,1 4 3-15,0-1-3 16,-2 6 0-16,-5-3-3 0,-7 3 3 15,-1 0-7-15,-7 0 2 16,-6 0-11-16,-5 0-21 16,-5 3-49-16,0 6-46 15</inkml:trace>
  <inkml:trace contextRef="#ctx0" brushRef="#br0" timeOffset="13811.91">20451 4307 330 0,'0'0'56'16,"0"0"-56"-16,0 0-10 16,0 0 10-16,0 0 2 15,0 0 6-15,78-2-8 16,-36-11 0-16,2 2 0 15,6-3 0-15,1 2-51 16,2-2-96-16</inkml:trace>
  <inkml:trace contextRef="#ctx0" brushRef="#br0" timeOffset="14751.76">21402 4024 298 0,'0'0'51'0,"0"0"-29"16,0 0-22-16,0 0-4 16,0 0 3-16,0 0 1 15,-4 93 0-15,11-42 14 16,3 6-14-16,2 2 6 15,-3-1 2-15,-3-1-5 16,-2-4 0-16,2-7-3 16,-2-9 0-16,-2-8 3 15,0-11-3-15,-2-10 0 16,0-8 1-16,0 0 5 16,0-2 36-16,0-22-16 15,-6-11-20-15,-6-5 8 16,1-6-14-16,3-2 0 0,-4-6 0 15,3-6 2 1,3-4-4-16,6 1-1 0,0 0 3 16,2 0-6-16,15 6 5 15,2 3-7-15,-1 3 0 16,-1 5-2-16,1 3 4 16,0 9-13-16,-2 11 4 15,-6 9 13-15,-3 10-5 16,-5 4 4-16,-2 0-3 15,0 0 0-15,0 4 5 16,0 10-7-16,0 12 8 16,0 5 1-16,0 6 0 15,-9 5-1-15,1-4 5 0,-4 0-5 16,3-4 1-16,3-6-1 16,2-6 0-16,4-10-1 15,0-3 1-15,0-5 0 16,0-1 0-16,4 1 1 15,9 2 5-15,3-1-6 16,-1-4 0-16,3 3 3 16,-2-2-3-16,-1 0 0 15,-4 0 1-15,1 1 0 16,-6-2-2-16,-3 2 1 16,-3 1 0-16,0-3-3 15,0 4 3-15,0 4 0 16,-13 2 17-16,-6 5-7 15,-7-2-3-15,-1 0-7 0,-2-1 0 16,-2 2 3-16,4-3-3 16,3-5 0-16,6-1-2 15,9-6 1-15,7 0-6 16,2 0-19-16,0 0-45 16,2 0-79-16</inkml:trace>
  <inkml:trace contextRef="#ctx0" brushRef="#br0" timeOffset="15163.8">21888 4163 214 0,'0'0'39'0,"0"0"-33"15,0 0 13-15,0 0 27 16,0 0-26-16,0 0-9 16,-64 112 1-16,64-92 0 15,0-2-10-15,0-3-1 16,0-8 4-16,0 0 12 16,4-3-16-16,5-4 1 15,-3 0 5-15,4 0 0 16,-2 0 2-16,1-17-6 0,-5-7 1 15,1-2 2-15,-5 0-6 16,0 2 0-16,0 6 2 16,0 2-1-16,-5 7 5 15,-5 4 1-15,1 1-4 16,-1 2 4-16,4 2-7 16,-1 0-4-16,7 0-4 15,0 0-8-15,0 0-20 16,0 0-54-16,3 0-39 15</inkml:trace>
  <inkml:trace contextRef="#ctx0" brushRef="#br0" timeOffset="15456.37">22342 3738 259 0,'0'0'47'0,"0"0"-43"16,0 0 3-16,0 0 9 16,0 0 14-16,25 110-12 15,-19-68-5-15,2-4-13 16,-2 0 2-16,-1-3 2 15,-1-8-4-15,0-1-1 0,-4-6 0 16,0-3-18-16,0-5-40 16,0-5-50-16</inkml:trace>
  <inkml:trace contextRef="#ctx0" brushRef="#br0" timeOffset="15652.2">22213 4053 267 0,'0'0'99'0,"0"0"-68"16,0 0-17-16,0 0 6 0,0 0 1 15,0 0-18 1,45-15-2-16,-14 7-1 0,7 1-1 16,4-6-5-16,3 4-39 15,4-4-72-15,4 1-63 16</inkml:trace>
  <inkml:trace contextRef="#ctx0" brushRef="#br0" timeOffset="16481.99">22928 3812 294 0,'0'0'48'0,"0"0"-48"15,0 0-2-15,0 0 2 16,0 0 3-16,32 102 12 16,-19-46-10-16,2 4-5 15,-1 11 12-15,-5 1-12 16,-3 1 0-16,0-4 7 15,-4-11-6-15,0-14 4 16,0-9-5-16,0-15 0 16,-2-8 0-16,0-7 0 15,0-5 0-15,0 0 4 0,0-5 6 16,-6-20-1 0,-12-6-9-16,5-6 0 0,-4-8 8 15,5 0-8-15,0-11-2 16,1-7 2-16,0-6-2 15,4-7 1-15,5-7-14 16,2-1-5-16,0 6 12 16,9 9 1-16,11 17 6 15,2 13-4-15,1 8-1 16,0 5-1-16,2 3-11 16,2 10-1-16,-4 3 17 15,-3 6 1-15,-7 4 1 16,-4 0 1-16,-5 10-1 15,-2 10 11-15,-2 7 0 0,0 2-3 16,0 3 9-16,-6 2-14 16,-10-2-4-16,-2 1 3 15,1-4-2-15,-1-2 6 16,7-9-6-16,6-8 0 16,5-7-5-16,0-3 5 15,0 0-9-15,0 0-4 16,11 0 11-16,9-12 1 15,7-5-39-15,0-1 8 16,-3 3 15-16,-1 12 15 16,-8 3 2-16,-3 0 4 0,-4 0 2 15,1 3 8-15,-3 6-7 16,0 1-6-16,-4 4 10 16,-2 0-8-16,0 6 6 15,-16 2 14-15,-13 0-13 16,-5 6 3-16,-5-4-8 15,3 0-4-15,3-2 13 16,6-6-12-16,9-4-1 16,7-3-1-16,9-4-3 15,2-3-2-15,0-2-60 16,15 0-137-16</inkml:trace>
  <inkml:trace contextRef="#ctx0" brushRef="#br0" timeOffset="16717.3">23532 3967 174 0,'0'0'88'0,"0"0"-59"16,0 0-20-16,0 120-8 15,0-94 20-15,2-2-16 16,3-2-2-16,-1 0-3 16,1-5-20-16,-3-2-38 15,5-7-143-15</inkml:trace>
  <inkml:trace contextRef="#ctx0" brushRef="#br0" timeOffset="17071.3">24023 3601 314 0,'0'0'16'16,"0"0"-13"-16,-69 120 4 16,48-70 13-16,8 5 3 15,-3 1-19-15,1-4-2 16,-1-6-4-16,-1-8 2 15,3-8-15-15,1-12-13 16,5-7-35-16,4-7-42 16</inkml:trace>
  <inkml:trace contextRef="#ctx0" brushRef="#br0" timeOffset="17293.36">23815 3671 285 0,'0'0'60'0,"0"0"-54"15,0 0-5-15,0 0 10 16,0 0 8-16,87 105-7 16,-51-64 2-16,-1 2-14 15,-4-3 0-15,-2-2 0 0,-4 0 0 16,0-4-20-16,-3-3-80 15</inkml:trace>
  <inkml:trace contextRef="#ctx0" brushRef="#br0" timeOffset="18210.09">24598 3577 307 0,'0'0'29'0,"0"0"-21"16,0 0-7-16,0 0 10 15,0 0-8-15,0 0 14 16,-2 76 7-16,2-44-14 16,4 3-5-16,2-6 4 15,1-1-4-15,-3-1 2 16,0-8-7-16,2-4 0 15,-4-1-2-15,0-3 2 16,0-7-13-16,-2 5-19 16,0-7-36-16,2 2-78 15</inkml:trace>
  <inkml:trace contextRef="#ctx0" brushRef="#br0" timeOffset="18432.09">24573 3821 284 0,'0'0'46'16,"0"0"-41"-16,0 0-5 16,0 0 1-16,0 0 1 15,0 0 0-15,106-42-2 16,-69 30-7-16,-2-2-2 15,-1 0-53-15,-1 7-30 0</inkml:trace>
  <inkml:trace contextRef="#ctx0" brushRef="#br0" timeOffset="19220.3">25250 3782 282 0,'0'0'16'0,"11"116"1"16,-1-54 6-16,-4-2-11 15,-6 1-3-15,0-5-1 16,0-2 3-16,0-4-11 16,0-10 0-16,0-12 2 15,-2-12-2-15,-2-9 0 16,1-7 3-16,-4-7 28 16,3-26-7-16,-5-13-24 15,3-5 0-15,-4-12 5 16,1-3-5-16,-3-6-13 0,-7-9-11 15,6-9 12-15,2 2 9 16,8 2-2-16,3 10 5 16,0 5-5-16,7 12 3 15,13 5-22-15,3 6-8 16,-2 8-2-16,0 9 4 16,-5 12 3-16,-5 10 21 15,-5 9 4-15,-4 0-1 16,-2 12 3-16,0 21 4 15,0 7 9-15,0 0 0 16,0 0-5-16,-4-6 1 16,-3-4 16-16,3-5-11 15,0-4-8-15,4-3-2 0,-2-4-2 16,2-6 10-16,0 0-12 16,0-6 2-16,0-2-1 15,0 0 0-15,6 0 2 16,16 0 2-16,5-12-2 15,6 2-3-15,6 4 0 16,-6 2 0-16,0 4 0 16,-4 0 0-16,-9 0-1 15,-6 11 1-15,-10 6 0 16,-4-1-4-16,0 4 9 16,-18 4 2-16,-20 4 16 15,-8 0-16-15,-1 2 1 16,7-7 7-16,9-3 0 15,6-8 0-15,7-3-15 0,7 2 0 16,2-7-4-16,7 1 1 16,2 0-16-16,0-1-28 15,0 4-63-15</inkml:trace>
  <inkml:trace contextRef="#ctx0" brushRef="#br0" timeOffset="19634.74">25676 3821 343 0,'0'0'27'15,"0"0"-26"-15,0 0 1 16,0 0 1-16,0 0 0 16,0 0-3-16,65-100 2 15,-55 99-1-15,-1 1-1 16,-4 0 0-16,-5 0-3 16,0 18 6-16,0 6-3 15,0 7 20-15,-5 4-8 16,-10-3 12-16,2 2-15 0,1-4-5 15,4-1 13-15,3-8-15 16,1-3 0-16,4-6-2 16,0-3 4-16,0-6-9 15,0 1 5-15,6 0-9 16,9-2 2-16,6-2-44 16,1 0-23-16,7 0-98 15</inkml:trace>
  <inkml:trace contextRef="#ctx0" brushRef="#br0" timeOffset="20069.22">26462 3273 335 0,'0'0'46'0,"0"0"-44"15,0 0 1-15,0 0 14 16,0 0 16-16,-67 109-4 16,45-62-22-16,0 1 0 15,-2 2 14-15,3 0-14 16,-1 0 0-16,2 0-2 16,4-1-5-16,-1-4 3 15,1-2-3-15,5-11-8 16,4-12 4-16,2-8-35 15,5-10-11-15,0-2-14 16,0 0-74-16,0-4-81 16</inkml:trace>
  <inkml:trace contextRef="#ctx0" brushRef="#br0" timeOffset="20323.45">26239 3401 277 0,'0'0'38'0,"0"0"-37"15,0 0 7-15,0 0 6 16,0 0 0-16,0 0 4 16,59 66 0-16,-35-44-15 15,3 2-2-15,-3 1 5 0,-4-4-6 16,-2 2 0-16,-5-6-1 15,0 1-23-15,-1-3-9 16,1-9-62-16,3-3-120 16</inkml:trace>
  <inkml:trace contextRef="#ctx0" brushRef="#br0" timeOffset="20798.89">26736 3017 282 0,'0'0'20'15,"0"0"13"-15,0 0-20 16,0 0 22-16,0 0 7 16,0 0-30-16,27-35-10 15,-23 35-2-15,5 0 0 16,5 14 2-16,-1 2-2 16,1 1 0-16,-6 4 7 15,-1 0-6-15,-3 6 1 16,-4 1 3-16,0 2-3 15,-2 2 17-15,-11-1-5 0,-1-6-8 16,3-5 8-16,7-6-13 16,2-4 3-16,2 0-4 15,0-4 1-15,0 0-2 16,0 0 1-16,6 1 0 16,10-3 2-16,4-3-2 15,0 2-8-15,5-3-40 16,2 1-42-16,-6-1-207 15</inkml:trace>
  <inkml:trace contextRef="#ctx0" brushRef="#br0" timeOffset="21618.91">27247 3346 300 0,'0'0'36'0,"0"0"-35"16,0 0 10-16,0 0 22 16,0 0-17-16,0 0 49 15,0 65-18-15,0-37-28 16,0 0-2-16,0-2 1 15,0-2-11-15,0-2-4 16,0 2-1-16,0 1 3 16,0 2-5-16,0 3-6 15,0 2 1-15,0 3-36 16,0-8-54-16,0-4-14 0,0-6-80 16</inkml:trace>
  <inkml:trace contextRef="#ctx0" brushRef="#br0" timeOffset="21854.32">27182 3638 215 0,'0'0'137'0,"0"0"-114"16,0 0-22-16,0 0-1 0,0 0 4 15,0 0-4-15,22-6 17 16,-2 3-17-16,1 3 0 16,0 0-3-16,0 0 3 15,3 0-42-15,8 0-122 16</inkml:trace>
  <inkml:trace contextRef="#ctx0" brushRef="#br0" timeOffset="22108.65">27835 3928 358 0,'0'0'20'15,"0"0"-10"-15,0 0-6 16,0 0 0-16,0 0-4 16,0 0-14-16,31-15-38 15,-8 8-21-15,-2-1 2 16,4 2 10-16</inkml:trace>
  <inkml:trace contextRef="#ctx0" brushRef="#br0" timeOffset="22316.82">28336 3859 14 0,'0'0'50'0,"0"0"-27"16,0 0-21-16,0 0 3 15,0 0-5-15,127-31-1 16,-111 31-4-16,-3 0-77 16</inkml:trace>
  <inkml:trace contextRef="#ctx0" brushRef="#br0" timeOffset="22734.41">28833 3427 345 0,'0'0'47'0,"0"0"-45"16,0 0-2-16,0 0 0 15,0 0 5-15,0 0 23 16,0 112-24-16,0-78 3 15,0-2 2-15,0-2-9 16,0-2 1-16,0-3-1 16,2-10 0-16,0-1-7 15,-2-4-5-15,2-8-39 0,0 3-65 16</inkml:trace>
  <inkml:trace contextRef="#ctx0" brushRef="#br0" timeOffset="22933.8">28691 3595 334 0,'0'0'32'16,"0"0"-27"-16,0 0-2 15,0 0 21-15,0 0-22 16,0 0 0-16,104-49-4 15,-77 44-8-15,2-2-64 0,0 0-59 16</inkml:trace>
  <inkml:trace contextRef="#ctx0" brushRef="#br0" timeOffset="23781.6">29248 3270 193 0,'0'0'19'0,"0"0"-17"16,0 0 10-16,8 144 3 15,7-85 8-15,4 10 8 16,-1 21-5-16,-3 4-12 15,-1 9-9-15,-8-6 7 16,-6-13-1-16,0-10-11 16,0-12 0-16,0-13 8 15,0-15-6-15,0-10-2 16,0-14-2-16,0-6 2 16,5-4 7-16,-5 0-5 15,2-8 1-15,-2-16 11 0,0-8-14 16,0-4 3-16,0-7-3 15,-13-3 5-15,-10-9 0 16,1-11-5-16,-3-15-3 16,4-16 2-16,-4-3 2 15,2 0-2-15,3 5-1 16,7 9 2-16,9 7-1 16,4 8 1-16,0 9 0 15,2 3 2-15,20 8 0 16,10 2-2-16,3 4 0 15,0 2 0-15,-1 7 5 16,1 6-5-16,-1 6 0 16,-1 4 0-16,-4 8 0 15,-2 8 0-15,-7 4 0 0,-9 0-5 16,-7 22-2-16,-4 12 4 16,0 6-2-16,-19 3 5 15,-14 3 7-15,-10-2-2 16,3-4-5-16,4-3 3 15,12-10 1-15,11-4-4 16,5-6 0-16,8-3-3 16,0-4 2-16,0-1-4 15,21-4 3-15,6-1 2 16,6-4-1-16,5 0 1 16,-3 0-3-16,2 0 3 15,-6 4 0-15,-10 2 0 16,-3 4-2-16,-5 1 2 15,-6 0-4-15,-7 1 4 0,0 0-4 16,0 1 4-16,-7-4 10 16,-10 2 6-16,-5-4-5 15,-3 4-10-15,-2 1 12 16,-4 2-13-16,-2 2 0 16,-1-1-3-16,5 4 3 15,7-1-22-15,7-3-93 16</inkml:trace>
  <inkml:trace contextRef="#ctx0" brushRef="#br0" timeOffset="25266.23">29622 3663 285 0,'0'0'32'16,"0"0"-16"-16,0 0-15 15,0 0 7-15,0 0 9 16,0 0-11-16,0 8 9 16,0 9-7-16,0 4 4 15,0 4 21-15,4 5-13 16,0-1 4-16,1 1-9 15,-3 1-7-15,0 1 17 16,-2-1-22-16,0-4-3 16,0-1 10-16,0-8-9 15,0-8 0-15,0-1-1 0,0-7 0 16,0-2 0-16,0 0 0 16,0 0 0-16,2 0 2 15,1 0 2-15,2-6 3 16,3-13-7-16,5-6 8 15,8-6-11-15,6-1 3 16,8-4-6-16,5-1 4 16,1 7-1-16,-2 4 2 15,-5 11 0-15,-7 5 1 16,-12 6-2-16,-3 1 2 16,-10 3-5-16,0 0 2 15,0 17-3-15,0 8 6 16,2 4 0-16,-4-1 1 15,0-2 8-15,0 0-9 0,0-6-1 16,0 0 1-16,0-4 3 16,0-1-3-16,0-2-3 15,0-3-4-15,0 0 5 16,0-4-51-16,0 2-23 16,7-3-27-16,5-4-143 15</inkml:trace>
  <inkml:trace contextRef="#ctx0" brushRef="#br0" timeOffset="25806.86">30665 3054 321 0,'0'0'35'0,"0"0"-34"15,0 0 2-15,0 0 5 16,0 0 20-16,0 0 5 16,-65 138-23-16,36-84 30 15,-2 1-12-15,0-4-17 0,-3-1 2 16,8-6-11 0,7-9 1-16,6-9-3 0,9-10 0 15,4-5-5-15,-3-4 5 16,3-6-25-16,0-1-33 15,0 0-37-15,0-4-70 16</inkml:trace>
  <inkml:trace contextRef="#ctx0" brushRef="#br0" timeOffset="26070.04">30457 3190 278 0,'0'0'28'0,"0"0"-28"16,0 0 0-16,0 0 1 15,0 0 25-15,0 0-9 16,63 104-3-16,-41-79-4 16,0-3-10-16,-2-3 15 15,-4-2-15-15,-1-2 0 16,-1-3 2-16,-3 2-2 15,-2-1 0-15,-1-5-18 16,2-2-48-16,5-3-76 16</inkml:trace>
  <inkml:trace contextRef="#ctx0" brushRef="#br0" timeOffset="26716.07">30968 2741 213 0,'0'0'53'0,"0"0"-52"16,0 0 21-16,0 0 24 16,0 105-14-16,0-69-12 15,0-2-3-15,0-5-8 16,0-3-2-16,0-3-6 15,0-5 1-15,0-4 7 16,0-7-9-16,0-1 0 16,0-6 1-16,0 0 0 15,0 0 4-15,0 0-1 0,4 0 0 16,7-13 31 0,5-10-33-16,6-4 0 0,-2-4-1 15,5-2-1-15,2-2 0 16,-2 7-4-16,0 4 4 15,-2 10-6-15,-8 4 6 16,-3 5-4-16,-4 4 4 16,-1 1-3-16,2 0 2 15,0 6-2-15,2 12 3 16,-2 2 0-16,2 2 4 16,-2 5-4-16,-1-2 10 15,0 3-1-15,-2-2 8 16,-4-1-13-16,1-3-1 15,-3-4-3-15,0-2 0 0,2-4-4 16,0-2-14-16,10-9-75 16,1-1-179-16</inkml:trace>
  <inkml:trace contextRef="#ctx0" brushRef="#br0" timeOffset="28401.99">31409 2607 249 0,'0'0'12'0,"0"0"-12"16,0 0 0-16,0 0 24 15,0 0 18-15,0 0 1 16,-50-56-15-16,40 46-10 16,1-3 15-16,-3 4-31 15,-3-2 9-15,-3 1-8 16,-3 2 1-16,0-2-1 0,-4 1-3 15,-4 7 1-15,0-1 2 16,-6 3-2-16,1 0-1 16,-3 0 2-16,3 0-2 15,3 0 0-15,0 10-2 16,4 4 2-16,-2 3-1 16,2 0 1-16,0 5 0 15,3 2 0-15,-1 1 0 16,3 4 0-16,-2 5-1 15,1 3 1-15,0 1-4 16,8 4 4-16,1 0-1 16,8 0 0-16,4-2 2 15,2 0-3-15,0-2 0 0,0-1 2 16,0-5 4 0,0-1-4-16,12-2 0 0,3-3-2 15,5-4 4-15,5-5-4 16,6 0 2-16,2-5 0 15,3-2 1-15,1 0 2 16,-1 0-3-16,4-2 1 16,-2 2 2-16,2-1-3 15,-2-2 0-15,-5-2 0 16,6-4-4-16,-6-1 4 16,3 0 0-16,1 0 1 15,1-1 1-15,0-11 4 16,0-5-6-16,0-2 0 15,-3-2 2-15,1-2 1 0,-3-2-2 16,-4-1 2-16,-2-2 0 16,-2-1 7-16,2-4-8 15,0 0-2-15,-1-3 15 16,0 1-15-16,-5-2 0 16,-3 3 5-16,-9 0-5 15,-5 2 3-15,-4-4-3 16,0-2 1-16,0-2 9 15,-11-4-8-15,-11 2-2 16,-3-1 2-16,0 5-1 16,1 6 3-16,2 8-4 0,1 6 0 15,2 5-4-15,-6 7-3 16,-2 6-4-16,-6 0 3 16,0 0-26-16,2 13-17 15,-1 11-44-15,3-2-243 16</inkml:trace>
  <inkml:trace contextRef="#ctx0" brushRef="#br0" timeOffset="28965.09">31671 3461 455 0,'0'0'8'0,"0"0"-8"16,0 0-17-16,0 0 17 15,0 0 5-15,-9 112-5 16,7-80 0-16,2 1 4 15,0-8-4-15,0-3 1 0,0-5-1 16,0-6-9-16,0-3-16 16,-6-2-80-16,-12-6-162 15</inkml:trace>
  <inkml:trace contextRef="#ctx0" brushRef="#br0" timeOffset="29165.39">31538 3611 379 0,'0'0'50'16,"0"0"-47"-16,0 0 15 15,0 0 10-15,0 0-23 0,0 0 0 16,49-8-5-16,-9 1 0 16,6 2-2-16,4-4 2 15,1-4-31-15,2 1-42 16,1-3-71-16</inkml:trace>
  <inkml:trace contextRef="#ctx0" brushRef="#br0" timeOffset="29683.13">32351 3296 285 0,'0'0'37'0,"0"0"16"16,0 0-15-16,0 0 15 16,0 0-2-16,0 0-40 15,-49-45-4-15,29 45-7 16,-3 8 0-16,2 11 1 16,0 7-1-16,4 7 0 15,3 3-1-15,1 2 2 16,4-4-2-16,0-2 1 15,2-7 0-15,7-2-6 16,0-9-3-16,0-2-5 16,9-2 10-16,9-4 0 15,4-2 1-15,3-4-11 0,-3 0-20 16,-1 0 10-16,-6 0-19 16,-5-6-22-16,-2-7 2 15,-8 3 27-15,0 3 13 16,0 1 10-16,-8 4 13 15,-9 2 27-15,-3 0 5 16,-7 0-13-16,-4 11-5 16,0 8 11-16,5 6 11 15,-3 4-11-15,4 5 7 16,5 10-2-16,2 6-21 16,4 7 2-16,6 3-2 15,8-3 0-15,0-6 5 16,6-2-14-16,23-5 5 15,11-13-13-15,9-6 4 0,12-15-91 16</inkml:trace>
  <inkml:trace contextRef="#ctx0" brushRef="#br0" timeOffset="54256.39">21367 4845 308 0,'0'0'22'0,"0"0"-21"15,0 0 1-15,0 0 1 16,0 0 7-16,0 0 23 15,0 0-32-15,-2-21 0 16,2 21 10-16,0 0 5 16,-2 0 5-16,2 0 0 15,-3 0-9-15,0 0 16 16,3 0-23-16,0 0 0 16,-2 0 5-16,2 0-8 15,0 0-2-15,0 3-2 16,0 2 2-16,14 4 2 0,3 1-2 15,4-2 0-15,1 1 3 16,3 0-3-16,-1-1 1 16,3-4-1-16,2-4 0 15,2 0 2 1,6 0-2-16,4-3 0 0,-1-10 6 16,0-1-5-16,-9-3 0 15,-4 6-1-15,-7-4 0 16,-7 3 2-16,-3 0-2 15,-4-2 0-15,-1 0 2 16,-3 3-1-16,-2 0-1 16,0 3 0-16,0 6 1 15,0-2 0-15,0 2-1 0,0 0 0 16,0 2 2-16,0 0-2 16,0 0-2-16,0 0-2 15,0 0-9-15,0 0 8 16,0 10 4-16,0 4 1 15,0 2 6-15,0 0-6 16,0-2 0-16,11-4 0 16,0-3 1-16,4 0-1 15,-1-5 0-15,-1-2 0 16,6 0 2-16,-2 0 2 16,3 0-2-16,3-11-2 15,-4-4 3-15,2-3-1 16,-3 1-2-16,-5 0 0 0,-5-1 3 15,-3 3-1-15,-5-6-1 16,0 5-1-16,0 0 1 16,0 0-1-16,0 6 0 15,0 2-2-15,0 2-3 16,0 1 4-16,0 4-26 16,0 1-75-16,0 0-123 15</inkml:trace>
  <inkml:trace contextRef="#ctx0" brushRef="#br0" timeOffset="55382">22819 4554 42 0,'0'0'211'15,"0"0"-189"-15,0 0-17 16,0 0 9-16,0 0 22 15,0 0-20-15,-6-8 6 0,6 8-20 16,6 0 2-16,7-3 19 16,6 2-1-16,1-3-3 15,2 1-7-15,2 2-12 16,1-1 12-16,0-2-12 16,2 2 0-16,-2-1 7 15,2 3-6-15,2 0 0 16,-2 0-1-16,-4 0 0 15,-6 11 0-15,-3 3 0 16,-5-2 0-16,-5 0 0 16,-4-2 4-16,2 0 1 0,-2 0-3 15,0-1-1 1,0 2 14-16,0-1-15 0,0-2 0 16,0 0 7-16,0-3-7 15,0-5 1-15,0 1-1 16,0-1 0-16,0 0 1 15,0 0-1-15,0 0 0 16,5 0 3-16,2 0-2 16,4-10 6-16,5-4-7 15,1-2 5-15,1 2-5 16,2 0 0-16,-2 0 0 16,2 3 0-16,0 2 1 15,0 3-2-15,-2 2 1 16,0 0 0-16,-5 4-3 0,0 0 3 15,-4 0 0-15,1 0-1 16,-2 0 1-16,-1 0 0 16,-1 0 0-16,2 0 0 15,-2 0-1-15,3 4 1 16,-1 0-18-16,4 4-70 16,-3-6-221-16</inkml:trace>
  <inkml:trace contextRef="#ctx0" brushRef="#br0" timeOffset="56403.2">25152 4548 412 0,'0'0'0'0,"0"0"3"15,0 0-3-15,0 0 19 16,0 0 5-16,0 0-12 16,9-70-6-16,6 62-2 15,-1 4-4-15,1 1 0 16,1 3 3-16,3 0 0 0,0 0-2 15,-3 0-1-15,-1 13 1 16,-1 3 0-16,-7 2-1 16,-3-2 0-16,0 0 6 15,-4-2-3-15,2-3 1 16,-2-5-4-16,2-1 2 16,1-4 3-16,-3-1-5 15,2 0 0-15,0 0 2 16,1 0-1-16,-1 0 0 15,7 0 0-15,2-6 2 16,5-6 8-16,1 1-11 16,6-4 0-16,-1 3 1 15,5 0-1-15,0 4 1 16,-3 3-1-16,2 3 0 0,-1 2-2 16,-7 0 2-16,2 0-2 15,-6 3 1-15,-4 12 1 16,3 0 0-16,-3-2-1 15,-3-3 3-15,1-2 3 16,0-4-5-16,-2-1 0 16,-2 0 5-16,1-3-2 15,-1 0 2-15,2 0-1 16,2 0 0-16,-2 0 6 16,1 0-10-16,-3 2-5 15,-2-1 5-15,3-1-54 16,-5 0-242-16</inkml:trace>
  <inkml:trace contextRef="#ctx0" brushRef="#br0" timeOffset="57551.18">29134 4489 274 0,'0'0'75'16,"0"0"-43"-16,0 0-2 16,0 0 5-16,0 0 23 15,0 0-38-15,0 0-13 16,0-13 5-16,0 10-4 16,0 3 3-16,0 0-5 15,0 0-4-15,0 0 10 16,0 0-11-16,11-6-1 15,9-4 9-15,15-4-5 0,11-1 1 16,4-4-5-16,6 5 0 16,-7 4-2-16,-4 4 2 15,-10 6 0-15,-8 0-2 16,-2 0 3-16,-12 0-2 16,-4 0-1-16,-5 12 2 15,-4 2-8-15,0 4 8 16,0 2 0-16,-6 3 8 15,-4-4-6-15,4 2 0 16,2-10-2-16,4-5 0 16,0-3-2-16,0-1 2 15,0-2-3-15,0 0 1 16,0 0 4-16,10 0-2 0,9 0 0 16,3 0 0-1,7-2 5-15,2-7-5 0,5 2 0 16,2-1 1-16,1-1 0 15,6 5-2-15,-3 3 1 16,-4 1 0-16,-2 0 0 16,-10 0 0-16,-5 0-2 15,-10 0 1-15,-2 4 1 16,-4 3-3-16,-3 1-2 16,0-1-2-16,0-1 0 15,-2-3 0-15,2 3-23 16,2-1 7-16,5-1-9 0,3 1-28 15,1-5-118-15</inkml:trace>
  <inkml:trace contextRef="#ctx0" brushRef="#br0" timeOffset="88389.13">23767 4747 119 0,'0'0'7'16,"0"0"5"-16,0 0-11 16,0 0 18-16,0 0 13 15,0 0-9-15,0 0-7 16,0 0-12-16,0 0 4 15,-5-13 17-15,5 9-22 16,0-2 1-16,0 2 9 0,0-2-7 16,0 2 3-16,0-2-9 15,0 0 2-15,0 0 14 16,0 2-15-16,2-2 1 16,7 0-1-16,4-4 10 15,7 0-8-15,5-4-3 16,6 2 0-16,3-1 5 15,-3 5-5-15,-4 3 0 16,-6 5-1-16,2 0 2 16,-1 0-1-16,-1 2 0 15,-6 6 0-15,1 4 1 16,-5-2-1-16,-3 0 0 0,2 0 2 16,-4 0-1-16,-1-3 1 15,-1 0-2-15,-2-3 0 16,0-2 2-16,3-2-2 15,-3 0 0-15,0 0 2 16,-2 0-2-16,0 0 3 16,3 0-3-16,-1 0 0 15,5 0 21-15,-1-10-15 16,5 0-5-16,-1-3 5 16,-2 0-6-16,8-1 0 15,4-2-1-15,4-2 1 16,8-1-1-16,1 3 1 15,-2 2-1-15,-2 9 1 16,-2 1 0-16,-4 2 0 0,-6 2-7 16,-1 0 7-16,-3 0-1 15,-4 0 1-15,-4 0-2 16,-1 0 0-16,-2 0 2 16,0 3-4-16,5 1-39 15,-1-1-83-15</inkml:trace>
  <inkml:trace contextRef="#ctx0" brushRef="#br0" timeOffset="89465.33">26324 4361 139 0,'0'0'143'0,"0"0"-105"16,0 0-25-16,0 0 2 16,0 0 5-16,0 0 14 15,25-82-11-15,-6 66-23 16,4-1 2-16,0 5 22 16,-2-1-19-16,0 5-1 15,-3 2 2-15,-5 6-5 16,3 0-1-16,1 0-4 15,1 2 4-15,2 10 0 16,-4 3 0-16,1-3-1 16,-5 3 1-16,-1 0 1 15,-3-7-1-15,0 2 0 0,-4 1 0 16,0-5-1 0,-2 0 1-16,1-2 0 0,-3-4 1 15,0 0 1-15,0 0 1 16,0 0-3-16,2 0 0 15,0 0 8-15,4 0-5 16,6-6-3-16,3-10 5 16,4 1-3-16,1 0-2 15,1 1 0-15,4-1 0 16,0 4-3-16,0 1 3 16,-6 4 0-16,-5 4 0 15,-5 2 1-15,-3 0-2 16,-4 0-3-16,0 0 2 0,1 0-8 15,0 12 8-15,-1-1 2 16,4 4-5-16,-1 3 5 16,5-3-48-16,4-1-70 15</inkml:trace>
  <inkml:trace contextRef="#ctx0" brushRef="#br0" timeOffset="90714.99">30634 4289 132 0,'0'0'71'15,"0"0"-45"1,0 0 12-16,0 0-4 0,0 0 0 16,0 0 27-16,0-48-42 15,6 38 3-15,3 2-4 16,-3 0-3-16,6 0 5 15,-1-3-20-15,7 1 0 16,-1 3 3-16,12-1-3 16,2-2 0-16,7 2 0 15,1 0 0-15,-6 2 2 16,-6 6-2-16,-6 0 0 16,-2 0-5-16,-4 2 5 0,-6 10-3 15,-2-1 3 1,-5 2-3-16,-2-1 3 0,0-3 0 15,0 0 0-15,0-3 6 16,0-4-6-16,0 0 0 16,2-2 0-16,0 0 1 15,0 0 0-15,1 0-1 16,1 0 0-16,1 0-3 16,4 0 6-16,4 0-3 15,3-6 5-15,-1-2-4 16,1 3-1-16,-5 3 0 15,1 1 0-15,-4 1-7 16,1 0 7-16,3 0-13 16,-2 0-15-16,3 8-72 15,-1-4-73-15</inkml:trace>
  <inkml:trace contextRef="#ctx0" brushRef="#br0" timeOffset="106231.57">19343 14243 47 0,'0'0'32'0,"0"0"-6"16,0 0-8-16,0 0 14 15,0 0-3-15,0 0-21 16,0 0 9-16,-68-71-17 15,63 65 0-15,-2 1 0 16,3 3 0-16,-1 2 0 16,-1 0-3-16,1 0-7 0,1 0-3 15,2 0-41-15,2 0-75 16</inkml:trace>
  <inkml:trace contextRef="#ctx0" brushRef="#br0" timeOffset="107780.79">19306 14051 75 0,'0'0'30'0,"0"0"-27"15,0 0 6-15,0 0 6 16,0 0 2-16,0 0 15 16,0-3-23-16,0 3 2 15,0 0 3-15,0 0-2 16,0 0 6-16,0 0-18 15,0 0 2-15,0 0 2 16,0 0-4-16,0 0 0 16,0 0 2-16,0 0-1 15,0 0 0-15,0 0-1 16,0 0 0-16,0 3 12 16,0 7-8-16,0 3 4 0,0 4-5 15,0 6 0-15,2 0 10 16,0 6-9-16,2 6 1 15,-1 5 24 1,-3 0-28-16,2 4 5 0,-2 4-1 16,0 5-2-16,0 1 16 15,0 5-17-15,0-2 1 16,0 1 8-16,-5 0-11 16,1 1 0-16,2-1 0 15,2-4 2-15,0 0 0 16,0 0-2-16,0-2 0 15,0 7 4-15,0-2-2 16,0 6-2-16,0 2 0 0,0 8 2 16,-2-3 2-1,0-2-4-15,2-5 0 0,0-9 3 16,0-7-1-16,0 0-2 16,0 0 3-16,6-4-2 15,3 6 12-15,3-5-13 16,-4-5 0-16,1 2 16 15,0-1-16-15,0 0 5 16,0 0-5-16,-1-8 3 16,2 4-1-16,1-6-2 15,-3 3 0-15,2-4 0 16,-6 7 0-16,1 5 0 0,-5-5 0 16,0 4 1-16,0 0 3 15,0-4-4-15,0 0 0 16,0-5 0-16,0-8 0 15,0-1 0-15,0-4 0 16,0-4 1-16,4 3-2 16,0 0 1-16,1 5 0 15,0 2 1-15,-1 2-1 16,-4-3 0-16,2-1 0 16,0-5 0-16,1 2 0 15,-1-1 0-15,0-6 0 16,0-2 1-16,2 4-1 15,-1-6-1-15,-1 5 1 16,0 0 0-16,1 5 1 16,-1 4-1-16,-2 2 0 0,0 2 0 15,0-4 0-15,0-4 0 16,0-8-1-16,0-2 2 16,0-4-6-16,4 0-20 15,-1 2-38-15,1-1-6 16,-4-5-112-16</inkml:trace>
  <inkml:trace contextRef="#ctx0" brushRef="#br0" timeOffset="108943.12">19304 14089 106 0,'0'0'31'0,"0"0"-21"16,0 0-7-16,0 0-2 0,0 0 4 15,0 0 16-15,-27 0-11 16,25 0 3-16,0 0 32 16,-1 0-6-16,1 0-10 15,0 0-11-15,2 0 0 16,0 0 7-16,0 0-25 15,0 0 1-15,0 0 2 16,0 0-3-16,0 4 0 16,11-2 0-16,16 0 1 15,6-2 9-15,7 0-10 16,5 0 1-16,6 0 8 16,2-8-9-16,5-1 3 0,3 0-3 15,3-1 0-15,1-4 2 16,-1-3-2-16,1 3 0 15,-1 0 0-15,-4-2 1 16,3 1-1-16,-1-4 0 16,3 6 0-16,0 1 0 15,-3 3 0-15,-5 5 0 16,-3 0-2-16,-4 4 2 16,-6 0-1-16,-3 0 1 15,-2 0 0-15,-5 0-2 16,-3 0 2-16,-4 0 0 15,-3 0-3-15,0 0 3 16,-6 0 0-16,5 0-1 0,-4-6 2 16,2 0-1-16,-1 2 0 15,-3-4 0-15,-1 5 0 16,0-2 0-16,-2-1-1 16,-6 4 1-16,-1 0 0 15,-3 0 0-15,-4 2 0 16,0 0-23-16,0 0 2 15,0 0-21-15,2 0-2 16,-2 0-27-16,2 0-16 16</inkml:trace>
  <inkml:trace contextRef="#ctx0" brushRef="#br0" timeOffset="109981.05">20906 13847 128 0,'0'0'138'0,"0"0"-126"16,0 0-11-16,0 0 0 16,0 0 3-16,0 0 6 15,-19 83-9-15,19-42 6 16,0 9 12-16,0 6-9 15,0 8 1-15,0 6 5 16,0 4-7-16,0 0 13 16,0 3-22-16,10-7 0 0,-1-2 3 15,4-6-1-15,5 0-2 16,-1 2 0-16,1 7 0 16,1 1-3-16,-2-6 3 15,-1 2-3-15,1-5-2 16,-3 0 5-16,-1 8-3 15,1 5 2-15,-5 3 1 16,1 7-8-16,2-6 8 16,-1-4-3-16,0-5 1 15,3-4 2-15,-4-3-2 16,1-1 2-16,1-2 0 16,1 2 0-16,1-6 0 0,3-5 0 15,1-2 1-15,0-1-1 16,0 1 0-16,0-1 0 15,-1-7 1-15,2 2-1 16,-2-4 0-16,-1 4 0 16,-1-8 0-16,-1 0 0 15,-3-1 1-15,-5-4-1 16,2 1 0-16,-6-2 1 16,0-6-1-16,0 2 0 15,-2-7 0-15,0-3 0 16,0-7 0-16,0 0-2 15,0 1-9-15,0-6 5 16,2 6-3-16,0-2-8 0,3 0 17 16,-3 6-1-16,0 0 1 15,0 0-1-15,0 2 1 16,0-2 1-16,1 1-1 16,0-8 0-16,-1 3 0 15,0-2 0-15,-2 2-1 16,0-1-5-16,0-2-17 15,0-1 6-15,0-2-14 16,0-4 5-16,-2 4-2 16,-10-4 14-16,-3 0 13 15,-5 4 1-15,-1-4 1 16,2 2 23-16,-4 2-12 0,1-4-3 16,-2 4 8-1,-1 0-13-15,-6 1-2 0,-6 1-2 16,-6-3 1-16,-4 5-1 15,-9-4 4-15,-6 2-1 16,-5 2 30-16,-5-2-4 16,-3 3-9-16,-1-2-9 15,-2 3-11-15,0-2 22 16,0 6-17-16,2-5-1 16,7 5 14-16,9-6-10 15,12 2-6-15,7-6-2 16,5 1 1-16,7 4-1 15,5-6 0-15,2-3-8 16,2 9-22-16,-1-7-9 16,4 2 0-16,-3 0-6 0,5 0-24 15,-2 0-33 1</inkml:trace>
  <inkml:trace contextRef="#ctx0" brushRef="#br0" timeOffset="111447.01">20083 14043 20 0,'0'0'91'0,"0"0"-78"0,0 102 1 15,5-60 5-15,6 2-6 16,-2 4 32-16,4-2-21 15,-1 6-9-15,-2 1 20 16,6-1-22-16,0 0-1 16,2 3 2-16,1 2-4 15,2 9 9-15,-3 6-19 16,-3 9 1-16,-2-1 5 16,-1 0-6-16,-2-3 0 15,-1-2 2-15,3 0 0 16,-1-1 8-16,0-4-9 15,2 2 0-15,-4-2 21 16,3-3-20-16,-1 1-2 0,-1-6 7 16,6 5-5-16,-7-4 1 15,3-1-3-15,-6-3 0 16,-1-2 4-16,-5 2-4 16,2-5 0-16,-2 0 1 15,0-2-1-15,0-3 1 16,0 1-1-16,0 4 0 15,0 4 7-15,0-4-6 16,0 2-1-16,0-6 2 16,0-6 0-16,8 1-2 15,2-5 0-15,1 0 0 16,-3-5 2-16,6-2-2 0,-5-7 0 16,0-2 1-1,-3 2 0-15,1 1-1 0,0-2 0 16,-1 0 0-16,-1-4 1 15,-1-3-1-15,1-1 0 16,0-12 0-16,-1 3 0 16,-2-3 0-16,-2 0 0 15,0-1 0-15,0 5-2 16,0 0 2-16,0 4 0 16,0-3-1-16,-4-2 2 15,0-2-2-15,4 1 1 16,0-2 0-16,0-1-3 15,0-4 3-15,0 0-18 16,0 0-34-16,0 0 4 16,0-4-41-16</inkml:trace>
  <inkml:trace contextRef="#ctx0" brushRef="#br0" timeOffset="112400">19686 13375 239 0,'0'0'40'0,"0"0"-25"15,0 0-12-15,0 0 12 16,0 0 4-16,0 0-8 16,-8 0 6-16,6 6-13 15,-3 8 0-15,-4 10 17 16,-4 12 1-16,-5 4 2 15,-2 6-18-15,-2-1-5 16,-3-2 17-16,0 0-17 16,4-10-1-16,2-2 3 15,6-5-3-15,2-5 2 16,6-8-2-16,5-3 0 16,0-8-10-16,0 0-22 0,0-2-53 15,0 0 5-15,0-4-41 16</inkml:trace>
  <inkml:trace contextRef="#ctx0" brushRef="#br0" timeOffset="112655.56">19375 13461 103 0,'0'0'194'15,"0"0"-163"-15,0 0-23 16,0 0 1-16,0 0-9 15,0 0 0-15,6 10 15 16,19 16-12-16,4 6 4 16,0-2 4-16,2-2-4 15,-2-1-3-15,0-4-4 0,-2-1 0 16,0 1 4-16,0-6-4 16,-1 0-2-16,3-6-10 15,-3 1-40-15,4-11-91 16</inkml:trace>
  <inkml:trace contextRef="#ctx0" brushRef="#br0" timeOffset="113069.91">20061 13222 246 0,'0'0'87'0,"0"0"-71"16,0 0-14-16,0 0-2 0,0 0 0 15,0 0 13-15,80 18-7 16,-42 11-2-16,0 0 5 16,-2 4-9-16,-5-5 8 15,-2 0-8-15,-9-4 0 16,-4-2-5-16,-8-4 5 15,-1-5-19-15,-3-6-34 16,-2-1-10-16,4-6-32 16</inkml:trace>
  <inkml:trace contextRef="#ctx0" brushRef="#br0" timeOffset="113265.55">20428 13221 257 0,'0'0'113'15,"0"0"-86"-15,0 0-19 16,0 0-8-16,0 0 25 16,0 0-10-16,-4 140 10 15,4-80-24-15,-6 4 3 16,-5-2-4-16,-3 0 3 16,3 5-6-16,5 1 3 15,-6-2-134-15</inkml:trace>
  <inkml:trace contextRef="#ctx0" brushRef="#br0" timeOffset="115565.65">19335 18111 345 0,'0'0'47'0,"0"0"-12"15,0 0-35-15,0 0 6 16,0 0-6-16,-47 131 0 15,40-51 0-15,3-2 3 16,0-5 2-16,1-9-5 16,-1-17 0-16,-1-11 11 0,3-14-11 15,-1-10 1-15,3-11 1 16,0-1 1-16,-2 0 25 16,0-17-12-16,0-23-1 15,-2-20-13-15,1-22-1 16,1-12 3-16,2-5-4 15,0 9-2-15,0 10-4 16,15 18-3-16,6 12 9 16,4 10-2-16,1 10-2 15,-2 16 4-15,1 9-1 16,-5 5-8-16,0 5 5 0,-4 21-4 16,-3 10 6-1,-6 4 2-15,-7 15 1 0,0 2-1 16,-7 1 0-16,-13 4 0 15,-4-4-6-15,-1-8 6 16,0-6-12-16,8-8 10 16,1-19-6-16,9-11-1 15,5-6 9-15,2 0 0 16,0 0-3-16,0-2 2 16,0-14-12-16,0 2 12 15,13 2 2-15,1 1 5 16,-1 7-6-16,5 4-1 15,3 0-3-15,-2 4 4 16,4 15 0-16,-1 4 4 16,0-2-3-16,0 3-2 0,-1-1 1 15,-2-12 0-15,-1 4 5 16,-5-8-5-16,3-3 0 16,-1-1 3-16,-1-3-3 15,1 0 0-15,2 0-1 16,-2 0 1-16,3-3 1 15,2-8-1-15,0-4 0 16,-2-3-1-16,-1 2 3 16,-1-2-2-16,-5-7 0 15,1 4 3-15,-1-9-3 16,-1-7 0-16,0-2 0 16,-6 2 0-16,-2 1 0 0,-2 0 0 15,0 6-7-15,0 8-14 16,-4 4 18-16,-10 15-11 15,1 3-4-15,-3 0 7 16,-1 21 10-16,-1 23-2 16,3 11 3-16,-2 3 0 15,9-2 0-15,4-2 0 16,4-8 0-16,0-5 0 16,0-8 0-16,15-7 1 15,3-6-1-15,4-8 0 16,2-5-6-16,3-7 6 15,0 0-28-15,0-11-17 16,0-11-78-16</inkml:trace>
  <inkml:trace contextRef="#ctx0" brushRef="#br0" timeOffset="116017.38">20110 18133 36 0,'0'0'159'15,"0"0"-148"-15,18 143-10 16,-9-71 0-16,2 0 0 16,-3-2 11-16,2-2 29 15,-1-2-29-15,-7-13-8 16,0-16 0-16,0-14-2 0,-2-15 0 16,0-4 0-1,0-4-2-15,0-4 43 0,0-27-23 16,-4-8-19-16,-9-19 7 15,-3-11-5-15,1-10-3 16,-1-10-5-16,5 2 5 16,4 7 0-16,7 15 0 15,0 15-5-15,0 19 5 16,5 13-2-16,8 8 1 16,-2 6-1-16,0 4 2 15,2 0-3-15,1 8 3 16,-3 12-7-16,-3 6 7 15,-2 0 0-15,-4 7 2 0,-2 0-2 16,0-1 0 0,0 0 1-16,-8-5-1 0,-5-6 0 15,3 2 1-15,-2-6-1 16,3-7 0-16,3-1 0 16,1-1-21-16,5-2-33 15,0-2-139-15</inkml:trace>
  <inkml:trace contextRef="#ctx0" brushRef="#br0" timeOffset="117481.1">20123 18119 69 0,'0'0'47'0,"0"0"-45"0,0 0 0 15,0 0 6-15,0 0 6 16,0 0 25-16,-46-40-21 15,41 36-6-15,3-4 5 16,0 6-1-16,0 0 7 16,-1 0 1-16,-2 2-6 15,3 0 13-15,-2 0-26 16,-2 0 8-16,-5 0-5 16,-3 14-7-16,-1 0 2 15,-4 8-3-15,3-4 0 16,1 4 2-16,7-4 0 15,0 0-2-15,4 4 5 16,4-4-4-16,0 0 0 16,0-1-1-16,0-7 0 0,10-1 0 15,2-1 1-15,1-4-1 16,3-4 5-16,1 0-5 16,0 0 0-16,-1-12 0 15,-3-6 0-15,0-9 9 16,1 0-5-16,-3-1-4 15,0-2 4-15,-2 8-3 16,-3-1-1-16,-1 15 0 16,-5-1 0-16,0 9 7 15,0 0-7-15,0 0 0 16,0 0 2-16,0 0-2 16,0 9 0-16,0 15-2 15,0 9 5-15,0 11 2 0,0 11-5 16,0 7 0-16,4-2 2 15,8 6-1-15,3 0 0 16,3 6-1-16,-1 4 0 16,-3 3 3-16,-1-12-3 15,-5 0 0-15,-2-10 2 16,1-16-2-16,-5-9 0 16,0-9 0-16,-2-14 0 15,0-1 8-15,0-8-8 16,0 11 0-16,0-11 4 15,0 0 1-15,0 0 0 16,0 0-5-16,-4 0 1 16,-15 0-7-16,0 0-11 0,1 0-53 15,3-14 8 1,1 5-64-16</inkml:trace>
  <inkml:trace contextRef="#ctx0" brushRef="#br0" timeOffset="118552.02">20792 17704 257 0,'0'0'79'15,"0"0"-62"-15,0 0-17 0,0 0-2 16,0 0 2-16,0 0 15 16,37 143-13-16,-12-79 2 15,0 6 4-15,-3 12 4 16,-4 6 2-16,-4 0-14 15,-4-5 0-15,-3-18 8 16,-5-16-8-16,-2-21 0 16,0-13 2-16,0-13-1 15,0-2 9-15,0 0 0 16,-4-25 12-16,-16-25-15 16,-2-17-7-16,-1-14 0 15,3-14 4-15,2-1-4 0,2 2 0 16,6 8-8-16,7 7-9 15,3 11 12-15,0 14-28 16,23 14 16-16,1 18 8 16,0 10 9-16,3 12 0 15,2 0-9-15,0 4 9 16,5 22 0-16,-7 11 0 16,-5 2 0-16,-9 10 0 15,-11 1 3-15,-2 7 3 16,0 6-6-16,-19 4 0 15,-10 4 5-15,0-3-5 16,0 2 0-16,4-20 1 16,9-13 0-16,7-25-1 0,9-12 0 15,0 0-13-15,5-19 9 16,19-25-17-16,10-13 15 16,5-6-16-16,2 13 15 15,-5 16 7-15,-9 16-7 16,-8 12 1-16,-5 6 5 15,-3 0-14-15,-3 18 11 16,2 14 4-16,1 8 9 16,1 4-3-16,3 0-6 15,3-7 0-15,1-6 6 16,6-5-3-16,0 1-3 16,-1-4 4-16,0-4-2 0,-1-5-2 15,-5-11 0-15,-5-3-2 16,-5 0-3-16,0-27 9 15,-6-7-4-15,-2-12 0 16,0-13-1-16,0 1-1 16,-14 4 2-16,-7 7 0 15,-6 10 17-15,-2 15-3 16,-7 8 8-16,0 10-11 16,-2 4 2-16,-2 0-7 15,5 10-6-15,1 12 0 16,10 8-10-16,5 6-13 15,11-5-52-15,8-4-24 16</inkml:trace>
  <inkml:trace contextRef="#ctx0" brushRef="#br0" timeOffset="119150.38">21480 18223 264 0,'0'0'116'0,"0"0"-102"15,47-112 4-15,-20 46-18 16,0 6 9-16,-6 4 7 15,-5 1-12-15,-3 10-2 16,-7 0-2-16,-6 5-2 16,0 6-7-16,-10-2 9 0,-11 4-9 15,-2 10-4-15,3 8 13 16,5 6-3-16,3 8-6 16,1 0 9-16,4 14-4 15,0 16 4-15,5 9 0 16,2 11 2-16,0 7-2 15,0 7 4-15,5 2-4 16,4 3 0-16,-1 0 8 16,3 0-8-16,1-13 0 15,1-15 2-15,5-18-1 16,-1-6-1-16,4-12 0 16,1 0 1-16,1-5-7 0,-2 0-26 15,4-14-30-15,-7-13-61 16</inkml:trace>
  <inkml:trace contextRef="#ctx0" brushRef="#br0" timeOffset="119646.26">21906 17965 155 0,'0'0'125'15,"0"0"-125"-15,0 0-16 0,0 0 16 16,0 0 15-16,0 0 33 16,78-104-29-16,-51 67 0 15,-2-3 5-15,-4-4 6 16,-3-4-8-16,-2 2-15 15,-7-7 3-15,-2 3 12 16,-7 0-21-16,0-6 0 16,0-2-1-16,-16-4 5 15,-11 1-4-15,-9-4-1 16,-6-2 0-16,-12-1-8 16,-1 2 14-16,-3 5-6 0,5 11 3 15,5 13-2-15,13 11 10 16,6 3-11-16,6 10 0 15,8 1 11-15,-1 2-11 16,8 1 0-16,-1 3 0 16,3 6 1-16,-2-3-3 15,4 3-9-15,-3 0 0 16,3 0 9-16,2 0-29 16,0 0-21-16,2 0-21 15,0 0 10-15,0 0-40 16</inkml:trace>
  <inkml:trace contextRef="#ctx0" brushRef="#br0" timeOffset="120414.17">21654 16409 166 0,'0'0'72'0,"0"0"-43"16,0 0-21-16,0 0 23 16,0 0 21-16,0 0-10 0,-17 6-13 15,1 24-29-15,-9 10 0 16,-4 10 18-16,-2 2-15 15,0 7 5-15,-1-1-1 16,5-4-6-16,4-4 5 16,2-6-6-16,11-15 0 15,2-14 0-15,6-9 0 16,2-6 0-16,0 0-1 16,0 0 2-16,0 0-2 15,0-6 6-15,6-11-5 16,8-10 12-16,1-9-12 15,-1 0 0-15,-7 2-2 0,-3 6 4 16,-4 2-2 0,0 3 0-16,0 5 0 0,0 0 2 15,0 8-2-15,0 2-1 16,0 8-1-16,0 0 4 16,0 0-7-16,0 0 2 15,0 0 3-15,0 0-3 16,0 0 3-16,0 0 0 15,0 0 0-15,0 0 1 16,0 0-5-16,2 0 1 16,3 0 3-16,2 0-2 15,0 0 2-15,-1 0-7 16,1 0 4-16,2 0 1 16,0 0-3-16,-1 8 1 0,6-2 4 15,-1 7-2-15,6 0 3 16,0 1-1-16,1 3 0 15,3-4 1-15,-2-3 5 16,-2-1-6 0,-4-5 0-16,-3-4 8 0,-6 0-6 15,-4 0 2-15,0 0 2 16,-2 0-5-16,0 0 7 16,-6 0-8-16,-15 0-51 15,-2 0-44-15,-4 0-6 16,-2 0-68-16</inkml:trace>
  <inkml:trace contextRef="#ctx0" brushRef="#br0" timeOffset="120897.42">21380 16866 125 0,'0'0'33'16,"0"0"-7"-16,0 0-8 16,0 0 22-16,0 0 4 15,0 0-16-15,0-10 2 16,0 10-4-16,0 0-4 16,0 0 6-16,0 0-18 15,14 0 5-15,7 10-11 16,4 5 2-16,4 10 10 15,0 0-11-15,0-2-3 0,-2-1 9 16,-2-8-11-16,-2 0 0 16,-4-1 1-16,-6-4 0 15,1-1 3-15,-6-4-4 16,-1-4 0-16,2 6-5 16,-2-2 4-16,-1 10-42 15,-6-2-191-15</inkml:trace>
  <inkml:trace contextRef="#ctx0" brushRef="#br0" timeOffset="121997.24">22973 14502 341 0,'0'0'42'0,"0"0"-20"16,0 0-11-16,0 0-11 15,0 0 0-15,0 0-2 16,11 0 4-16,24 0 19 16,15 0-19-16,8 0 4 15,11 0 14-15,11-9-17 16,2-7 2-16,3-2-5 15,-2 5 3-15,-6 3-2 0,-7 0-1 16,-5 7 0-16,-17 3-7 16,-9 0 4-16,-18 3-24 15,-16 12-39-15,-5 12 9 16,-13 7 4-16</inkml:trace>
  <inkml:trace contextRef="#ctx0" brushRef="#br0" timeOffset="122341.09">23042 15073 266 0,'0'0'141'0,"0"0"-141"16,0 0-16-16,0 0 16 15,0 0 1-15,0 0 19 16,158 10-16-16,-102-18-1 16,2-6 8-16,4-4-9 15,-1-4 3-15,-6 5-5 16,-4-6 3-16,-8 10-7 15,-8 7 4-15,-8 6-20 0,-9 0 2 16,-7 0-29-16,-8 23-7 16,-3 7-10-16,-3 13-36 15</inkml:trace>
  <inkml:trace contextRef="#ctx0" brushRef="#br0" timeOffset="122610.5">23136 15946 171 0,'0'0'81'16,"0"0"-48"-1,0 0-24-15,0 0-1 0,0 0 33 16,0 0-17-1,126 30-1-15,-56-38 9 0,6-14-17 16,4-1-12-16,-2-4-3 16,-4 4 5-16,-3 2-11 15,-9 2-10-15,-8 5-83 16,-17 10-59-16</inkml:trace>
  <inkml:trace contextRef="#ctx0" brushRef="#br0" timeOffset="126830.74">25504 13569 216 0,'0'0'18'16,"0"0"-8"-16,0 0 6 16,0 0 11-16,0 0 2 15,0 0-9-15,0 0-16 16,-11-20 26-16,11 20-26 16,-4 0 14-16,-1 0 0 0,3 0-6 15,-1 0 9-15,1 0-21 16,-2 3 2-16,-5 14 6 15,-5 5-4-15,-5 10-4 16,-8 13 9-16,-4 7 2 16,-7 11 5-16,-7 4-12 15,1 1-3-15,-1-6 16 16,7-9-17-16,7-9 0 16,6-6 1-16,4-10 0 15,5-5 0-15,5-6-1 16,1-7 0-16,6-8-9 15,4-2 6-15,0 0-36 0,0 0 1 16,2-23-55 0,16-6-5-16</inkml:trace>
  <inkml:trace contextRef="#ctx0" brushRef="#br0" timeOffset="127094.14">25086 13756 340 0,'0'0'12'16,"0"0"-12"-16,0 0-2 0,0 0 2 16,0 0 9-1,0 0-8-15,115 90 2 0,-74-59 21 16,1-4-6-16,-3-1-15 15,2 1 0-15,-1-6-2 16,0 3-1-16,0-5 0 16,0-7-40-16,0 2-30 15,-6-6-115-15</inkml:trace>
  <inkml:trace contextRef="#ctx0" brushRef="#br0" timeOffset="127959.27">26522 13521 189 0,'0'0'85'0,"0"0"-71"16,0 0-11-16,0 0 14 16,0 0 27-16,-116 115-21 15,85-74 22-15,0 4-33 16,5-1-4-16,1-4 17 16,7-5-19-16,7-6-2 15,3-5-4-15,2-2 2 16,2-4-2-16,0 0 0 0,-1-2-8 15,1-1 2 1,-2-5-57-16,2-5-30 0,2-1 12 16,-4-4-104-16</inkml:trace>
  <inkml:trace contextRef="#ctx0" brushRef="#br0" timeOffset="128200.52">26137 13726 264 0,'0'0'48'16,"0"0"-39"-16,0 0 3 15,0 0-12-15,0 0 1 16,0 0 25-16,51 42-22 16,-24-19 3-16,0 2-6 15,2-2 0-15,0-4 5 0,0 0-6 16,0-6 0-16,-2 1-6 15,-1-6 1-15,-2-2-26 16,-3-2-53-16,-1-2-77 16</inkml:trace>
  <inkml:trace contextRef="#ctx0" brushRef="#br0" timeOffset="128715.13">26703 13331 44 0,'0'0'263'15,"0"0"-222"-15,0 0-31 16,0 0 11-16,0 0 24 16,0 0-9-16,0-62-19 15,0 62-3-15,0 0-14 16,2 0-3-16,7 0 1 16,5 0 2-16,-2 0 3 0,2 0-3 15,-1 0 0-15,-4 0 1 16,-4 0-1-16,0 0-1 15,-3 8-1-15,-2 6 2 16,0 6 4-16,0 8 2 16,0 5-6-16,0 4 16 15,-9 3-15-15,-5-2-1 16,6-4 0-16,1-6 1 16,2-6-1-16,5-4 0 15,0-2 0-15,0-3 1 16,0-4-1-16,0-3-2 15,0 2 2-15,3-3-1 16,6-4-7-16,1 2-6 0,6-3-29 16,0 2-63-16,0-2-104 15</inkml:trace>
  <inkml:trace contextRef="#ctx0" brushRef="#br0" timeOffset="129091.21">26971 14021 312 0,'0'0'23'0,"0"0"-23"15,0 0-7-15,0 0-4 16,0 0 10-16,0 0-13 15,2-9 14-15,11 4 0 0,1 0 0 16,-4 0-4 0,-1 5-19-16,1 0-33 0,-2 0-18 15</inkml:trace>
  <inkml:trace contextRef="#ctx0" brushRef="#br0" timeOffset="129314.55">27367 13993 35 0,'0'0'4'0,"0"0"-4"0,0 0 0 16,0 0 5-16,0 0-5 15,125 0-5-15,-106 0-17 16</inkml:trace>
  <inkml:trace contextRef="#ctx0" brushRef="#br0" timeOffset="129920.19">28440 13422 246 0,'0'0'35'0,"0"0"-31"16,0 0 18-16,0 0-2 15,0 0 12-15,0 0-18 16,-62 49 2-16,45-21 14 15,-4 6-15-15,-3 4 0 0,-4 9 5 16,-5 3-17-16,0-2 18 16,0 4-19-16,-3 4-2 15,1-3 11-15,-1-2-10 16,1-2 1-16,1-5-2 16,8-14 0-16,5-9-11 15,10-10 8-15,9-7-33 16,2-4-35-16,0 0-57 15,0 0-46-15</inkml:trace>
  <inkml:trace contextRef="#ctx0" brushRef="#br0" timeOffset="130208.42">28016 13705 310 0,'0'0'36'16,"0"0"-34"-16,0 0-2 15,0 0 22-15,0 0-2 16,0 0-14-16,21 7 0 16,4 13 15-16,4 1-20 15,0 4 0-15,0 3 13 16,0-6-8-16,-4 0-4 15,-1-2-2-15,-2-1 0 16,-4-4-9-16,3-7-19 16,-6 2-73-16,3-8-75 0</inkml:trace>
  <inkml:trace contextRef="#ctx0" brushRef="#br0" timeOffset="131146.57">28623 13091 124 0,'0'0'71'0,"0"0"-55"16,0 0-5-16,0 0 20 16,0 0 14-16,0 0-13 15,0-5-26-15,0 5 17 16,0 0-22-16,0 0 2 0,0 0 5 16,0 0-5-1,0 0-1-15,0 5 3 0,0 16 31 16,0 1-12-16,0 8-22 15,0 6-2-15,0 3 13 16,0 0-10-16,0 4 1 16,0-3-4-16,2-6 0 15,-2 0 3-15,3-12-3 16,-3-8 0-16,0-4 0 16,0-6 0-16,0-4 3 15,0 2-3-15,3-2 0 16,-3 0 19-16,0-6-19 0,0-10-1 15,0-6 1 1,0-4 1-16,4-4-1 0,2-4-6 16,7-1 6-16,3 1-5 15,3 4 5-15,0 3-4 16,1 4 4-16,0 3 0 16,-4 4 2-16,-5 10-2 15,-2 0 0-15,-4 6-7 16,-1 0 7-16,0 0-2 15,5 8 2-15,0 12 2 16,0 5 7-16,0 0-9 16,-5 4 1-16,0 1 19 15,2-2-20-15,-2-2 0 16,0 2 2-16,-2 2-2 16,3 0-10-16,-1 2-113 0,0-10-139 15</inkml:trace>
  <inkml:trace contextRef="#ctx0" brushRef="#br0" timeOffset="132121.29">29361 13437 327 0,'0'0'30'0,"0"0"3"15,0 0-16-15,0 0 5 16,0 0-4-16,0 0-18 16,-9 21 0-16,20 10 1 15,9 5 17-15,1 3 2 16,-2-3-20-16,1-3 5 15,-1-2 1-15,0-4-6 0,1-4 0 16,-1-5-2-16,0-4 2 16,-1-2-4-16,2-4-25 15,-2-8-9-15,-3 0-19 16,-3 0-43-16,1-4-72 16</inkml:trace>
  <inkml:trace contextRef="#ctx0" brushRef="#br0" timeOffset="132331.12">29807 13523 218 0,'0'0'61'15,"0"0"-52"-15,0 0 11 16,0 0-8-16,0 0 5 16,0 0 24-16,2 96-23 15,-2-51-3-15,-9 9-10 0,-2 6 8 16,0 3 13-16,4 6-26 15,5-2-2-15,2-1 1 16,0-12-26-16,0-10-104 16</inkml:trace>
  <inkml:trace contextRef="#ctx0" brushRef="#br0" timeOffset="133714.51">30065 13189 274 0,'0'0'23'15,"0"0"-4"-15,0 0-16 16,0 0 9-16,0 0 44 16,0 0-38-16,0-12-15 15,0 12-1-15,0 0-1 16,0 0-2-16,0 0-3 16,0 3 4-16,0 15 10 15,0 5-10-15,0 7 7 0,2 6 7 16,8 5-4-16,-2 8 3 15,1 3-13-15,-1 4 0 16,0 2 12-16,-4 1-12 16,-2-2 0-16,-2 4 4 15,0 2-3-15,0 1 1 16,0 5-2-16,0 1 0 16,0-4 1-16,0 3-1 15,0-1 0-15,0 1 0 16,0-4 1-16,0-1 0 15,0-2-1-15,0 1 0 16,0-5 1-16,0-1-1 0,0 0 0 16,0-1 0-16,0 2 0 15,-2 3 3-15,0-2-3 16,0 2 0-16,2-3 1 16,0-2-1-16,0-3 0 15,0-3 1-15,0 2 0 16,0 2 0-16,0 0-1 15,4 4 0-15,-2 1 1 16,-2-2-1-16,0 6 0 16,0 3 2-16,-10-4-2 15,-4 2 4-15,-1-6-4 16,3-5 0-16,8-3 0 16,4-6 0-16,0-4 0 0,0 0 3 15,6-4-3-15,6 0 2 16,1-1-2-16,-3-4 0 15,-2 1 1-15,-2-1-1 16,-3 0 0-16,-3 10 1 16,0-1 0-16,0 0 0 15,0 4-1-15,0-2 0 16,0 5 1-16,0-2-1 16,0 0 0-16,0-5 0 15,0-3 2-15,0-2-1 16,0-3-1-16,0 4 0 15,0-2 4-15,0 6-1 0,-7 0-2 16,1 1 3-16,-2 1-3 16,4-3 2-16,-3-4-3 15,1-8 0-15,4 4 0 16,-3-9 0-16,2 2 0 16,-1 2 0-16,2-4 0 15,0 0 2-15,2 6-2 16,0-2 0-16,0 0 0 15,0-2 0-15,0-7-3 16,0-4 3-16,0-5-18 16,0-2-30-16,4-6-113 15</inkml:trace>
  <inkml:trace contextRef="#ctx0" brushRef="#br0" timeOffset="135717.64">24635 13233 176 0,'0'0'8'0,"0"0"6"16,0 0-14-16,0 0 0 16,0 0 2-16,25 122-1 15,-18-99 10-15,-5 4-10 16,0 1-1-16,0-2 15 16,0 2 1-16,0 1 12 0,3 7-19 15,0 5-4 1,1 6 11-16,3 9-16 0,0 8 10 15,2 9 14-15,2 2-11 16,1 1-6-16,1 1 3 16,4-10-4-16,2 0 11 15,0-4-17-15,1-5 1 16,1 3 5-16,-6-1-5 16,-1 5-1-16,-3 3 3 15,-7 1-3-15,-1 4 12 16,-3 4-12-16,-2 5 0 15,0-2 5-15,0-4-5 0,0-7 0 16,0-11 0-16,5-7 2 16,6 2 4-16,0-1-6 15,3 6 0-15,-1-2 4 16,-2 4-4-16,0 0 0 16,0-3 0-16,1-3 0 15,-1-5 0-15,-3-8 0 16,2-3 0-16,-2-5 1 15,1-1-1-15,0-5 0 16,-2 3 0-16,0 5 1 16,-3 1-2-16,-2 6 1 15,-2 2 0-15,0 0 1 16,0-4 0-16,0 0-1 0,2-3 0 16,5-8 0-1,2-1 0-15,2 3 0 0,2 1 0 16,1 4 1-16,-1 0-1 15,-1 8 0-15,-2 3-1 16,-3 1 2-16,-5-1-1 16,2-6 0-16,-4-2 0 15,0 2 0-15,0-5 0 16,0-4 0-16,0-2 0 16,0-7 0-16,0 4 1 15,0-1-1-15,0-2 0 16,0 2 0-16,0-4 0 15,-6 8 0-15,2-5 0 16,-5 0 0-16,5-3 0 0,-1 0 0 16,2 1 0-16,3-5 2 15,0 0-2-15,0-1-2 16,0-2 2-16,0-3 0 16,0-6 0-16,0 5 0 15,0 0 0-15,0 1 0 16,0 7 0-16,3-2 0 15,2 5 0-15,-3 6 0 16,0 2 2-16,0-6-2 16,-2-1 0-16,2-8 0 15,0-5 0-15,1-2 0 16,-3-6 0-16,2 7 0 16,-2-6 0-16,0 7 0 0,2-2 0 15,0 2 0-15,0 3 0 16,-2-4 0-16,0 0-6 15,0-1-25-15,0-7 6 16,2 3-6-16,-2 1 1 16,4-1 1-16,-2-4-41 15,-2 0-50-15</inkml:trace>
  <inkml:trace contextRef="#ctx0" brushRef="#br0" timeOffset="136874.31">25194 17558 192 0,'0'0'68'0,"0"0"-68"15,0 0-15-15,0 0 15 16,0 0 12-16,0 0-2 16,48-15 2-16,-22 11-11 15,3-5 4-15,2-4 40 16,7 4-35-16,4-10-6 16,10 3 7-16,10-2-8 15,11 0 2-15,6 0-1 16,5-3-3-16,1 6 18 0,-2 1-17 15,-4 1-2 1,4 5 10-16,4-5-7 0,4 7 2 16,3-2-4-16,-3-2 3 15,-2 5 6-15,-4 3-10 16,-3-9 0-16,1 3 18 16,-3-2-5-16,-2-3 1 15,-3 7-10-15,-3-1 0 16,-5-5 4-16,-5 6-8 15,1-7 0-15,-1 7 4 16,3 3-3-16,1-5-1 16,-1 4 0-16,-3 2 0 15,-6 2-1-15,-2 0 1 16,-5 0-1-16,-3 0 1 16,2 0 1-16,2 0-1 0,4 0-5 15,4 0 5 1,2 0-6-16,0 0 6 0,-2 0-9 15,-5 0 9-15,-1 0-4 16,-7 0 3-16,-3 0-5 16,-4 2 6-16,-5 2 1 15,0-4-1-15,-2 0-4 16,1 0 2-16,1 0 2 16,0 0-1-16,2 0 1 15,0 0 0-15,-2 0 2 16,1 0-2-16,3 0 0 15,1 0 6-15,3 0-2 0,1 0 3 16,0 0-7-16,-4 0 6 16,-6 0-3-16,-1 0-3 15,-8 0 0-15,0 0 1 16,2 0-1-16,-3 0 1 16,0 0-1-16,3 0 0 15,4 0 0-15,2 0 0 16,9 0 0-16,-2 0 2 15,0 0-2-15,0 0 5 16,-5 0-3-16,-2 0 0 16,5 0 10-16,-5 0-12 15,3 0 0-15,2 0 0 16,-5 0 0-16,0 0-1 0,-4 0-1 16,-4 0-1-1,0 0-7-15,-3 0 10 0,-2 0-7 16,-2 0 2-16,-1 4 3 15,-1 3 2-15,-1-2 0 16,3 1 0-16,-3 2 0 16,3-4 0-16,-1-2-1 15,-1 2 0-15,-1-4-19 16,-2 0-42-16,-2 0-33 16,-4 0-199-16</inkml:trace>
  <inkml:trace contextRef="#ctx0" brushRef="#br0" timeOffset="138981.07">24749 13415 142 0,'0'0'10'0,"0"0"-10"16,0 0 0-16,0 0 0 15,0 0 0-15,0 0 17 16,100-54-12-16,-75 42 8 15,-3 2-4-15,-2-1 1 0,0-1 11 16,0 5-14-16,2-1-6 16,1 1 9-16,4 6-10 15,2-3 0-15,4 2 3 16,5-2-2-16,4 1 3 16,1 0-4-16,-1 1 0 15,2-4 9-15,1-1-9 16,1 2 0-16,4-1 9 15,1-1 1-15,7-1 7 16,5 0-13-16,1 1 1 16,3-2 16-16,-1 4-21 15,1-2 0-15,-2 1 3 16,1 2-1-16,-2-2-2 16,0 5 0-16,-4-4 0 15,-3 1 1-15,-3 2-1 0,-4 1 0 16,-2 1 1-16,1 0-1 15,3 0 3-15,-1 0-3 16,-2 0 0-16,5 0 5 16,-2 0-5-16,4 0 0 15,2 0 2-15,-2 0-2 16,2-3 1-16,-5 1-1 16,-1 0 0-16,-3-4 3 15,-3 2-3-15,2 0 0 16,0 2 1-16,4 0 0 0,1 0 0 15,3-1-1 1,3 2 0-16,9-3-1 0,1 1 1 16,0-2 0-16,-5 5 1 15,-1 0-1-15,-1 0 0 16,-2 0 0-16,0 0 0 16,-1 0 0-16,-6 0 0 15,1 0 0-15,-8 0-1 16,-4 0 2-16,-1 0-2 15,-3 0 1-15,-5 0 0 16,0 0 1-16,-1 6-1 16,3 0 0-16,0 2 0 15,2 0 0-15,3 0 1 16,-5 0-1-16,3-3 0 16,-5-2 0-16,2-3 0 0,-2 0 0 15,0 0 0 1,-2 0 0-16,1 0 0 0,-3-2 0 15,-2 1 0-15,1 1 2 16,3 0-2-16,3 0-2 16,6 0 2-16,6 0 0 15,6 0 2-15,1 0-2 16,-2-5 0-16,-2 1 0 16,-9 2 0-16,-3 2-2 15,-6-2 2-15,-3 2 2 16,1 0-2-16,2 0 0 15,4 0 0-15,2 0 0 0,1-6 0 16,-1 1 0-16,3 2 0 16,-1 3 0-16,-1 0 0 15,-3 0 0-15,-6 0 0 16,-2 0 0-16,-5 0 0 16,-2 0 0-16,-2 6 0 15,5 0 0-15,0-2 2 16,6-2-2-16,3-2 0 15,1 0 2-15,-2 0-2 16,-6 0 0-16,-5 0-1 16,-11 0 1-16,-5 0-1 15,-4 0-67-15,0 4-110 16</inkml:trace>
  <inkml:trace contextRef="#ctx0" brushRef="#br0" timeOffset="140299.81">24947 14829 126 0,'0'0'72'0,"0"0"-61"16,0 0-8-16,0 0 5 16,0 0 7-16,0 0 9 15,44-13 11-15,-7 8-26 0,5-9-2 16,9 6-2-16,4-9-3 15,11 6 19-15,3 2-17 16,4-3-3-16,5 5 5 16,11 1-5-16,11-7-1 15,7 1 0-15,9 0 0 16,11-4 6-16,9-2-6 16,6 2 0-16,3 3 3 15,-7 2-3-15,-4 5 0 16,-7 0-1-16,-4-1 3 0,-7 1 1 15,-5 4-3 1,-2-3 0-16,-2 4 0 0,0-2 0 16,-5-3 0-16,-6 2 0 15,-2 0 0-15,-5 0 0 16,2 0 0-16,-4-1 0 16,-2 4 0-16,-1-5 0 15,-1 1 0-15,2 3 0 16,0-3 0-16,1-1 2 15,-3-2-2-15,-5 4 0 16,-9-6 6-16,-11 1-5 16,-7 5-1-16,-6 4 0 15,-6-3 2-15,2 3 0 16,-5 0-2-16,-1 0 0 16,-1 0 3-16,-3 0-3 0,4 0 0 15,5 0 0-15,9 0 2 16,10 0 0-16,1 0-2 15,2 0 0-15,0 0 6 16,-6 0-5-16,-5 0-1 16,-4 0 0-16,-9-4 0 15,-3 2 2-15,-3-2-2 16,-8 1 0-16,-1 2 0 16,-8 1 0-16,-1 0 0 15,-3 0 0-15,-3 0-5 16,0 0 1-16,-4 0-26 15,0 0-35-15,-4 8-53 0</inkml:trace>
  <inkml:trace contextRef="#ctx0" brushRef="#br0" timeOffset="142258.29">29003 13128 118 0,'0'0'42'16,"0"0"-8"-16,0 0-1 15,0 0 2-15,0 0-17 16,0 0-3-16,-8-4-15 16,8 4 0-16,0 10 11 15,0 2-5-15,0 6 3 16,0 2 4-16,0 4-10 0,0 7 16 15,0 8-16 1,0 8 12-16,0 0 7 0,0 6-12 16,0-3-2-16,3 2 3 15,2 0-9-15,1 1 17 16,0 1-19-16,6 4 0 16,-1 4 4-16,0 0-2 15,1 3-1-15,-4-1-1 16,3 0 2-16,-5-4-1 15,0-3-1-15,-4 4 0 16,-2-9 1-16,2-2-1 16,-2-1 3-16,0-2-3 15,0 2 3-15,0 1 10 16,2 3-13-16,0-1 0 16,3 5 6-16,-1 7-4 0,-2 3 0 15,2-1-2-15,-1 1 1 16,-3-2-1-16,3-5 0 15,-3-1 0-15,0-6 1 16,0 0-1-16,0 5 1 16,0 0-1-16,-8 7 0 15,-2 0 1-15,-3-2-1 16,-3-1 0-16,3-4 2 16,1 0-2-16,5-4 3 15,3-10-3-15,4-2 0 16,0-3 0-16,0-3 0 15,9 0 0-15,-1-4 2 0,0 4-2 16,-4 2 1-16,-4 0-1 16,0 1 0-16,0 0 2 15,0-1-2-15,0 0 0 16,-4 3 1-16,-4-2-1 16,2 2 0-16,-1-5 0 15,1 4 0-15,2-4 0 16,-4-1 0-16,6 2 0 15,0-3 0-15,2 2 0 16,0-7 1-16,0 2-1 16,0-5 0-16,0 1 0 15,0-5 0-15,0 0 0 16,0-5 0-16,0 6 0 16,0-4 0-16,0 2 0 0,-2 3 0 15,2-2 1-15,0 0-1 16,0 0-1-16,0 0 1 15,0-4 0-15,0 0 1 16,0 1-1-16,0-2 0 16,0-4 0-16,0-4 0 15,0 5 0-15,-5-10 0 16,5 5 0-16,-2-5 1 16,2-3-1-16,0 3 0 15,0-4-2-15,0 0 2 16,0 5-5-16,0-1 1 0,0 0 1 15,0 2 2 1,-2 1-1-16,-2 2 2 0,2 1-1 16,-1-2 1-16,3-6-4 15,-2 2-1-15,2-4-10 16,0 0-14-16,0 0-38 16,0 0-35-16,-7 0-108 15</inkml:trace>
  <inkml:trace contextRef="#ctx0" brushRef="#br0" timeOffset="144731.29">25818 17955 281 0,'0'0'42'0,"0"0"9"16,0 0-45-16,0 0 28 16,0 0 2-16,0 0-13 15,-6-8-6-15,6 8-17 16,0 0 0-16,0 0-6 16,0 0 6-16,4 18 0 15,8 12 2-15,1 10 7 16,1 14 0-16,3 5-9 15,1 6 1-15,-3 2 6 16,1-8-7-16,-5-2 0 16,-2-11 3-16,0-9-2 15,-4-12-1-15,-1-10 0 16,-4-8 0-16,0-3 1 16,0-4-1-16,0 0 0 15,0 0 3-15,0-11 5 0,0-27-4 16,0-12-4-16,-9-19 0 15,7-12-1-15,-1-5 1 16,3-5-5-16,0 10-3 16,0 13 4-16,18 14 1 15,9 5 1-15,2 14-3 16,2 2-7-16,3 11 12 16,-3 4-3-16,0 5 2 15,-2 12 2-15,-2 1-2 16,-2 0-1-16,-6 20 0 15,-1 14-7-15,-9 12 7 16,-9 3 2-16,0 9 4 0,-11 0-3 16,-16 1 0-16,-4-7-1 15,0-3 0-15,4-9-1 16,0-8 1-16,7-10-2 16,7-9 1-16,2-12-4 15,7-1-3-15,4-1-8 16,0-25-34-16,0-5 13 15,15-1 23-15,7 7 10 16,-2 2 4-16,0 9 2 16,0 7-1-16,-2 7-1 15,2-3 0-15,-3 3 1 16,-1 0-1-16,1 21 0 16,-7 5 1-16,-1-1 2 0,-3 1 7 15,2-3-6-15,-6 0-4 16,2-1 10-16,1-3-9 15,-1-5-1-15,7-6 4 16,1 4-3-16,0-6-1 16,5 1 0-16,-2-1-37 15,5 3-46-15</inkml:trace>
  <inkml:trace contextRef="#ctx0" brushRef="#br0" timeOffset="145163.1">26560 18260 189 0,'0'0'156'0,"0"0"-151"16,0 0-2-16,0 0-3 15,0 0 0-15,0 0 12 16,34-18-3-16,-8-1 13 15,3 0-3-15,0-8 3 16,-4-2-10-16,0 0-12 16,-10-5 2-16,-4-2-1 15,-6 8-1-15,-5-2-25 16,0 7-19-16,-5 10 20 16,-15 5 6-16,-7 6-13 0,-2 2 26 15,0 2 2-15,-4 19 6 16,4 10-3-16,4 5 18 15,8 8-3-15,6-1 6 16,8-3-13-16,3 2-7 16,0-7 13-16,9 2-13 15,11-5 2-15,2-3-2 16,5-4 0-16,0-7-2 16,4-2-23-16,3-6-26 15,-1-6 4-15,3-4-47 16,-1-4-27-16</inkml:trace>
  <inkml:trace contextRef="#ctx0" brushRef="#br0" timeOffset="145631.4">27042 18039 225 0,'0'0'41'0,"0"0"-30"16,0 0-9-16,0 0 5 15,0 0 15-15,-78 144-8 16,68-96-8-16,4-7 9 16,6-5-9-16,0-11 2 15,0-2-5-15,0-13 0 16,9-10 0-16,7 0-3 16,6 0 2-16,2-18-4 0,5-8 2 15,2-7-7-15,-2 2-1 16,-4-4-3-16,-5 7 11 15,-5 10-10-15,-3 6 10 16,-5 12-3-16,-1 0 3 16,3 4-3-16,0 22 2 15,2 10 1-15,2 14 7 16,1 8-7-16,-1 9 0 16,1 6 20-16,-6 3-11 15,-3 4 5-15,-5-7 0 16,0-4-13-16,0-7 15 15,-5-14-12-15,-11-5 5 0,-3-14 15 16,-1-2-19-16,-3-10-2 16,1-7-3-16,-2-6-2 15,-1-4-9-15,0 0-57 16,4-9 12-16,3-12-28 16,-1 1-8-16</inkml:trace>
  <inkml:trace contextRef="#ctx0" brushRef="#br0" timeOffset="146548.42">27931 17562 266 0,'0'0'196'0,"0"0"-196"16,0 0 0-16,-79 134-3 16,60-76 6-16,-4 8 11 15,5 6-9-15,1 4 1 16,3-1 11-16,5-12-17 15,9-10 0-15,0-10 0 0,2-18 1 16,21-7 0-16,-1-9-1 16,10-9 0-16,1 0 8 15,2-27-8-15,1-17-1 16,-1 3-1-16,-3-12-20 16,-3 9 16-16,-2 4-20 15,-5 2 5-15,-5 8 18 16,-5 11 4-16,-5 12-1 15,-5 2 12-15,0 5-2 16,-2 0 12-16,2 0-22 16,2 0 0-16,4 19 1 15,5 3 11-15,0 8-1 16,3 2-6-16,-1-6-3 16,1 6 2-16,-1-6-4 15,1-4 0-15,-3 0 0 0,3-11 0 16,-3-4-16-16,5-7-32 15,0 0-120-15</inkml:trace>
  <inkml:trace contextRef="#ctx0" brushRef="#br0" timeOffset="146723.29">28269 17700 281 0,'0'0'194'15,"0"0"-190"-15,0 0-4 16,0 0 0-16,0 0-4 16,0 0-40-16,-31-8-42 15,46 24-20-15</inkml:trace>
  <inkml:trace contextRef="#ctx0" brushRef="#br0" timeOffset="147396.82">28475 17750 278 0,'0'0'28'0,"0"0"-26"16,0 0 20-16,26 133-1 16,-19-87 20-16,-1 2-2 0,1-8-21 15,2-1-12-15,0-12-1 16,-2-9-5-16,-1-8 13 15,1-6-13-15,0-4 0 16,-3 0-1-16,5-9 9 16,0-18 1-16,2-13-9 15,0-4-9-15,-2 0 5 16,3 7-14-16,-2 11-4 16,-1 5 19-16,-3 10-7 15,-2 7 9-15,-2 4 0 16,-2 0-12-16,2 0 13 15,2 9-6-15,3 13 6 0,7 1 14 16,-1 0-3-16,7 3-5 16,1-4-3-16,6 0-1 15,5 0 10-15,-3-8-12 16,0 0 0-16,2-9 3 16,-2-5-3-16,0 0 3 15,0-11-3-15,-4-11 1 16,-8-4 4-16,-1-7-5 15,-5 0-5-15,-5-4 4 16,-1 1-9-16,-2 0 2 16,-3 6 8-16,0 2 0 15,0 2 18-15,0 8-18 16,0 4 0-16,-8 6 3 16,4 4 7-16,-3 4 4 15,-1 0-13-15,-6 26 8 0,-1 4-7 16,1 6-2-16,3 4 0 15,5 0 7-15,1 2-4 16,5-1-1-16,0-1-2 16,2-10 0-16,25-4 3 15,9-8-3-15,6-8-6 16,5-10-1-16,1 0-43 16,4 0-31-16,-6-8-52 15,2-10-45-15</inkml:trace>
  <inkml:trace contextRef="#ctx0" brushRef="#br0" timeOffset="148049.17">29464 17773 359 0,'0'0'58'0,"0"0"-37"16,0 0 1-16,0 0 10 16,0 0-18-16,0 0-10 15,-83-15-3-15,63 47-1 16,5 8 0-16,-2 0 1 15,7 4-1-15,1 4 1 16,-1-5-1-16,6-3 0 16,4-10-3-16,0-12 3 15,4-10-13-15,15-8 11 16,3-3 2-16,5-24 0 16,2-9-2-16,-5 0-4 15,-4 2-2-15,-9 10 8 0,-4 8 0 16,-4 9 3-16,-3 7 8 15,0 0-1-15,0 0-10 16,0 5 0-16,0 13 1 16,0 9-1-16,8 0 0 15,7 1 1-15,6-2 0 16,1-8-1-16,5-2 0 16,0-6 1-16,4-5 2 15,-3-2-3-15,1-3 0 16,0 0 3-16,0-12-3 15,3-14 0-15,1-6-2 0,0-12 6 16,4-2 0-16,-4-7-4 16,-2-5 0-16,0-4 0 15,-2-2 0-15,0-3 1 16,-7 2-2-16,-6 5 4 16,-12-3-9-16,-4 12 6 15,0 4-5-15,-6 13-2 16,-15 16 4-16,4 8 0 15,-1 10 2-15,-5 15 1 16,2 24 3-16,-2 23-1 16,7 10 7-16,5 13 10 15,3-5 2-15,8-4-4 16,0-4-8-16,0-6-6 0,11-8 7 16,20-5-10-16,13-11-2 15,14-16 1-15,14-5 1 16,5-12-20-16,2-9-60 15,-15 0-225-15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11:42:17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14377 11099 12 0,'0'0'82'0,"0"0"-65"16,0 0-10-16,0 0 11 0,0 0-7 15,0 0-6 1,0 0 12-16,0 0-15 0,-43-21 3 16,41 19 2-16,0 2 2 15,0 0 5-15,2 0-8 16,-2 0-5-16,2 0 11 15,0 0-11-15,0 0 1 16,0 0 11-16,0 0 4 16,0 0 5-16,0 0-11 15,-2 0-9-15,2 0 12 16,0 0-14-16,0 0-1 16,0 0 0-16,0 0 2 15,0 0-2-15,0 0-3 16,0 0 4-16,8 0 6 0,6-1 0 15,3-5-6-15,6 2 1 16,2 0 7-16,4 0-3 16,2 0-5-16,2-1 0 15,5 0 1-15,2 1-1 16,5-4 0-16,6-2 2 16,2 0-2-16,1 0 0 15,2-4 0-15,0 2 0 16,2-2 0-16,-3-1 0 15,5 1 0-15,0 0 3 16,5 2-2-16,-1 2 2 16,8 1-3-16,-1 0 0 15,0 3 4-15,1 2-4 0,-7 2 0 16,-5 2 0-16,-10 0 0 16,-2 0 0-16,-9 0-1 15,0 0 1-15,-6 0 1 16,1 0-1-16,-3 0 0 15,0 0 1-15,2 2-1 16,3-2 2-16,2 0-2 16,1 0 0-16,6 0 1 15,-3 0-1-15,-1 0 0 16,-5 0 0-16,-5 0 0 16,-4 0 0-16,0 0 0 15,-2 0 0-15,0 0 1 0,2 0-1 16,-2 0 0-16,2 0 2 15,4 0-2-15,4 0 1 16,7 0-1-16,6 0 0 16,2 0 0-16,6 0 0 15,-2 0 0-15,-5-4-1 16,-7 2 2-16,-4 2-2 16,-7 0 1-16,0-2 0 15,-2 2 1-15,4-4-1 16,5 2-1-16,3-3 1 15,7-1 1-15,2 0 0 16,6 1-1-16,2-1 0 16,4 2 0-16,-2-2 0 15,-3 0 0-15,-3 0 0 16,-7 2 0-16,-5 4 1 0,-6 0-1 16,-5 0 0-16,-2 0 0 15,-2 0 0-15,-2 4 0 16,-3 4 0-16,2-4 1 15,3 2 0-15,2-4-1 16,6-2 0-16,2 0 2 16,0 0-2-16,1 0 0 15,-2 0 2-15,-3 0-2 16,-2 0 1-16,0 0-1 16,-2 0 0-16,0 0 1 15,2 0-1-15,-2 0 0 16,1 0 0-16,-1 0 1 0,4 0-1 15,5 0 0-15,0 4 0 16,0-2 3-16,2 2-3 16,-3 1 0-16,-1-4-3 15,0 2 6-15,-5-2-3 16,-5 1 0-16,1 2 0 16,0-3 0-16,0-1 0 15,0 0 0-15,4 3 0 16,2-3 0-16,3 0 0 15,-1 0 0-15,-1 0 0 16,2 0 0-16,-5 0 0 16,3 0 0-16,-3 0 0 15,0-4 0-15,-4 0 0 16,2 2 0-16,-5 1 0 0,0-3 0 16,1-1 0-16,0 3 0 15,-1-2 0-15,-2 2 0 16,3 0 0-16,-5 0 0 15,0 2 0-15,-2 0 0 16,-3 0 0-16,-1 0 0 16,-3 0 0-16,0 0 0 15,-4 0 0-15,1 0 0 16,1 0 0-16,3 0 0 16,-1 4 0-16,5-2 0 15,1 2 2-15,3-2-2 0,5-2 2 16,-1 0-2-16,5 0 0 15,-2 0 0-15,-3 0 0 16,-1 5 0-16,-8-1 0 16,3-1 0-16,-5 0 1 15,1-2-1-15,-1 0 0 16,-1-1 0-16,1 0 0 16,2 0 0-16,-1 3 0 15,-1-3 2-15,3 2-4 16,-1-2 2-16,1 2 0 15,-5-2-1-15,3 0 1 16,-8 4-1-16,1-4 1 16,-3 4 0-16,0-2-3 15,2 0-2-15,-2 0 5 16,2 2 2-16,1-2-2 0,-1-2 0 16,6 3-1-1,1-3 2-15,3 0-2 0,1 0 1 16,2 0 0-16,-2-3 5 15,1 1-5-15,-3-2-1 16,3 4 1-16,-1-2 0 16,-5 2 0-16,4 0 0 15,-5-2 0-15,4 2 1 16,1 0-1-16,2-2 0 16,4 0-1-16,1 0 2 0,2 0-1 15,-2 0 0 1,2-2 0-16,0 1-1 0,-3 3 1 15,-2-1 0-15,-2 1 0 16,-3 0 0-16,-3 0-3 16,-4 0 3-16,-1 0 0 15,2 0 0-15,0 0 0 16,2 0 0-16,3 0-1 16,1 0 2-16,1 0-1 15,1 0 0-15,-1 0 0 16,2 1 0-16,-2 2 0 15,-1 1 0-15,3 0-1 16,0-4 2-16,2 0 2 16,4 0-3-16,1 0 0 15,-6 0 1-15,4 0-1 0,-5 0 0 16,0-2 0-16,-2 0 2 16,-3-2 2-16,-2 4-4 15,0-3 0-15,-7 3-4 16,1 0 4-16,-3 0-3 15,-2 0-5-15,2 0 8 16,1 0-4-16,-1 0 4 16,3 0 0-16,-1 0-1 15,-2 0 1-15,2 0-8 16,1 0-11-16,-1 3-32 16,4-1-51-16</inkml:trace>
  <inkml:trace contextRef="#ctx0" brushRef="#br0" timeOffset="12359.88">2243 15097 176 0,'0'0'32'0,"0"0"-26"0,0 0-6 16,0 0 0-16,0 0 2 16,0 0 27-16,0 0-10 15,-6 0-11-15,6 0-7 16,0 0 8-16,0 0-7 16,0 0 0-16,0 0 6 15,0 0-7-15,0 0-1 16,0 8 4-16,0 12 2 15,0 7 11-15,0 3-15 16,0 6 4-16,0 8 8 16,0 4-5-16,0 4 1 0,8 4-3 15,1-1-4 1,0 1 18-16,2 2-18 0,-2-2 6 16,0-4 12-16,0-10-15 15,-2-8-1-15,1-12-5 16,-1-4 2-16,-2-8-1 15,0-2-1-15,-3-4 0 16,-2-2-2-16,2-2 2 16,-2 0-14-16,0 0-11 15,0 0-25-15,0 0 5 16,0-6-102-16</inkml:trace>
  <inkml:trace contextRef="#ctx0" brushRef="#br0" timeOffset="12827.1">2368 15199 235 0,'0'0'39'16,"0"0"-36"-16,23 125-1 16,-6-70-2-16,-1 2 21 15,1-5-4-15,-1 0-1 16,-1-5-4-16,-1-7-11 16,-1-8 1-16,-4-8-2 15,3-2 0-15,-6-6 2 0,-2-2-2 16,-1-6 0-16,-1-2-4 15,-2-1 4-15,0-3-25 16,0-2-28-16,0 0-40 16</inkml:trace>
  <inkml:trace contextRef="#ctx0" brushRef="#br0" timeOffset="13335.86">2198 15298 279 0,'0'0'23'15,"0"0"-23"-15,0 0 0 16,0 0 0-16,0 0 5 15,-11-122 5-15,11 101-3 16,9-2-3-16,5 2 3 16,-3 1-7-16,5 0 0 15,1 4 2-15,1 4 1 16,5 2-3-16,1 8-6 16,0 2 6-16,3 0 2 0,2 16-2 15,0 2 0 1,0 6 8-16,2 0-7 0,-2 9 3 15,-2-10-4-15,-7 7 1 16,-4-3 9-16,-5-5-7 16,-5 6-1-16,-4-2 7 15,-2-2-5-15,0 0 6 16,0 0-1-16,-6-2-4 16,-14-4 13-16,-4-3-18 15,-1-4 0-15,2-1 4 16,4-2-3-16,1-4-1 15,3-4-5-15,1 0-26 16,5 0-6-16,3 0-35 16,6 0-86-16</inkml:trace>
  <inkml:trace contextRef="#ctx0" brushRef="#br0" timeOffset="14003.92">2780 15083 20 0,'0'0'372'0,"0"0"-361"16,0 0-11-16,0 0 3 15,0 0 3-15,0 0 11 16,0 0-16-16,4-14 21 0,19 6-21 15,1 1-1-15,-1 0 3 16,4-1-3-16,-1 2 0 16,1 2-1-16,-5 4-8 15,-4 0 2-15,-7 0-50 16,-4 0 2-16,-5 2-25 16,-2 16-50-16</inkml:trace>
  <inkml:trace contextRef="#ctx0" brushRef="#br0" timeOffset="14354.08">2842 15096 249 0,'0'0'48'0,"0"0"-48"15,0 0-6-15,0 0 6 16,0 0 1-16,2 147 8 15,12-86-1-15,1 3-1 16,-1 4 10-16,-1-6-12 16,3-3 1-16,-3-5 18 15,3-6-22-15,-3-3-2 16,-4-8 2-16,1-3-1 16,-6-7 0-16,0-8-1 15,-2-3 0-15,0-10 2 0,1-6-2 16,1 0-4-1,2 0-2-15,6 0 4 0,1 0 1 16,5-4-5-16,5-6 0 16,-2-3-26-16,4 3-42 15</inkml:trace>
  <inkml:trace contextRef="#ctx0" brushRef="#br0" timeOffset="14741.35">3513 15187 291 0,'0'0'23'16,"0"0"-20"-16,-56 123 1 15,43-77-4-15,1-2 0 16,4 0 1-16,1-4 0 0,3-1-1 15,2-5 0-15,-2-7 0 16,-2 0 0-16,2-11 0 16,2-2-2-16,0-4-5 15,0-10-22-15,2 0-11 16,-3 0-76-16</inkml:trace>
  <inkml:trace contextRef="#ctx0" brushRef="#br0" timeOffset="14963.94">3291 15444 57 0,'0'0'236'15,"0"0"-217"-15,0 0-19 16,0 0 0-16,0 0 3 16,0 0-2-16,48-4-1 15,-23 10 7-15,2 12 0 16,-1 1-3-16,-1-2-4 15,-3-1 0-15,-2-5-3 16,-2-4 3-16,-3-3-22 16,1-4-25-16,-5 0-31 15</inkml:trace>
  <inkml:trace contextRef="#ctx0" brushRef="#br0" timeOffset="15586.6">3355 14824 201 0,'0'0'39'0,"0"0"-39"0,0 0-6 15,0 0 6-15,0 0 6 16,0 0-5-16,81-13-1 16,-56 13 4-16,2 0-3 15,-4 0 0-15,-5 0-1 16,-3 0 0-16,-1 0 6 15,-3 5-5-15,2 13 2 16,-1 5 2-16,3 7 13 16,3 5-3-16,1 9-10 15,4-1-5-15,4 3 14 16,-2 4-14-16,4 0 1 16,0-1 3-16,-3-1-4 15,0-2 2-15,1-7-2 16,2 7 0-16,-2-6 1 0,0 3-1 15,0-1 0-15,-5-6-1 16,-4-1 2-16,-2-3-1 16,-5-10 0-16,-3-4 0 15,-4-7 0-15,0 0 0 16,-4-7 0-16,0 2 0 16,0 6 0-16,-8-2 0 15,-13 1 0-15,-2 4 0 16,-4-9 8-16,5-2-8 15,0 0 19-15,6-4-19 16,3 0-1-16,3 0-4 16,8 0-52-16,0 0-94 0</inkml:trace>
  <inkml:trace contextRef="#ctx0" brushRef="#br0" timeOffset="20655.38">5527 14891 49 0,'0'0'318'0,"0"0"-309"16,0 0-6-16,0 152 0 16,0-93-3-16,0-2 1 0,9 6-1 15,0-1 3-15,2 0-2 16,1 0-1-16,-2 3 0 16,-1-11 0-16,-1-7 0 15,-6-10 0-15,0-10 0 16,0-10 1-16,-2-10-1 15,0-4 0-15,0-3-1 16,0 0 1-16,0-27 3 16,0-14 3-16,0-18 0 15,-6-6-5-15,-4-8 7 16,-1-3-8-16,-2 0 0 16,-1 4 1-16,3 1 0 15,7 3-2-15,2 3 1 0,2 8 0 16,0 7 1-1,2 0-1-15,11 9-2 0,5 10 1 16,-3 6 1-16,2 15 0 16,-5 2-2-16,-1 8-12 15,1 0 11-15,-1 12-2 16,-3 16 5-16,-2 12 8 16,-6 9-6-16,0 5 6 15,0 0-8-15,-14-2 1 16,3-8 0-16,-3-8-1 15,5-3 0-15,3-16 0 16,4-7 0-16,2-6 0 0,0-1-6 16,0-3-15-16,0 0 17 15,11 0-26-15,9-4 19 16,3-9 7-16,-4 3-12 16,1 3 15-16,-7 7 0 15,1 0-1-15,-3 0-3 16,-5 0 1-16,4 6 4 15,-8 11 11-15,-2 5-2 16,0 4 6-16,0 0-3 16,-16 2-11-16,1-6 13 15,-1-1-13-15,3-7 2 16,-1 0 3-16,3-6-1 16,-3-2-5-16,4 2 0 0,1-2-18 15,5-2-29 1,4 0-87-16</inkml:trace>
  <inkml:trace contextRef="#ctx0" brushRef="#br0" timeOffset="21016.61">5803 15304 169 0,'0'0'21'0,"0"0"-21"15,0 0 2-15,0 110-2 16,0-91 1-16,3-2-1 16,8-5 23-16,0-1-12 0,1-7-3 15,-2-4 6-15,-1 0-3 16,-2 0-3 0,2 0-7-16,-5-4 2 0,3-11 18 15,-3-2-19-15,-4 0-2 16,0-5 5-16,0 3-3 15,-2-8 2-15,-15 5-2 16,-1 8 4-16,-3-4 8 16,4 7-8-16,1 6-2 15,5-1 3-15,5 6-7 16,1 0 0-16,0 0-2 16,5 0-34-16,-2 0 1 15,2 7-55-15</inkml:trace>
  <inkml:trace contextRef="#ctx0" brushRef="#br0" timeOffset="21302.95">6293 14966 154 0,'0'0'126'0,"0"0"-126"0,0 107 0 16,0-72 0-16,6-6 0 16,-2-3 0-16,0-2 0 15,-1-3 0-15,-1-7 0 16,-2-4 0-16,0-2-43 15,0-5-74-15</inkml:trace>
  <inkml:trace contextRef="#ctx0" brushRef="#br0" timeOffset="21505.76">6158 15146 12 0,'0'0'318'0,"0"0"-298"15,0 0-20-15,0 0-13 16,0 0 6-16,0 0 7 16,54 6 6-16,-19-6-6 15,5 0-3-15,0-11-15 16,-2-1 16-16,-4 2-30 16,-5 2-65-16</inkml:trace>
  <inkml:trace contextRef="#ctx0" brushRef="#br0" timeOffset="22320.85">6764 14937 227 0,'0'0'80'16,"0"0"-73"-16,0 0-6 16,0 0 6-16,0 0 6 15,20 106-3-15,-11-72-10 0,4 8 5 16,0-2 5-16,-1 6-7 15,-3 3 2-15,-1-1 0 16,0-4-3-16,-2-4-1 16,-2-8-1-16,1-14 0 15,-3-6 2-15,0-6-2 16,-2-6 0-16,0 0 0 16,0 0 3-16,0-6 12 15,-13-18-15-15,-5-13 0 16,-5-4-6-16,0-12 12 15,-4-6-10-15,0-7 4 16,2-9-2-16,8-2-2 16,9 0 4-16,8 3-5 15,0 7-2-15,10 13 3 0,9 12 0 16,2 12 3-16,-6 8 2 16,-1 5-3-16,-5 2 2 15,-3 11 0-15,-4 4-7 16,-2 0 7-16,0 0-14 15,0 0 14-15,0 20 0 16,0 6 2-16,-11 4-2 16,1 1 0-16,0 0 1 15,3-4-1-15,7-4-1 16,0-4 0-16,0-10-2 16,7-1 3-16,9-5-6 15,2-1 6-15,0 2-2 16,-5-4 2-16,0 0 0 0,-4 4 1 15,-1-3-1-15,-2 6 2 16,0 2-2-16,-1-3 0 16,1 3 12-16,-1 3-11 15,-2 2 2-15,-3-1 8 16,0 6 0-16,0 2 11 16,-3-6-16-16,-15 5-4 15,0-6 11-15,1 2-10 16,1 4 0-16,1-6-3 15,3 0-2-15,5-2-3 16,5-6-45-16,2 3-58 16</inkml:trace>
  <inkml:trace contextRef="#ctx0" brushRef="#br0" timeOffset="22525.17">7154 15075 232 0,'0'0'15'0,"0"0"-14"16,0 0 3-16,0 0-4 16,0 0 0-16,11 107-4 15,-11-96-3-15,0 0-71 16</inkml:trace>
  <inkml:trace contextRef="#ctx0" brushRef="#br0" timeOffset="22883.63">7571 14591 45 0,'0'0'174'15,"0"0"-169"-15,0 0-5 16,-7 130 24-16,-9-77 17 15,-1 10-10-15,-4 1-1 16,3-7-17-16,3-7-5 16,1-15-7-16,6-7 1 15,1-6 0-15,1-7-2 16,3-8-6-16,-2-3-1 16,3-4-49-16,-2 0-33 0</inkml:trace>
  <inkml:trace contextRef="#ctx0" brushRef="#br0" timeOffset="23064.37">7352 14779 300 0,'0'0'67'16,"0"0"-64"-16,0 0-3 15,0 0 0-15,0 0 6 16,0 0-6-16,100 102 0 15,-73-72-3-15,0-2-20 16,2-1-72-16</inkml:trace>
  <inkml:trace contextRef="#ctx0" brushRef="#br0" timeOffset="23336.39">8107 14780 196 0,'0'0'79'15,"0"0"-73"-15,0 0-6 0,34 119 0 16,-27-91 3-16,-1-4-3 15,1-7 0-15,-3-4-4 16,-2-5-10-16,1-8-7 16,1 2-61-16</inkml:trace>
  <inkml:trace contextRef="#ctx0" brushRef="#br0" timeOffset="23506.45">8082 14922 319 0,'0'0'60'0,"0"0"-50"0,0 0-9 16,0 0 7-16,0 0 5 15,0 0-11-15,121-23-2 16,-72 11-2-16,7-1-41 16,-2 0-71-16</inkml:trace>
  <inkml:trace contextRef="#ctx0" brushRef="#br0" timeOffset="24703.67">8882 14888 173 0,'0'0'60'15,"25"137"-47"-15,-9-73-1 16,-1-7-1-16,-1-10 2 0,-1-6 0 16,-4-12-11-1,-4-6 0-15,-3-7 4 0,0-14-6 16,1-2 0-16,-3 0 0 16,0-2 26-16,0-24 21 15,-5-14-47-15,-13-9 0 16,-5-9 18-16,-3-6-18 15,-8-8 0-15,-1-5 0 16,6 8 4-16,7 5 8 16,15 14-9-16,7 1 2 15,0 6-8-15,27 6 3 16,6 3-9-16,0 5 5 16,4 8-3-16,-4 9 6 15,-2 10-12-15,0 2-2 16,-9 0 10-16,-6 18-14 0,-7 10 6 15,-9 9 9-15,0 1 4 16,-21 7 3-16,-5-5-3 16,0-4 0-16,7-13 0 15,11-10 0-15,3-8 0 16,5-5 0-16,0 0 0 16,0 0 0-16,0 0-9 15,11-6 9-15,10-6 1 16,-2-5-1-16,3 6 0 15,1 2 0-15,-4 5 5 16,2 4 5-16,-5 0-10 16,-3 0 5-16,-5 0-3 0,-2 0 0 15,-4 0-2 1,-2 6 10-16,0 10 10 16,-12 3 6-16,-13 3-14 0,2 1-11 15,-4 2 13-15,2-1-14 16,3-8 0-16,4 0 0 15,4 0 0-15,6 0-15 16,8-4-47-16,0 2-39 16</inkml:trace>
  <inkml:trace contextRef="#ctx0" brushRef="#br0" timeOffset="25062.31">9241 14939 186 0,'0'0'32'16,"0"0"-25"-16,0 0-11 15,0 0 4-15,0 0 0 16,0 0 5-16,123-40 6 15,-107 40-4-15,-7 0-7 16,-5 0 2-16,-2 2 33 16,-2 15-8-16,0 10-8 15,0 5 2-15,-15 3-12 0,-3 2-1 16,2-3-5-16,3-6-1 16,6-6 8-16,3-6-10 15,4-6 0-15,0-4-1 16,0-3-10-16,11-3-16 15,7 0-34-15,6 0-59 16</inkml:trace>
  <inkml:trace contextRef="#ctx0" brushRef="#br0" timeOffset="25485.69">10026 14453 199 0,'0'0'152'0,"0"0"-138"15,0 0-11-15,0 0 3 0,0 0-1 16,0 0-4 0,-62 113 10-16,52-99-6 0,4-3-4 15,1-9-1-15,1 5 0 16,2-3 2 0,-5 6 1-16,-4 0-3 0,-2 5 5 15,-5 4 2-15,-5 6 8 16,6 4-15-16,1 2 4 15,7-2 0-15,3-3-4 16,3-6-3-16,3-4-2 16,0 1-9-16,0-7-19 15,0 0-46-15,0 0-76 16</inkml:trace>
  <inkml:trace contextRef="#ctx0" brushRef="#br0" timeOffset="25897.66">9638 14499 316 0,'0'0'80'16,"0"0"-80"-16,0 0-13 15,0 0 13-15,0 0 5 16,118 107-2-16,-67-79 6 16,5-4-9-16,-2-5 0 15,-3-2 14-15,-5-3-14 16,-6-4 0-16,-3 2 0 16,-6-6-1-16,-7-2 1 0,-6 0-53 15,-7 4-49 1</inkml:trace>
  <inkml:trace contextRef="#ctx0" brushRef="#br0" timeOffset="26260.95">10239 14205 75 0,'0'0'202'0,"0"0"-187"0,0 0-12 15,0 0-3-15,0 0 4 16,0 0 2 0,77-28 8-16,-67 46 3 0,0 9-4 15,-8 9 10-15,0-3-14 16,-2 1 6-16,0 0-6 15,0-2-4-15,0-4 12 16,0-4-17-16,0-3 0 16,0-5 5-16,0-3-5 15,5-3-1-15,5-1 0 16,4-5-18-16,6-4-13 16,2 0-38-16,3 0-60 15</inkml:trace>
  <inkml:trace contextRef="#ctx0" brushRef="#br0" timeOffset="26535.13">10835 14499 303 0,'0'0'107'16,"0"0"-103"-1,0 0-4-15,0 0 3 0,44 123-1 16,-34-95-2-16,0-10 0 16,-1-2-5-16,0-4-18 15,-2 0-44-15,-7-6-55 16</inkml:trace>
  <inkml:trace contextRef="#ctx0" brushRef="#br0" timeOffset="26711.04">10735 14654 241 0,'0'0'192'0,"0"0"-185"16,0 0-7-16,0 0 0 0,0 0 0 15,0 0 1-15,57-4-4 16,-16 4-25-16,3 0-52 16,3 0-83-16</inkml:trace>
  <inkml:trace contextRef="#ctx0" brushRef="#br0" timeOffset="26835.66">11356 14730 64 0,'0'0'0'0</inkml:trace>
  <inkml:trace contextRef="#ctx0" brushRef="#br0" timeOffset="27015.3">12011 14690 30 0,'0'0'0'0</inkml:trace>
  <inkml:trace contextRef="#ctx0" brushRef="#br0" timeOffset="27426.96">12668 14446 400 0,'0'0'23'0,"0"0"-10"16,0 0-12-16,0 0 1 15,0 0 30-15,62 112-14 16,-46-90-12-16,-3-5-6 16,3 0 0-16,2-2 5 0,-4-3-5 15,-4-1-7 1,-1-1 6-16,-2 0-29 0,-2-3-51 15,-5 0-47-15</inkml:trace>
  <inkml:trace contextRef="#ctx0" brushRef="#br0" timeOffset="27670.21">12588 14506 101 0,'0'0'257'0,"0"0"-257"0,0 0 1 16,134 0 0 0,-85 0 20-16,-5 0-13 0,-2 0-3 15,-7 0 0-15,-12 0-5 16,-5 0-17-16,-11 2-57 15</inkml:trace>
  <inkml:trace contextRef="#ctx0" brushRef="#br0" timeOffset="29318.75">2599 15881 266 0,'0'0'26'16,"0"0"-23"-16,0 0 10 15,0 0 9-15,0 0 11 16,0 0-8-16,-2 0-17 0,2 0-5 15,0 2-3-15,4 11 7 16,8 4 30-16,-1 1-28 16,1 0 8-16,-2 5-5 15,-1-2-4-15,1-2 1 16,-4-1-9-16,1-5 2 16,-3-4 1-16,2 1-2 15,-3 2-1-15,-1-6 0 16,3-2 1-16,-1-1-1 15,-1-3 0-15,-1 5 0 16,0-5 2-16,-2 0-2 16,0 0 0-16,2 0 2 0,0 0-1 15,-2-5 5 1,4-12-2-16,-1-1 12 0,1-12-6 16,3 1-10-16,0 4-1 15,-3 3-3-15,3-1 7 16,2 9-6-16,0 4 3 15,0 7 0-15,-3 3-10 16,1 0 7-16,0 0-6 16,2 0 4-16,1 13 5 15,2 1 1-15,-1 0-1 16,1 7 0-16,-2-3 4 16,1 2-4-16,3 2 0 15,-5-3 1-15,-1 2-1 0,4 0 2 16,-3-7-2-1,-1 3-7-15,1-7-2 0,5-1-129 16,-3-9-95-16</inkml:trace>
  <inkml:trace contextRef="#ctx0" brushRef="#br0" timeOffset="31274.43">13954 14346 281 0,'0'0'21'16,"0"0"-16"-16,0 0 1 15,0 0 15-15,0 0 13 16,0 0-12-16,0-7-21 16,0 7 11-16,0 0-5 15,0 0 8-15,4 0 17 16,3 2-6-16,2 21 0 16,2 9-7-16,-5 8-19 15,-1 6 15-15,0 6-15 16,-5-3 0-16,2 1 8 15,-2 1-6-15,0 4 2 0,0 3-4 16,0 4 1-16,0 1 2 16,0-8-3-16,0-11 0 15,0-11 0-15,0-10 0 16,0-7 0-16,0-4-3 16,2-2-27-16,1-2-41 15,-1-8-48-15,2 0-86 16</inkml:trace>
  <inkml:trace contextRef="#ctx0" brushRef="#br0" timeOffset="31904.57">13852 14437 281 0,'0'0'12'16,"0"0"-11"-16,0 0 4 15,0 0 3-15,27-100 26 16,-6 78-4-16,8-4-27 16,2 3 12-16,5 2-13 15,-2 1 1-15,2 6 11 16,-7 6-5-16,-6 8-1 15,-4 0-8-15,-6 0 4 0,-2 13 10 16,-6 10-10-16,-5 3 0 16,0 2 3-16,0 4-6 15,-13-2 2-15,-1-6-3 16,1-1 0-16,3-10 0 16,2 2 0-16,5-5 0 15,1-3 0-15,2-1 0 16,0 0 0-16,2-1-6 15,13-5-12-15,4 0 14 16,5 0-13-16,3-9 13 0,0 1 1 16,-1 1 3-1,-3 4-2-15,-3 3 0 0,-7 0 2 16,-1 0-6-16,-8 16 8 16,-2 3-2-16,-2 2 4 15,0 4-2-15,-4-2 4 16,-17 2-6-16,-1 0 0 15,-5-6 11-15,1 4-9 16,-1-6 5-16,3-7 6 16,1 2-2-16,6-7 4 15,3-2-7-15,5 0-7 16,5-3 6-16,2 0-7 16,2 0-3-16,0 0-2 0,0 0-30 15,0 0-21 1,0 0-80-16</inkml:trace>
  <inkml:trace contextRef="#ctx0" brushRef="#br0" timeOffset="32396.06">14433 14674 251 0,'0'0'21'16,"0"0"-14"-16,0 0-7 0,0 0 0 15,0 0 23-15,0 0 3 16,29 116-17-16,-27-90-2 16,-2-1-2-16,0-5 4 15,0-9-7-15,0-6 1 16,3-5 0-16,-1 0-3 15,0 0-10-15,0 0 4 16,2-9 6-16,3-12 20 16,2-2-20-16,4-4 0 15,4 1 2-15,-5-1-2 16,7 10-1-16,-6-2 1 16,-3 5 1-16,2 6-1 15,-3 5 0-15,-5 0 0 0,3 3 1 16,0 0 1-1,-3 0-2-15,5 18 15 0,-3 2-5 16,-1 2 0-16,2-1-6 16,-2 1-2-16,-1-4 6 15,-2-4-8-15,0-5 0 16,-2 0 0-16,0-5 0 16,0 0-3-16,0 6-61 15,0-10-81-15</inkml:trace>
  <inkml:trace contextRef="#ctx0" brushRef="#br0" timeOffset="32797.54">15447 14172 358 0,'0'0'20'0,"0"0"-15"15,-76 113-1-15,59-69-2 16,1 4 29-16,-5 2 11 16,2 3-28-16,0-7-10 15,4-2-1-15,1-10-3 16,4-5 3-16,1-10-3 16,-1-7 0-16,6-4 0 15,2-3 0-15,2-3-6 16,0-2-16-16,-4 0-40 15,-1 0-54-15</inkml:trace>
  <inkml:trace contextRef="#ctx0" brushRef="#br0" timeOffset="33061.93">15166 14311 368 0,'0'0'44'16,"0"0"-42"-16,0 0 6 16,0 0-8-16,0 0 29 15,0 0-12-15,87 111-8 16,-65-84-9-16,-1 0 1 16,-2-6 1-16,-1 0-2 15,-3-5 0-15,4-4 0 0,-1-2 1 16,-3-2-2-1,1-6-28-15,-1 2-81 0,-4-4-103 16</inkml:trace>
  <inkml:trace contextRef="#ctx0" brushRef="#br0" timeOffset="33570.04">15765 13983 345 0,'0'0'65'15,"0"0"-55"-15,0 0-10 16,0 0-3-16,0 0 3 15,7 119 8-15,-3-84-4 16,3-6-4-16,-2-4 4 16,-1-7-1-16,1-8 2 15,-3-4-5-15,0-4 0 16,-2-2 5-16,0 0-4 16,2 0-1-16,0 0 0 0,3 0 1 15,2-13 11 1,6-10-10-16,3-3 3 0,1 4-4 15,1 3-1-15,-2 10 0 16,-5 3-1-16,-2 4 2 16,-3 2-2-16,3 0-1 15,3 0 2-15,-1 4 4 16,3 16-1-16,-1 4 14 16,-3 4-8-16,2-2-7 15,-1 0 2-15,0-3-4 16,0-6 0-16,-2-3-6 15,-3-4-9-15,-3 0-69 0,-3-10-233 16</inkml:trace>
  <inkml:trace contextRef="#ctx0" brushRef="#br0" timeOffset="36902.58">2615 17566 344 0,'0'0'99'16,"0"0"-99"-16,0 0-3 16,-37 108 3-16,37-68-2 15,0 0 2-15,0 8 0 0,8 2 2 16,3-5-1-16,1 3 5 15,-4-6-6-15,1-6 11 16,-5-5 10-16,4 4-20 16,-6-2-1-16,-2 0 3 15,2-1 0-15,-2-6-2 16,4-3-1-16,-4-5 0 16,0-5-5-16,0 1 0 15,0-6-68-15,3-4-65 16</inkml:trace>
  <inkml:trace contextRef="#ctx0" brushRef="#br0" timeOffset="37255.33">2925 17750 376 0,'0'0'32'0,"0"0"-28"15,18 102-3 1,-11-62 0-16,1 5-1 0,-1 3 0 15,-1-2 9 1,2-2-9-16,-2 4 0 0,-2-9 2 16,1-6-2-16,-1-5 0 15,-2-6 0-15,0-4-3 16,-2-5-4-16,0-3-68 16,0-3-21-16</inkml:trace>
  <inkml:trace contextRef="#ctx0" brushRef="#br0" timeOffset="37867.9">2580 17714 269 0,'0'0'90'0,"0"0"-90"15,0 0-31-15,0 0 13 0,0 0 18 16,31-127 10-1,-4 98-9-15,4-7-1 0,2 3 2 16,-1-1-2-16,-8 10 7 16,-2 2-7-16,-6 11 6 15,-3 6 3-15,1 5-9 16,1 0 0-16,5 5 7 16,3 10 7-16,-2 3-6 15,2 0-8-15,-3 0 0 16,2 4 4-16,-2 2-4 15,-1 2 0-15,-4-3 3 16,-1 2-2-16,-6 0 4 0,1 0-5 16,-5 2 0-16,-4-1 9 15,0-2-7-15,0 2 2 16,0 1 6-16,-6-4-1 16,-9-1 0-16,-1 0-8 15,3-4 1-15,1-6 2 16,3-6-4-16,3-2 0 15,4 1 0-15,-1-1 1 16,0-4-1-16,3 4 0 16,0-3 0-16,-2-1-4 15,0 0 4-15,-5 0-28 16,3 0-65-16,-2 0-170 16</inkml:trace>
  <inkml:trace contextRef="#ctx0" brushRef="#br0" timeOffset="39014.07">3353 18031 151 0,'0'0'130'0,"0"0"-94"15,0 0-12-15,0 0-8 16,0 0 0-16,0 0 11 16,0 0-13-16,0 0-4 15,0 0-1-15,0 0-3 0,0 18 11 16,0 4-11-16,6 5-2 15,3 0 5 1,-2 3-8-16,0-4 0 0,-3-5-1 16,1-1 2-16,-1-6-2 15,-2-5 0-15,0-5 0 16,-2 1 1-16,2-5-1 16,-2 0 0-16,3 0 0 15,-3 0-1-15,3 0 0 16,-3 0-8-16,0-5 2 15,2-17 7-15,0-1 3 16,4-12-3-16,5-1-2 16,3 1 1-16,1 2-1 0,1 3-7 15,2 7 7-15,0 6-2 16,-5 9 4 0,-4 6-5-16,-2 2 3 0,-1 0-4 15,1 0 5-15,0 10-1 16,0 12 2-16,-3 0 7 15,2 4-7-15,-1 2 0 16,-1-2 5-16,1-2-5 16,0-2 7-16,-1-6-7 15,-2-5 0-15,2-4 2 16,-4-7-2-16,3 0-1 16,-1 0-16-16,-2 0-63 15,0 0-37-15</inkml:trace>
  <inkml:trace contextRef="#ctx0" brushRef="#br0" timeOffset="40412.26">3845 17369 259 0,'0'0'60'0,"0"0"-55"16,0 0 7-16,0 0-3 0,0 0 25 15,0 0 1-15,-2-4-12 16,2 4-12-16,0-4-2 16,0 4 1-16,0 0 15 15,0 0-15-15,0 0-6 16,0 0 0-16,0 0-3 16,0 0-1-16,17 0 0 15,4-5 0-15,6 0 3 16,4 2-3-16,2-2 0 15,3-3 2-15,-3 2 0 16,0 2-1-16,-6 0-1 16,-4 0 0-16,-3 4 0 0,-7 0 0 15,0-2-1-15,-6 2 1 16,-4 0-8-16,-3 0-16 16,0 0-16-16,0 0-9 15,0 0 20-15,0 0-34 16,-8 0 0-16</inkml:trace>
  <inkml:trace contextRef="#ctx0" brushRef="#br0" timeOffset="40951.93">3930 17398 275 0,'0'0'81'0,"0"0"-74"15,0 0-6-15,0 0-1 16,0 0 4-16,0 0 19 16,22 69-15-16,-6-37 3 15,-1 8-10-15,3 5-1 16,-5 5 5-16,3 2 1 15,-5 2 3-15,1-6-9 16,-6-6 1-16,3-2 4 16,-5-4-5-16,0-5 0 0,-4-9 0 15,0-8 0-15,0-6 0 16,0-8 0-16,0 0 0 16,3 0 1-16,-3 0-1 15,0 0 0-15,0 0 0 16,3 4 0-16,-1-2 0 15,2 2 0-15,1 0 0 16,1 0 0-16,0 1 0 16,2-4-1-16,-2-1 1 15,1 4 0-15,-1-4 0 16,1 0-4-16,2 0 0 16,0 0 0-16,2 0 6 15,7 0-2-15,3-4 2 16,2-6-1-16,0 2 0 0,-1-2-1 15,-2 1-33-15,-2 8-53 16,-5 1-151-16</inkml:trace>
  <inkml:trace contextRef="#ctx0" brushRef="#br0" timeOffset="41541.99">4801 17383 260 0,'0'0'62'15,"0"0"-61"-15,0 0 9 16,0 0-8-16,0 0 39 16,0 0 8-16,-9-4-26 15,9 4-13-15,-2 0-6 16,-3 14-4-16,1 12 17 15,-3 10-12-15,-4 2 11 16,0 5-3-16,-2-3-7 16,2 4 6-16,-3 0-11 15,1-4 3-15,3-8-1 0,2-6-3 16,4-8 0-16,1-8-1 16,1-6-2-16,2 0-9 15,0-4-32-15,0 0-11 16,0 0-12-16,-4-14-46 15</inkml:trace>
  <inkml:trace contextRef="#ctx0" brushRef="#br0" timeOffset="41795.89">4538 17495 324 0,'0'0'51'0,"0"0"-48"16,0 0-3-16,0 0 1 16,0 0 16-16,0 0 21 15,103 67-33-15,-72-45-1 16,0 0 0-16,0 1-3 16,-4-10 0-16,-1 1-1 15,-1 0 0-15,-3-3-6 16,-6-2-24-16,0-3-38 15,2 2-49-15</inkml:trace>
  <inkml:trace contextRef="#ctx0" brushRef="#br0" timeOffset="42052.29">5235 17602 301 0,'0'0'41'15,"0"0"-37"-15,0 0 1 16,0 0-4-16,61 112 4 16,-53-95-5-16,-3 6 0 15,0-4 1-15,-1-8-1 0,-4-5-24 16,0 6-35-16,0-6-59 15</inkml:trace>
  <inkml:trace contextRef="#ctx0" brushRef="#br0" timeOffset="42475.88">5262 17281 388 0,'0'0'62'0,"0"0"-61"16,0 0-1-16,0 0 0 16,0 0 6-16,0 0 0 15,127 62 10-15,-89-49-9 16,-3 0-7-16,-3-3 7 0,-3-6-7 15,-7 0 0-15,-4 1 2 16,-3-4-2-16,-6-1-17 16,1 5-34-16,-6-5-48 15,-2 0-20-15</inkml:trace>
  <inkml:trace contextRef="#ctx0" brushRef="#br0" timeOffset="42759.66">5636 17227 287 0,'0'0'109'0,"0"0"-92"16,0 0-16-16,0 0 0 0,0 0 11 15,0 128 12-15,0-82 14 16,-4 7-25-16,0-3-5 15,2-2 10-15,-4-2-14 16,4 2 0-16,0-8-4 16,0-8 1-16,2-10 1 15,-2-8-2-15,2-6-7 16,0-3-14-16,0-5-51 16,0 0-40-16,0-5-27 15</inkml:trace>
  <inkml:trace contextRef="#ctx0" brushRef="#br0" timeOffset="43619.12">5456 17026 374 0,'0'0'5'0,"0"0"-2"16,0 0-2-16,0 0-1 15,0 0 17-15,0 0-13 16,127-53-2-16,-100 53 7 16,2 0-5-16,-5-5 11 15,3 1-11-15,-5-2-4 16,0 2 8-16,-1 0-8 0,-4 4 0 15,-3 0 0 1,-1 0 0-16,-4 0 2 0,0 0-2 16,0 0 0-16,-3 0 4 15,2 0-1-15,-4 0-1 16,0 0-2-16,-2 0 1 16,1 0 4-16,1 4-5 15,2 0 0-15,4 2 13 16,1 6-2-16,0 2-5 15,0 4-2-15,0 4-3 16,1 4 13-16,-1 6-13 16,-1 9 2-16,4 3 7 0,4 6-8 15,0 2-1-15,1 2-1 16,4 0 0 0,4 0 1-16,4-5-1 0,0 1 0 15,0-10 0-15,3 0 0 16,-5-14 0-16,-3 2 0 15,-3-6 0-15,-6-4 0 16,4 3 0-16,-8-2 0 16,-2-1 0-16,-4-6 0 15,-7-2-2-15,0 2-6 16,0-6 0-16,0-2 3 16,0 1 5-16,0-2 0 15,-4 1 0-15,-10 2 2 0,-1-2-1 16,-6 4-1-16,0-2 0 15,-6 2-1-15,0-3 1 16,-2 1 0-16,4-3 1 16,3-3-1-16,4 4 0 15,2-4-30-15,3 9-31 16,-1-9-91-16</inkml:trace>
  <inkml:trace contextRef="#ctx0" brushRef="#br0" timeOffset="48035.02">6964 16940 28 0,'0'0'65'15,"0"0"-65"-15,0 0-19 16,0 0 19-16,0 0 20 16,0 0 5-16,0 0 1 15,-6-4-5-15,6 4-12 16,-2 0 6-16,2 0-9 0,0 0 10 16,-2 0 3-1,-1 0-3-15,1 0-1 0,0 0 0 16,2 0-10-16,-3 0 6 15,3 0-10-15,-2 0-1 16,2 0 5-16,0 0-2 16,-2 0 5-16,2 0 5 15,0 0-2-15,0 0 12 16,-3 0-17-16,3 0 1 16,0 0 6-16,0 0 0 15,0 0-3-15,0 0-4 16,0 0-6-16,0 0 17 15,0 0-17-15,0 0 0 16,0 0 4-16,0 0-1 16,0 0-1-16,0 0-2 0,0 0-2 15,0 0-3-15,0 0-1 16,5 0 1-16,13 0 5 16,7 0 3-16,4 0-3 15,8 0-6-15,3 0 6 16,3 0-1-16,1 0 2 15,4-5-1-15,-4-2 4 16,-5 1-1-16,-5 2-2 16,-7 0-1-16,-9 4 0 15,-7 0-5-15,-5 0 5 16,-6 0-12-16,0 0-10 16,0 0 4-16,0 0 0 0,-2 4-12 15,-15 6-31 1,1-3-75-16</inkml:trace>
  <inkml:trace contextRef="#ctx0" brushRef="#br0" timeOffset="48421.2">7064 17212 246 0,'0'0'33'15,"0"0"-33"-15,0 0 0 16,0 0 1-16,0 0 4 16,0 0 33-16,81 5-19 15,-48-5-9-15,1-12 2 16,-1 2-4-16,-2 2-2 0,0-2-6 16,-2 1 0-16,-4 2-2 15,-5 7 2-15,0 0-33 16,0 0-43-16,-2 0-143 15</inkml:trace>
  <inkml:trace contextRef="#ctx0" brushRef="#br0" timeOffset="86836.03">8580 16146 193 0,'0'0'21'0,"0"0"-19"16,0 0 9-16,0 0-6 15,0 0 25-15,0 0-5 16,0 0-13 0,0 0 9-16,0-12 2 0,0 12 1 15,0 0 15-15,-2 0-24 16,-1 0 7-16,1 0 0 15,0 0-15-15,-3 0 9 16,-3 0-12-16,-1 12-1 16,-5 10 2-16,1 10-5 15,-1 8 0-15,6 4 1 16,1 2 0-16,5 7 3 16,2-3-4-16,0 2 0 0,0-6 4 15,0-2-4-15,15-8 0 16,1 1 0-16,-1-4 0 15,6-5-4-15,-1-6 3 16,-1 1-25-16,8-9-39 16,-2-6-81-16</inkml:trace>
  <inkml:trace contextRef="#ctx0" brushRef="#br0" timeOffset="88764.98">8934 16174 183 0,'0'0'161'0,"0"0"-141"15,0 0-17-15,0 0 6 16,0 0 6-16,0 0 1 16,0-1-8-16,0 1-8 15,0 13 0-15,6 11 2 16,8 14 8-16,-1 8 23 16,-1 3-15-16,-3-5-6 0,-3 0-5 15,-2-7-4-15,1-1 0 16,-5-9-3-16,0-4 0 15,0-12 3 1,0-5-3-16,0-2 0 0,0-4 5 16,0 0 1-16,0-10 5 15,0-16-9-15,-9-18 9 16,-6-14-10-16,3-5 1 16,4 0-2-16,3 2 2 15,3 11-2-15,2 0 0 16,0 6-1-16,0 8 1 15,9 0-3-15,6 14 3 0,-1 3-4 16,-3 12 4-16,-2 2-6 16,0 5 2-16,-7 0-6 15,0 0-1-15,-2 15 9 16,0 11-6-16,0 0 1 16,-6 5-2-16,-6 0 0 15,1-10 2-15,3 0-2 16,3-5 9-16,5-10-8 15,0 1 7-15,0-2-9 16,0-1 5-16,13-2 3 16,5 2 1-16,0 0-1 15,2 0 2-15,-1-4 2 16,2 6-2-16,-5 2 0 16,-3 0 1-16,-7 0-1 0,2 2 2 15,-4 4-2-15,-4-1 0 16,0 4 18-16,0 6-9 15,-7-4 8-15,-6 3-4 16,-6 0-4-16,7-8 0 16,-1-1-9-16,5-9 0 15,4 0 5-15,4-2-5 16,0-2-1-16,0 4 1 16,0-4-22-16,0 0-54 15,0 0-57-15</inkml:trace>
  <inkml:trace contextRef="#ctx0" brushRef="#br0" timeOffset="89427.34">9289 16445 41 0,'0'0'106'0,"0"0"-70"15,0 0-3-15,0 0 3 16,0 0 4-16,0 0 9 16,-10-12-27-16,4 12-6 15,-1 0 18-15,1 0-15 16,-2 0 16-16,0 4-29 15,-1 10-6-15,3 3 0 0,-2 2-1 16,6 3 1 0,2 0-3-16,0-4 3 0,0-2-2 15,0-6 1-15,7-2 2 16,4-2-2-16,2-2-9 16,-1-4 10-16,-1 0-8 15,-3 0 8-15,-2 0-5 16,-2 0 5-16,-4 0 0 15,0-14 6-15,0 0 2 16,0-3-3-16,0-6 0 16,0-3-5-16,0 4-1 15,-10 0-2-15,2 8 2 16,-3 2 1-16,1 6 0 16,-1-2 0-16,3 8-6 15,-2 0 6-15,4 0-11 0,1 0-27 16,1 0-10-16,2 0-19 15,2 0-31-15</inkml:trace>
  <inkml:trace contextRef="#ctx0" brushRef="#br0" timeOffset="91123.87">9549 16423 88 0,'0'0'106'0,"0"0"-62"15,0 0-25-15,0 0 10 16,0 0 4-16,0 0-9 16,-20 0-10-16,20 0-12 15,0 0 2-15,-3 0 9 16,-1 0-9-16,-5 10-3 16,-4 4 4-16,2 6-2 15,-2 2 5-15,-1 1-5 16,5 4 0-16,1-5 6 15,-2-4-9-15,6 1 0 16,-1-6 3-16,3-5-3 0,2-4 0 16,0-2-1-16,0 0-8 15,0-2 4-15,0 0-49 16,0 0-30-16,0 0-13 16</inkml:trace>
  <inkml:trace contextRef="#ctx0" brushRef="#br0" timeOffset="91350.87">9382 16517 7 0,'0'0'281'0,"0"0"-206"16,0 0-65-16,0 0-4 16,0 0 22-16,0 0-18 15,-5-11-10-15,8 11 0 0,14 6 0 16,2 3 0-16,2 1 0 15,4-2 2-15,0 1-1 16,-3-3-2-16,0-4-26 16,0 3-55-16,-1 5-29 15</inkml:trace>
  <inkml:trace contextRef="#ctx0" brushRef="#br0" timeOffset="92123.39">9863 16112 333 0,'0'0'103'0,"0"0"-87"16,0 0-13-16,0 0-3 0,0 0 0 15,0 0 3-15,2 56 6 16,10-32 2-16,-1 2-11 15,-5-4 0-15,4-4 5 16,-6-5-5-16,-2 0 0 16,-2-4 0-16,0 0 1 15,0 0-2-15,0-3-9 16,-4 1-51-16,-17-2-43 16</inkml:trace>
  <inkml:trace contextRef="#ctx0" brushRef="#br0" timeOffset="92300.84">9705 16312 195 0,'0'0'148'0,"0"0"-143"15,0 0-5-15,0 0 0 16,0 0 3-16,0 0-3 16,91 0 0-16,-49 0 1 15,8-10 0-15,-3 1-2 16,-1-4-35-16,1 0-45 15,-5 4-32-15</inkml:trace>
  <inkml:trace contextRef="#ctx0" brushRef="#br0" timeOffset="93068.28">10420 16026 79 0,'0'0'120'15,"0"0"-107"-15,0 0 24 16,18 110 8-16,-11-72-15 16,-1 2 5-16,6 4-7 15,-4 0-7-15,3-3-12 16,1-1-2-16,-3-8 14 15,-1-6-20-15,-3-12 0 16,0-7 0-16,-3-2 0 0,-2-5 7 16,0 0-6-16,0 0 4 15,-2 0 36-15,-16-18-42 16,-5-4 0 0,-4 0 0-16,-4-9-1 0,0-5-4 15,-3-4-1-15,-1-10-8 16,6 2 10-16,10-2 4 15,5-4-1-15,14 6-6 16,0-1 7-16,4 5 10 16,18 7-10-16,5 6 0 15,-2 5-1-15,-1 8 1 16,-4 8 0-16,-4 6-1 16,-5 4 1-16,-2 0-2 0,-5 0-7 15,-2 8 6 1,-2 14 3-16,0 6 3 0,0 8-2 15,-17 4 0-15,-6 1 0 16,1-2 2-16,5-8-3 16,0-3 0-16,9-6 0 15,4-4 0-15,4-8 0 16,0-2-1-16,0-4 2 16,4-4-5-16,14 0-7 15,9 0 11-15,-1 0 5 16,7-4-2-16,1-6-2 15,-5 6-1-15,-3 0 1 0,-3 4 0 16,-5 0-1-16,-7 0-3 16,-5 0 0-16,-6 4-2 15,0 14 5-15,0-1 6 16,-13 10-3-16,-16 1 3 16,-4 3-6-16,0-5 0 15,2-2 1-15,4-8-1 16,6-1 0-16,6-2 0 15,6-3-23-15,6 2-46 16,3-8-48-16</inkml:trace>
  <inkml:trace contextRef="#ctx0" brushRef="#br0" timeOffset="93276.09">10643 16273 220 0,'0'0'72'0,"0"0"-66"16,0 0 8-16,0 0 29 16,0 0-18-16,38 124 1 15,-29-92-15-15,-3 1-9 16,2-8 2-16,0-6-4 16,-1-8-6-16,-1-3-1 15,4-8-55-15,-2 0-53 16</inkml:trace>
  <inkml:trace contextRef="#ctx0" brushRef="#br0" timeOffset="93502.18">11033 16218 295 0,'0'0'103'0,"0"0"-99"15,0 0-4-15,0 0 0 16,0 0 2-16,-76 115-2 16,60-87 0-16,3-1 0 15,2-4 0-15,2-5-2 16,2-2-24-16,1-6-41 16,2-3-40-16</inkml:trace>
  <inkml:trace contextRef="#ctx0" brushRef="#br0" timeOffset="93703.27">10854 16302 208 0,'0'0'86'15,"0"0"-38"-15,0 0-27 16,0 0 6-16,0 0-15 16,0 0-8-16,5 0-2 15,17 15 0-15,5-2 0 16,2 4 5-16,-2-3-7 15,-2-7 0-15,-3 4-4 0,0-7-15 16,-2 0-65 0,-3-4-103-16</inkml:trace>
  <inkml:trace contextRef="#ctx0" brushRef="#br0" timeOffset="94144.57">11623 15766 392 0,'0'0'37'15,"0"0"-32"-15,0 0-5 16,0 0 0-16,-73 143 5 0,50-93 7 15,2 3-4-15,0-7-2 16,1-2-5-16,5-12 10 16,1-6-11-16,5-9 0 15,1-2 2-15,1-7-2 16,-3 0-1 0,0-6-20-16,1-2-38 0,-3 0-17 15,2 0-129-15</inkml:trace>
  <inkml:trace contextRef="#ctx0" brushRef="#br0" timeOffset="94355.65">11284 15954 319 0,'0'0'79'0,"0"0"-79"16,0 0 0-16,0 0 2 15,0 0-2-15,0 0 0 16,132 112 6-16,-98-86-6 16,-3-6-1-16,0-1 1 15,2 0-31-15,-4-9-116 16</inkml:trace>
  <inkml:trace contextRef="#ctx0" brushRef="#br0" timeOffset="94999.13">12086 15756 387 0,'0'0'51'16,"0"0"-34"-16,0 0-17 15,0 0 0-15,0 0 15 16,0 0 7-16,6 131 4 15,-4-87-25-15,0-7 3 16,0-6 1-16,0-4-4 16,0-5 0-16,1-4-1 15,-3-4 0-15,0-1-6 16,0 0-36-16,-9-9-44 16,-9 0-56-16</inkml:trace>
  <inkml:trace contextRef="#ctx0" brushRef="#br0" timeOffset="95181.46">11973 16040 274 0,'0'0'151'15,"0"0"-129"-15,0 0-22 16,0 0 0-16,0 0 9 16,0 0 2-16,49 0-1 15,-16 3-10-15,8-3 3 16,-1 0-1-16,7 0-2 15,-1 0-60-15,2-9-47 0</inkml:trace>
  <inkml:trace contextRef="#ctx0" brushRef="#br0" timeOffset="95554.02">12771 16124 224 0,'0'0'93'0,"0"0"-93"15,0 0-3-15,0 0 3 16,0 0-2-16,0 0 2 0,109-18-9 16,-82 10-42-1,-3 6 12-15,-1-1 39 0,-4 3-4 16,2 0 3-16,-4 0 1 15,1 0 0-15,-2 0-2 16,4 0-4-16,0 0-6 16,5 5 7-16,4-5-2 15,6 0 7-15,3 0 0 16,4 0 3-16,-3 0 21 16,-4-6-9-16,-2-2-12 15,-4 3 5-15,3 0-6 16,-3 1-2-16,0 4 0 15,-3-4-13-15,0 4-39 16</inkml:trace>
  <inkml:trace contextRef="#ctx0" brushRef="#br0" timeOffset="95825.66">14023 15819 48 0,'0'0'368'0,"0"0"-337"0,0 0-30 15,0 0 1-15,0 0 6 16,47 130-4-16,-36-99 4 15,3 1-8-15,-6-8-13 16,3-4-50-16,-5-2-67 16</inkml:trace>
  <inkml:trace contextRef="#ctx0" brushRef="#br0" timeOffset="96035.66">13807 16012 267 0,'0'0'206'0,"0"0"-206"15,0 0-1-15,0 0 1 16,0 0 9-16,167 1 19 16,-107-6-28-16,-7-5-2 15,1 2-21-15,-9 4-127 16</inkml:trace>
  <inkml:trace contextRef="#ctx0" brushRef="#br0" timeOffset="97501.43">14683 15638 30 0,'0'0'392'0,"0"0"-362"16,0 0-30-16,0 0 6 0,0 0-2 16,0 0 0-1,-12 155 6-15,12-96 3 0,5-2-7 16,4 2 2-16,-1-5-4 15,-1-2-2-15,-3-14 9 16,-1-4-9-16,0-12-2 16,-3-9 4-16,0-8-2 15,0-1 0-15,0-4-2 16,0 0 0-16,0 0 12 16,0 0-11-16,0-17 6 15,0-14-4-15,-6-5-3 16,-7-12 3-16,-2-2-3 15,-5-9-8-15,-1-3 2 16,2 0 3-16,5-1 0 0,8 10 2 16,6 3-3-16,0 2 1 15,13-1 3-15,9 8 0 16,5 6-3-16,-2 7 3 16,2 10 0-16,-6 7 1 15,-3 6 1-15,-3 5-4 16,-3 5-4-16,-7 20 6 15,-3 11-2-15,-2 8 3 16,0 2-1-16,-5 1 4 16,-11-6-4-16,1-8 1 15,-1-3-1-15,5-12 0 16,3-5 0-16,3-4 0 0,5-5-2 16,0-2 2-16,0-2-8 15,0 0-1-15,7 0-6 16,8 0 15-16,5 0-6 15,5 0 6-15,-3 0 0 16,0 0 2-16,3 0-1 16,-7 4-1-16,-5 8-3 15,-4-3 3-15,-5 4-5 16,-4 1 5-16,0 0 0 16,-11 4 9-16,-18 0 5 15,-2 5-7-15,-4-6-7 16,1 0 0-16,3-4 10 15,6-7-10-15,5 2 0 0,9-8 4 16,7 0-4 0,4 0 0-16,0 0-7 0,0 0-43 15,6 0-38-15,15-4 11 16,0-6-123-16</inkml:trace>
  <inkml:trace contextRef="#ctx0" brushRef="#br0" timeOffset="98068.69">14999 15949 123 0,'0'0'138'16,"0"0"-99"-16,0 0-39 15,0 0 0-15,0 0 42 16,0 0-28-16,-2 81-7 0,2-53-4 15,2 1-1 1,2-6 3-16,-4-4-5 0,2-6 0 16,-2-5 10-16,2-6-10 15,1 0 0-15,-3-2 6 16,0 0 18 0,0 0 14-16,0-4-20 0,0-15-11 15,0-10-7-15,5 1 0 16,1-6-8-16,5 7-5 15,0 7 6-15,1 3-2 16,1 9 7-16,-2-5 2 16,-2 12 1-16,-5 1-1 15,1 0-6-15,1 0 6 16,-1 18 2-16,4 0 3 16,-2 0-5-16,-1 4 0 0,-2-4 2 15,4 4-2-15,-4-5 0 16,3-2-1-16,1-5 1 15,2-2-41-15,3 1-70 16,3-7-96-16</inkml:trace>
  <inkml:trace contextRef="#ctx0" brushRef="#br0" timeOffset="98321.9">15576 15963 261 0,'0'0'128'0,"0"0"-120"0,0 0-7 15,0 0-1-15,0 0 9 16,0 0 0-16,-43 107-6 16,32-90 7-16,-2 2-10 15,0-1 0-15,-3-6 0 16,5-2 1-16,2-4-2 15,3-4 1-15,1-2-37 16,0 0-22-16,1 0-53 16</inkml:trace>
  <inkml:trace contextRef="#ctx0" brushRef="#br0" timeOffset="98518.02">15449 16013 167 0,'0'0'125'0,"0"0"-66"0,0 0-39 15,0 0-12-15,0 0 5 16,0 0-9-16,22 13-2 16,-2 4 8-16,5-6-7 15,0 5 3-15,1-7-6 16,0-1-2-16,3 1 0 16,-2-3-35-16,-4-6-58 15,-3 0-49-15</inkml:trace>
  <inkml:trace contextRef="#ctx0" brushRef="#br0" timeOffset="99298.09">16213 15222 239 0,'0'0'62'0,"0"0"-42"15,0 0 14-15,0 0 3 16,0 0-18-16,0 0 20 15,-69 124-14-15,49-70-14 16,-2 0 19-16,-1 4-22 16,1-4-6-16,2-2 8 15,2-8-10-15,5-7 0 16,1-5 0-16,2-9 0 16,5-6-3-16,1-9 3 15,2-2-14-15,0-6-13 16,2 0-29-16,0 0-31 15,0-6-23-15</inkml:trace>
  <inkml:trace contextRef="#ctx0" brushRef="#br0" timeOffset="99546.15">15959 15494 282 0,'0'0'52'0,"0"0"-38"15,0 0-10-15,0 0 17 16,0 0-18-16,0 0 13 16,45 89-1-16,-18-51-6 15,-3 0 0-15,-4-6-7 16,0-7 2-16,-4-4 1 0,0-4-5 16,-3-10-2-1,-7 3 0-15,0-10-1 16,0 0-22-16,0 0-24 0,-1 0-77 15</inkml:trace>
  <inkml:trace contextRef="#ctx0" brushRef="#br0" timeOffset="100039.8">16354 15043 9 0,'0'0'322'0,"0"0"-279"16,0 0-30-16,0 0-8 15,0 0 18-15,0 0-11 16,31 68-12-16,-27-38 12 15,0-3-12-15,4-8 0 16,-6-2 2-16,2-8-2 16,-2 0 2-16,-2-5-2 15,0-4 0-15,0 0-2 16,3 0 2-16,3 0-4 16,3-13 4-16,2-9 2 0,2-1-2 15,1-4-9-15,-1 5-5 16,0 5 8-16,-3 2 3 15,-4 5 3-15,1 6 1 16,-5 4 1-16,2 0 1 16,2 14 1-16,-2 4 1 15,0 4 14-15,5 3-19 16,-3-4 0-16,2 5 5 16,-2-7-5-16,-2 3 0 15,1-4-1-15,1-8-29 16,2 2-42-16,0-6-121 15</inkml:trace>
  <inkml:trace contextRef="#ctx0" brushRef="#br0" timeOffset="100451.87">16794 14905 220 0,'0'0'39'15,"0"0"-1"-15,68 128 8 16,-40-68 2-16,-1 6 11 16,0 7-8-16,-5 11-40 15,-9 4 0-15,-11 8-2 16,-2 1 1-16,0-9 6 16,-23-7-16-16,-4-10 1 15,-6-9 11-15,1-12-12 16,1-6 0-16,6-15 3 15,7-15-3-15,3-2 0 0,1-8-6 16,3-2-67 0,-2-2-197-16</inkml:trace>
  <inkml:trace contextRef="#ctx0" brushRef="#br0" timeOffset="101346.31">17818 15324 285 0,'0'0'175'16,"0"0"-173"-16,0 0-1 16,0 116-2-16,0-73 2 15,0-5 6-15,8-2-7 16,5-5 0-16,-1-4 9 15,-1-4-9-15,-5-2 0 16,-3-7 0-16,-3-4-1 16,0-2 0-16,0 0-63 15,0-8-56-15</inkml:trace>
  <inkml:trace contextRef="#ctx0" brushRef="#br0" timeOffset="101554.08">17654 15618 328 0,'0'0'167'16,"0"0"-157"-16,0 0-3 15,0 0-3-15,0 0-1 16,0 0 0-16,61-13 8 16,-10 5-8-16,9-5 0 15,5 3-3-15,2-3-8 16,-3 0 1-16,3-1-51 15,-5 3-52-15,-6 0-151 16</inkml:trace>
  <inkml:trace contextRef="#ctx0" brushRef="#br0" timeOffset="101969.51">18673 15012 293 0,'0'0'13'16,"0"0"-5"-16,0 0 20 15,-100 161 20-15,81-82-2 16,6 10-13-16,9 11 8 16,4 6-31-16,0-6-7 15,15-8 9-15,14-12-8 16,8-12-2-16,0-13-2 15,1-11 1-15,0-17-4 0,-3-6 3 16,-6-7-20 0,-4-10-17-16,0-4-55 0,-10 0-59 15</inkml:trace>
  <inkml:trace contextRef="#ctx0" brushRef="#br0" timeOffset="102738.64">19042 15370 291 0,'0'0'1'0,"0"116"16"16,0-55 2-16,10-6 19 16,1-2 7-16,-3-7-31 15,-3-6-10-15,-3-10-4 16,-2-12 0-16,0-8 3 0,0-7-1 15,0-3-2 1,0 0 28-16,-15-25-20 0,-3-7-8 16,0-12-1-16,2-6 1 15,3-13 2-15,5-9-2 16,-2-8-20-16,4-8-2 16,3 8-1-16,3 8-2 15,0 17 7-15,3 11 15 16,7 12 0-16,7 10 3 15,-2 8 0-15,3 6 1 16,-2 8-1-16,-3 0 0 16,-5 0-1-16,-3 4 1 0,-5 14 6 15,0 4-6 1,0 2 5-16,-9 6 3 0,-6 3-6 16,-5 1 0-16,4-7-2 15,5 0 0-15,7-13 0 16,1-5 0-16,3-2-1 15,0-1-5-15,9-2-2 16,18 0 8-16,6-4-2 16,9 3 2-16,1 3 0 15,-1 3 0-15,-6 5-4 16,-10-4 3-16,-7 5-2 16,-11 0 1-16,-6-1 1 15,-2 3 1-15,0 4 18 16,-17 1-13-16,-14 2 2 15,-5-1 3-15,-2-6 2 16,0-3 0-16,5-1-12 16,4-10 4-16,6-3 1 0,10 0-5 15,7 0-17-15,6 3-40 16,0-1-102-16</inkml:trace>
  <inkml:trace contextRef="#ctx0" brushRef="#br0" timeOffset="103145.71">19412 15521 231 0,'0'0'33'0,"0"0"-30"16,0 0 9-16,0 0 28 15,0 0-6-15,-46 108-21 16,44-82-12-16,2-4 18 16,0 0-18-16,2-5 4 15,11-2 1-15,1-3-2 16,-1 1-1-16,1-8-3 16,-3-4 0-16,-3-1-6 15,-1 0 13-15,-2 0-7 16,-1-6 16-16,-2-15 9 15,1-5-25-15,-3-6-15 16,0 0-3-16,-5 5 15 0,-9 6-6 16,-1 7 4-16,-3 5 4 15,5 6 2-15,-1 3-2 16,1 0-1-16,5 0-20 16,0 0 13-16,8 9-56 15,0 4-38-15</inkml:trace>
  <inkml:trace contextRef="#ctx0" brushRef="#br0" timeOffset="103484.14">19589 15543 278 0,'0'0'113'0,"0"0"-113"16,0 0 0-16,0 0 0 15,0 0 5-15,0 0-5 16,58 40 0-16,-43-21 4 16,-3 2-2-16,-2-3-2 15,-1-4 3-15,1-4-2 16,-4-7-1-16,-2 2 0 15,3-5 0-15,0 0-6 0,2 0 6 16,2 0-18 0,3-11-1-16,1-6-16 0,-1-4-11 15,-1 3-85-15</inkml:trace>
  <inkml:trace contextRef="#ctx0" brushRef="#br0" timeOffset="103619.14">19838 15566 44 0,'0'0'114'15,"0"0"-35"-15,0 0-34 16,0 0 19-16,0 0-16 15,0 0-2-15,0 72-34 16,-2-37 2-16,-2-3-4 16,1 2-7-16,1-2 0 15,2-1-3-15,0-4-7 16,0-4-11-16,0-10-180 0</inkml:trace>
  <inkml:trace contextRef="#ctx0" brushRef="#br0" timeOffset="104328.47">20330 15152 421 0,'0'0'31'16,"0"0"-31"-16,0 0 0 15,-8 146-1-15,6-103 1 16,2 3 0-16,0-3 0 15,0-11 1-15,0-4-2 16,0-10 1-16,0-5-38 16,0-7-73-16</inkml:trace>
  <inkml:trace contextRef="#ctx0" brushRef="#br0" timeOffset="104541.06">20179 15436 437 0,'0'0'49'16,"0"0"-49"-16,0 0-9 15,0 0 7-15,0 0 2 16,0 0 14-16,110 0-14 16,-58 0 1-16,4-7-1 15,-2 1 0-15,-3-7-34 16,-6 7-56-16,-6 2-84 15</inkml:trace>
  <inkml:trace contextRef="#ctx0" brushRef="#br0" timeOffset="105220.12">21141 15173 279 0,'0'0'71'0,"0"0"-69"16,0 0 2-16,64 143 10 15,-41-80 20-15,2 6 18 16,-2 7-38-16,-6 1-4 0,-3-10 8 16,-4-8-11-16,-3-11 0 15,-2-12-5-15,0-18 1 16,-5-8 2-16,0-10 1 15,0 0-3-15,-8-6 38 16,-16-25-38-16,-9-12-2 16,0-7-1-16,2-14 2 15,1-19-7-15,4-13 5 16,5-10-14-16,8-2 10 16,13 10-8-16,0 10 2 15,9 15 10-15,16 15-4 0,1 10-1 16,-2 12-6-1,1 14 9-15,-3 5 2 0,-4 12 1 16,-2 5-1 0,-1 0-3-16,1 5 3 0,-3 21-4 15,-6 10 4-15,-4 12 0 16,-3-2 0-16,0 7 1 16,-10-9-1-16,-3-4-3 15,4-12-14-15,7-9 6 16,2-8-14-16,0-2 11 15,9-5 9-15,11-3-1 16,2 4 4-16,5-5-6 16,-3 0 6-16,1 0-5 15,-3 0 4-15,-6 0 0 0,-5 5 3 16,-7 4 0 0,-4 4 4-16,0 4 2 0,-4 0 1 15,-20 2 28-15,-3 3-21 16,-6-2-10-16,1 2 5 15,3-2-7-15,5 0-1 16,5-2-1-16,7-2-10 16,7-2-15-16,5-5-59 15,0-3-44-15</inkml:trace>
  <inkml:trace contextRef="#ctx0" brushRef="#br0" timeOffset="105544.16">21583 15507 162 0,'0'0'36'0,"0"0"-21"16,0 0 10-16,0 0-1 16,-6 120 1-16,6-102-3 15,0-4-21-15,8-5 5 16,3-4-1-16,1-1 1 15,-6-4 1-15,1 0-1 16,-5 0-3-16,0-15 32 16,2-4-32-16,-2-3-1 15,-2-2-4-15,0-2-4 16,0-1-4-16,-4 6 0 16,-11 0 5-16,-1 7 0 0,1 3-4 15,-1 7-22-15,5 4-6 16,7 0-17-16,2 0-19 15</inkml:trace>
  <inkml:trace contextRef="#ctx0" brushRef="#br0" timeOffset="105671.22">21583 15507 240 0</inkml:trace>
  <inkml:trace contextRef="#ctx0" brushRef="#br0" timeOffset="105968.96">21583 15507 240 0,'125'-61'47'0,"-117"73"-46"0,1 10 6 0,3 0 28 0,-1 3-13 15,0-4-9-15,2 2-10 16,-2-10-1-16,1 0 9 16,1-5-11-16,1-2 0 15,-4-6 1-15,1 0-1 16,3 0 0-16,1-5-8 15,3-8-16-15,0-6-23 16,0-3-3-16,-5 4-38 16,-1 5 36-16,-6 4 52 15,-2 4 43-15,-4 5-3 0,0 0-1 16,0 0 0 0,0 5-26-16,0 21 33 0,0 1 0 15,0 6-20-15,0 2-6 16,0-6-12-16,0 4 0 15,0-7 3-15,0-2-11 16,5-3-1-16,-1-8-5 16,4-3-83-16,0-6-55 15</inkml:trace>
  <inkml:trace contextRef="#ctx0" brushRef="#br0" timeOffset="106294.65">22236 14915 320 0,'0'0'172'0,"0"0"-161"16,0 0-11-16,0 0-2 0,0 0 2 15,97 146 22 1,-63-99-21-16,-1 4-1 0,-2-6 1 16,-4-9-1-16,-2 0 0 15,-5-14-5-15,-2-8-33 16,-2-2-33-16,-1-12-49 15</inkml:trace>
  <inkml:trace contextRef="#ctx0" brushRef="#br0" timeOffset="106492.47">22657 15125 229 0,'0'0'179'16,"0"0"-147"-16,-62 118-3 15,46-75 11-15,3 1-11 0,3 5-16 16,4-5-3 0,-3 6-10-16,0 1 0 0,-5-1-8 15,1-1-4-15,4-4-107 16,0-14-189-16</inkml:trace>
  <inkml:trace contextRef="#ctx0" brushRef="#br0" timeOffset="106903.98">23254 15169 482 0,'0'0'16'0,"0"0"-4"0,0 0-11 16,-11 124 3-16,9-74 12 15,-3 7-8-15,0-7-7 16,5-6 0-16,0-14-1 16,0-7-8-16,0-9-2 15,0-10-70-15,0-4-61 16</inkml:trace>
  <inkml:trace contextRef="#ctx0" brushRef="#br0" timeOffset="107074.62">23058 15370 111 0,'0'0'424'0,"0"0"-404"15,0 0-20-15,0 0-9 16,0 0 9-16,0 0 0 15,120 53-2-15,-65-47-73 16,8 5-48-16,-5-11-119 16</inkml:trace>
  <inkml:trace contextRef="#ctx0" brushRef="#br0" timeOffset="107318.89">23786 15500 289 0,'0'0'118'0,"0"0"-112"15,0 0 6-15,0 0-6 16,0 0-4-16,0 0 14 16,54 0-16-16,-27 0 0 15,2-2 0-15,4-2 2 16,2-6-2-16,3 3 0 15,5-2-10-15,-3 5 2 16,-2 2-125-16</inkml:trace>
  <inkml:trace contextRef="#ctx0" brushRef="#br0" timeOffset="107450.24">24495 15427 179 0,'0'0'85'15,"0"0"-82"-15,0 0 31 16,0 0-4-16,0 0-16 15,113-3-8-15,-88 3-6 16,4-1-35-16,2 1-52 16</inkml:trace>
  <inkml:trace contextRef="#ctx0" brushRef="#br0" timeOffset="107749.62">25186 15061 328 0,'0'0'158'15,"0"0"-158"-15,0 0-3 16,0 0 2-16,-25 132 2 16,19-95 6-16,1 1-7 15,-6-2 0-15,2 1 0 16,-4 1 0-16,-1-9-45 0,3-4-101 16</inkml:trace>
  <inkml:trace contextRef="#ctx0" brushRef="#br0" timeOffset="107961.27">24854 15302 511 0,'0'0'12'0,"0"0"-12"16,0 0 0-16,120-12 12 15,-64 2-5-15,0-8-7 0,-1 4 2 16,-6 2-9 0,-3 2-19-16,-5-3-141 0</inkml:trace>
  <inkml:trace contextRef="#ctx0" brushRef="#br0" timeOffset="109034.09">25660 14855 355 0,'0'0'135'0,"0"0"-135"0,0 0 1 15,-4 166-1-15,14-79 1 16,9 4 16-16,-1-3 13 15,-1 4-30-15,-1-13 0 16,-3-13 2-16,-4-11-1 16,-2-13-1-16,-5-16 0 15,-2-12 0-15,0-7 6 16,0-7-3-16,-24 0-3 16,-10-21 5-16,-1-15-5 15,-4-23 0-15,6-13 0 16,6-12 0-16,1-14-10 15,4-9-5-15,6 3 0 16,13-4 12-16,3 17-15 0,19 18 7 16,18 20-7-16,1 18-8 15,5 10 24-15,-8 13-4 16,-3 6 6-16,-6 6 1 16,-6 0-1-16,-6 0 0 15,-10 20-2-15,-4 10 2 16,0 10 9-16,-9 4-9 15,-11 6 0-15,0-3 3 16,2-7-1-16,4-6-2 16,6-12-2-16,8-8 2 15,0-4-6-15,0-2 6 0,18-4-1 16,9-2 1 0,8 1 0-16,-1-3 0 0,-1 0 0 15,-6 0 0-15,-5 0 1 16,-6 0-1-16,-6 9-3 15,-7 3 3-15,-3 6 0 16,0 6 9-16,-29 2-5 16,-9-4 2-16,-4 1 22 15,-1-5-21-15,3-4 3 16,9-6-5-16,12-8-3 16,5 0-1-16,7 0-1 15,7 0-34-15,0 0-50 16,13-8-122-16</inkml:trace>
  <inkml:trace contextRef="#ctx0" brushRef="#br0" timeOffset="109435.59">25988 15348 227 0,'0'0'61'0,"0"0"-54"16,0 0 20-16,0 0 16 0,-14 102-11 15,14-72-22 1,0-8-6-16,0 0 6 0,10-3-10 16,0-5 0-16,3-9 2 15,-1-1 0-15,-3 1-2 16,-1-5 0-16,2 0 0 15,-1-5 4-15,1-17 0 16,2-6 1-16,-5-5-10 16,-7-6-1-16,0 5-15 15,0 3 13-15,-5 4 8 16,-11 8 7-16,-1 6-7 16,-1 1-1-16,0 8-5 15,-2 4 2-15,2 0 1 0,1 0-8 16,0 6-25-1,13 10-11-15,2 4-98 16</inkml:trace>
  <inkml:trace contextRef="#ctx0" brushRef="#br0" timeOffset="109744.1">26291 15276 180 0,'0'0'225'0,"0"0"-208"15,0 0-17-15,0 0 0 16,0 0 12-16,0 0-5 15,19 80 0-15,-2-62 7 16,-2-5-14-16,3 0 0 16,-1 1-3-16,4-10 7 15,-3 1-9-15,1-4-51 16,4-1-22-16,-3 0-54 16</inkml:trace>
  <inkml:trace contextRef="#ctx0" brushRef="#br0" timeOffset="109924.96">26594 15360 241 0,'0'0'81'0,"0"0"-67"0,0 0 44 15,0 0 3-15,-67 113-39 16,56-88-4-16,4 4-18 16,1-4 2-16,6-3-2 15,0 1-4-15,0-5 3 16,0-6-41-16,0-2-73 15,0-9-84-15</inkml:trace>
  <inkml:trace contextRef="#ctx0" brushRef="#br0" timeOffset="110263.98">26933 14652 48 0,'0'0'414'0,"0"0"-411"15,0 0-1-15,53 131 2 0,-29-81 2 16,1 4-4 0,-8 0 16-16,-1 0-18 0,-5-6 0 15,-1-8-4-15,-4-10-2 16,5-14-51-16,1-8-6 16,-1-8-3-16,4 0-40 15</inkml:trace>
  <inkml:trace contextRef="#ctx0" brushRef="#br0" timeOffset="110447.68">27224 15058 135 0,'0'0'122'0,"0"0"-43"16,0 0-23-16,0 0-11 15,0 0-14-15,0 0 4 0,-10 101-18 16,2-55-5-16,2 7-5 16,-1 5 12-16,-2 0-19 15,0 4 0-15,2-8 1 16,-1-6-1-16,6-12-3 15,-1-13-14-15,3-5-43 16,0-15-41-16,0-3-57 16</inkml:trace>
  <inkml:trace contextRef="#ctx0" brushRef="#br0" timeOffset="110902.55">27516 14522 378 0,'0'0'44'0,"0"0"-44"15,0 0 0-15,0 0 8 16,-5 102-7-16,5-76 4 16,5 1 0-16,4-6-5 15,-2-7 4-15,4-4-4 16,0-5 0-16,0-5-9 0,7 0 9 16,-3 0 0-16,8-15 3 15,2-13 5-15,-2 2-5 16,-2 2-3-16,-7 8 0 15,-3 8 7-15,-7 4-2 16,-4 4-2-16,0 0 13 16,0 0-5-16,0 12-8 15,0 9 7-15,2 4-1 16,2 2 5-16,1 9-14 16,0-5-3-16,1 4 2 15,5 1-61-15,-2 0-115 16</inkml:trace>
  <inkml:trace contextRef="#ctx0" brushRef="#br0" timeOffset="111501.13">28016 14347 315 0,'0'0'9'0,"0"0"-5"15,81 155 39-15,-42-81 54 16,-8 14-35-16,-7 19-30 15,-10 10 7-15,-14 6-5 16,0-1-13-16,-21-3-8 16,-21-5-11-16,-9 0 7 0,-7-7-9 15,-2-11-14 1,4-8-46-16,3-20-84 0</inkml:trace>
  <inkml:trace contextRef="#ctx0" brushRef="#br0" timeOffset="116999.71">8965 17681 116 0,'0'0'25'16,"0"0"-16"-16,0 0 6 0,0 0 19 16,0 0 25-16,0 0-2 15,0 0 8-15,0-11-12 16,0 11-19-16,0 0-20 15,0 0-7-15,0 0-5 16,0 0 11-16,0 0-13 16,0 0 0-16,0 0 0 15,0 0 1-15,0 0-2 16,9 4 3-16,3 14 3 16,3 4 28-16,1 8-23 15,-3 2 8-15,3 0-1 16,-3-2-9-16,-3-4 3 15,2-2-11-15,-5-1 0 16,-1-5 3-16,-2 0-3 0,-4 3-1 16,0-2-1-16,0-1-15 15,-4-2-27-15,-7-2-36 16,-5 0-91-16</inkml:trace>
  <inkml:trace contextRef="#ctx0" brushRef="#br0" timeOffset="117212.23">8882 17933 129 0,'0'0'270'16,"0"0"-220"0,0 0-50-16,0 0 0 0,0 0 19 15,0 0-4-15,12-10-3 16,13 5-4-16,4 1-6 15,4 1 9-15,3-2-11 16,1 0-1-16,5 1-1 16,3-1-49-16,-9 1-147 15</inkml:trace>
  <inkml:trace contextRef="#ctx0" brushRef="#br0" timeOffset="118468.05">9759 17195 278 0,'0'0'35'0,"0"0"-27"15,0 0-6-15,0 0 12 16,0 0 9-16,0 0 15 15,-40-4-24-15,32 4-11 16,0 18 6-16,-1 10-6 16,3 16 3-16,0 10 18 15,6 16-4-15,0 18 8 16,0 6-22-16,6 11-1 16,9-3 10-16,1-8-14 15,3-5-1-15,6-10 1 0,4-6 2 16,0-10-1-1,2-10-2-15,-2-9 0 16,-2-7-1-16,-8-3 1 16,0-7-28-16,-1-8-56 0,-5 4-56 15</inkml:trace>
  <inkml:trace contextRef="#ctx0" brushRef="#br0" timeOffset="119456.71">10068 17554 389 0,'0'0'40'0,"0"0"-40"16,0 0-4-16,-2 116 4 15,13-60 8-15,9 2 0 16,1 0-2-16,0-3 12 15,-5-1-12-15,-3-6-2 16,-6-4-4-16,-5-12 2 16,-2-6 2-16,0-12-4 15,0-10 0-15,0-4 14 16,0 0 8-16,0-8 6 0,-9-18-16 16,-4-10-6-1,-1-8-4-15,4-6 5 0,1 1-5 16,-3-5-2-16,4 0 0 15,-3 0-9-15,1 2 5 16,6 6 4-16,4 6-4 16,0 0 4-16,0 4-6 15,0 1 6-15,12 12 0 16,-4 0-1-16,1 11-1 16,-1 2 2-16,0 10-5 15,-2 0 5-15,-1 0-7 16,-1 0 1-16,0 4-6 15,-4 14 11-15,3 6-1 16,-1-2 4-16,-2-4 3 16,3 5-5-16,1-7 0 0,0-2 3 15,3-4-3-15,2-2-2 16,4 0-4-16,3-7-11 16,2 4 17-16,4-1-19 15,0 0 7-15,0 2 12 16,3 6-2-16,-8-2 1 15,0-2-2-15,-5 2 3 16,-2 2-3-16,-3-2 3 16,-3 2-2-16,-2 2 1 15,-2-4 2-15,0 3 0 0,0 0 10 16,-11 1-6 0,-11 4 10-16,-5-2-15 0,-4 2 0 15,-1-3 5-15,3-5-5 16,3-7 3-16,6 1-3 15,2 0-7-15,7-4 4 16,4 0-53-16,7 0-23 16,0 0 5-16</inkml:trace>
  <inkml:trace contextRef="#ctx0" brushRef="#br0" timeOffset="120005.04">10550 17870 99 0,'0'0'129'15,"0"0"-76"1,0 0-3-16,0 0-26 0,0 0 2 16,0 0 0-16,-27 4-11 15,23 10-7-15,-2 4-8 16,2 5 0-16,4 3 3 15,0-4-3-15,0-4 0 16,0-4 3-16,2 0-2 16,6-10 5-16,0 0-6 15,-1-4-3-15,-1 0-3 16,1 0 6-16,-2 0-2 16,-1 0 2-16,1-4 2 15,-3-14 15-15,0 0-17 16,-2-5 0-16,0 2 0 15,0-1 0-15,-13 3-17 16,-5 5 15-16,0 1-8 16,0 8 9-16,2-2-8 0,1 7 0 15,3-3 0-15,4 3-22 16,6 0 4-16,2 0-25 16,0 0-43-16</inkml:trace>
  <inkml:trace contextRef="#ctx0" brushRef="#br0" timeOffset="121114.36">10792 17780 229 0,'0'0'68'0,"0"0"-25"16,0 0 5-16,0 0 2 15,0 0-12-15,0 0-25 16,0 0-13-16,-2 14 12 16,0 0-10-16,-3 8 9 15,1 0 11-15,-3 0-12 16,1 1-3-16,-4 5-7 0,2-2 0 15,-1 0 3 1,-3 2-3-16,4-2-1 0,-1-1-2 16,5-10-20-16,2-1-11 15,-2-10-38-15,4 0-39 16,0-4 15-16</inkml:trace>
  <inkml:trace contextRef="#ctx0" brushRef="#br0" timeOffset="121350.87">10700 17870 299 0,'0'0'115'0,"0"0"-86"16,0 0-12-16,0 0-15 0,0 0 4 16,0 0-5-16,19 18-1 15,-1-5 7-15,-1 0-7 16,4-2 0-16,-1-3 3 15,2 0-2-15,-2-2-2 16,-5-6-1-16,1 4-37 16,-5-4-21-16,-5 4-23 15,2 0-126-15</inkml:trace>
  <inkml:trace contextRef="#ctx0" brushRef="#br0" timeOffset="121601.83">10912 17834 298 0,'0'0'101'0,"0"0"-83"16,0 0-6-16,0 0 11 16,0 0-7-16,0 0-6 15,21 0-10-15,-3 4 0 16,-3 10 6-16,3 1-4 15,-3-3-2-15,-1 1 0 16,-1 1-4-16,-2-6-16 16,1 3-34-16,-4-7-12 15,-1 0-5-15,-1 4-101 16</inkml:trace>
  <inkml:trace contextRef="#ctx0" brushRef="#br0" timeOffset="121801.99">11155 17824 350 0,'0'0'97'15,"0"0"-97"-15,0 0-1 16,0 0 1-16,0 0 2 16,-19 105 16-16,17-61-18 15,-4 0 0-15,4 14 4 16,-2 0-4-16,0 8-8 15,-1-5-91-15,-1-17-255 16</inkml:trace>
  <inkml:trace contextRef="#ctx0" brushRef="#br0" timeOffset="127634.07">11645 17449 338 0,'0'0'61'16,"0"0"-36"-16,0 0-16 15,0 0 27-15,0 0-19 0,0 0-2 16,0 0-6 0,-10-12-7-16,10 17 1 0,2 8-1 15,11 9-1-15,5 5 21 16,-1 8-18-16,2 6 3 15,-3-5 1-15,-1 0-6 16,-5-2-2-16,2-10 0 16,-1-3 0-16,-5-4 0 15,2-7 0-15,-6 0-11 16,-2 2-41-16,0-2-91 16,0-6-86-16</inkml:trace>
  <inkml:trace contextRef="#ctx0" brushRef="#br0" timeOffset="127815.08">11621 17679 473 0,'0'0'58'0,"0"0"-58"15,0 0-3-15,0 0-12 16,0 0 15-16,0 0 0 15,78-19-1-15,-38 15-72 16,3 0-78-16</inkml:trace>
  <inkml:trace contextRef="#ctx0" brushRef="#br0" timeOffset="129516.34">12339 17329 292 0,'0'0'71'0,"0"0"-71"16,0 0 3-16,0 0-1 15,0 0-2-15,0 0 0 16,-8 84 3-16,14-48 5 0,0 4 11 16,3 1-4-16,2 1 1 15,5 2 24-15,2 4-32 16,-3 6-2-16,3 4 12 16,-5-4-7-16,3-5-8 15,-5-5-3-15,0-5 0 16,1-2 3-16,-4-11-3 15,-1-6 0-15,-5-11 1 16,0-7-1-16,-2 3 3 16,0-5-3-16,0 0 0 15,0 0 17-15,-4-16-8 16,-17-17-9-16,0-6 0 16,-6-11 3-16,2-12 1 0,0-1-4 15,6 1 0-15,3 5 4 16,7 7-4-16,3 1 0 15,-2 5-1-15,6-6 1 16,2 1-5-16,0-1 4 16,0 2 1-16,0 8-9 15,14 0 7-15,-3 4-2 16,3 4 3-16,-1 9 2 16,0 6-3-16,-1 8 0 15,-6 9 2-15,1 0-7 16,-3 5-5-16,1 16 12 15,-5 8 2-15,0 5-1 16,0 2-1-16,0 1-1 16,-14-6 1-16,-1 3 4 0,-1-10-4 15,3-2 0-15,3-10 3 16,6-6-2-16,4-2-1 16,0-4 0-16,0 0 0 15,0 0-8-15,0 0-3 16,4 0-3-16,15 0 12 15,5-6 2-15,5-2 8 16,5 4-8-16,-1 0 0 16,0 4-6-16,-1 0 6 15,-3 4-8-15,-7 14 7 16,-5 4 2-16,-5 5-1 0,-7-5 0 16,-5 6 0-16,0-2 9 15,-5 4-9-15,-15-2 0 16,-7-2 5-16,0-2-4 15,0-2 3-15,-2-4-4 16,2-2 0-16,-1-2 2 16,4-6-2-16,5-2 0 15,4-6-2-15,8 0 2 16,5 0-11-16,2 0-32 16,0 0-35-16,0 0-32 15,11 0-137-15</inkml:trace>
  <inkml:trace contextRef="#ctx0" brushRef="#br0" timeOffset="130066.71">12811 17780 99 0,'0'0'201'0,"0"0"-181"16,0 0 10-16,0 0-21 0,0 0 3 15,0 0-3-15,-38 10-8 16,36 6 0-16,2 2-1 15,0 0 0-15,0 7 1 16,0-4-1-16,0-3 0 16,11 5 0-16,2-11 0 15,1 2 0-15,-3-2-4 16,2-6 4-16,-2-2-8 16,-4-4 8-16,2 0 0 15,-4 0 1-15,-3 0 10 16,0-18 12-16,-2-4-13 15,0-4-7-15,0 3 10 16,0-4-13-16,-9 4 0 0,-9 5 1 16,0 4 2-16,1 2 1 15,-2 8-3-15,0 4 1 16,1 0 13-16,3 0-15 16,1 0-2-16,5 0-1 15,5 0 0-15,2 0-6 16,2 4-24-16,0 0-16 15,0-4-1-15,2 4-6 16,15 2-46-16</inkml:trace>
  <inkml:trace contextRef="#ctx0" brushRef="#br0" timeOffset="130402.13">13274 17656 190 0,'0'0'70'0,"0"0"-45"0,0 0-11 15,0 0 18 1,0 0 3-16,0 0-14 0,-62 128-3 16,44-100-18-16,3 2 1 15,1-5 12-15,3-4-13 16,2-3 0-16,3 1 0 16,0-11-4-16,4 4-7 15,0-6-58-15,0-2-60 16</inkml:trace>
  <inkml:trace contextRef="#ctx0" brushRef="#br0" timeOffset="130667.75">13045 17808 54 0,'0'0'322'15,"0"0"-281"-15,0 0-18 16,0 0-17-16,0 0-1 15,0 0-5-15,-3-2 0 16,24 8-1-16,5 9 1 16,1-4 0-16,0 3 7 15,-2-2-7-15,1-2 0 16,-4 3 0-16,1-3-1 16,-3-6 0-16,-5 1-57 15,4-5-15-15,-7 0 24 16,-1 0-151-16</inkml:trace>
  <inkml:trace contextRef="#ctx0" brushRef="#br0" timeOffset="130958.51">13368 17696 170 0,'0'0'144'0,"0"0"-106"15,0 0-24-15,0 0-2 16,0 0-2-16,0 0 6 16,11 22-13-16,5 0 2 15,4 6 8-15,-3-6-11 0,-1 0-2 16,0-5 0-16,-3-4 2 15,-2-3-4-15,0-6-12 16,-1 4-31-16,0-8-11 16,3 0-61-16</inkml:trace>
  <inkml:trace contextRef="#ctx0" brushRef="#br0" timeOffset="131151.01">13669 17718 234 0,'0'0'142'0,"0"0"-112"0,0 0-30 16,0 0 5-16,0 0 20 15,0 0-10-15,-16 129-4 16,11-97-11-16,1-5 0 16,2 8-4-16,2 1-9 15,-2-4-129-15</inkml:trace>
  <inkml:trace contextRef="#ctx0" brushRef="#br0" timeOffset="135901.07">14212 17088 156 0,'0'0'117'15,"0"0"-89"-15,0 0-14 16,0 0 5-16,0 0 12 16,0 0 11-16,0 0-20 0,7-50-10 15,-7 50 17 1,0 0-4-16,0 0-5 16,0 0-7-16,0 6-12 15,0 12 7-15,-4 8-8 16,-8 15 0-16,-3 7 10 0,-1 6-4 15,-3-4 2-15,-2-2-8 16,3-2 2-16,1-2 2 16,1-8-4-16,3-2 0 15,1-10-2-15,3-7 2 16,1-4-3-16,1-2-18 16,0-7-27-16,0 0-21 15,1-4-18-15,-5 0-38 16</inkml:trace>
  <inkml:trace contextRef="#ctx0" brushRef="#br0" timeOffset="136159.46">13860 17285 156 0,'0'0'180'15,"0"0"-138"-15,0 0-20 16,0 0-16-16,0 0-2 15,0 0 8-15,44 10 21 16,-3 6-1-16,3 6-30 16,4-4 1-16,-2 6 8 15,1-1-10-15,-5-6-1 0,-4 5 0 16,-5-10 1 0,-6 2-8-16,-7 0-26 0,-4-5-53 15,-1 0-20-15,-8-5-119 16</inkml:trace>
  <inkml:trace contextRef="#ctx0" brushRef="#br0" timeOffset="136491.18">14272 17124 327 0,'0'0'69'0,"0"0"-65"16,0 0-2-16,0 0 6 15,0 0 16-15,0 0 4 16,85 71-21-16,-56-48-6 15,0 0 12-15,0-2-13 16,-2-2 0-16,-2-1 4 16,-6-6-4-16,-1-2-1 15,-7-6-19-15,-1 0-57 16,-4-4-2-16,-2 0-74 0</inkml:trace>
  <inkml:trace contextRef="#ctx0" brushRef="#br0" timeOffset="136752.03">14591 17088 106 0,'0'0'228'0,"0"0"-189"16,0 0-16-16,0 0-19 15,0 0 3-15,-16 107 7 16,10-61 6-16,1-2 14 15,1 0-25-15,4 0 0 0,0-4 5 16,0-4-11-16,0 1-1 16,0-1-2-16,0-6 0 15,9-6-9-15,-3-2-28 16,6-8-53-16,-1-6-105 16</inkml:trace>
  <inkml:trace contextRef="#ctx0" brushRef="#br0" timeOffset="137684.85">15311 17044 330 0,'0'0'8'16,"0"0"-5"-16,0 121 12 15,4-81 17-15,12-8-1 16,-1-2-11-16,1-4-19 16,1-2 9-16,-3-8-10 0,-1-6 0 15,-1 2 1-15,-3-6-1 16,-5 2 0-16,-4-2-14 15,0 2-57-15,0-8-82 16</inkml:trace>
  <inkml:trace contextRef="#ctx0" brushRef="#br0" timeOffset="137887.28">15231 17295 394 0,'0'0'88'16,"0"0"-88"-16,0 0-6 0,0 0 3 16,0 0 3-16,0 0 6 15,86 0-6-15,-41 0 0 16,1 0-6-16,4 0 1 16,1 0-74-16,0 0-66 15</inkml:trace>
  <inkml:trace contextRef="#ctx0" brushRef="#br0" timeOffset="138719.85">16171 17235 363 0,'0'0'9'15,"0"0"-6"-15,73 134 10 16,-34-80 2-16,0 9 14 15,-1 5-10-15,-5-2-13 16,-8-5 2-16,-7-2-5 0,-7-11 0 16,-4-12-3-16,-5-12 0 15,-2-8 9-15,0-10-7 16,0-6 6-16,0 0 21 16,0 0-1-16,-13-3-5 15,-14-26-23-15,-4-7 0 16,-5-16 1-16,1-12-1 15,-4-10-3-15,1-12-3 16,1-13 6-16,8 5-1 16,8-2-10-16,8 14 7 15,11 6-1-15,2 14 5 0,0 9-4 16,0 7 4 0,9 9 0-16,7 8 0 0,6-3-2 15,2 5 2-15,5 6 3 16,0 7-3-16,-4 14-3 15,-2 0 1-15,-8 5 0 16,-7 22-5-16,-2 9 7 16,-6-2 0-16,0 8 4 15,0 2-3-15,-14-4-1 16,3 4 0-16,1-7 1 16,6-7-1-16,4-7 0 15,0-6-6-15,0-3 2 16,2 0-4-16,12-2-23 15,1-6 1-15,1-2 3 16,1 0 25-16,2-4-8 0,-3 4 10 16,-3 2-1-16,-3 2 1 15,-2 6 0-15,-4 0 6 16,-2 8-2-16,-2 0 11 16,0 3-13-16,0 2 7 15,-16 1 23-15,-5-6-19 16,-2 4 0-16,1-4-8 15,-1-4-3-15,6-4-2 16,3 0 0-16,5-5-17 16,5 0-32-16,4-5-70 15,0 5-90-15</inkml:trace>
  <inkml:trace contextRef="#ctx0" brushRef="#br0" timeOffset="139102.62">16578 17637 192 0,'0'0'67'0,"0"0"-62"16,0 0 10-16,0 0 15 15,10 107-11-15,-4-83-3 16,5-4-2-16,-2-6-9 15,5 1 2-15,-1-8-7 0,-2-2 0 16,2-5 4 0,1 0-3-16,-3 0 14 0,-2 0-9 15,-3-12 3-15,-3-7 9 16,-3-3-18-16,0-4 1 16,0 2 6-16,0-2-7 15,-9 7-2-15,-2 2 2 16,-1 9 0-16,3 2-6 15,3 2 0-15,-3 4 4 16,2 0-1-16,-4 0-15 16,5 0-12-16,-1 10-13 15,5 4-34-15,2-3-51 16</inkml:trace>
  <inkml:trace contextRef="#ctx0" brushRef="#br0" timeOffset="139355.78">17073 17587 74 0,'0'0'351'0,"0"0"-329"15,0 0-22-15,0 0 1 16,0 0 1-16,0 0-2 0,-13 127 0 15,2-93 1 1,-1-6-1-16,4-6 0 0,-3-3 0 16,3-6-4-1,2-9-30-15,4 4-66 0,0-8-65 16</inkml:trace>
  <inkml:trace contextRef="#ctx0" brushRef="#br0" timeOffset="139568.79">16958 17700 297 0,'0'0'107'0,"0"0"-56"16,0 0-20-16,0 0 6 15,0 0-37-15,0 0 1 16,-6 4-5-16,31 15 4 0,4-2 0 16,2-3 0-16,3 0 2 15,-1-2-4-15,-2-4 2 16,0-6-11-16,-6 2-9 15,-5 0-35-15,-4-4-34 16,-3 4-57-16</inkml:trace>
  <inkml:trace contextRef="#ctx0" brushRef="#br0" timeOffset="140451.13">17256 17513 200 0,'0'0'237'16,"0"0"-207"-16,0 0-15 15,0 0 4-15,0 0-14 16,0 0-5-16,-18 4-4 15,31 15 4-15,3-1 1 16,2-2-1-16,0-2 0 16,1 0-1-16,-1 0 2 0,-1-2-1 15,-2-2 0 1,-1-2 0-16,3-4-8 0,-1-4 0 16,3 0-19-16,2-4-1 15,-1-9 7-15,-5 0-8 16,-4 3 7-16,-4 6 22 15,-4 4 7-15,-3 0-6 16,2 0 6-16,4 10 10 16,3 15 1-16,1 8 1 15,-2 1 11-15,1 6-17 16,-3-4 15-16,4 1-26 16,-4-6-1-16,-6 4 6 15,0-4-3-15,0 2 5 16,-18-3 0-16,-3-2-8 15,-2-2 11-15,3-3-12 0,0-10-2 16,6-1-27-16,1-8-135 16</inkml:trace>
  <inkml:trace contextRef="#ctx0" brushRef="#br0" timeOffset="141278.96">17891 16681 340 0,'0'0'51'0,"0"0"-30"16,0 0-13-16,0 0 12 15,0 0 12-15,0 0-31 16,-33 95-1-16,12-34 7 15,-3 8 8-15,0 1 3 0,1-6-9 16,3 2-6 0,7-16 7-16,6-5-10 0,4-11 0 15,3-13 0-15,0-6 1 16,0-5-1-16,0-6-17 16,0-4-40-16,0 0-6 15,0-18-49-15,0-4-119 16</inkml:trace>
  <inkml:trace contextRef="#ctx0" brushRef="#br0" timeOffset="141464.6">17659 17008 333 0,'0'0'65'16,"0"0"-39"0,0 0-12-16,0 0 28 0,0 0-35 15,0 0-6-15,12 9-1 16,12 8 2-16,7 1-1 15,3-3-1-15,1 2 0 16,1 1-2-16,-3 0 2 16,-4-5-60-16,-2 1-55 15</inkml:trace>
  <inkml:trace contextRef="#ctx0" brushRef="#br0" timeOffset="141883.93">18022 16397 48 0,'0'0'296'16,"0"0"-268"-16,0 0-21 15,0 0 10-15,0 0 44 16,0 0-46-16,7-50-11 16,9 50-3-16,4 0 1 15,0 5 6-15,0 11-8 16,-5 3 2-16,-3 3 18 0,-4-2-20 16,-3 10 3-1,-3 0 4-15,-2 8-2 0,0 0 10 16,0 2-14-16,-2-8 1 15,-3-10 15-15,3 0-17 16,2-7 0-16,0-2 2 16,0 0-2-16,0-4 0 15,7 0-3-15,9 0-10 16,1 0 9-16,6-5-44 16,1-4-28-16,1 0-53 15</inkml:trace>
  <inkml:trace contextRef="#ctx0" brushRef="#br0" timeOffset="142244.76">18402 16646 327 0,'0'0'100'0,"0"0"-80"16,0 0-11 0,0 0 4-16,0 0-13 0,0 0 12 15,2 80 2-15,13-43-4 16,1 2 14-16,3-4-18 15,4-6-4-15,2-3-2 16,-1-4 2-16,-2-5-2 16,-2 2 0-16,-1-9-25 15,-9-2-19-15,3-8-55 16,-3 0-23-16,1 0-115 16</inkml:trace>
  <inkml:trace contextRef="#ctx0" brushRef="#br0" timeOffset="142435.1">18691 16820 324 0,'0'0'95'0,"0"0"-67"0,0 0-2 15,0 0-12-15,0 0-3 16,0 0 10-16,-2 126-12 16,-7-72 6-16,-1-2-15 15,4 2 0-15,0 5 7 16,-1-7-7-16,0-2-2 15,7-2-17-15,0-12-107 16</inkml:trace>
  <inkml:trace contextRef="#ctx0" brushRef="#br0" timeOffset="143023.26">19676 16754 457 0,'0'0'72'0,"0"0"-72"16,0 0 6-16,0 0-9 15,-7 106 3-15,18-42 0 16,2 2 6-16,-1-4-6 16,1-8 0-16,-2-9 0 15,-2-13 2-15,0-3-1 16,-3-10-1-16,-1-5 0 16,-2-5-5-16,-3-7-39 15,0-2-89-15,-10 0-183 16</inkml:trace>
  <inkml:trace contextRef="#ctx0" brushRef="#br0" timeOffset="143198.95">19499 17098 45 0,'0'0'363'16,"0"0"-337"-16,0 0-26 16,0 0 0-16,0 0 23 15,0 0 2-15,92 0-17 16,-47 0-3-16,5 0-5 15,4 0-8-15,0-1-24 16,-1-4-95-16,-6-3-157 16</inkml:trace>
  <inkml:trace contextRef="#ctx0" brushRef="#br0" timeOffset="143900.26">20220 16973 181 0,'0'0'94'16,"0"0"-75"-16,42 160 2 15,-22-102-8-15,4 7 26 16,-2 4-24-16,1 4 8 15,-4-4-4-15,-3 0-12 0,-3-12-4 16,1-13 4-16,-7-13-2 16,-1-18 4-16,-2-4-9 15,-1-7 0-15,-3-2 12 16,0 0 19-16,0-18 19 16,-5-19-41-16,-12-13-7 15,-10-7 2-15,-4-18-4 16,-4-5-11-16,-6-20 7 15,-1-10-9-15,8-3-2 16,10 7-4-16,11 16 13 16,11 20 3-16,2 11 3 15,2 9 0-15,23 0 3 0,6 6-3 16,6 9 0-16,3 8 0 16,-2 12 0-16,-5 13-2 15,-4 2 2-15,-8 8-4 16,-9 23 4-16,-4 9 1 15,-8 6-1-15,0 2 2 16,-5-3 1-16,-15-5 4 16,0 0-7-16,3-5 0 15,3-6 0-15,3-8 0 16,1 2 0-16,8-4-5 16,2-6-21-16,0-5 2 15,2-4-9-15,17-4 0 16,1 0 5-16,5-4 15 15,-2-6 6-15,2 6 7 16,-2 4 1-16,-4 0 7 0,1 0-6 16,-1 4-2-16,-9 10 19 15,-5 5-14-15,-5 2 14 16,-2 8 2-16,-32 0-8 16,-15 7-4-16,-16 0-9 15,-19-9-364-15</inkml:trace>
  <inkml:trace contextRef="#ctx0" brushRef="#br0" timeOffset="145632.94">12722 17901 189 0,'0'0'59'0,"0"0"-38"16,0 0-5-16,0 0 2 16,0 0 17-16,0 0-23 15,-5-4 2-15,5 4 4 16,0 0 12-16,0 0 16 16,0-5-21-16,0 5-7 15,0 0 13-15,0 0-26 16,0 0 1-16,0-4 3 15,0-1-6-15,0-4 11 16,9-4-14-16,5 0 0 16,-1-1 6-16,3 0-6 15,-1-4 0-15,1 0 2 0,-1 2-2 16,-1-2 1-16,-3 4-1 16,-2 4 0-16,-5 7 3 15,0-2-3-15,-4 5 0 16,0 0 2-16,0 0 4 15,0 0-1-15,0 0-5 16,0 13 0-16,0 10 3 16,0 13-1-16,5 3-2 15,4 2 4-15,0 0-3 16,3 3 2-16,-4-4-3 16,3 4 0-16,-1-4 8 15,-4-4-8-15,-2-3 0 16,1-8 2-16,-3-6-2 0,0-9 0 15,0-10 0 1,-2 0 0-16,0 0 2 0,0 0-1 16,0 0-1-16,0 0 5 15,0-10 5-15,0-13 16 16,0-3-26-16,-9-11 0 16,-1-2 7-16,0-1-7 15,-1 0-1-15,1-2 1 16,-4 2 0-16,1 5 0 15,1 7-2-15,5 15 2 16,1 1 1-16,2 7-1 16,4 5-2-16,-3 0 2 15,3 0 0-15,0 0-3 16,0 0-1-16,0 0 3 0,0 12-8 16,16 6 9-1,4 7 0-15,-1-4 1 0,2 2 0 16,-5-1-2-16,-1 0 1 15,-3-4 0-15,-1 0 0 16,-3-4 0-16,-4-2 0 16,4-2 1-16,-6 2-1 15,2-6 0-15,-1 5-3 16,-3 0-37-16,2 7-14 16,-2 1-112-16</inkml:trace>
  <inkml:trace contextRef="#ctx0" brushRef="#br0" timeOffset="147342.72">16528 17817 108 0,'0'0'173'16,"0"0"-144"-16,0 0 2 15,0 0 9-15,0 0 2 0,0 0-6 16,-6 0-29 0,6 0-6-16,0 0 21 0,0 0-18 15,0-5 13-15,0 5 1 16,0-4-4-16,0-2 11 16,0-6-24-16,8 2 0 15,5-8 11-15,3 0-10 16,5 0-2-16,2-4 0 15,2 4 2-15,-1 6 1 16,-2 2-3-16,-4 2 0 16,-5 8-5-16,-3 0 5 15,-4 0-4-15,-1 0 1 16,-1 12 3-16,0 6 10 0,1 10-10 16,-5 6 0-16,0-2 18 15,0 5-15-15,0-2 2 16,-3 0-1-16,-5-4-2 15,-1 6 8-15,0-1-10 16,0-4 0-16,2-6 12 16,1 0-12-16,2-3 1 15,1-6 0-15,3-3 1 16,0 0 1-16,0-9-3 16,0 2 0-16,0-3-1 15,0-1 1-15,0 0 0 16,0 1-1-16,0-4 3 15,0 4-5-15,0-4 3 16,7 0 0-16,1 0 0 0,4 0 0 16,1 0 0-16,5 0 0 15,2 0 2-15,2 0 5 16,3 0-7-16,2-8 0 16,-1 6 2-16,1-6-2 15,-3 4 0-15,-5 4 0 16,-9-3 0-16,-3 3-1 15,-5 0 1-15,-2 0 0 16,0 0-2-16,0 0 5 16,0 0-3-16,-4 0 0 0,-9 3 2 15,-10 11 6 1,-4 4-8-16,-6 4 0 0,2-10 1 16,0-2-1-16,2 2 0 15,2-6-1-15,2 3 3 16,4-5-2-16,4-2 0 15,7-2 0-15,5 0 4 16,5 0-4-16,0 0 0 16,0 0-3-16,0-11 3 15,0-7 2-15,0-8-2 16,9 2 2-16,2-6-3 16,1 4 1-16,-2-1 0 15,1 0 0-15,-1-1 1 16,-2-3 0-16,-1 6-1 15,-1 0 0-15,-6 0 2 16,0 6-2-16,0 2-2 16,0 4 2-16,0-1 0 0,-6 4-3 15,-3 2 3-15,1 0 0 16,0 2-3-16,4 2 7 16,-3 0-4-16,3 0 0 15,0 4 2-15,4-1-1 16,-2 1-1-16,2 0 0 15,0 0-6-15,0 0-5 16,0 0-2-16,0 0-8 16,-3 0-21-16,3 0-30 15,-2 0-123-15</inkml:trace>
  <inkml:trace contextRef="#ctx0" brushRef="#br0" timeOffset="148858.6">20685 17431 315 0,'0'0'72'0,"0"0"-18"15,0 0-32-15,0 0 21 16,0 0 2-16,0 0-16 16,-29-26-13-16,29 26-16 15,0-4 1-15,0-5 2 16,15 0-2-16,4 1 1 0,3-2 2 16,4 6-4-16,1 4 0 15,-2 0-1-15,-3 0 1 16,-5 0-2-16,-5 0 2 15,-5 4-1-15,-3 6 1 16,-4 7 1-16,0 0 4 16,0 5-5-16,-13 2 3 15,-5-2 1-15,3 0-4 16,1-8 0-16,5 3 0 16,3-11 0-16,3-3 0 15,3 1 0-15,0 1 0 16,0 1-12-16,0-2 12 15,9 0-7-15,8 0 2 16,6-4 3-16,4 4 0 16,2-2 2-16,-2 2 0 0,-10 0-1 15,-5-4 1-15,-8 4-1 16,-4-1 0-16,0-3 2 16,0 6-2-16,0 3-1 15,-4 5 2-15,-17 4 9 16,1 0-9-16,0-6 0 15,7-2 0-15,2-3 2 16,6 2-4-16,1-7 1 16,2 2-22-16,2 0-8 15,0-4-76-15,0 4-30 16,0-4-152-16</inkml:trace>
  <inkml:trace contextRef="#ctx0" brushRef="#br0" timeOffset="149144.13">21284 17293 285 0,'0'0'131'15,"0"0"-107"-15,0 0-24 16,0 0 0-16,0 0 8 15,0 0-5-15,-77 94 1 16,58-62-4-16,1 4 0 0,7-5 11 16,1-5-11-16,0-2 0 15,4-2 1-15,1-4-1 16,3-7 0-16,2 0-31 16,0-7-53-16,0 0-10 15,-2-4-117-15</inkml:trace>
  <inkml:trace contextRef="#ctx0" brushRef="#br0" timeOffset="149353.15">21095 17445 66 0,'0'0'330'0,"0"0"-285"0,0 0-37 16,0 0 25-16,0 0-13 15,0 0-7-15,-2-3-10 16,22 3-3-16,4 7 2 15,3-1-2-15,-3 6 0 16,1-2 2-16,-2-1-2 16,-6 0-33-16,-1-5-42 15,-1 5-31-15,-4-4-76 16</inkml:trace>
  <inkml:trace contextRef="#ctx0" brushRef="#br0" timeOffset="149731.19">21384 17393 266 0,'0'0'93'16,"0"0"-78"-16,0 0-11 15,0 0 17-15,0 0-14 16,0 0-5-16,23 5 22 16,-15 6-22-16,2 3 1 15,-1-4 0-15,1 2-2 16,2-2 3-16,-3-6-4 15,-3 0 0-15,-1-4-7 16,2 0 7-16,-3 0-8 16,5 0 5-16,2 0-1 15,3-9 1-15,-1-3 3 0,-5 3 0 16,-2 7 0-16,-4 2 0 16,0 0 0-16,2 0 2 15,7 11 5-15,1 6 12 16,1 10-8-16,1-5-2 15,-4 1 4-15,1 0-13 16,1-1 0-16,-3 0 1 16,-1-8-1-16,-4 3-43 15,4-9-65-15,-8 1-135 16</inkml:trace>
  <inkml:trace contextRef="#ctx0" brushRef="#br0" timeOffset="150373.71">21718 16556 280 0,'0'0'117'0,"0"0"-85"16,0 0-23-16,0 0-7 16,-33 107 24-16,20-52-2 15,-5-1-8-15,1 4 16 16,1-7-31-16,1 4 1 15,1-1 1-15,3-10-3 16,4-4 1-16,0-12-1 16,3-10 0-16,1-1-7 15,-1-12 7-15,2-5-29 0,0 0-32 16,-2 0-19-16,-2-18-160 16</inkml:trace>
  <inkml:trace contextRef="#ctx0" brushRef="#br0" timeOffset="150593.47">21469 16842 357 0,'0'0'41'16,"0"0"-37"-16,0 0 0 16,0 0-2-16,0 0 19 15,0 0 17-15,105 87-36 16,-67-66 0-16,2 2-1 0,0-6 0 15,-2 1-1 1,-7-3 0-16,-5-4-10 0,-5-1 2 16,-5-2-82-16,-3-4-47 15</inkml:trace>
  <inkml:trace contextRef="#ctx0" brushRef="#br0" timeOffset="152101.29">21993 16462 413 0,'0'0'49'16,"0"0"-20"-16,0 0-3 16,0 0 18-16,0 0-44 15,0 0-2-15,8 37 1 16,13 3 2-16,3-4 1 15,3 4-2-15,0-7 0 16,-1-4 2-16,-1-2-2 16,-3-5 0-16,1-5 2 15,-4-6-2-15,-1-3-1 0,1-2 1 16,-2-6 0 0,-1 0-6-16,3 0 6 0,0 0 0 15,-2-6 3-15,-5-2-1 16,-2 3-2-16,-3 5 0 15,3 0 0-15,3 0-4 16,3 14 4-16,7 13 0 16,4 9 2-16,0 4 0 15,-2 8 0-15,-5-2-2 16,-7 6 0-16,-9-2 13 16,-4 3-12-16,0 0 1 15,-8-9 8-15,-15-2-4 16,1-15-3-16,4-4-3 15,2-10 2-15,6-9 0 16,1-4-2-16,-1 0-10 0,-3 0-14 16,-1-22-36-16,6 0-38 15,4-6-98-15</inkml:trace>
  <inkml:trace contextRef="#ctx0" brushRef="#br0" timeOffset="152501.99">22499 16236 294 0,'0'0'47'0,"0"0"-36"16,0 0-3-16,0 0 56 15,0 0-42-15,0 0-16 16,96-46 7-16,-81 48-8 16,-1 14 4-16,-1-1 1 15,-7 6-4-15,1 6 24 16,-7 0-24-16,0 8 4 16,-3 3 11-16,-12 0-8 15,-3-2-1-15,5-8-10 16,7 3 1-16,0-10 7 15,6-7-10-15,0 1-1 16,0-8-1-16,0 3 2 16,12-2-1-16,9-2 0 0,2 2 0 15,6-3-7-15,5-2-33 16,4 1-81-16</inkml:trace>
  <inkml:trace contextRef="#ctx0" brushRef="#br0" timeOffset="153104.76">23327 16459 511 0,'0'0'50'16,"0"0"-48"-16,0 0-2 0,0 0-4 16,0 112 4-16,12-46 40 15,-2-4-37-15,2 1 4 16,1-9 0-16,-4-10-4 15,3-4 0-15,-2-4-3 16,-1-8 0-16,-3-6-1 16,0-4 1-16,-4-10-38 15,-2-3-43-15,0-5-129 16</inkml:trace>
  <inkml:trace contextRef="#ctx0" brushRef="#br0" timeOffset="153282.04">23216 16887 475 0,'0'0'73'0,"0"0"-73"15,0 0 5-15,0 0-10 16,0 0 4-16,0 0 1 16,136-3 0-16,-70 3-35 15,-3 0-62-15,-3 0-5 16,-9 0-143-16</inkml:trace>
  <inkml:trace contextRef="#ctx0" brushRef="#br0" timeOffset="153533.93">23831 17161 423 0,'0'0'4'0,"0"0"-4"15,0 0 0-15,0 0 2 16,0 0-2-16,0 0-4 16,138-5-4-16,-105 4-3 15,-2 1 5-15,-4 0-8 16,-2 0 3-16,-5 0 7 16,0 0-19-16,0 1-12 15,5 8-12-15,0 3-57 16</inkml:trace>
  <inkml:trace contextRef="#ctx0" brushRef="#br0" timeOffset="153661.35">24453 17191 86 0,'0'0'71'0,"0"0"-53"15,0 0-10-15,149 0 16 16,-116 4 17-16,3-2-27 16,-5 2-9-16,-2-4-3 15,-6 0-2-15,-6 4-41 16,-1-4-113-16</inkml:trace>
  <inkml:trace contextRef="#ctx0" brushRef="#br0" timeOffset="156833.47">25273 16812 200 0,'0'0'87'0,"0"0"-76"15,0 0-7-15,0 0 61 16,0 0-13-16,0 0-18 15,0 0 2-15,0-54-8 16,0 54-1-16,0 0-13 16,0 0-11-16,0 0 9 15,0 0-12-15,0 18 0 16,0 4 0-16,0 6 8 0,0 6 1 16,6 2-9-16,3-3 0 15,0-2 2-15,0 3-2 16,0-8 0-16,-1-8-2 15,2 0-2-15,-3-7-19 16,-3-4-36-16,2-2-33 16,1 0-7-16</inkml:trace>
  <inkml:trace contextRef="#ctx0" brushRef="#br0" timeOffset="157060.98">25217 16942 434 0,'0'0'44'15,"0"0"-35"-15,0 0-6 16,0 0 11-16,0 0-13 16,0 0 3-16,91-18 0 15,-53 18-4-15,0 0-4 16,-1 0-10-16,0-4-31 15,3 4-60-15,-1-2-97 16</inkml:trace>
  <inkml:trace contextRef="#ctx0" brushRef="#br0" timeOffset="158034.68">26001 16743 234 0,'0'0'0'0,"0"0"-19"0,0 0 19 16,0 0 20-16,0 0-4 15,0 0-10-15,-11-3-4 16,11 3 7-16,0 0 53 16,0 0-11-16,0 0 7 15,0 0-17-15,0 0-14 16,-2 0-2-16,2 0-20 15,-4 9-2-15,1 22 9 16,3 9-9-16,0 14-3 16,0 3 8-16,0 2-6 15,0 3 7-15,7-3-9 16,1 3 0-16,-3-4 3 0,-1-8-3 16,-2-2 0-16,1-12 1 15,0-8 0-15,-1-6 0 16,-2-10-1-16,0-8 0 15,0-4-1-15,0 0 3 16,0 0-2-16,0-22 2 16,-5-14 0-16,-13-20-4 15,0-16 2-15,1-12 0 16,-4-10-10-16,2-5 1 16,3 5-10-16,5 4 6 15,4 10 11-15,7 13-3 16,0 5 5-16,11 12 0 15,12 6-3-15,3 8 3 0,1 9 0 16,4 6 0 0,2 7 0-16,-4 10-3 0,-2 4 0 15,-7 0 0-15,-4 18-6 16,-5 12 9-16,-9 10 0 16,-2 5 0-16,0 4 2 15,-18 1 5-15,-1-10-7 16,-2 1 0-16,5-15 1 15,3-1-1-15,5-10 0 16,2-5 0-16,6-2 1 16,0-4-3-16,0 0 2 15,0-2-13-15,10 2 10 0,7-4-13 16,8 0 14 0,2 0 1-16,0 0 2 0,0 0-1 15,-6 0 0-15,0 12 0 16,-3 6 0-16,-5 4 2 15,-5 2 0-15,-4 6 5 16,-4-2-5-16,0 2 23 16,-17 2-19-16,-7-1 0 15,-5 0 21-15,0-5-24 16,7-3 0-16,2-2-3 16,7-6 1-16,5 3-5 15,4-1-32-15,4 2-50 16,0-1-34-16</inkml:trace>
  <inkml:trace contextRef="#ctx0" brushRef="#br0" timeOffset="158534.29">26221 17486 257 0,'0'0'176'0,"0"0"-168"16,0 0 1-16,0 0-6 16,0 0-3-16,0 0 7 15,39 0 4-15,-15-5-6 16,0-3-4-16,1 2 1 0,-5-2 0 16,-2 4-2-16,-2 4 0 15,-5 0-1-15,-1 0 1 16,-2 0-7-16,-2 0-6 15,-1 18 13-15,-1 8 6 16,0-3-6-16,-4 3 0 16,0-4 2-16,2-5-2 15,1-2 0-15,0-5 0 16,1-6 2-16,0-4-4 16,1 0 2-16,3 0-2 15,2 0 2-15,5 0 2 16,1-4 3-16,-1-6-5 15,1 0 2-15,-5 2-5 0,-2 4-4 16,-7 4 7 0,-2 0 1-16,0 0-1 0,2 0-4 15,0 0-6-15,3 4 10 16,2 5 3-16,-1 4-3 16,3 1-6-16,1-5-11 15,-2-1-49-15,1 1-9 16,-3 1-39-16</inkml:trace>
  <inkml:trace contextRef="#ctx0" brushRef="#br0" timeOffset="158859.14">26968 17455 486 0,'0'0'45'0,"0"0"-40"16,0 0 10-16,0 0-7 15,0 0-6-15,0 0-1 16,-47 71 2-16,22-39 0 15,4 3-3-15,-6 1 0 16,4-5 0-16,1 5 0 0,-2-6-3 16,6-6-29-16,7-6-64 15,4-10-32-15,4-8-73 16</inkml:trace>
  <inkml:trace contextRef="#ctx0" brushRef="#br0" timeOffset="159083.24">26740 17517 303 0,'0'0'212'15,"0"0"-208"1,0 0 3-16,0 0-13 0,0 0 6 16,0 0-3-16,17 14 2 15,7-2 2-15,2-1 2 16,3 1-3-16,0-6 0 15,-4 2-4-15,-3 4-43 16,1-6-64-16,-8 2-121 16</inkml:trace>
  <inkml:trace contextRef="#ctx0" brushRef="#br0" timeOffset="159668.01">27081 17415 479 0,'0'0'46'16,"0"0"-41"-16,0 0-2 16,0 0 2-16,0 0-4 15,0 0-1-15,-6 16-2 16,18 12 1-16,1-1 1 15,0-5 0-15,3-4 0 16,-1-5 1-16,-1 0-1 16,-4-11 0-16,2 2-4 15,-3-4 1-15,2 0 5 16,-3-4-2-16,6-14 0 16,-3-1-18-16,1 6 14 15,-4 4-11-15,-3 9 4 16,-1 0 7-16,-2 0-3 15,6 9 7-15,-2 13 4 0,0 6-4 16,1 5 26-16,-3 4-18 16,-4-5 0-16,0-2 2 15,0-6-9-15,0-3 1 16,0 6-2 0,-6-5 3-16,-11 6 1 0,-8-6-4 15,-4 9-6-15,-5-4 5 16,-1 12-88-16,-8-7-177 15</inkml:trace>
  <inkml:trace contextRef="#ctx0" brushRef="#br0" timeOffset="163040.29">28031 16723 341 0,'0'0'78'15,"0"0"-48"-15,0 0-21 16,0 0 10-16,0 0 24 16,0 0-24-16,0 0-15 15,-27-19-4-15,20 24 0 16,-1 22 5-16,-11 9-5 15,-3 4 7-15,0 4 15 0,-5-4-12 16,3 0-3 0,-3 0-6-16,0 1 4 0,0-2 1 15,1-3-6 1,2-4 0-16,3-5-4 0,6-5 4 16,5-8-16-16,4 0-22 15,4-6-20-15,2-8-17 16,0 3-34-16,0-3-130 15</inkml:trace>
  <inkml:trace contextRef="#ctx0" brushRef="#br0" timeOffset="163299.41">27669 16896 272 0,'0'0'130'0,"0"0"-103"16,0 0-15-16,0 0 28 15,0 0-17-15,0 0-21 16,-8 10-1-16,28 15 1 16,7 12 22-16,2-1-22 15,4-2-2-15,3-5 6 16,-1-4-5-16,5-2-1 16,-1-9 0-16,-1-6-17 15,-3-8-6-15,-2 0-41 16,-1 0-26-16,-1 0-51 15</inkml:trace>
  <inkml:trace contextRef="#ctx0" brushRef="#br0" timeOffset="163784.76">28261 16579 447 0,'0'0'36'0,"0"0"-22"16,0 0-13-16,0 0 23 16,0 0-24-16,0 0 0 15,-14 76 2-15,14-32-2 16,0-3 1-16,4-5-1 0,10-4 0 16,-1-10 0-16,1-9 0 15,-3-4-2-15,-1-5 1 16,2-4 2-16,-1 0-2 15,5 0-3-15,3 0 4 16,4 0 12-16,6-8-12 16,-2-3 0-16,0 8 1 15,0 3-1-15,-6 0 0 16,2 0-3-16,2 22 3 16,-1 9 0-16,0 11 0 15,-2 2 0-15,-1 6 1 16,-10-3 1-16,-3 3 7 15,-6-2-6-15,-2 2 4 0,0-6 21 16,-6 0-23 0,-11-11 0-16,-2-3 3 0,4-12-6 15,-1-4 0-15,6-6-2 16,-2-4 0-16,1-4-6 16,0 0 6-16,-3 0-32 15,-1-4-16-15,1-13-83 16,1-10-84-16</inkml:trace>
  <inkml:trace contextRef="#ctx0" brushRef="#br0" timeOffset="164268.15">28668 16208 414 0,'0'0'31'16,"0"0"-31"-16,0 0-4 16,0 0 4-16,0 0 9 15,-6 103 10-15,19-53-4 16,-3 4-8-16,4-7-5 15,1-10 27-15,-3-7-28 16,1-11 0-16,-4-11 5 0,-4 1-5 16,-3-9 3-16,0 0-4 15,3 0 0-15,3-11 8 16,6-18 5-16,1-7-12 16,4-2 4-16,-4 5-4 15,-1 3 0-15,-6 13-1 16,-1 7 0-16,-5 10-2 15,0 0 2-15,0 0-7 16,4 0 5-16,4 22 2 16,5 6 5-16,1 6-5 15,2-2 0-15,0 3 3 16,-2 1-3-16,1-1 0 0,2-3-16 16,-2 4-88-16,-5-6-138 15</inkml:trace>
  <inkml:trace contextRef="#ctx0" brushRef="#br0" timeOffset="165500.85">29129 16418 203 0,'0'0'65'0,"0"0"-34"15,0 0 33-15,0 0 10 0,0 0-24 16,0 0-9-16,0-3-23 16,0 3 0-16,0 0-4 15,0 0-6-15,0 0 8 16,0 0-16-16,0 0 0 15,0-4 0-15,18-2 4 16,9 2-1-16,4-6-3 16,-2 6 2-16,2-4-9 15,-4 3 4-15,-5 2-37 16,1 3-31-16,-6 0-68 16,-5 0-80-16</inkml:trace>
  <inkml:trace contextRef="#ctx0" brushRef="#br0" timeOffset="165899.59">29582 16302 14 0,'0'0'339'15,"0"0"-311"-15,0 0-9 16,0 0 31-16,0 0-19 16,-3-121 14-16,3 100-39 0,0-2-3 15,0 10 9 1,10 3-8-16,-8 6 3 16,-2 4-4-16,0 0-1 0,0 0-2 15,0 0 0-15,0 14 0 16,2 12 7-16,2-2-5 15,3 2 3-15,-1 4 4 16,2-6-9-16,-2 2 17 16,-2-8-17-16,-2 1 0 15,3-6 6-15,-1 4-6 16,1-3 0-16,2-1 0 16,-3 4-20-16,5 1-38 15,-1 0-128-15</inkml:trace>
  <inkml:trace contextRef="#ctx0" brushRef="#br0" timeOffset="166778.03">30194 16593 504 0,'0'0'27'16,"0"0"-23"-16,0 0 6 15,0 0-5-15,0 0-5 0,0 0 9 16,5 94-3-16,2-41 3 16,3-3-9-16,2-10 0 15,1-4 5-15,0-2-5 16,-1-3-1-16,-4-4 1 16,-3-5 0-16,-5-4-27 15,0-8-52-15,0-1-66 16</inkml:trace>
  <inkml:trace contextRef="#ctx0" brushRef="#br0" timeOffset="166949.35">30127 16879 39 0,'0'0'445'16,"0"0"-401"-16,0 0-44 15,0 0 7-15,0 0 10 16,0 0-17-16,25-13 0 15,13 17 0-15,7 10-5 16,1 4-73-16,-1 4-111 16</inkml:trace>
  <inkml:trace contextRef="#ctx0" brushRef="#br0" timeOffset="167133.89">30528 17197 3 0,'0'0'498'16,"0"0"-488"-16,0 0-10 0,0 0 0 16,0 0 4-16,0 0-4 15,45 0-6-15,-32-2-81 16,3-2-19-16,-1 4-8 16,-1 0 4-16</inkml:trace>
  <inkml:trace contextRef="#ctx0" brushRef="#br0" timeOffset="167226.38">30694 17191 13 0,'13'0'43'0,"3"-12"-32"15,-1 1-11-15,-4-1-14 16</inkml:trace>
  <inkml:trace contextRef="#ctx0" brushRef="#br0" timeOffset="168599.96">31326 16321 447 0,'0'0'33'0,"0"0"-31"16,0 0-2-16,0 0 33 15,14 134 13-15,1-50-36 16,1 14-6-16,-1 5 16 15,1-1-16-15,-7 2-1 16,0-6-3-16,-7 0 4 16,-2-9-1-16,0-14-3 15,0-2 0-15,0-21-3 16,-5-20 3-16,1-14-4 16,0-13 4-16,-1-5 0 15,1-19 8-15,-6-21-8 16,2-22 0-16,-1-18 5 15,0-18-4-15,4-22-1 0,-1-7-1 16,4-11-17-16,-5-1 12 16,5 5-18-16,2 20 24 15,0 16-4-15,0 15 4 16,22 17-2-16,7 10 2 16,2 10 0-16,2 14-2 15,-4 10 2-15,-2 14 0 16,-2 3-2-16,-5 5 2 15,0 5-5-15,-6 21 4 16,-8 10 1-16,-4 8-1 16,-2-2 1-16,0 0 0 15,-8 0-6-15,-11-2 4 0,2-10-2 16,-1 2 1 0,7-9-10-16,1-10 9 0,10-4-22 15,0-5 0-15,0-4 13 16,16 0-15-16,11 0 28 15,7 0 4-15,1 0-3 16,-2 0 0-16,-3 4-1 16,-8 10 0-16,-5 8 2 15,-5 6-1-15,-8 6 3 16,-4 2 4-16,0 0-5 16,-14 1 24-16,-15-2-14 15,-6 1 1-15,-7-6 8 16,4-6-17-16,5-1 2 15,2-1-7-15,6-6 3 0,5-2-5 16,-5 0 2-16,6 0-31 16,5-6-44-16,5-5-64 15</inkml:trace>
  <inkml:trace contextRef="#ctx0" brushRef="#br0" timeOffset="169281.62">32240 16383 11 0,'0'0'396'0,"0"0"-370"15,0 0-25-15,0 0 16 16,-63 134 51-16,39-72-45 15,1 1-8-15,4-6 6 16,3-2-14-16,7-16-3 16,7-10-4-16,0-9 0 15,0-2 3-15,-4-4-3 16,2-7 0-16,-5 4 2 16,-1-1-2-16,-4 2-5 15,-4 3-38-15,2-2-91 0,1 3-91 16</inkml:trace>
  <inkml:trace contextRef="#ctx0" brushRef="#br0" timeOffset="169911.18">31959 16415 522 0,'0'0'24'15,"0"0"-24"-15,0 0-6 16,0 0 6-16,78 106 17 16,-43-60-15-16,4-2 0 15,-4-4 4-15,-1-5-4 0,-5-3 0 16,-5-7-2 0,-6-5 0-16,-4 1-3 0,-8-7 3 15,-6 4-45-15,0-4-80 16,0-7-128-16</inkml:trace>
  <inkml:trace contextRef="#ctx0" brushRef="#br0" timeOffset="170437.36">32113 15861 416 0,'0'0'100'15,"0"0"-94"-15,0 0-3 16,0 0 14-16,0 0-15 15,0 0 6-15,33 18 2 16,-10 21-4-16,-4 6-6 16,-5 0 3-16,-5-1-1 15,-3-4 2-15,-1-8-4 16,-1-10 0-16,-2-8 1 0,1-6-1 16,-3-3 0-1,2-5 0-15,3 0 0 0,-5 0 4 16,4 0-4-16,2-23 0 15,3-3 5-15,1 4-5 16,-4 0-1-16,1 8 1 16,-3 6 0-16,-2 6 0 15,-2 2 0-15,2 0-3 16,4 0-6-16,2 14 7 16,5 3 2-16,3 2 2 15,-3-1-1-15,-1 4 1 16,-3-4-2-16,-3-5-5 15,-4 2 3-15,5-3-66 16,-7-4-97-16</inkml:trace>
  <inkml:trace contextRef="#ctx0" brushRef="#br0" timeOffset="170632.01">32467 16062 124 0,'0'0'409'0,"0"0"-398"0,0 0-9 16,0 0-2-1,0 0 1-15,0 0-5 0,29-19-9 16,-15 19-51-16,-4 0-46 16,-3 0-17-16</inkml:trace>
  <inkml:trace contextRef="#ctx0" brushRef="#br0" timeOffset="170867.75">32625 15887 73 0,'0'0'270'16,"0"0"-250"-16,0 0 11 16,0 0 12-16,0 0 25 15,0 0-53-15,16-50-12 0,-16 50 5 16,2 11-4-1,4 10-4-15,3 12 13 0,-4 2-11 16,2 4 5-16,-3-2-7 16,3 4 0-16,-1-3-5 15,-1-6-2-15,0-2-58 16,-3-3-71-16</inkml:trace>
  <inkml:trace contextRef="#ctx0" brushRef="#br0" timeOffset="171349.81">33048 16173 555 0,'0'0'21'16,"0"0"-21"-16,0 0-4 15,0 0 4-15,0 0 0 16,-2 133 1-16,2-83 1 16,0 5-2-16,0-4 0 15,0-4-1-15,2-8 1 16,9-16-1-16,3-7 0 15,-1-5 1-15,3-8-4 0,3-3-2 16,4 0-17-16,4-3 22 16,0-12-32-16,-5 7 11 15,-4 8 17-15,-2 0 5 16,-14 4-3-16,2 22 6 16,-4 15 1-16,0 9 27 15,0 8-19-15,0 4 10 16,-16 3 2-16,-6 4 2 15,-7 1-3-15,-8 2-23 16,-4 1 1-16,-5-3 3 16,-2-6-4-16,9-7-38 15,3-12-139-15</inkml:trace>
  <inkml:trace contextRef="#ctx0" brushRef="#br0" timeOffset="173633.34">33325 15855 436 0,'0'0'0'0,"0"0"-2"0,0 0-3 16,0 0 3-16,0 0 4 16,0 0 9-16,0 0-8 15,100 76 10-15,-55-30 14 16,3 11 6-16,8 2 16 16,-2 12-29-16,-3 9-2 15,0 19 14-15,-8 5-25 16,-10 10-2-16,-11 6 3 15,-13 3-7-15,-9 9 8 16,-9 11-9-16,-33 5 0 16,-16 4 4-16,-13-1-4 15,0-17-2-15,-5-18-26 0,0-22-52 16,2-21-46 0,1-21-193-16</inkml:trace>
  <inkml:trace contextRef="#ctx0" brushRef="#br0" timeOffset="177835.74">9420 18360 229 0,'0'0'28'0,"0"0"-25"15,0 0-2-15,0 0 19 16,0 0 29-16,0 0 0 0,0 0-15 16,-18-74-4-16,13 74-4 15,5 0 12-15,-2 0-15 16,0 0-14-16,2 0 13 15,0 0-22-15,0 16 0 16,0 12 0-16,0 16 0 16,0 6 1-16,4 7-1 15,5-4 3-15,3-7 2 16,-4-2-5-16,-3-7 0 16,-1-4 1-16,1-13-1 15,-3-3 2-15,3-7-2 16,-3-6 0-16,-2-4 2 15,2 0-2-15,-2 0 0 16,2 0 3-16,0 0-2 16,1 4-1-16,-1-2 0 0,2 2 0 15,6-1 1-15,0 8-1 16,9-3-2-16,2 0 2 16,8 1 0-16,7-8 0 15,7 3-1-15,5-4 1 16,8 0 6-16,4 0-6 15,3 0 0-15,1-4 3 16,3 1-3-16,9-4 0 16,7-3 0-16,5 2 0 15,11-1 1-15,1 2-1 16,-2 1 0-16,4-2 0 16,-1-2 0-16,3-3 1 15,1 7-1-15,-2-1 0 0,3 3 2 16,-3 1-2-16,2-4 0 15,6-2 1-15,-2 9-1 16,7-5 0-16,0 3-1 16,2-5 1-16,4 4 0 15,1-2 0-15,-3 5 0 16,-2 0 1-16,-2 0-1 16,-4 0 0-16,-3 0-1 15,-5 5 1-15,-1 5 2 16,-3-3-2-16,3 2 0 15,4 1 0-15,5 1 0 16,-4 0 0-16,-3-3 0 0,4 2 0 16,1 2-1-16,1-3 1 15,3 8 0-15,0-3 1 16,-4-4-1-16,7 0 2 16,-1-7-2-16,4-3 0 15,-3 0 1-15,8 0-1 16,5 0 0-16,1-6 1 15,5-5 3-15,0 1-2 16,-2 0-2-16,4 2 0 16,2-1 2-16,1 3-2 15,-3-1 0-15,0-1 0 0,-2-2 0 16,-3-3 2 0,1 7-2-16,0-1 0 0,4 0 0 15,-2 0 0-15,-3-2 0 16,-1 8 1-16,-3-3-1 15,3 0 0-15,-1-1-1 16,1 2 1-16,-3-2 0 16,2 0 0-16,-2-4 0 15,0 5 3-15,1-1-3 16,-1 0 0-16,5 5 0 16,-3 0 0-16,3 0 1 15,-3 0-1-15,3 0-1 16,2 0 1-16,-2-4 0 15,-3 4 0-15,-1 0 0 16,-1 0 0-16,-7 0 1 0,-1 0-1 16,-1 0 0-16,5 0 1 15,2 0-1-15,0 0 0 16,-5 4-1-16,-1 1 1 16,1 4-1-16,-1 0 1 15,3-4 0-15,-1 3 0 16,-3 3 1-16,1-8-1 15,-4 2 0-15,-5-1 0 16,2-4 1-16,-6 10-1 16,8-6 0-16,1 0 0 15,1 3 1-15,-3-5-1 16,1 7-1-16,2-5 1 16,0 2 0-16,5-6 0 15,0 0-1-15,-1 0 1 16,1 0 1-16,-3-2 0 0,-3-2-1 15,2-4 0-15,-1 1 0 16,7 3 0-16,-1 1 0 16,1-5 0-16,0 5 0 15,-3-4 0-15,5-2-1 16,1 8 1-16,-1-5 0 16,0-1 0-16,-2-1 0 15,-1 3 0-15,-3-4 1 16,1 4-1-16,1-8 0 15,2 6 0-15,1 1 1 16,-1-3-1-16,-2 4 0 0,-3 0-1 16,-2 1 2-16,3 4-2 15,-4-4 1-15,-3 4 0 16,-2 0 0-16,-4 0 0 16,-2 0 0-16,-4 0-1 15,-4 0 2-15,-3 0 0 16,3 0-1-16,3 0 0 15,4 0 1-15,0 0-1 16,-1 0-1-16,-4 0 0 16,3 0 2-16,0 0-1 15,-1 0 0-15,1 0 0 16,-3 0-1-16,0 0 1 16,0 0 0-16,1 0 0 0,-1 0 0 15,0 0 1 1,-4 0-1-16,-3 0 0 0,-1 0 1 15,1 0-1-15,1 4 0 16,-3 6-1-16,-2-2 3 16,1 0-3-16,-1-5 1 15,2 0 0-15,3-3-1 16,1 0 1-16,1 0 0 16,2 0-1-16,-2 0 2 15,0 0-1-15,2 0 0 16,0 0 0-16,-2 0 2 15,-1 0-2-15,-1 0 0 0,-1 0-1 16,5-3 2 0,1-2-2-16,-3 4 1 0,-5-4 0 15,-5 1 0-15,-1 4 0 16,-2 0 0-16,-3 0 0 16,-4 0 0-16,-3 0-1 15,1 0 1-15,-5 0 0 16,-4 0 1-16,-5 0-1 15,-11 0 0-15,-7 0-1 16,-6 0 2-16,-7 0-1 16,-7 0 0-16,-7 0 0 15,-1 0 0-15,-7 0 0 16,-3 0 0-16,0 0 0 16,3 0 1-16,2 0-1 15,2 0 0-15,5 0 0 0,4 0 0 16,2 0 0-16,5 0-2 15,0 0 2-15,2 0 0 16,4 0 1-16,1-5-1 16,1 0 0-16,5 1 0 15,1 0 0-15,1 4 0 16,0 0-1-16,1 0 1 16,1 0 1-16,1 0-1 15,-3 4 0-15,-2 5 0 16,-5-4 0-16,2-1 0 15,-2-4 0-15,5 0 0 16,2 0 0-16,-1 0 0 0,-4 0 0 16,-3 0 0-16,-12 0 0 15,1 0 0-15,-6 0-1 16,1 0 2-16,-3 0-2 16,-1 0 1-16,-3 0 0 15,-2 0 1-15,-5 0-1 16,3 0 0-16,2 0-3 15,0 0 3-15,-1 0-4 16,2 0 4-16,1-4 0 16,3-3 8-16,-4 0-8 15,1 3-1-15,-1 0 0 16,-2 0 2-16,-1 2 0 16,4-2-1-16,-11 1 0 0,3-2 3 15,-1 1-2-15,-2-2-1 16,2-6 2-16,-2-2 1 15,2 0 8-15,-2-4-9 16,5-7-2-16,-1 2 11 16,0-4-11-16,5-5 3 15,3 5-3-15,-2-3 3 16,2-2 0-16,1 1-3 16,-2 0 0-16,-1 4 0 15,-4 5 0-15,-2 0 0 16,3 0 0-16,-5 2 3 15,0 3-3-15,-2 4 0 0,0 3 0 16,0 6 5-16,0-4-5 16,0 4 1-16,0 4-1 15,0-6 2-15,0-1-1 16,0 2-1-16,0-5 0 16,0 6 1-16,0-4-1 15,0 6 0-15,0 0-1 16,0 2 1-16,0 0-5 15,0 0 5-15,0 0-21 16,0 0 9-16,-6 0-15 16,-5 0-16-16,-16 16-102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11:48:25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16284 13 0,'0'0'41'16,"0"0"-35"-16,0 0-4 16,0 0 0-16,0 0 16 15,0 0-3-15,0 0 1 16,0 0-3-16,0 0 10 16,-6-34 7-16,6 34-1 15,0 0-8-15,-2 0-10 0,-1-2-3 16,-2 2 8-1,1-4-11-15,-2 0 6 0,1-2 2 16,-3 2-1-16,-4 0 10 16,3 1-4-16,-2-2-11 15,0 5 6-15,-2-6-10 16,1 4 2-16,1 0-5 16,0 2 7-16,0 0 0 15,-2 0-7-15,-3 0 0 16,3-4 5-16,-8 4-5 15,-3 0 0-15,-8 0 4 16,-1 0-4-16,-2 0 2 0,-3 4-2 16,2-2 0-16,1 6 6 15,-2-3-6-15,0-2 0 16,3 1 3-16,1 0-2 16,4 2 1-16,0-6-2 15,7 0 0-15,0 4 5 16,-1-4-5-16,3 0 0 15,-4 0 5-15,0 0-4 16,-1 0 0-16,0 0-1 16,0 0 0-16,2 0 1 15,-4 0-1-15,2 0 0 16,3 0 0-16,2 0 1 16,4 0-2-16,5 0 1 0,0 4 0 15,0-4 0-15,4 2 0 16,-2 0 0-16,-2 0 0 15,2 2 0 1,1 0 2-16,-2-4-2 0,4 5 0 16,-1-1-1-16,1-4 1 15,0 9 0-15,0-1-1 16,-1 6 2-16,3 8-2 16,0 2 1-16,2 7 0 15,-1 5-1-15,3 0 1 16,0 12 0-16,0 2-1 15,0 6 3-15,-3 2-4 16,3 1 0-16,0-5 2 16,0-4-5-16,0-6 4 0,0-4-1 15,0 0 1-15,0 0 1 16,0-4 0-16,0-4 0 16,0-2 0-16,0 0-2 15,3-6 2-15,-3 2 0 16,0 3-1-16,0 1 2 15,0 5 1-15,0-4-2 16,0 1 0-16,0-6 0 16,0-4 0-16,0-3 0 15,0-2 0-15,0-3 0 16,0 0 0-16,0-2-2 16,0-2 2-16,0-2 0 15,5-2 0-15,-3-2 0 0,0 0-1 16,0 1 1-16,-2-2 0 15,2 3-1-15,3-2 1 16,-1 5-3-16,0-5 3 16,4-3-4-16,-2 3 2 15,3 1 2-15,3 3 3 16,1-2-3-16,5 1 2 16,1 2-2-16,4-3 2 15,6 2-2-15,2-2 2 16,5 2-2-16,1-4 2 15,4-1-2-15,3-3 2 16,2 0 5-16,8 0-7 0,0 0 0 16,2-3 3-1,0-1 0-15,-1-4-3 0,-2 2 0 16,-3 2 0-16,-4 0 0 16,-1 0 0-16,-3 4 0 15,-2 0 1-15,1 0-1 16,1 0 0-16,0 0 0 15,5 0 0-15,-3 0 3 16,3 0-3-16,-5 0 0 16,3 0 2-16,-3 0-2 15,0 0 0-15,1 0 0 16,-1 0 0-16,1 0 0 16,1 0 0-16,0 0 0 15,6 0 1-15,-1 0 0 16,0 0 0-16,2-2-1 0,-1-7 0 15,-2 5 1-15,-3 4-1 16,-3 0 0-16,-2 0 1 16,-5 0-1-16,2 0 0 15,-4 0 0-15,1 0 0 16,1 0-1-16,1 0 2 16,1 0-1-16,6 0 2 15,1-3-2-15,8-2 1 16,2 4-1-16,-4 1 0 15,4 0 0-15,-6 0 0 16,0 0 0-16,-6 0 0 16,0 0 1-16,-2 0-1 0,0 0 0 15,1 0 0-15,-1 0 1 16,-3 0-1-16,-1 0 0 16,2 0 0-16,0 0 0 15,0 0 1-15,2 0-1 16,0 0 0-16,-2 0 0 15,0 0 0-15,-3 0 0 16,1 0 0-16,0 0 0 16,0 0 1-16,-5 0-1 15,-2 0 0-15,-8 0 0 16,0 0 0-16,-3 0 0 16,-3 0 0-16,1 0 0 15,-1 0 0-15,1 0 0 0,2 1 0 16,2 4 0-1,3-2 0-15,0-3 0 0,6 4 2 16,3-4-2-16,4 0 2 16,2 0-2-16,1 0 0 15,3 0 2-15,-1-4-1 16,-1 1-1-16,-2-2 1 16,-5 4-1-16,-2 1 0 15,0 0 0-15,-4 0 0 16,4 0-2-16,-2 0 2 15,5 0 0-15,4 0 0 16,0 0 1-16,4 0 0 0,0 0-1 16,-1 0 0-16,-1 0 1 15,-1 0-1-15,0 0-1 16,-1 0 1-16,-3 0 1 16,-1 0-1-16,-1 0 0 15,-2 0 0-15,-2 0 0 16,2-4 0-16,0 4 0 15,1-4 1-15,3-5-1 16,4 4 1-16,-2-4-1 16,3 5 0-16,2-5 0 15,-1 4 0-15,-1-3-1 16,-3 7 1-16,-3-4 0 16,-5 1 0-16,-2 0 0 0,-3 0 0 15,1-2 0 1,-2 2 0-16,-4 4 0 0,1-8 0 15,0 4 1-15,-4 2-1 16,2-2 0-16,-5 0 0 16,0 0-1-16,1 0 1 15,-1 4 0-15,1 0 0 16,-1 0 0-16,-1 0 0 16,0 0 0-16,-3 0 0 15,3 0 0-15,-1-2 0 16,-3 2-1-16,2-4 1 15,1 4 0-15,-5 0 1 0,3 0-1 16,0 0 0 0,-2 0-1-16,1 0 1 0,1 0 0 15,1 0 0 1,-2 0 0-16,-1 0 0 0,-3 0 0 16,-1 0 0-16,-3 0-1 15,0 0 1-15,0 0 0 16,0 0 1-16,0-4-1 15,0 4 7-15,0 0-7 16,0 0 5-16,0 0 21 16,0 0-12-16,0-7 1 15,0 1-9-15,0-7-4 16,0-1-2-16,0 0 0 16,-3-4 0-16,-3 0-1 15,1-4 1-15,1 0 0 0,-2 0 0 16,1 0 1-1,-2 0 0-15,5 0-1 0,-1-5 0 16,1 0-1-16,2-5 1 16,0-3-1-16,0 3 1 15,0 0 0-15,0-2 1 16,0 6-1-16,0 2 0 16,0 3 1-16,0-2-1 15,0 0 0-15,0 4-1 16,0-5 2-16,0-1 1 15,-6 4-2-15,2-8 0 16,1 3 0-16,1-2 0 0,2-10 0 16,0 4 0-1,0-4 1-15,2 0-1 0,7 7 0 16,-3 0 0-16,1 5 0 16,0 6 0-16,-2-1 0 15,-1 5 0-15,-2-3 1 16,-2 2 0-16,2 1-1 15,-2 0 0-15,0 4 0 16,0-3 0-16,0 9 0 16,0-5 4-16,0 7-4 15,0 2 8-15,-2 0-7 16,0 2-1-16,-2 2 17 16,2 0-17-16,-1 0 0 15,1 0 2-15,-1 0 0 16,-3 0 10-16,1 0-12 0,-1 0 0 15,-5 0 4-15,1 0-4 16,2 0 0-16,-5 0-1 16,1 0 3-16,-3 0-2 15,-3 0 0-15,-3 0 0 16,0 0 0-16,-8 0 0 16,-5 0 0-16,1 0-1 15,-3 0 2-15,2 0 0 16,3 0-1-16,2 0 0 15,0 0 7-15,1 0-7 16,-6 0 1-16,0 0-1 16,-3 0 1-16,-5 0-1 0,1 0 0 15,-1 0 0-15,0 0 2 16,1 0-2-16,-3 0 0 16,-3 0-2-16,1 2 4 15,-2 2-2-15,2 0 0 16,-3-4 0-16,-2 6-2 15,-1 2 2-15,3-3 0 16,1 2 0-16,-2-1 2 16,4 2-2-16,1 0 0 15,1-2 0-15,1 3 1 16,-1-5-1-16,2 1 0 16,-6 3-1-16,4-4 2 15,-5 2-1-15,-3 6 0 0,2-1 0 16,-6 1-1-16,-2 2 1 15,-2-5-2-15,2 4 2 16,2-4 0-16,7 0 2 16,4-5-2-16,3 6 0 15,2-6 0-15,2 4 0 16,2-6 0-16,1 2 0 16,-3-1 0-16,0 2 2 15,-2-5-2-15,0 4 0 16,-2-4 0-16,1 2 0 15,1 2-1-15,3 0 1 16,1-4 0-16,1 0 0 0,-2 0 0 16,6 0 0-16,0 0 1 15,2 0-1-15,0 0 0 16,3 0 0-16,1 0 1 16,0 0 0-16,-1 0-1 15,-1 0 0-15,0 0 1 16,-2 0-1-16,-2 0 0 15,3 0-1-15,-5 0 2 16,2 0-1-16,0 0 0 16,0 0 0-16,-5 0 1 15,-1 0-1-15,1 0 0 16,-1 0-1-16,3 0 2 16,-2 0-4-16,2 4 3 15,3 0 0-15,4-4-2 16,4 4 2-16,2 2 0 0,1-2-1 15,5-4 2 1,-4 0-2-16,2 0 1 0,-1 0 0 16,-2 0 1-16,2 0-1 15,-2 0-1-15,1 0 1 16,-4 0 0-16,-2 0 0 16,3 0 0-16,2 3 0 15,4-3-2-15,1 0 4 16,3 5-2-16,2-5 0 15,-1 0 0-15,-1 0 0 0,1 0 0 16,-3 0 0 0,4 0-2-16,-9 0 2 0,2 0-1 15,-6 0 1-15,4 0 0 16,1 0-1-16,-3 1 1 16,4-1 0-16,-1 5-2 15,1-5 2-15,1 0 0 16,3 4 0-16,3-4 0 15,-1 0 0-15,-2 4 0 16,-1-4 0-16,1 0 0 16,0 0 0-16,-3 0 0 15,3 4 0-15,0-4 0 16,2 0-1-16,-3 0 1 16,1 2 0-16,-3-2 1 15,1 0-1-15,-3 0-1 0,-3 0 1 16,4 0 0-1,-1 0 0-15,0 0 0 0,0 0 0 16,1 0 0-16,1 0 1 16,3 0-1-16,3 0 0 15,2 0 0-15,1 0 2 16,1 0-2-16,-2 0 0 16,0 0 4-16,1 0-4 15,3 0 0-15,-1-2 0 16,0 2 0-16,-1 0 0 15,-1-4 0-15,3 4 0 16,-5-4 0-16,0 4 0 16,0-4 0-16,0 4 0 0,0-6 1 15,-2 1-1-15,2 5 0 16,0-3 0-16,0-1 1 16,3 4-1-16,-1-4 0 15,-2 2 0-15,0 2 0 16,0-4 0-16,1 4 0 15,-2-4 0-15,1 0 1 16,1 0-1-16,-4 0 0 16,3 2-1-16,1 2 1 15,-2-4 0-15,4-1 0 16,1 5 0-16,3 0 0 16,0-3 0-16,0 3 0 15,0 0 0-15,2 0 0 16,0 0-5-16,0 0 5 0,0 0-10 15,0 0 10-15,0 0-7 16,0 0 3-16,-4 0-3 16,-6 0-25-16,-1 18-26 15,0 11-60-15,0-2-85 16</inkml:trace>
  <inkml:trace contextRef="#ctx0" brushRef="#br0" timeOffset="3943.46">7007 12566 240 0,'0'0'38'0,"0"0"-24"16,0 0-1-16,0 0-1 0,0 0 11 15,0 0-10-15,0 0-6 16,-12-15-4-16,12 15 7 16,0 0-10-16,0 0 0 15,0 0 14-15,0 0-14 16,0 0 1-16,0 0-1 15,0-3 1-15,23-1 1 16,6-1-2-16,9 0 0 16,6-1 1-16,1 3-1 15,4-1 0-15,2-1-1 16,7 0 2-16,2-2 1 0,5 0-2 16,4-4 0-1,3 2 0-15,7-4 0 0,13 2 0 16,3 2 0-1,4 4 0-15,-1 5-2 0,4 0 2 16,6 0 0-16,4 4-5 16,9 6 4-16,1-1-5 15,-1 1 5-15,-7 1 0 16,-6-1-4-16,-10-5 5 16,-8 0 0-16,-12 0 1 15,-9-1-1-15,-5-1 0 16,-3 3 0-16,-3 0 2 15,0 0 1-15,-2 2-3 16,-8-2 0-16,-7 2 1 0,-12-1-1 16,-12 0 0-1,-5-4 0-15,-8-3 1 0,-2 0 1 16,-2 0-2-16,0 0 0 16,0 0 20-16,0 0-18 15,0 0 1-15,0 0 3 16,0-1-6-16,0-8 6 15,5-2-6-15,19-6 0 16,10-1 1-16,5-1-1 16,7-1 0-16,6 1-1 15,4 4 2-15,11-1-2 16,11 1 1-16,12 1 0 16,7 0 1-16,8 4-1 0,2 0 0 15,0 4-1 1,0 2 2-16,0-3-1 0,-2 4 0 15,-3 0 0-15,5 2 0 16,6 1 1-16,10 0-1 16,8 0 0-16,14 0 2 15,9 0-1-15,4 0-1 16,5-7 0-16,-2-8 2 16,-13-1-2-16,-9 0 0 15,-21 2 0-15,-16 6 2 16,-13 2-2-16,-8 6 0 15,-3 0 0-15,-7 0 0 16,-4 0 0-16,-14 0 0 16,-8 0 0-16,-14 0 0 0,-14-5 0 15,0 2 0-15,-11-1 0 16,0-2 2-16,-1 0-2 16,-2 4 0-16,-3 0 0 15,0 2 1-15,0 0-8 16,0 0-8-16,0-2-53 15,0-2-152-15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8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29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Regresión Polinómica</a:t>
            </a:r>
            <a:endParaRPr lang="es-ES" sz="4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3D74C7A-57E5-31F7-56B7-542E27ED26EC}"/>
                  </a:ext>
                </a:extLst>
              </p14:cNvPr>
              <p14:cNvContentPartPr/>
              <p14:nvPr/>
            </p14:nvContentPartPr>
            <p14:xfrm>
              <a:off x="3734640" y="3948120"/>
              <a:ext cx="2541960" cy="2138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3D74C7A-57E5-31F7-56B7-542E27ED2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5280" y="3938760"/>
                <a:ext cx="2560680" cy="215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la 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regresión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Polinómica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79"/>
            <a:ext cx="4943520" cy="447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es-ES" sz="1700" b="0" strike="noStrike" spc="-1" dirty="0">
                <a:solidFill>
                  <a:srgbClr val="FFFFFF"/>
                </a:solidFill>
                <a:latin typeface="Calibri"/>
              </a:rPr>
              <a:t>odelo de análisis de regresión en el que la relación entre la variable independiente X y la variable dependiente Y se modela con un polinomio de n-</a:t>
            </a:r>
            <a:r>
              <a:rPr lang="es-ES" sz="1700" b="0" strike="noStrike" spc="-1" dirty="0" err="1">
                <a:solidFill>
                  <a:srgbClr val="FFFFFF"/>
                </a:solidFill>
                <a:latin typeface="Calibri"/>
              </a:rPr>
              <a:t>ésimo</a:t>
            </a:r>
            <a:r>
              <a:rPr lang="es-ES" sz="1700" b="0" strike="noStrike" spc="-1" dirty="0">
                <a:solidFill>
                  <a:srgbClr val="FFFFFF"/>
                </a:solidFill>
                <a:latin typeface="Calibri"/>
              </a:rPr>
              <a:t> grado en X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1700" spc="-1" dirty="0">
                <a:solidFill>
                  <a:srgbClr val="FFFFFF"/>
                </a:solidFill>
                <a:latin typeface="Calibri"/>
              </a:rPr>
              <a:t>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considera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i="1" u="sng" strike="noStrike" spc="-1" dirty="0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? Como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método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estadístico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es lineal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puesto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que,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aunque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ajusta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no-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linealmente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datos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, es lineal con respect 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parámetros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Es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una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i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técnica</a:t>
            </a:r>
            <a:r>
              <a:rPr lang="en-US" sz="1700" b="0" i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700" b="0" i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paramétrica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porque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hace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varias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suposiciones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sobre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conjunto de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datos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7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considera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caso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especial de la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regresión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lineal multiple.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Introduction to Polynomial Regression Analysis">
            <a:extLst>
              <a:ext uri="{FF2B5EF4-FFF2-40B4-BE49-F238E27FC236}">
                <a16:creationId xmlns:a16="http://schemas.microsoft.com/office/drawing/2014/main" id="{24E89D4A-F24D-5219-C7DC-328D2DD9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50" y="2199150"/>
            <a:ext cx="4092300" cy="2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DEED5B9-75C6-EC41-29FF-F8E0BA219F7A}"/>
                  </a:ext>
                </a:extLst>
              </p14:cNvPr>
              <p14:cNvContentPartPr/>
              <p14:nvPr/>
            </p14:nvContentPartPr>
            <p14:xfrm>
              <a:off x="6925320" y="591840"/>
              <a:ext cx="4721400" cy="6266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DEED5B9-75C6-EC41-29FF-F8E0BA219F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960" y="582480"/>
                <a:ext cx="4740120" cy="628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702407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Regresión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polinómica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6295EB-2512-F05F-EFBC-7D37CB94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05" y="1088764"/>
            <a:ext cx="8120390" cy="763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22CA80-D4F7-E140-BFD6-5C7E4187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412" y="2088254"/>
            <a:ext cx="8618967" cy="2827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3534F05-B30E-7A41-8EE5-93E69C40053C}"/>
                  </a:ext>
                </a:extLst>
              </p14:cNvPr>
              <p14:cNvContentPartPr/>
              <p14:nvPr/>
            </p14:nvContentPartPr>
            <p14:xfrm>
              <a:off x="787320" y="3888000"/>
              <a:ext cx="11394360" cy="2884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3534F05-B30E-7A41-8EE5-93E69C400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60" y="3878640"/>
                <a:ext cx="11413080" cy="29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682529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Matriz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de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diseño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y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solución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6295EB-2512-F05F-EFBC-7D37CB94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05" y="1088764"/>
            <a:ext cx="8120390" cy="7636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6F9284-F6C9-7AD5-9ECA-399CBC5A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61" y="2239585"/>
            <a:ext cx="9925877" cy="40646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696BD93-4D44-9102-ADCE-A5E04BCFDF92}"/>
                  </a:ext>
                </a:extLst>
              </p14:cNvPr>
              <p14:cNvContentPartPr/>
              <p14:nvPr/>
            </p14:nvContentPartPr>
            <p14:xfrm>
              <a:off x="1368720" y="4400640"/>
              <a:ext cx="3460320" cy="1931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696BD93-4D44-9102-ADCE-A5E04BCFDF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9360" y="4391280"/>
                <a:ext cx="3479040" cy="19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8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682529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Elección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Grado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992F01-5343-5A10-6065-62B58D2EC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48"/>
          <a:stretch/>
        </p:blipFill>
        <p:spPr>
          <a:xfrm>
            <a:off x="864510" y="1345095"/>
            <a:ext cx="10462979" cy="4003693"/>
          </a:xfrm>
          <a:prstGeom prst="rect">
            <a:avLst/>
          </a:prstGeom>
        </p:spPr>
      </p:pic>
      <p:pic>
        <p:nvPicPr>
          <p:cNvPr id="5" name="Google Shape;263;p12">
            <a:extLst>
              <a:ext uri="{FF2B5EF4-FFF2-40B4-BE49-F238E27FC236}">
                <a16:creationId xmlns:a16="http://schemas.microsoft.com/office/drawing/2014/main" id="{1C1EED43-464F-4E78-B7C3-2C45BE3201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1345094"/>
            <a:ext cx="5705060" cy="400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1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112</Words>
  <Application>Microsoft Office PowerPoint</Application>
  <PresentationFormat>Panorámica</PresentationFormat>
  <Paragraphs>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19</cp:revision>
  <dcterms:created xsi:type="dcterms:W3CDTF">2020-08-31T20:14:59Z</dcterms:created>
  <dcterms:modified xsi:type="dcterms:W3CDTF">2023-04-19T12:40:31Z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