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8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9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07:45:02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23609 8300 170 0,'0'0'97'0,"0"0"-64"0,0 0-23 16,0 0 25-16,0 0 7 0,0 0-9 15,0 0-23 1,0-17-7-16,0 17 20 0,0 0-11 16,0 0 2-16,0 0 5 15,0 0-4-15,0 0-1 16,0-1-7-16,0-2-4 15,0 2 13-15,0-5-16 16,0-3-1-16,0-1 1 16,0-4 1-16,0-1 1 15,0-12-2-15,0-1 0 16,2-6 3-16,-2-2-3 16,0-6 0-16,-8-4-2 0,-13 0 4 15,-6-1-4 1,-2 10 0-16,-5 6 2 0,3 5-1 15,-2 8 1-15,2 2-1 16,2 2 1-16,2-1 1 16,4 7-1-16,6 4-4 15,3 4 3-15,6 0-6 16,3 0 5-16,3 1-1 16,0 10 3-16,2 8 3 15,0 5-3-15,0 6-1 16,0 6 1-16,11 8-1 15,9 10 1-15,2 9 0 16,4 7 1-16,4 8-1 16,1 6 1-16,0 7-1 15,0 4 0-15,-2-6 0 16,-2-3 0-16,-5-11 0 16,-2-9 0-16,-4-6 0 0,-7-6 1 15,-9 2-1-15,0-2 0 16,0 0 1-16,-21-1-1 15,-10-5 0-15,-7-2 1 16,-1-6-1-16,-3-6 0 16,1-11 0-16,7-10 0 15,5-12-1-15,5-1 1 16,7 0 0-16,-2 0 0 0,6-11 1 16,2-5-4-1,4-7 0-15,5-4-1 16,2-7 2-16,0 0-5 0,0-3-15 15,9 0-1-15,9 1-18 16,4 2 5-16,1 5 0 16,-6 9-40-16,-1 8-87 15</inkml:trace>
  <inkml:trace contextRef="#ctx0" brushRef="#br0" timeOffset="682.18">24089 7927 436 0,'0'0'29'16,"0"0"-18"-16,0 0 8 16,0 0 18-16,0 0-14 15,0 0-17-15,-25-41-3 16,25 41-3-16,0 0-17 16,0 0-37-16,0 0-97 15,0 0-132-15</inkml:trace>
  <inkml:trace contextRef="#ctx0" brushRef="#br0" timeOffset="839.07">24072 8219 297 0,'0'0'37'16,"0"0"-30"-16,0 0-5 15,0 0 14-15,0 0-5 16,0 0-11-16,2 3-22 15,-2-14-35-15,0 3-141 16</inkml:trace>
  <inkml:trace contextRef="#ctx0" brushRef="#br0" timeOffset="1416.33">24700 7841 337 0,'0'0'13'0,"0"0"0"0,0 0 4 16,0 0 28-16,0 0-18 16,0 0-26-16,4 6 5 15,-2 29 4-15,-2 15 4 16,0 9-2-16,0 1 2 15,-2 4-6-15,-4-5-8 16,1-8 3-16,3-4-3 16,2-7 0-16,0-5 0 15,0-4-2-15,0-8 2 16,0-6-12-16,0-7-37 16,0-4-36-16,0-6-34 15</inkml:trace>
  <inkml:trace contextRef="#ctx0" brushRef="#br0" timeOffset="1714.48">24916 7900 327 0,'0'0'26'15,"0"0"-8"-15,0 0-7 16,0 0 14-16,0 0-7 15,0 0 12-15,62 38-15 16,-53 10 5-16,-5 9-8 16,2-1-1-16,-6 2-4 0,0 1-4 15,0-3-1-15,0 0-2 16,0-8 0-16,2-8-2 16,6-10 2-16,-3-13-8 15,-1-6-15-15,-4-1-40 16,0-10-21-16,0 0-62 15</inkml:trace>
  <inkml:trace contextRef="#ctx0" brushRef="#br0" timeOffset="2332.56">24773 7864 275 0,'0'0'16'0,"0"0"-9"15,0 0 25-15,0 0-6 16,41-121-3-16,-12 78-19 16,4 4 7-16,0 6-8 15,1 7 4-15,-3 7 1 16,-2 8 1-16,0 5-3 15,-2 1 8-15,2 5-8 16,0 0-1-16,2 5-4 16,0 17 3-16,-3 3-4 15,1 12 0-15,-8 3 0 0,-10 8 8 16,-4 4-8 0,-7 5 0-16,0 0 3 0,-25 4-2 15,-12 3 3-15,-8-5-4 16,-2-2 0-16,4-11-1 15,8-13 7-15,10-14-6 16,10-9 2-16,13-10 0 16,0 0 2-16,2 0-4 15,0-18-3-15,-2 2-2 16,2-2 2-16,0 3-3 16,0 4 2-16,0 1 1 15,6 0 3-15,9 0-3 0,6-3 3 16,3 3 3-1,5-3 0-15,0 7-3 0,2 6 3 16,-2 0-3-16,3 4 4 16,-3 20-3-16,2 4-1 15,-2 2 15-15,-3 0-14 16,-2 4 5-16,-5-2-6 16,-4 1 0-16,-1-1 2 15,-6-4-2-15,-1-7-16 16,-3-4-27-16,-4-1-57 15,0-6-226-15</inkml:trace>
  <inkml:trace contextRef="#ctx0" brushRef="#br0" timeOffset="5014.58">25431 7317 288 0,'0'0'35'0,"0"0"-10"15,0 0 21-15,0 0-2 16,0 0-12-16,0 0-14 15,0 0 1-15,-14-38-10 16,14 38 8-16,0 0 6 16,0 0-8-16,0 0-1 15,0 0-14-15,0 0 3 16,0 0-1-16,-2 22-2 0,-2 8 0 16,-3 8 4-1,1 4-3-15,1-1 0 0,2-10-1 16,3-7 0-1,0-3 0-15,0-6 0 0,0-2 0 16,0-6 0 0,0-3 0-16,0-2 0 0,0-2-1 15,0 0 1-15,0 0-4 16,0 0 4-16,0-9 0 16,5-13 5-16,6-9-5 15,4-2 0-15,1 0 0 16,-3 7 0-16,-1 6-5 15,-1 4 5-15,-2 4 0 16,0 4-1-16,0 4 1 16,-3 4-1-16,4 0-1 0,-2 0 2 15,3 0-4 1,3 0 4-16,-1 0-1 0,0 0 1 16,1 10 0-16,-5 4-1 15,2 4-1-15,-6 2 2 16,-1 6 1-16,-2 0-1 15,-2 0 0-15,0-4 2 16,0-4-2-16,0-7 0 16,0-4 0-16,0-4 0 15,0-3 0-15,2 0 0 16,-2 0 0-16,2 0 1 16,1 0-1-16,-3 0 2 0,6-17-2 15,6-9 0 1,7-8-7-16,6-2 5 0,-2 6-7 15,-6 6 5 1,-3 9 3-16,-3 6 0 0,0 3-3 16,2 2 4-16,0-2-1 15,3-1 1-15,2 3-1 16,-2 4 1-16,0 0 0 16,-6 0 1-16,1 13-1 15,-1 3 0-15,-2-1 5 16,-3 2-5-16,-3-5 0 15,0 2 1-15,0-3-1 16,0 5 2-16,1-2-2 16,-3 3-18-16,0 2-52 15,0 7-51-15,0-8-114 16</inkml:trace>
  <inkml:trace contextRef="#ctx0" brushRef="#br0" timeOffset="6072.58">26682 7981 199 0,'0'0'12'16,"0"0"-10"-16,0 0-2 16,0 0 8-16,0 0 12 15,0 0 5-15,-4-14-7 0,4 14 10 16,0 0 11-16,0 0-15 16,0 0-3-16,0 0-4 15,0 0-8-15,0 0 3 16,0 0-10-16,0 0-1 15,0 0-2-15,0 0 2 16,18 0-1-16,9 0 2 16,9 0 7-16,10 0 5 15,6 0-9-15,8 0-3 16,2 0 5-16,5-4-6 16,2 2-1-16,-2-1 0 15,-2 3 0-15,-3 0 1 0,-2 0-1 16,3 3 0-1,-5 1 1-15,-5-2-1 0,-2-2 0 16,-11 0 0-16,-7 0 0 16,-4 0-1-16,-4 0 1 15,-7 0 0-15,-5 0-1 16,-4 0 1-16,-4 0-2 16,-1 0-3-16,-1 0-12 15,-3 0 2-15,0 0-42 16,0 0-18-16,0 0-175 15</inkml:trace>
  <inkml:trace contextRef="#ctx0" brushRef="#br0" timeOffset="6598.87">27295 7776 305 0,'0'0'25'16,"0"0"-12"-16,0 0 7 0,0 0-5 15,0 0-14-15,0 0 6 16,72-2 3-16,-43 8-10 16,7 2 0-16,4 3 6 15,2-2-4-15,-2 1 1 16,2 0-2-16,-2 0 2 16,3 1 6-16,-1-4-9 15,0 0 0-15,-1 0 3 16,-6 1-2-16,-8 2 0 15,-7 2-1-15,-7-2 0 16,-6 1 4-16,-3 0-4 16,-4 1 0-16,0 5 5 15,-8-2 2-15,-15 2 4 16,-4-2-8-16,-2 2-2 16,-2 1 18-16,0 0-12 0,0 0-6 15,2-2 3-15,5 0-4 16,3-3 0-16,11-8-10 15,0 2-33-15,6 2-51 16</inkml:trace>
  <inkml:trace contextRef="#ctx0" brushRef="#br0" timeOffset="7148.78">28683 7502 323 0,'0'0'48'0,"0"0"-29"16,0 0-18-16,0 0 5 15,0 109 42-15,0-42-13 16,0 9-5-16,0 6-7 16,0 3 2-16,-4-5-11 0,-7-7 0 15,5-16-12 1,0-7 0-16,4-7 3 0,0-10-5 15,0-7 0-15,0-3 0 16,0-10 0-16,2-4-3 16,0-5-25-16,0-4-27 15,0 0-29-15,-5-13 8 16,3-9-162-16</inkml:trace>
  <inkml:trace contextRef="#ctx0" brushRef="#br0" timeOffset="7455.56">28969 7561 317 0,'0'0'33'0,"0"0"-25"16,0 0 14-16,38 135 29 15,-27-65-15-15,0 8-2 16,0 6-15-16,-4 5-3 16,-1-3-2-16,4-8 10 15,-4-10-24-15,3-7 2 16,-1-8 0-16,4-9-2 0,-3-7 0 16,-1-13 0-1,-2-12-15-15,-4-8 3 0,0-4-56 16,-2-6 0-1,0-18-54-15</inkml:trace>
  <inkml:trace contextRef="#ctx0" brushRef="#br0" timeOffset="8299.79">28808 7556 348 0,'0'0'22'16,"0"0"-19"-16,0 0 26 15,0 0-8-15,83-103-7 16,-54 75-8-16,4 6 3 16,-2 0-9-16,0 4 0 15,1 4 4-15,-3 0-3 16,0 7 1-16,0 0-2 16,0 5 0-16,0 2 3 15,0 0-3-15,2 0 0 16,0 0-2-16,-2 0 5 0,-6 10-6 15,-10 10 2-15,-7 12-1 16,-4 4 1-16,-2 2 1 16,0 4 0-1,-19 0 1-15,-18 5 1 0,-5 0 6 16,-4 2-8-16,-1-5 0 16,3-6 1-16,1-3-1 15,1-6 0-15,-8 3-1 16,0 2-9-16,-4-1 9 15,9-10-9-15,14-8 10 16,14-9 2-16,14-6-1 0,3 0-1 16,0 0 0-1,3-6-2-15,3-1-2 16,-2 3 8-16,3 0-4 0,5 1 10 16,-2-1-9-16,1 2 1 15,1-1 1-15,1 1-1 16,5 1 8-16,-1-3-10 15,8 0 0-15,2 2 9 16,0-1-7-16,2 2-2 16,0 1 2-16,-2 0-1 15,0 0 0-15,-6 0-1 16,0 7 0-16,-1 9 1 0,-1 5 0 16,-3 5 2-1,4 4 4-15,0 4-6 16,1 2 8-16,0-1-9 15,2 0 0-15,2-5 8 16,-1-3-6-16,5-7 0 0,0-2 2 16,2-5-1-16,-2-3 4 15,-5 3-7-15,-3-4 0 16,-3-3-5-16,-7 6-21 16,-1-7-94-16</inkml:trace>
  <inkml:trace contextRef="#ctx0" brushRef="#br0" timeOffset="11362.52">26803 9367 292 0,'0'0'29'0,"0"0"-26"15,0 0 9-15,0 0 20 16,0 0 0-16,0 0-16 0,54-3-9 16,-34 3 11-1,5 0 3-15,1 0-13 0,3 0 12 16,6 0-12-1,4 3 1-15,5 2 0 0,7-3-7 16,5-2 8-16,9 0-10 16,6 0 0-16,0 0 4 15,-1 0-3-15,-8-2-2 16,-9 0 1-16,-8 0 0 16,-10 1 0-16,-6-2 0 15,-6 2 0-15,-8 1-2 16,-4-3 2-16,-4 3-1 15,-2 0-2-15,-1-2-14 16,-2 2-23-16,-2 0-41 16,0 0-27-16</inkml:trace>
  <inkml:trace contextRef="#ctx0" brushRef="#br0" timeOffset="11901.36">27427 9082 323 0,'0'0'30'0,"0"0"-25"16,0 0-5-16,0 0 22 15,0 0-5-15,0 0 2 16,100 46-3-16,-68-30-3 15,-1 0 12-15,0 2-22 16,7 0 1-16,4-2 6 16,7-2-4-16,3-2-2 15,-2-1-4-15,-7 0 3 0,-5 1 0 16,-11-2-3 0,-7 2 0-16,-7 0 1 0,-4 0-1 15,-7 2 1-15,-2 0-1 16,-2 4 1-16,-32 5 16 15,-8 3-12-15,-7 4-3 16,0-2-1-16,4-2 0 16,3 1-1-16,9-8-2 15,4-5-16-15,6-2-13 16,5 0-62-16,7-2-41 16</inkml:trace>
  <inkml:trace contextRef="#ctx0" brushRef="#br0" timeOffset="12898.66">28864 9012 295 0,'0'0'40'0,"0"0"-4"16,0 0-35-1,0 0 21-15,0 0-2 16,0 0 5-16,29 23-24 0,-29 2 5 16,0 11 4-16,0 6 11 15,-7 2-12-15,-17 4 5 16,-7 0-4-16,-16 6-4 15,-6 2 1-15,-3-7-7 16,4-10 0-16,12-10 2 16,13-15-2-16,6-8 0 15,3 0 0-15,2 0 0 16,0-2 0-16,8-4 0 16,2 0 0-16,6 0-5 15,0-15-1-15,0 0-18 16,6-2 5-16,7 5 19 15,3 2-2-15,-3 6 0 0,5 3 2 16,-3 1 3-16,6 0-3 16,-2 0 0-16,6 12 5 15,1 8 0-15,4 5 5 16,-4 0-5-16,-1 2-5 16,-3 2 14-16,-6 1-12 15,-3-2-3-15,-4-2 3 16,-7 0 0-16,1 1-2 15,-3-1 0-15,0-2 0 16,0-4 4-16,0-3-4 0,0-3-16 16,-5-1-30-1,3-4-11-15,-1-2-49 16,3-3-178-16</inkml:trace>
  <inkml:trace contextRef="#ctx0" brushRef="#br0" timeOffset="13401.37">29292 9387 235 0,'0'0'58'0,"0"0"-32"16,0 0-7-16,0 0 11 15,0 0-6-15,0 0-6 16,-67 62 6-16,51-30-13 16,5 4 0-16,0 2 9 15,7-2-7-15,4-3 1 16,0-8-14-16,2-5 0 15,13-4 6-15,4-6-6 16,2-6 0-16,2-2 4 16,1-2 3-16,3 0 12 15,0-8-8-15,-5-16-3 16,0 0 5-16,-8-2-13 16,-7 0 2-16,-7 4 3 0,0-2-4 15,0 1 2-15,-12-4-3 16,-3 5 0-16,-8 4-2 15,6 4 0-15,-1 8-1 16,3 1-1-16,-1 4-6 16,3 1 6-16,1 0-16 15,3 0-24-15,3 0-12 16,-4 7-28-16,4 9-18 16</inkml:trace>
  <inkml:trace contextRef="#ctx0" brushRef="#br0" timeOffset="13629.78">29701 9553 247 0,'0'0'44'16,"0"0"-32"-16,0 0 28 15,0 0-18-15,0 0-5 16,0 0 0-16,52 104-14 15,-52-93-1-15,0 0 1 16,0-1-2-16,0-4-1 16,0 0-26-16,0-4-40 0,0-2-42 15</inkml:trace>
  <inkml:trace contextRef="#ctx0" brushRef="#br0" timeOffset="14065.36">30129 9340 244 0,'0'0'13'0,"0"0"9"0,0 0-3 16,0 0 32-16,0 0-24 16,0 0 7-16,50-91-25 15,-46 85-5-15,-2 3-2 16,0 1 2-16,-2 2-4 16,0 0 0-16,0 0 0 15,0 16 5-15,0 10 9 16,0 4 1-16,0 3 0 15,0-4-9-15,0-1 8 16,0-2-9-16,0-2-5 16,0-2 7-16,0-4-5 15,0-5-2-15,0-4 0 0,3 3 0 16,3-5-2 0,1 3 2-16,-2-2-27 0,-3-2-19 15,-2-4-21-15,0-2-64 16</inkml:trace>
  <inkml:trace contextRef="#ctx0" brushRef="#br0" timeOffset="14798.76">30324 8785 235 0,'0'0'19'16,"0"0"8"-16,0 0 12 0,0 0 4 15,0 0-10 1,0 0-31-16,21-9-1 0,-18 9 2 16,6 0-3-16,0 3 0 15,-3 11-2-15,4 8 2 16,-4 10 24-16,1 6-9 15,-5 6 2-15,0 2-1 16,-2 3-8-16,2-4-2 16,3-4-1-16,4-5-4 15,4-4 13-15,3-6-14 16,2-6 3-16,0-4 0 16,-1-6-2-16,-1-3 0 0,-1-2-1 15,1-5 0 1,-3 0 4-16,-1 0-4 0,-6 0-4 15,1 0 4-15,-3-8-5 16,1-3 2-16,-3 0-6 16,3 3 2-16,-3 6 3 15,-2 2-1-15,0 0-1 16,0 0-1-16,0 0-2 16,2 12 9-16,-2 10 3 15,3 6 2-15,-3 8 11 16,0 4-9-16,0 3-2 15,0 4 5-15,0 6-4 16,0-1 5-16,2-4-5 16,4-8-6-16,3-8 12 15,3-8-12-15,-2-2 0 0,-3-4 1 16,-5-4-1 0,-2-5-21-16,0 3-68 0,0-8-98 15</inkml:trace>
  <inkml:trace contextRef="#ctx0" brushRef="#br0" timeOffset="36181.56">26838 11239 142 0,'0'0'32'0,"0"0"-27"0,0 0-3 16,0 0 31-16,0 0-1 15,0 0-21-15,0 0 19 16,0 0-7-16,48-4 5 15,-42 4-7-15,-2 0-7 16,2 0 10-16,2 0-10 16,1 0-6-16,7 0 13 15,1 0-8-15,6 0-4 16,2 4 2-16,4 2 0 16,0 0 5-16,6-1-15 15,5-2 3-15,4 2 11 0,10-4-12 16,4 3 0-16,2-2 0 15,7 2-3 1,-1-1 9-16,-1-2-9 0,-7 3 0 16,-7 0 4-16,-9 1-4 15,-5-1-1-15,-6 0 1 16,-7-3 0-16,-4 1 2 16,-7 2-2-16,-1-2 0 15,-1 1-1-15,-3-1 2 16,4-2-1-16,1 1 0 15,1 2 1-15,3-3-2 16,-1 1 1-16,2 1 0 0,-2-2 1 16,1 2-1-1,-1-2 0-15,-7 0 0 0,-3 0 0 16,-6 0-3-16,0 0 3 16,0 0-26-16,-4 0-51 15,-13 0-123-15</inkml:trace>
  <inkml:trace contextRef="#ctx0" brushRef="#br0" timeOffset="36864.5">27696 11034 269 0,'0'0'45'15,"0"0"-42"-15,0 0 2 0,0 0 14 16,0 0 6-16,0 0-11 16,70 0-3-16,-46 10-5 15,5 3 16-15,0-3-12 16,2-1 0-16,0 2 6 16,3 1-6-16,-5-2-3 15,0 0-3-15,-5-3-3 16,1 2 8-16,-6-1-9 15,2-2 0-15,-3 0 3 16,-3 1-3-16,1-1 1 16,-3-2-1-16,-4 3 0 15,0 1-2-15,-4-2 2 16,-3 6 0-16,0 1 2 16,-2 2-1-16,0 8 3 15,0-4 3-15,-9 6-4 16,-11-2 14-16,0 1-17 15,-4-2 0-15,-1 3 7 0,-2-3-5 16,-2-1 0-16,2 1-2 16,3-3 3-16,9-7-6 15,1-5 5-15,7 2-2 16,-1-5 4-16,3 2-4 16,3-4 0-16,2-2 0 15,0 0-7-15,0 0 4 16,0 0-17-16,0 0-16 15,0 0-4-15,0 0-10 16,11 0-35-16,7 0-213 0</inkml:trace>
  <inkml:trace contextRef="#ctx0" brushRef="#br0" timeOffset="37807.61">28984 10894 122 0,'0'0'200'16,"0"0"-180"-16,0 0-17 16,0 0-3-16,0 0 18 15,-4 149-6-15,4-93 2 16,0 0 2-16,-2-2-9 15,0-4 13-15,0-6-9 16,-1-5 2-16,3-5-2 16,-2-9-9-16,0-3 0 15,-1-3-2-15,3-3 1 16,-2-6-6-16,2 0 5 16,0-4-40-16,0 3-39 15,0-5-27-15</inkml:trace>
  <inkml:trace contextRef="#ctx0" brushRef="#br0" timeOffset="38141.53">29263 10868 330 0,'0'0'20'0,"0"0"-18"15,0 113 34-15,8-55-8 16,-2 0-10-16,0 4-3 16,-2-2-5-16,-1-6-1 15,1-4-8-15,-2-8 1 16,0-7 5-16,3-9-7 15,-2-8 0-15,-3-6 0 16,0-4 0-16,0-4-3 16,0-2-26-16,0 0-25 15,0-2-7-15,0 0-35 16</inkml:trace>
  <inkml:trace contextRef="#ctx0" brushRef="#br0" timeOffset="38921.37">28947 10894 281 0,'0'0'5'0,"0"0"12"16,0 0 32-16,-7-112 6 16,12 90-33-16,17-2 1 15,2 1 2-15,0 2-10 16,3 1 2-16,0 1-3 15,0 8-8-15,0 1 5 16,-3 4-11-16,0 2 2 16,5 1 2-16,5 3-4 15,3 0 0-15,2 9 2 16,-3 13 1-16,-3 8-2 16,-4 3-1-16,-4 5 0 15,-8 4 5-15,-8 2-4 16,-9 0-1-16,0 6 5 0,-16-3-1 15,-15 3 2 1,-9-2-6-16,-5 1 1 0,3-3 1 16,0-8-2-16,6-10 0 15,16-12 0-15,11-13 0 16,9-3 1-16,0 0-1 16,0 0 0-16,0-3-5 15,0-1 5-15,0 0-8 16,3-8 6-16,8 0 2 15,2-4 0-15,5 0-1 16,2 2 1-16,2 1-2 16,0 0 2-16,1 5-2 0,-4 2 1 15,4 3 2-15,-3 3-2 16,2 0-5-16,7 11 6 16,-2 11-5-16,8 4 6 15,2 5-1-15,0 4 4 16,3 1-3-16,0 3 1 15,-1-2-2-15,-6-3 0 16,-2 0 6-16,-4-3-6 16,-3-5 0-16,-4-2 2 15,-4-5-2-15,-3-6 0 16,-2-3-2-16,-3-4-10 16,-6-2-5-16,-2-4-88 15,0 0-53-15</inkml:trace>
  <inkml:trace contextRef="#ctx0" brushRef="#br0" timeOffset="39800.29">29855 10483 75 0,'0'0'79'0,"0"0"-57"16,0 0 18-16,0 0-14 15,0 0-2-15,0 0-1 16,0-32 0-16,0 32 11 16,0 0-4-16,0 0-6 15,0 0 8-15,0 0-14 16,0 0 7-16,0 0-9 16,0 0-3-16,0 0-2 15,0 0-11-15,0 14 0 0,6 14 14 16,-4 12 0-16,0 6-1 15,0 3-2-15,-2-5-6 16,0-3-2-16,0-4-3 16,0-5 0-16,0-4 1 15,0-6-1-15,0-3-4 16,0-6-12-16,0-3-37 16,0-3-48-16,0-7-56 15</inkml:trace>
  <inkml:trace contextRef="#ctx0" brushRef="#br0" timeOffset="40283.48">30228 10282 285 0,'0'0'30'0,"0"0"-23"15,-58 103 7-15,29-64 17 16,-6 0-11-16,-6 4-8 16,-3 1-11-16,-1-1 2 15,5-4 7-15,4-5-10 16,12-10 0-16,5-7 1 0,13-11 0 15,4-3-1-15,2-3-7 16,0 0-5-16,0 0 12 16,16 0 4-16,3-10 4 15,4 3-5-15,-3-2-1 16,-3 3 2-16,-3 2-4 16,-1 2 0-16,1 0 12 15,-1 2-12-15,8 0 2 16,2 0 4-16,4 0 2 15,4 0 4-15,1 0-7 16,1 14 5-16,1 3 1 16,-3 4-11-16,1 0 0 0,-3-2 3 15,-4 0-3 1,4-5-8-16,-2 9-47 0,-4-4-106 16</inkml:trace>
  <inkml:trace contextRef="#ctx0" brushRef="#br0" timeOffset="41525.41">27162 12450 203 0,'0'0'30'0,"0"0"-23"16,0 0 1-16,0 0 38 15,0 0-33-15,0 0-1 16,11 0 4-16,-4 0-2 16,2 0 5-16,-5 0-9 15,3 0 0-15,-3 0 10 16,6 0-7-16,5 0 3 15,7 0-1-15,11 0-9 16,12-2 17-16,13-2-14 0,8-1-6 16,11-3 13-1,-4-1-10-15,-1-1-1 0,-8 1-3 16,-6 2-1-16,-7 0 2 16,-8 2-3-16,-8 2 0 15,-8-1 2-15,-7-1-2 16,-2 3 0-16,-3 0 0 15,-1 0 0-15,-1 0 0 16,-1 0 0-16,-4 0-4 16,-3 2 3-16,-1 0-19 15,0 0-15-15,-2 0-18 16,-2 0-38-16,0 0-19 16</inkml:trace>
  <inkml:trace contextRef="#ctx0" brushRef="#br0" timeOffset="41962.84">27941 12226 209 0,'0'0'53'15,"0"0"-21"-15,0 0-14 16,0 0 22-16,0 0-10 16,0 0-14-16,54-18 2 0,-23 18-1 15,5 0-1-15,-1 0 5 16,6 0-15-16,-1 0-2 16,-2 4 8-16,-5 8-11 15,-6 0 1-15,-5-1-2 16,-1 6 2-16,-6-1-4 15,-2 4 2-15,-6 0 0 16,-5 0 5-16,-2 4-3 16,0-1 0-16,0 0 1 15,-18 3 1-15,-1-1 2 16,-2-5-6-16,3 0 0 16,3-5-3-16,1 0-4 15,8-3-28-15,1-4-4 0,5 2-26 16,0-2-5-16,0 1-108 15</inkml:trace>
  <inkml:trace contextRef="#ctx0" brushRef="#br0" timeOffset="42629.53">29115 12109 183 0,'0'0'140'16,"0"0"-112"-16,0 0-26 15,0 0 17-15,0 0 7 16,0 0 5-16,79 130-20 16,-68-73 9-16,-7 5-1 0,-4 2-8 15,0 3 10 1,-19-9-16-16,-8-2-3 0,0-10 5 15,0-12-7-15,8-3 0 16,0-12 0-16,3-7 3 16,8-5-3-16,1-7 0 15,3 0 0-15,2 0-3 16,-3 0 3-16,5-9-11 16,0-7-5-16,0-3-3 15,0-2 19-15,16-1 0 16,6 4 1-16,1 4-2 15,-6 3 2-15,1 10-1 16,-3 1 4-16,1 0-2 16,4 1 7-16,0 20-9 0,5 1 6 15,-3 4 6-15,0 4-7 16,-2 2 1-16,-5-2-2 16,-1 5-4-16,-5-6 8 15,-5 2-8-15,-4 0 0 16,0-3 5-16,0-1-5 15,0-5 0-15,2-6-6 16,6 0-23-16,-2-4-27 16,3-3-30-16,9-9-136 15</inkml:trace>
  <inkml:trace contextRef="#ctx0" brushRef="#br0" timeOffset="43083.33">29880 12537 253 0,'0'0'54'0,"0"0"-24"15,0 0-4-15,0 0 30 16,0 0-27-16,0 0-25 15,-129 20 2-15,102 14-4 16,8 0 19-16,5 2-19 0,9-2-1 16,5 0 4-16,0-2-2 15,3-4 0-15,13-3-3 16,-1-7 0-16,7-7 10 16,-2-2-9-16,4-8-1 15,5-1 12-15,3 0-7 16,3-21 8-16,-2-9-11 15,-8-3-1-15,-9-1 3 16,-14 0-4-16,-2 5 0 16,-2 2 2-16,-23 3-2 15,-4 4 0-15,0 0-2 16,3 5 4-16,1 4-2 16,8 3 0-16,1 2 0 15,7 2-3-15,2 1-8 16,5 3-31-16,0 0-18 0,2 0-46 15,0 17-60-15</inkml:trace>
  <inkml:trace contextRef="#ctx0" brushRef="#br0" timeOffset="43321.6">30181 12605 258 0,'0'0'28'0,"0"0"7"0,0 0 4 16,0 0 8 0,0 0-8-16,0 0-16 0,54 116-13 15,-54-88-9-15,0-2 9 16,2 1-10-16,-2-4-1 16,2-5 0-16,0-5-14 15,0-1-38-15,-2-4-50 16,0-2-195-16</inkml:trace>
  <inkml:trace contextRef="#ctx0" brushRef="#br0" timeOffset="43738.33">30522 12527 117 0,'0'0'53'16,"0"0"-49"-16,24-103-4 15,-19 73 28-15,1 6-16 16,-4 0-8-16,3 2 2 16,-2 2 5-16,1 2 6 15,-2 8-1-15,0 6 7 16,-2 4 8-16,0 0-8 15,0 0-11-15,3 4-5 16,-1 16 1-16,2 8 14 0,0 6-3 16,1 6-1-16,2 1 13 15,0-2-12-15,-1-2-7 16,1-4-1-16,-3-4-3 16,3-1-5-16,-2-6-3 15,-3 0 1-15,4-6 2 16,-1 0-3-16,-1-2-3 15,3-1 3-15,-2-7-14 16,-1-1-35-16,-4 1-38 16,0-6-92-16</inkml:trace>
  <inkml:trace contextRef="#ctx0" brushRef="#br0" timeOffset="44479.3">30847 11816 350 0,'0'0'21'0,"0"0"-3"15,0 0-1-15,0 0 14 16,0 0-23-16,0 0-5 15,22 12 5-15,-4 21-1 16,1 1-2-16,0-3 7 16,-1-2-12-16,-3-5 0 15,1-6 3-15,-1-3-3 16,-5-4 1-16,1-5-1 16,-7-2 0-16,0-2-4 15,1-2 4-15,-1 0-13 0,4-2-4 16,-6-12 4-16,0-4-20 15,-2 4 7-15,0 8 18 16,0 1 2-16,0 5 1 16,0 0 4-16,0 13 1 15,0 12 7-15,0 4 6 16,0 1-2-16,0 5-6 16,0 1 14-16,2 6-12 15,11 6 4-15,1 2 13 16,1 3-3-16,1-1-5 15,1-7-4-15,4-2-7 16,1-9 6-16,0-6-11 0,-4-6 0 16,-2-8 2-16,-5-2-1 15,-2-4 0-15,-3-2-1 16,2 0 0-16,-2 2 2 16,0-1-2-16,1 2 0 15,3-1 2-15,-4-2-2 16,0 0 0-16,1 1-14 15,-5-7-32-15,-2 1-33 16,0-1-26-16,0 0-144 16</inkml:trace>
  <inkml:trace contextRef="#ctx0" brushRef="#br0" timeOffset="45368.69">31295 11409 133 0,'0'0'89'16,"0"0"-57"-16,0 0 2 15,0 0 18-15,0 0-14 16,0 0-19-16,0-9-16 16,0 9-1-16,0 0 13 15,0 1-12-15,0 20 9 16,4 7 16-16,-2 8-9 16,4 4-3-16,0 6 0 15,-4 4-15-15,3 2 12 16,-1 0-13-16,0-3 0 0,0-3 1 15,2-10-1-15,0-10-1 16,-1-6-22-16,-3-4-63 16,0-10-45-16</inkml:trace>
  <inkml:trace contextRef="#ctx0" brushRef="#br0" timeOffset="45830.54">31496 11566 135 0,'0'0'14'15,"0"0"21"-15,0 0 6 16,-94 123-11-16,80-101-3 16,10-8-24-16,4-11 0 15,0-3-2-15,0 0-1 16,11 0 18-16,5-10 15 16,4-5-25-16,-5-4 7 15,-1 3-15-15,-7 6 4 0,-3 5 19 16,-2 2 3-16,-2 1-3 15,0 2-5-15,0 0-9 16,7 0-4-16,1 0-5 16,8 0-1-16,9 8 1 15,4 8 2-15,5 2 9 16,1 4-11-16,-4-1 3 16,0-1 0-16,-6-2-3 15,-3-5-1-15,-6-4-15 16,-3 5-44-16,-13-10-175 15</inkml:trace>
  <inkml:trace contextRef="#ctx0" brushRef="#br0" timeOffset="61683.95">31251 6930 271 0,'0'0'2'0,"0"0"9"16,0 0-1-16,0 0 13 15,0 0 0-15,0 0-15 16,0 0 7-16,-56-61-15 16,54 58 2-16,2 0 12 15,-3 3-7-15,3 0 3 0,0 0-10 16,0 0 2-16,0 0-1 15,0 0-1-15,0 0 0 16,0 0 12-16,0 0-4 16,0 0 9-16,0 0 5 15,0-2-5-15,0 2 13 16,0 0-20-16,0 0-2 16,0 0 6-16,0 0-5 15,0 0 6-15,0 0-13 16,-2 6 3-16,-7 25 14 15,-4 25-17-15,-12 14-1 16,-6 15 5-16,4 0-5 16,14-5-1-16,13-5 0 0,9 1 1 15,22-4-4-15,-6-3 3 16,-5-7 0-16,-5-10 0 16,1-6 0-16,4-8-3 15,2-9 3-15,-1-8 0 16,-4-5-10-16,-1-8 10 15,-3-3-5-15,-1-4 2 16,-2-1 4-16,-1 0-1 16,0 0 0-16,-2 0 5 15,0 0-3-15,-3 0-2 16,0-1 0-16,0-1 4 16,-1-1-4-16,-3 1 2 0,0 2-2 15,0 0 3 1,0 0 0-16,0 0-3 0,0 0 0 15,0 0-4-15,0 0 2 16,0 7 2-16,0 20 1 16,-5 24 2-16,-14 25 4 15,-4 18-7-15,5 16 0 16,3 7 3-16,5 1-1 16,10 0 3-16,0-1-5 15,8-12 1-15,11-5 1 16,0-10-2-16,-7-9 0 15,0-6 1-15,-3-7-1 0,-3-9 1 16,4-14-1-16,-4-11 0 16,1-12-1-16,-3-8 1 15,0-8 0-15,-1-4 0 16,-1 0 0-16,-2-2 0 16,2 0-6-16,-2 0-22 15,0 0-13-15,0-4-100 16</inkml:trace>
  <inkml:trace contextRef="#ctx0" brushRef="#br0" timeOffset="63268.34">32099 7257 202 0,'0'0'42'0,"0"0"-20"0,0 0-16 15,0 0 27 1,0 0-2-16,0 0-11 16,14-85 6-16,-14 77 5 0,0 3-14 15,0-5 11-15,0 2-14 16,0-2-4-16,-16 1 1 16,-7 1-9-16,-5 3-2 15,-6 0 0-15,-2 5 0 16,3 0 5-16,2 0-5 15,12 0 1-15,7 0 1 16,10 10 0-16,2 4-4 16,0 5-1-16,4 6 1 15,16 10-4-15,7 2 6 16,4 5-1-16,7 1 1 16,4-3 0-16,3 0 0 0,-1-4-2 15,-3-2 2-15,-12-3 0 16,-14-6 0-16,-11 1-5 15,-4-1 0-15,0 0-1 16,-24 2 3-16,-12-2 1 16,-8-4 2-16,3-2 3 15,8-9-3-15,9-5 0 16,17-3 5-16,7-2-3 16,0 0 0-16,0 0-2 15,0 0-2-15,0 0-3 16,0 0-9-16,5 0-6 15,4 0 13-15,8-9 7 0,12-6 0 16,4-3-3-16,8-4-2 16,-1 2 1-16,-2 0 4 15,-5 1 0-15,-11 8 1 16,-3 3 0-16,-13 5 2 16,-4 3-1-16,-2 0 0 15,0 0 16-15,0 8-17 16,7 11 4-16,-1 3 2 15,6 3-5-15,-3 0-1 16,4 0-1-16,1-6 0 16,-4-1-1-16,0-5 1 15,-4-6-25-15,-6-6-46 16,0-1-22-16</inkml:trace>
  <inkml:trace contextRef="#ctx0" brushRef="#br0" timeOffset="63419.53">32385 7295 330 0,'0'0'57'16,"0"0"-34"-16,0 0 15 15,0 0-6-15,0 0-32 16,0 0-2-16,-18-7-51 16,28 14 0-16,9 5-57 15</inkml:trace>
  <inkml:trace contextRef="#ctx0" brushRef="#br0" timeOffset="64079.85">32666 7399 310 0,'0'0'66'0,"0"0"-31"16,0 0-32-16,0 0-1 15,0 0 18-15,0 0 4 16,-8 94-7-16,8-49-15 15,0-8-1-15,0-1 9 0,-2-5-10 16,2-10 0-16,0-4-1 16,0-9 0-16,0-8 1 15,0 0-10-15,0 0 10 16,4-4 10-16,10-23 7 16,7-8-15-16,2-8 2 15,6 3-3-15,-10 7 1 16,-4 8-2-16,-8 10 0 15,-5 6 3-15,0 5-3 16,-2 4 0-16,0 0 0 16,3 0 1-16,7 6-1 15,6 10 0-15,4 4 0 16,-2 2 0-16,-5 3 0 0,-1 0-2 16,1 0-2-1,1-4-16-15,5-4-12 0,-3-5-32 16,1-10-29-16,12 0-107 15</inkml:trace>
  <inkml:trace contextRef="#ctx0" brushRef="#br0" timeOffset="65080.6">33258 7409 378 0,'0'0'44'0,"0"0"-26"15,0 0 34-15,0 0-11 16,0 0-23-16,0 0-4 0,-76 6-14 15,50 18 0-15,-3 9 2 16,-2 2-1 0,6 0-2-16,7-10 1 0,11-6 0 15,7-5-6-15,0-7 1 16,11-3-11-16,16-4 4 16,6 0 12-16,21-14 7 15,10-9-7-15,1 1-2 16,-9 2-3-16,-16 10 5 15,-22 10-2-15,-12 0 1 16,-6 16 0-16,0 13 1 16,5 4-4-16,4 7 4 15,2 6 4-15,-7 8-3 0,-4 6-1 16,0 0 4 0,-24-2-4-16,-16-1 9 0,-6-6-9 15,-15-1 2-15,-13-7 4 16,-5-7-5-16,9-12-1 15,15-14 6-15,23-10-3 16,25 0 0-16,7-4-3 16,0-18-18-16,0-5 16 15,0-4-2-15,21-3 4 16,10-5 4-16,15-2-3 16,12-7 5-16,14-9-4 15,3-7-2-15,6-11 17 16,1-15-17-16,-4-10 0 15,0-14 0-15,-16-18 0 0,-4-16-4 16,-11-9-20-16,-9 3-24 16,-9 13 36-16,-11 25 5 15,-9 24 7-15,-9 18 0 16,0 15 5-16,-2 7-1 16,-12 8 0-16,5 6 2 15,5 12 17-15,4 16-17 16,-2 10 5-16,0 4-11 15,-1 26-3-15,-3 14 3 16,1 25 2-16,-10 28 0 16,-6 32 12-16,0 14-13 15,2 4 1-15,1-1 9 16,7-14-5-16,5-18 5 16,6-22-11-16,0-17 1 15,0-19 5-15,19-10-6 0,-3-14-1 16,-3-13 0-16,-5-8-1 15,-4-9 2-15,0-2-4 16,5-16 4-16,11-24 20 16,7-14-20-16,-3-9-5 15,-6-1 3-15,-11 8-2 16,2 5 3-16,-9 14-10 16,0 11 3-16,0 5 6 15,0 10-6-15,0 3 8 16,0 8-1-16,0 0-3 15,0 1-2-15,0 20 6 16,0 7 0-16,0 10 13 16,0 12-10-16,-5 3-2 0,-10 0 4 15,-1-5 2-15,14-9 1 16,2-5-8-16,4-5 1 16,12-3-2-16,-7-4 1 15,-9-5-9-15,9-10-18 16,-9-1-82-16,0-6-145 15</inkml:trace>
  <inkml:trace contextRef="#ctx0" brushRef="#br0" timeOffset="66247.02">32077 8681 229 0,'0'0'64'16,"0"0"-24"-16,0 0-21 15,0 0 28-15,0 0 21 16,0 0-28-16,-58-105-12 16,40 103-6-16,-4 2-6 15,-7 0-6-15,-7 22-10 16,-2 17 0-16,1 8 8 15,-1 9-7-15,5 3-1 16,6-7 0-16,13-12 2 16,14-10-4-16,2-6-3 0,29-8 5 15,1-4-2-15,-3-4 2 16,-7-4-3-16,1-4 3 16,4 0 0-16,-2-15 4 15,10-22-4-15,-2-18 4 16,-4-4-11-16,-7-3-5 15,-16 3 0-15,-6 16 5 16,-6 10 7-16,-21 6-1 16,-7 8-5-16,-1 7 6 15,-3 6 7-15,1 6-6 16,5 0 2-16,3 6 0 16,7 12-4-16,7-2 1 15,12-2-18-15,3-2-24 0,5-6 9 16,21 7-3-16,5-1 20 15,0-1 7 1,4 3-1-16,0-10 5 0,3-4-4 16,1 0-3-16,7-7 9 15,-2-15-16-15,-9 4 17 16,-10 9 2-16,-11 9 1 16,-8 0 5-16,-1 24-6 15,-5 7 9-15,0 3 13 16,0 4-10-16,0 0-4 15,4-5-4-15,5-6-4 0,2-4 1 16,2-6-1-16,-2-1 0 16,1-2 0-16,-1-6 0 15,-3-5-1-15,4-3 1 16,1 0 5-16,3-8 14 16,3-23 1-16,6-11-19 15,-7-6 17-15,-3 2-15 16,-3 10 0-16,-12 3-2 15,0 8 1-15,0 0-4 16,0 4-7-16,0 10-26 16,-7 9-1-16,-8 2-79 15</inkml:trace>
  <inkml:trace contextRef="#ctx0" brushRef="#br0" timeOffset="66548.28">32531 8306 430 0,'0'0'22'0,"0"0"-19"16,0 0-2-16,0 0-1 15,0 0 19-15,0 0 4 0,0 118-12 16,0-43 6 0,0 0-14-16,0-5 5 0,2-11-5 15,19-13 0-15,-3-8-3 16,-3-8 0-16,-6-10-17 16,-4-4-29-16,-5-6-64 15</inkml:trace>
  <inkml:trace contextRef="#ctx0" brushRef="#br0" timeOffset="66766.53">32275 8524 141 0,'0'0'375'15,"0"0"-375"-15,0 0-21 16,0 0 19-16,0 0 2 15,0 0 0-15,127-38 4 16,-69 38-4-16,-6-4-14 16,-10 2-16-16,-13 2-19 15,-9 0-6-15,-3 0-47 16</inkml:trace>
  <inkml:trace contextRef="#ctx0" brushRef="#br0" timeOffset="67514.03">32718 8775 9 0,'0'0'244'0,"0"112"-228"15,10-48-16-15,17-2 8 16,1-4 28-16,-1-7-15 16,-11-4 0-16,-10-4-3 15,-4-9 3-15,-2-8-2 16,3-10-12-16,-3-8-4 15,2-5 8-15,-2-3-6 16,0 0 25-16,0-21-18 16,-18-11-10-16,7-7 4 15,-2-6-6-15,-1-5 2 16,3-5 5-16,2-5-7 16,7-6-1-16,2-6-3 15,0-11 0-15,20 0-3 0,0 7-7 16,9 15 6-16,-2 17 0 15,2 20 12-15,0 10-4 16,-2 2 0-16,2 0 0 16,-3 0-1-16,-2 4-1 15,-1 8 2-15,-3 0-1 16,-11 19 5-16,-7 22-4 16,-2 13 9-16,-11 10-3 15,-18 3 9-15,-6-4-9 16,-2-8-3-16,0-17 6 15,6-8-9-15,4-12 0 16,12-10 0-16,10-4 1 16,5-4 0-16,0 0-1 0,5-15-22 15,14-12-3-15,6-9-2 16,12-8 11-16,0 1-2 16,-8 10-4-16,-5 16 19 15,-13 16 2-15,-6 1 1 16,-3 13 6-16,4 12-2 15,10 3 2-15,4-2-4 16,7 0-1-16,2 2 2 16,-2-2-1-16,2-2-2 15,0-8 18-15,-5-6-13 16,0-6 5-16,-6-4-5 16,-7 0 6-16,-3 0 17 0,0 0 1 15,5-22-12-15,3-12 0 16,7-10-16-16,-2-4 0 15,-7-5-1 1,-5 6 2-16,-7 4-5 0,-2 11-1 16,0 12-12-16,0 5-1 15,-11 9-54-15,-20 6-55 16</inkml:trace>
  <inkml:trace contextRef="#ctx0" brushRef="#br0" timeOffset="67950.47">33583 8055 449 0,'0'0'32'16,"0"0"-32"-16,0 0 2 15,-24 150 33-15,20-58-15 16,-2 5-13-16,6-7 11 16,6-6-14-16,17-15 0 15,6-10-4-15,0-11 0 16,0-13-3-16,3-9 2 16,-10-10-7-16,-1-8 7 15,-4-8-33-15,-11 0-43 16,-4-16-13-16,-2-15-84 15</inkml:trace>
  <inkml:trace contextRef="#ctx0" brushRef="#br0" timeOffset="68129.72">33476 8422 438 0,'0'0'55'16,"0"0"-47"-16,0 0 5 15,0 0-2-15,0 0-3 16,160 2 1-16,-93-2-9 16,-7 0-1-16,-12 12-18 15,-19 14-106-15</inkml:trace>
  <inkml:trace contextRef="#ctx0" brushRef="#br0" timeOffset="69630.13">31465 9996 258 0,'0'0'10'15,"0"0"23"-15,0 0 8 16,0 0-7-16,0 0-13 16,0 0-11-16,-8-20 5 15,8 18-8-15,3-2 4 16,8 0-4-16,2 1-6 16,3 3 11-16,1 0-12 15,4 0 2-15,-1 5 4 16,0 13-5-16,2 3 2 15,3 2-3-15,-3 4 1 0,-4 6 3 16,-2 5-4-16,-5 6 0 16,-7 9 11-16,-2 6-9 15,-2 14 5-15,0 11-3 16,0 21-3-16,0 11 4 16,0 4-5-16,0-2 0 15,14-11 0-15,5-11 0 16,10-8 0-16,3-11-1 15,1-8 0-15,0-14-3 16,6-13-4-16,-4-14-3 16,-1-10 7-16,-1-14-7 15,-6-4 4-15,-2 0 4 16,-6-10-1-16,-3-5 3 16,-7 0-3-16,-5-1-3 15,-4 2 6-15,0 1-12 0,0 4 11 16,0 3 1-16,0-1 1 15,-4 6 0-15,2 1 0 16,-1 0 0-16,1 0 5 16,-2 0-5-16,0 0 0 15,-8 4 3-15,1 14-1 16,-3 5 7-16,3 4-9 16,3 5 3-16,1 4 8 15,2 4-6-15,5 12 5 16,-2 12-2-16,2 20-8 15,0 9 20-15,0 7-15 16,0-2 7-16,14-7 4 16,8-5-9-16,2-6-1 0,1-2-5 15,-9-4 3-15,-3-5 1 16,-7-9-5-16,-6-6 0 16,0-2 6-16,0-4-3 15,-21 2 2-15,-8-2-5 16,0-4 3-16,2-5 1 15,2-9-4-15,5-8 0 16,7-7-3-16,4-10 0 16,5-5-30-16,-10 0-37 15,-7 6-79-15</inkml:trace>
  <inkml:trace contextRef="#ctx0" brushRef="#br0" timeOffset="71082.34">32440 10824 188 0,'0'0'66'16,"0"0"-29"-16,0 0-8 16,0 0 42-16,0 0-33 15,0 0 0-15,27-74-1 16,-27 74-13-16,0 0-4 16,0 0-20-16,0 10 7 15,0 19-5-15,0 21 9 16,-7 19-6-16,-6 7 1 0,-1-5-5 15,10-12 0 1,2-16-1-16,2-11 0 0,0-9 0 16,0-13 0-16,0-3 0 15,0-7-1-15,0 0 1 16,0 0-3-16,0-11 2 16,0-28-5-16,2-18 1 15,7-17-10-15,2-10-6 16,-4-10-3-16,-7 4 0 15,0 9 15-15,0 8 6 16,-12 21 3-16,1 17 9 16,5 15-6-16,-1 16 11 15,5 4 13-15,-3 3-25 0,5 8-2 16,0 2-11-16,0 8 11 16,3 16 2-16,8 20-2 15,0 22 0-15,-2 7 3 16,4-5-3-16,0-13 1 15,3-15-1-15,-3-18 0 16,3-12-1-16,-5-6 1 16,1-9-1-16,-4-8 0 15,3 0 2-15,3 0 2 16,1-20-1-16,10-16-1 16,2-11-2-16,2-7-8 15,-4-2-23-15,-10 6 16 16,-9 7 2-16,-6 10 11 15,0 3 1-15,0-2 1 0,0 0-6 16,0 0 0-16,0-1-8 16,0 10 9-16,0 6 4 15,0 16 2-15,0 1-1 16,0 7-14-16,0 19 15 16,0 9 2-16,0 7 1 15,0 12 2-15,0 8-1 16,0 4 0-16,0-1-4 15,0-3 2-15,2-10 5 16,10-4-6-16,3-7 0 16,3-5 3-16,2-11 0 15,0-5-2-15,5-10-2 16,-7-4 0-16,-3-5 1 16,-2-1 1-16,-1 0-2 0,5-21 11 15,1-13-11-15,-2-6-6 16,-9 2-9-16,-7 6 14 15,0 3-7-15,0 5 1 16,-4 0 2-16,-4 7 5 16,6 4 0-16,0 13 1 15,-2 0-1-15,1 0-8 16,3 14 8-16,0 5-2 16,0 5 2-16,0 8 2 15,0 9-2-15,0 1 1 16,7 0-1-16,2-11 0 15,7-9 3-15,-1-10-3 16,1-6 0-16,-5-6 0 16,-2 0 2-16,-2 0 11 0,-3-18 5 15,2-8-17-15,4-7 6 16,-6-4-7-16,-4 5 0 16,0 6-3-16,0 3 2 15,-16 5-15-15,8 4-7 16,-3 10-45-16,-1 4-72 15</inkml:trace>
  <inkml:trace contextRef="#ctx0" brushRef="#br0" timeOffset="71647.33">33173 10531 198 0,'0'0'132'16,"0"0"-119"-16,0 0-11 0,0 0 49 16,9 118-22-16,-9-55-5 15,0 9 5-15,0 0-25 16,-11 0 9-16,4-3-1 15,3-9-8-15,0-6-2 16,2-10-2-16,2-6 0 16,-6-9-4-16,4-6-10 15,0-9-28-15,-4-5-28 16,-7-8-14-16</inkml:trace>
  <inkml:trace contextRef="#ctx0" brushRef="#br0" timeOffset="71965.83">33312 10343 281 0,'0'0'12'16,"-2"119"11"-16,8-25 24 16,7 12-14-16,1-4 2 15,1-8-14-15,3-8-14 16,-1-11-4-16,4-10-3 16,-3-8 0-16,-5-9 3 0,-2-12-3 15,-2-10-10-15,-4-8-22 16,-5-9-36-16,0-9-36 15</inkml:trace>
  <inkml:trace contextRef="#ctx0" brushRef="#br0" timeOffset="72157.74">33329 10958 349 0,'0'0'0'16,"0"0"-1"-16,0 0 1 16,0 0 3-16,0 0-3 15,0 0-5-15,129-24-39 16,-113 18-30-16,-3 0-21 16</inkml:trace>
  <inkml:trace contextRef="#ctx0" brushRef="#br0" timeOffset="72381.5">33559 10896 192 0,'0'0'69'16,"0"0"-66"-16,0 0 31 15,42 105 16-15,-38-53-7 0,1 2-13 16,-1-4-14-16,3-10-13 15,0-8 8-15,1-5-11 16,1-8 0-16,1-5-1 16,-10-6-17-16,0-5-72 15,0-3-120-15</inkml:trace>
  <inkml:trace contextRef="#ctx0" brushRef="#br0" timeOffset="73814.67">32423 12053 105 0,'0'0'38'16,"0"0"-16"-16,0 0 31 15,0 0-23-15,0 0-1 16,0 0 2-16,15-41-4 16,-15 28 3-16,0 1 1 15,0 0-8-15,0-1 10 16,-5 2-4-16,1 1-4 16,-2 8 10-16,-4 2-30 15,-1 0 6-15,-4 0 1 16,-5 8-11-16,-3 11 8 15,4 8-9-15,0 5 0 0,9 2 3 16,4 7-3-16,6 3-1 16,0-4 0-16,0-2 2 15,6-7-2-15,11-8-1 16,3-10 2-16,-5-11-3 16,2-2 3-16,-2 0 0 15,-1 0 5-15,1-8-2 16,5-25 3-16,0-11-6 15,-4-9 0-15,-8 2-2 16,-6 2 2-16,-2 10-1 16,0 1 1-16,-19 7 0 15,-4 5-1-15,1 6-8 16,-2 6-9-16,2 7 16 0,3 5-24 16,4 2-24-1,1 0-23-15,3 27-22 0,-1 11-105 16</inkml:trace>
  <inkml:trace contextRef="#ctx0" brushRef="#br0" timeOffset="74152.3">32552 12119 202 0,'0'0'47'0,"0"0"-29"16,0 0-1 0,0 0 5-16,31 122-7 0,-18-93-15 15,5-8 6-15,2-6 1 16,0-7-6-16,-4-2 2 16,-3-2 1-16,-4-4 3 15,-2 0 1-15,4 0-5 16,-5-20 13-16,4-8 15 15,-4-7-30-15,-4 0 2 16,1-2 0-16,-3 5-3 16,0 4 0-16,0 1-2 0,-5 3-14 15,-9 1 8 1,6 7-23-16,-5 11-64 16</inkml:trace>
  <inkml:trace contextRef="#ctx0" brushRef="#br0" timeOffset="74451.5">32846 11793 330 0,'0'0'30'0,"0"0"-30"0,0 0 0 16,0 0 19-16,0 0 21 16,11 138-29-16,-7-76 11 15,5 1-11-15,11-5-2 16,7-14 6-16,6-11-13 16,-1-8 0-16,-3-5-2 15,-2-6-8-15,-8-4-6 16,-7-2-66-16,-6-4-61 15</inkml:trace>
  <inkml:trace contextRef="#ctx0" brushRef="#br0" timeOffset="74681.7">32687 11941 353 0,'0'0'13'0,"0"0"-9"16,0 0 33-16,141-46-24 15,-87 46-10-15,-8 0-3 16,-6 0-4-16,-2 0 0 16,-9 0-21-16,-7 0-14 15,-2 6-63-15</inkml:trace>
  <inkml:trace contextRef="#ctx0" brushRef="#br0" timeOffset="75364.82">33291 11895 313 0,'0'0'106'0,"0"0"-104"0,0 0 2 15,0 0 7-15,0 0 8 16,0 0 5-16,54 144-17 16,-45-94-1-16,-3 1 2 15,1-1-8-15,-2 1 5 16,-3 4-5-16,0-4 0 16,5-11 0-16,-1-17 0 15,6-17 0-15,-3-6 0 16,-5 0 1-16,-4 0 8 15,0-4-2-15,0-17 3 0,-18-8 0 16,0-11-10-16,2-6 0 16,-1-6 0-16,1-8-3 15,3-7 1-15,3-7-20 16,6-6-11-16,2 9 30 16,2 18-18-16,0 12 0 15,0 21 14-15,0 9 7 16,10 1-1-16,0 6 1 15,5-1 0-15,4 5 0 16,-3 0 0-16,3 0-2 16,-5 0-1-16,-5 9 3 15,-7 12 3-15,-2 5 3 16,0 6-3-16,-21 5 24 16,0-1-4-16,-6 0-8 15,7-3-5-15,-5-8-8 16,12-5 3-16,1-8-5 0,10-8-5 15,2-4 2-15,0 0-49 16,0 0-30-16,0 0-10 16,0 10-166-16</inkml:trace>
  <inkml:trace contextRef="#ctx0" brushRef="#br0" timeOffset="75680.07">33499 11905 206 0,'0'0'86'16,"0"0"-71"-16,0 0-10 15,0 0 26-15,0 0 1 16,6 132-10-16,-4-91-5 16,7-7-8-16,3-14-7 15,1-11 12-15,3-6-8 16,-5-3-4-16,-1 0 7 15,0 0-3-15,-1-11 16 16,-1-7 11-16,4-11-30 16,-3-8 6-16,-5-4-9 15,-4 2-6-15,0 7 5 16,0 4-21-16,-2 2-16 0,-12 8-7 16,1 8-34-16,-5 10-90 15</inkml:trace>
  <inkml:trace contextRef="#ctx0" brushRef="#br0" timeOffset="76086.88">33744 11426 317 0,'0'0'55'16,"0"0"-46"-16,0 0-1 16,0 108 42-16,2-38-5 15,2 15-20-15,1 2-10 0,5-8-4 16,11-13-10-16,4-22 6 16,-1-14-7-1,-11-9 0-15,-6-4-3 0,2-7 1 16,-9-4-6-16,0 3-60 15,0-5-85-15</inkml:trace>
  <inkml:trace contextRef="#ctx0" brushRef="#br0" timeOffset="76291.49">33543 11689 432 0,'0'0'11'16,"0"0"-6"-16,0 0 4 15,122-6-4-15,-66 7-2 16,-2-1-6-16,-12 0-91 16,-15-6-225-16</inkml:trace>
  <inkml:trace contextRef="#ctx0" brushRef="#br0" timeOffset="120229.47">16567 2354 214 0,'0'0'26'16,"0"0"-7"-16,0 0 0 16,0 0 19-16,0 0 2 15,0 0-18-15,0 0-3 16,0 0-6-16,0-105-4 15,0 100 15-15,0-1-15 0,0 1 6 16,0 1-5-16,0 2-1 16,0 1 0-16,0 1-6 15,0 0-1-15,0 0 14 16,0 0-14-16,0 0 4 16,0 0-1-16,-2 0-4 15,2 0-1-15,0 16-6 16,0 16 6-16,0 15 18 15,2 22-9-15,1 17-8 16,-3 15 3-16,0 7 1 16,0 3-1-16,-7-6-4 15,-5-10 0-15,6-14 2 16,2-10-2-16,-1-12 0 0,3-15 0 16,0-11 0-1,2-13 0-15,0-10 0 0,0-8 0 16,0-2-6-16,0 0 4 15,0-14 2-15,-6-19-3 16,-2-16 0-16,-1-13 1 16,1-13-11-16,-2-6-7 15,2-8 7-15,1-3-6 16,-2 4 11-16,0 1 8 16,2 7 1-16,1 10 1 15,2 6-2-15,-1 6 0 16,1 4 7-16,-1 1-6 0,0 6-1 15,3 4 3 1,2 11-2-16,0 13 1 0,0 6-2 16,0 13 0-16,2 0-6 15,14 8 5-15,6 28-1 16,7 14 2-16,8 13 4 16,0 7 6-16,5 3-10 15,3-2 2-15,-1-7-2 16,1-10 0-16,0-10-2 15,-1-11-1-15,-1-11-1 16,-6-10 4-16,-3-8-5 16,-3-4 3-16,-4-2-5 15,0-24 7-15,-7-14-1 16,-3-10 0-16,-6-11 1 16,-6-1-7-16,-5 0-3 0,0 4 8 15,0 8-4-15,0 8 6 16,0 7 0-16,-5 13 3 15,1 6-1-15,4 8 4 16,-3 8-6-16,3 0 0 16,0 2 0-16,0 29-10 15,3 13 10-15,8 17 16 16,5 16-4-16,2 11-3 16,-1 10-7-16,1 5-1 15,1-2 9-15,-2-10-10 16,5-11 0-16,5-10-1 15,7-13 2-15,1-13-2 0,5-11-4 16,1-14 1-16,-2-11 0 16,1-8-3-16,0 0 1 15,-3-16-2-15,-6-20-12 16,-2-10-13-16,-8-8-27 16,-5-5-13-16,-7 7 28 15,-7 8 27-15,-2 10 18 16,0 10 14-16,0 8 14 15,-4 8 16-15,0 6-1 16,4 2-15-16,0 0-10 16,0 10-18-16,0 20 0 15,0 8 12-15,10 8-4 16,4 4-3-16,3-3-5 0,6-3 0 16,0-6 1-16,-2-8-1 15,2-8 0-15,-3-6-1 16,-3-6-2-16,-1-10 2 15,-3 0-1-15,-1-3 2 16,-5-24 12-16,-7-10-8 16,0-12-4-16,0-3 1 15,-16-3-1-15,-11 5 2 16,-7 6-2-16,3 10 0 16,2 7 13-16,5 13-11 15,6 7-1-15,3 3-1 16,5 4-2-16,4 0-6 15,4 0-32-15,2 6-14 16,0 10-57-16</inkml:trace>
  <inkml:trace contextRef="#ctx0" brushRef="#br0" timeOffset="121580.45">18274 2723 373 0,'0'0'37'15,"0"0"-26"-15,0 0-10 0,0 0 17 16,0 0 25 0,0 0-28-16,-129-8-12 0,109 44 0 15,-2 8 0-15,1 6-6 16,6 3 3-16,1-2 0 15,6-2-4-15,3-8-1 16,5-4-2-16,0-11 1 16,0-8-3-16,11-11 7 15,10-7-10-15,1 0 12 16,4-17 1-16,7-23 4 16,2-16-3-16,2-14-1 15,1-11 1-15,0-11-2 16,-5-4 0-16,-2-5-2 15,-8 1-1-15,-15 3 0 0,-8-1-9 16,0 8 2-16,0 6 10 16,-4 17-1-16,-5 17 1 15,3 14 0-15,6 19 12 16,-2 9-7-16,2 8-5 16,0 2-1-16,0 40-5 15,0 31 6-15,0 24 3 16,0 22 4-16,0 7 0 15,0 7-7-15,0-6 0 16,0-6 2-16,0-17-2 16,4-18 5-16,9-14-5 15,5-15 0-15,7-16 0 16,1-8 0-16,5-17 0 0,5-12-3 16,-2-4 9-1,1-20-1-15,3-26-5 0,-5-16-4 16,-4-11 3-16,-4-5-19 15,-10 2 1-15,-7 10 15 16,-8 11 4-16,0 14 0 16,-3 9 1-16,-10 11-1 15,0 13 12-15,3 5-8 16,1 3-3-16,5 2 0 16,0 21 7-16,-1 14-6 15,5 3-2-15,0 4 0 16,0-4-3-16,9 0-1 15,14-4 4-15,-2-3-5 16,4-6 5-16,2-7-4 0,0-8-3 16,2-8 7-1,-3-4 6-15,6-1-4 0,-1-23 3 16,0-13 2-16,2-13-1 16,3-12 0-16,-1-17-6 15,1-11 0-15,-3-5 1 16,2-8-1-1,-10-3-1-15,-9-9 0 0,-13-5-4 16,-3 0-2 0,-19 7-21-16,-10 19 13 0,0 22 15 15,12 26-3-15,6 24 3 16,8 20 10-16,3 2-7 16,0 40 6-16,0 28-3 0,0 28 9 15,0 31 1 1,0 13-16-16,0 10 2 15,0 7 1-15,0-11-2 16,0-12 10-16,0-13-6 0,8-23 4 16,5-18 6-1,9-23-12-15,5-17-3 0,2-21-3 16,4-12 3 0,1-7 7-16,-1-15-5 0,2-24 0 15,1-16 3-15,-1-1-5 16,-3 2-7-16,-8 14 7 15,-8 15 0-15,-7 14-1 16,-5 11 1-16,-1 0-9 0,-3 20 7 16,0 15 2-16,0 10 19 15,0 3-14-15,4-2-5 16,3 1 5-16,4-8-5 16,2-2 0-16,1-9-2 15,3-8 2-15,-1-7-4 16,-1-11 3-16,4-2 1 15,3 0 6-15,0-27-4 16,0-13-1-16,-1-14 0 16,-11-7-1-16,-3-2-6 15,-7 6-2-15,-2 9 8 16,-27 12 6-16,-9 10-4 0,-4 11 0 16,-5 9 6-1,3 6-5-15,6 0-6 0,5 0 1 16,10 11-33-16,19 3-80 15</inkml:trace>
  <inkml:trace contextRef="#ctx0" brushRef="#br0" timeOffset="122346.95">21159 2661 301 0,'0'0'197'16,"0"0"-189"-16,0 0-8 15,0 0-2-15,0 0 2 16,0 0 8-16,165 2 4 0,-76-2-11 16,12-2 2-1,-3-7-2-15,-4 2-1 0,-13 3-5 16,-11 0 4-16,-14-1-16 15,-16 1-42-15,-18 0-74 16</inkml:trace>
  <inkml:trace contextRef="#ctx0" brushRef="#br0" timeOffset="122577.09">21400 2905 500 0,'0'0'19'0,"0"0"-19"0,0 0-27 15,0 0 27-15,0 0 10 16,0 0-5-16,134 28-2 16,-79-28-4-16,6 0 1 15,-3-20-20-15,-5-10-35 16,-2-4-38-16,-6-6-175 15</inkml:trace>
  <inkml:trace contextRef="#ctx0" brushRef="#br0" timeOffset="122942.64">21828 2021 477 0,'0'0'3'15,"-85"181"0"-15,38-50 17 0,-4 16 3 16,-7 5 10-16,-2-1-3 16,0-7-7-16,2-15-12 15,4-16-11-15,12-22 4 16,7-20-3-16,10-20-1 16,12-16-4-16,9-17-6 15,4-8-31-15,0-10-54 16,8 0-80-16</inkml:trace>
  <inkml:trace contextRef="#ctx0" brushRef="#br0" timeOffset="124148.83">22873 2551 399 0,'0'0'17'0,"0"0"-14"16,-149-19 28-16,97 21 1 16,4 27-2-16,3 10-14 15,7 16-16-15,5 9 11 16,10 4-11-16,10 4 0 15,6 0 2-15,7-6-1 0,0-5-2 16,11-15-4-16,12-12-6 16,3-11 11-16,5-15-8 15,2-5 6-15,6-3 1 16,1-16 1-16,2-23 0 16,1-14-1-16,-3-7-6 15,-5-8 6-15,-2 1-15 16,-8 7-3-16,-2 10 15 15,-6 12 1-15,-5 14 2 16,-4 14 1-16,-1 8 0 16,0 2-3-16,4 2 6 15,4 16-3-15,6 8 7 16,-1 0 0-16,4 0-7 0,0-2 0 16,5-1 0-16,5-9-3 15,1-3 3-15,2-9-3 16,-2-2 3-16,-1 0 1 15,-5-14 3-15,0-12-3 16,0-8-1-16,4-10 16 16,0-10-15-16,1-12 1 15,-3-9 3-15,-4-8-5 16,-8-10 0-16,-3-7-10 16,-5-7-5-16,-11-5 13 15,0 0-16-15,-9-3-1 16,-22 1-2-16,-7 6 4 15,-1 8 17-15,0 18 0 16,6 21 6-16,10 27 19 0,10 18-15 16,7 16 8-16,4 0-4 15,-1 40-10-15,1 28 8 16,-3 29-7-16,3 21 0 16,2 14 11-16,0 17-13 15,0 7 6-15,7-1-2 16,4-3-2-16,2-20-5 15,7-12 0-15,5-15-9 16,6-21 6-16,3-18-12 16,3-17-24-16,3-19-3 15,3-13-14-15,3-17-155 16</inkml:trace>
  <inkml:trace contextRef="#ctx0" brushRef="#br0" timeOffset="125365.43">24103 2358 372 0,'0'0'6'16,"0"0"-2"-16,0 0-4 15,-93 111 18-15,72-56-5 16,7 8 3-16,3-5-16 15,9-7 0-15,2-8 1 0,0-15-1 16,0-7-5-16,2-10 3 16,9-9 2-16,5-2 6 15,5-7 2-15,6-26 1 16,6-9-2-16,2 0-7 16,1 2 0-16,2 10 0 15,-3 10 2-15,1 7-4 16,2 13 2-16,4 0 0 15,0 28 0-15,5 21 0 16,1 13 0-16,-9 8 6 16,-1 6 5-16,-13-2 8 15,-14 3-17-15,-11-4 0 16,-7 0 15-16,-33-8-17 16,-13 1-1-16,-12-12 1 0,-2-6 2 15,0-14 0-15,4-12-2 16,8-15 0-16,6-7-1 15,14-9 1-15,10-25-11 16,12-15 1-16,13-13-12 16,0-8-7-16,27-6-22 15,6 1-29-15,5 5-20 16,4 2-47-16,5 5 109 16,4-2 38-16,4 9 29 15,-1 8 3-15,0 14 21 16,-6 12-1-16,-7 13 15 0,-3 9-33 15,-3 0-16 1,3 25 3-16,-3 7-6 0,2 2-10 16,-6 2-5-16,0 0 2 15,-7 4 13-15,-1-2-14 16,-3-5 3-16,-5-8 0 16,-1-9 2-16,-1-7 3 15,1-8 4-15,1-1 13 16,8-14 36-16,1-27-39 15,0-20-18-15,-2-13 1 16,-5-4-6-16,-17-2 0 16,0 5-8-16,-21 13-1 15,-19 7 3-15,-11 16 3 16,-3 11 3-16,-2 10 9 16,6 9-9-16,4 5 14 0,13 4-13 15,6 0 4 1,12 4-10-16,11 15-5 0,4 0-15 15,0 2 5-15,17-5-15 16,14-4 12-16,8-8 11 16,3-4 12-16,4 0-2 15,1 0 2-15,3-8 0 16,0-6 5-16,0 0-2 16,-2 3 2-16,2 4-5 15,-1 3 1-15,2 4 2 0,2 0-2 16,-3 4 1-1,-4 22 5-15,-10 14 1 0,-7 12 22 16,-11 6-6-16,-7 0 0 16,-3 1 9-16,-2-7-21 15,-4-6-4-15,2-5-3 16,-2-5-3-16,0-15-2 16,1-9-5-16,-1-7 1 15,0-5-1-15,-2 0 8 16,0 0-3-16,0-19 12 15,0-6-7-15,0-8-4 16,0 1-1-16,0-4 0 16,0-6-6-16,0-8 6 15,0-7-8-15,0-2 6 16,0 0-2-16,0 8 3 0,6 7 1 16,4 8 0-16,-1 5 6 15,4 5-6-15,3 2 0 16,4-1 0-16,8 1-3 15,1-2-8-15,10 2-26 16,1 1-43-16,-1 4 13 16,-1 3-130-16</inkml:trace>
  <inkml:trace contextRef="#ctx0" brushRef="#br0" timeOffset="125642.75">26010 2282 529 0,'0'0'59'0,"0"0"-59"15,0 0-5-15,0 0 5 16,0 0 11-16,22 138 7 15,-18-87-18-15,-2 6 0 16,-2-1-3-16,0-5 3 16,0-11-13-16,0-14-2 15,0-16-24-15,12-10-58 16,3-3-174-16</inkml:trace>
  <inkml:trace contextRef="#ctx0" brushRef="#br0" timeOffset="125822.99">26010 1744 639 0,'0'0'4'0,"0"0"-4"16,0 0-27-16,0 0 26 15,0 0 1-15,0 0-52 16,9-25-78-16,14 25-83 15</inkml:trace>
  <inkml:trace contextRef="#ctx0" brushRef="#br0" timeOffset="126096.88">26622 1728 466 0,'0'0'29'0,"0"0"-24"15,0 163 1-15,0-60 14 0,0 6 32 16,6 4-21-16,0-3-23 16,0-12-6-1,3-8-1-15,-1-12-2 0,2-13-8 16,3-18-14-1,1-12-9-15,3-13-66 0,-7-18-135 16</inkml:trace>
  <inkml:trace contextRef="#ctx0" brushRef="#br0" timeOffset="126312.31">26320 2427 582 0,'0'0'19'0,"0"0"-11"16,0 0-8-16,0 0 22 16,0 0-7-16,0 0-6 15,191-6 0-15,-99-1-9 16,1-5-9-16,1 0-10 16,-5-8-39-16,0-2-16 15,-11-2-125-15</inkml:trace>
  <inkml:trace contextRef="#ctx0" brushRef="#br0" timeOffset="127429.65">27189 2167 302 0,'0'0'250'16,"0"0"-250"-16,0 0-32 15,0 0 32-15,0 0 16 0,13 149 12 16,-1-81-24-16,-2 0-1 16,-3-4 0-16,-1-6-3 15,0-8 0-15,-2-13-1 16,0-13 2-16,0-13-4 16,1-6-1-16,-1-5-2 15,8-10 6-15,7-29 14 16,8-21-14-16,4-9 0 15,-2-8-5-15,0 7 5 16,-2 10-14-16,-2 15 14 16,-3 18 1-16,-4 15-1 15,-2 12-1-15,-3 0-3 16,0 16 3-16,1 22 1 16,-1 8 0-16,-4 10 12 15,-2-2 7-15,-1 0-12 0,-2-4 1 16,1-8-2-16,4-7-5 15,0-12 1-15,0-6-2 16,1-9 0-16,2-8-4 16,5 0 8-16,8-10-1 15,6-24 8-15,3-12-11 16,-1-9 3-16,3-2-3 16,-4 1-8-16,-1-1 6 15,2 8-13-15,1 8 2 16,-5 8 6-16,0 13-12 15,-8 13 18-15,-5 7-4 16,-3 0 5-16,-1 18 2 0,-3 14-1 16,-1 6 7-16,-1 6 4 15,0-2-9-15,2-1 8 16,-1-2-11-16,2-5 0 16,1-5-2-16,2-11 2 15,5-7-2-15,4-11-1 16,10 0-6-16,5-20 8 15,7-16-14-15,2-6-3 16,-2-4 8-16,-4 7-3 16,-6 2-7-16,-10 7 16 15,-8 10 4-15,-8 8 14 16,-3 6-8-16,-5 6 0 16,0 0 17-16,0 0-21 0,0 10 2 15,2 14-1-15,1 4 3 16,-1 4 0-16,4 2-6 15,3 1 0-15,2 2 6 16,5 0-6-16,4-1 0 16,4-7 0-16,7-3 2 15,10-4 5-15,1-8-7 16,0-5 3-16,-1-7-2 16,-4-2 2-16,-8 0-3 15,-2-15 1-15,-7-10 7 16,-4-10-6-16,-8-3 1 15,-5-4-2-15,-3 4 21 0,-9 0-8 16,-20 4 5-16,-7 4-2 16,-6 5-17-16,2 4 8 15,9 6-8-15,6 8-7 16,10 7 4-16,6 0-21 16,-3 0-41-16,2 12-60 15,-1 7-100-15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09:32:46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9320 5017 324 0,'0'0'9'16,"0"0"3"-16,0 0-12 15,0 0 4-15,0 0 26 16,0 0-10-16,0 0-11 16,-37-63-3-16,37 48 2 15,0-10-5-15,0-8 1 16,4-3-4-16,-4-6 22 15,0-1-22-15,0 0 0 16,-6-2 4-16,-15 1-3 16,-6 0-1-16,-4-1 0 15,-1 8 0-15,6 1 2 16,1 5-2-16,4 7 0 16,9 4 0-16,3 7 0 0,5 2 1 15,-2 7-1-15,4 4 0 16,2 0-7-16,0 0 7 15,0 10-11-15,4 22 7 16,13 15 4-16,3 15 2 16,-3 10-2-16,4 9 1 15,1 9-1-15,0 0 0 16,2-1 0-16,3-2 1 16,-4-5-1-16,2-2 2 15,-4-1-2-15,-5-1 0 16,-5-6 0-16,-9-6 0 15,-2-5 0-15,-2-10 4 0,-21-7 0 16,-6-7 4-16,-2-10-8 16,-6-9 3-16,-1-9 11 15,0-9-14-15,3 0 0 16,6-5 11-16,6-13-6 16,3-4 0-16,9 0-5 15,9-3-14-15,2-1 12 16,0-5-46-16,17 0-29 15,10-6-105-15</inkml:trace>
  <inkml:trace contextRef="#ctx0" brushRef="#br0" timeOffset="346.17">9759 4341 114 0,'0'0'249'16,"0"0"-237"-16,0 0-6 15,0 0-5-15,0 0 0 16,-79 173-1-16,55-83 13 15,0 13-3-15,3-1 5 16,8-4-6-16,11-13-6 0,2-6 21 16,0-3-24-16,11-3 0 15,16-8 2-15,4-2-1 16,2-13-2 0,3-10-3-16,-1-11-32 0,1-8-17 15,-7-11-58-15</inkml:trace>
  <inkml:trace contextRef="#ctx0" brushRef="#br0" timeOffset="1479.67">10197 5009 334 0,'0'0'36'0,"0"0"-33"16,0 0 0-16,16-136 3 16,2 87 33-16,-4 5-22 15,-6 2-9-15,-4 4-2 16,-4 4-2-16,0 2 2 15,-4 2-6-15,-14 4 0 0,1 4 11 16,-2 5-11-16,4 7 0 16,4 4-1-16,2 6 2 15,2 0-2-15,3 0-1 16,4 15 2-16,0 14-8 16,0 10 8-16,4 8 0 15,19 4-2-15,8 5 4 16,5 4-2-16,3 1 0 15,-1 3 0-15,-2 4 0 16,-7 3 0-16,-11 6 0 16,-9 1 0-16,-9 0 0 15,0-5 0-15,-16-10 0 0,-15-10 0 16,-7-9 6 0,-2-10-6-16,2-12 0 0,3-11 4 15,6-10 3-15,6-1 7 16,3-4-12-16,9-18 1 15,11-6-3-15,0-4 2 16,2-6-4-16,27-8-7 16,9-8 7-16,3-4-28 15,0-5-16-15,-1 6 2 16,-4 2 33-16,-7 9-33 16,-4 4 0-16,-3 4-13 15,-2 1-7-15,0 0-27 16,-4 1 84-16,-3 3 7 15,-4 8 61-15,-2 5-5 16,-3 5-19-16,1 7-7 0,-3 4-12 16,0 2-12-16,0 2-6 15,-2 0-15-15,0 0 11 16,2 0-8-16,0 2 12 16,1 5 3-16,-1-2-3 15,1-1 2-15,-3 5-2 16,0-3 3-16,0 2 20 15,0 4-23-15,0-2 1 16,11 1 2-16,6 1-2 16,5-3 3-16,7-4-4 15,5-2 0-15,-1-3 6 16,3 0-5-16,0 0-1 16,-5-7 6-16,-9-6-5 15,-4-3 0-15,-9-1-1 0,-5-3 4 16,-4 0-1-16,0-2-3 15,0 2-4-15,-9 0 1 16,-11 1 3-16,1 2 10 16,-4 3-10-16,-4 7 0 15,2 1-6-15,0 6-6 16,2 0 0-16,3 0 9 16,5 11 3-16,-2 11 1 15,2 3-1-15,-3 8 0 16,3 4 5-16,-1 3-2 15,5 2-3-15,2 2 11 16,4 0-1-16,5-4 4 16,0-3-11-16,7-6-1 0,15-5 5 15,7-4-7-15,5-6-1 16,3-5 1-16,6-4 0 16,1-3-3-16,-5-1-19 15,-6-3-34-15,-9 0-157 16</inkml:trace>
  <inkml:trace contextRef="#ctx0" brushRef="#br0" timeOffset="1995.52">11113 4751 327 0,'0'0'51'16,"0"0"-42"-16,0 0-5 16,0 0-4-16,0 0 0 15,-116 31 1-15,94 5-1 16,2 6 0-16,0 2 2 15,7 0-2-15,5-6 0 16,8-7 0-16,0-3 0 0,0-10-5 16,8-8 5-16,9-4-9 15,1-6 7-15,5 0-2 16,-2-12 1-16,2-13-20 16,-3-2-13-16,-2-4 32 15,-2-5-12-15,-5 2 16 16,-7 2 1-16,-4 6 5 15,0 8 1-15,0 8 7 16,0 6 1-16,0 4 25 16,0 0-40-16,0 10 0 15,0 16 3-15,2 5 2 16,4-1 4-16,4-3-9 0,1-2 0 16,1-3 4-1,1-6-4-15,0-6-7 0,0-6-15 16,3-4-57-16,0 0-52 15</inkml:trace>
  <inkml:trace contextRef="#ctx0" brushRef="#br0" timeOffset="2565.11">11251 4301 350 0,'0'0'95'15,"0"0"-95"-15,0 0 6 0,0 0-7 16,0 0 2-16,81 144 0 16,-46-69 6-16,-4 5-4 15,-4 6 5-15,-16 0-8 16,-11-5 0-16,0-11 9 16,0-14-9-16,-9-16 0 15,-4-17 3-15,4-10-2 16,4-11 5-16,3-2-5 15,2 0 4-15,0-26 15 16,0-10-20-16,2-11-2 16,19-9-6-16,6 2-16 15,2 2 3-15,0 6-24 0,0 13 9 16,-3 4 31 0,-2 11-11-16,-3 4 16 0,-2 6 5 15,-1 8-5-15,3 0 1 16,-2 4-1-16,2 21 0 15,-3 11 16-15,-1 3-14 16,-3 3 3-16,-3 2 0 16,-1 1-1-16,2-8-2 15,3-5-2-15,1-9 0 16,2-13 5-16,0-4 0 16,-1-6 1-16,1 0 9 15,3-16 14-15,-2-17 2 16,2-10-18-16,-6-5-10 15,-3 1 4-15,-8 4-6 16,-4 8-1-16,0 5 4 0,0 5-3 16,0 10-1-16,-2 5-16 15,-3 8-46-15,5 2-19 16,-4 0-152-16</inkml:trace>
  <inkml:trace contextRef="#ctx0" brushRef="#br0" timeOffset="3478.42">12171 4620 312 0,'0'0'45'0,"0"0"-36"16,0 0-9-16,0 0 2 15,36 139-2-15,-31-88 10 16,-3 2-6-16,-2-3 0 16,2-10-4-16,0-12 0 15,1-11 1-15,-3-8-1 16,0-9 0-16,0 0 1 16,0 0 2-16,0-4 14 15,0-13-17-15,0 0 0 0,0-4-5 16,8 2 5-1,1-3-9-15,3 1-3 0,3 3 12 16,1 1-1-16,1 0 0 16,3 3 1-16,1 0 1 15,-2 5-1 1,6-2 0-16,2-1 9 0,-2-1 0 16,1 3 0-16,-2-3-9 15,-1 1 4-15,-5-3 7 16,-1-2-11-16,-5-1 0 15,-3-4 2-15,-7-2 2 16,-2 0-4-16,0 0 0 16,-2-1 0-16,-17 3 0 15,4 3 0-15,-1 6 0 16,5 9 0-16,-2 4 0 16,-5 0 0-16,-2 30-10 0,0 14 10 15,0 13-2-15,2 7 2 16,7 6 0-1,2 2-1-15,7-10 1 0,2-9-1 16,11-15-12-16,25-16 10 16,6-14-7-16,9-8 10 15,-2 0-3-15,0-22-2 16,-6-8 5-16,-14-8 0 16,-10-5 0-16,-9-1 0 15,-8-1 6-15,-2-1-5 16,0-2-1-16,0 1 8 15,0 7-2-15,4 8-3 16,5 12-3-16,-3 8 0 0,4 8 6 16,-3 4-6-16,1 0-4 15,6 9 4-15,8 13 5 16,5 3 8-16,6 3-13 16,0 1 0-16,2 2 2 15,-4-1-2-15,-8 1 0 16,-4 0 2-16,-11-1-2 15,-8-2 4-15,0 4-4 16,-15-3 0-16,-16-1 14 16,-4-2-14-16,-4-8 0 15,1-4 2-15,5-6-1 16,6-7 0-16,4-1-1 0,8 0-13 16,9 0-2-1,4-3-92-15,2-17-158 0</inkml:trace>
  <inkml:trace contextRef="#ctx0" brushRef="#br0" timeOffset="3796.2">13129 3757 241 0,'0'0'14'0,"54"149"4"15,-16-42 14-15,5 15 0 16,-4 10 37-16,1 2-13 16,-4-7-45-16,-5-15 7 15,-11-12-6-15,-11-12 15 16,-9-3-19-16,-11-7-8 15,-24-8 0-15,-3-8-9 16,-1-13 9-16,8-19-53 16,12-12-20-16,3-18-38 15</inkml:trace>
  <inkml:trace contextRef="#ctx0" brushRef="#br0" timeOffset="4094.23">14174 4398 206 0,'0'0'298'16,"0"0"-298"-16,0 0-9 15,137 1 9-15,-87 1 0 16,0 4 0-16,-1 0 0 16,-5 0-37-16,-6 1-49 15,-11 1-129-15</inkml:trace>
  <inkml:trace contextRef="#ctx0" brushRef="#br0" timeOffset="4280.49">14099 4686 328 0,'0'0'154'16,"0"0"-134"-16,0 0-11 15,0 0-4-15,0 0 2 16,0 0 23-16,144 52-27 15,-66-52-3-15,1-8-9 16,-8-2-73-16,-11 0-102 16</inkml:trace>
  <inkml:trace contextRef="#ctx0" brushRef="#br0" timeOffset="4883.18">15219 3804 416 0,'0'0'13'0,"-27"117"-9"0,27-20 1 16,0 13-3-16,29 8 51 16,9 1-27-16,5-11-17 15,3-17-1-15,4-17-7 16,-1-16 3-16,-5-14-4 16,-2-10 0-16,-11-11-6 15,-10-9 3-15,-8-7-39 16,-13-7-37-16,0 0-10 15,-13-14-14-15</inkml:trace>
  <inkml:trace contextRef="#ctx0" brushRef="#br0" timeOffset="5428.38">15379 4534 145 0,'0'0'127'0,"0"0"-72"0,0 0-32 16,0 0 33-16,0 0-43 15,0 0 2-15,-15-78-6 16,47 65-5-16,12 4-2 15,9-6-2-15,14-1 0 16,2-2-11-16,1 0 9 16,-6 2-23-16,-6 0-7 15,-9 0-19-15,-11 4 36 16,-10 1-44-16,-12 7 53 16,-9 4 4-16,-7 0 2 15,0 3 0-15,0 17 25 16,-23 7-3-16,-8 10 0 15,0 7-20-15,0 3-2 0,7 5 14 16,8-2-14 0,12 0 6-16,4-5-5 0,0-3 2 15,6-7 1-15,12-11-4 16,7-8 0-16,-1-12-2 16,1-4 4-16,-5 0-2 15,-7-20 0-15,-1-12-26 16,-6-12 16-16,-4-6 0 15,0-4 9-15,1 1 0 16,-3 11 1-16,2 10 8 16,0 12 9-16,-2 11 7 15,0 5 9-15,0 4-1 0,4 0-31 16,4 6 6-16,0 16 4 16,5 6 0-16,1 4-6 15,1 4-5-15,4-2 6 16,-2-4-6-16,1-6 0 15,0-8-6-15,0-6-9 16,0-9-14-16,-3-1-10 16,1 0-15-16,-3-14-53 15,3-13-95-15</inkml:trace>
  <inkml:trace contextRef="#ctx0" brushRef="#br0" timeOffset="5699.58">16258 4523 268 0,'0'0'32'0,"0"0"-25"15,0 0 61-15,0 0-45 16,0 0-2-16,0 0-3 0,42 109-12 16,-33-99 11-16,-2-6-17 15,-3 0 0-15,-4-4 21 16,0 0-4-16,0 0 24 16,0-24-11-16,0-6-28 15,0-10 3-15,0-6-5 16,0-5 0-16,4-1 0 15,13-4 0-15,0 0 0 16,3 2 0-16,5 5-8 16,4 11-7-16,2 11-6 15,2 9-16-15,7 10 11 16,4 5-41-16,2 3-15 0,-2 5-58 16</inkml:trace>
  <inkml:trace contextRef="#ctx0" brushRef="#br0" timeOffset="6662.02">16937 4321 249 0,'0'0'33'0,"0"0"-17"15,0 0 2-15,-60-112 32 16,40 88 0-16,5 3-39 15,1 5-6-15,5 9 1 16,3 1-6-16,-5 6 12 16,-5 0-12-16,1 7 0 0,-12 19-1 15,0 7 1-15,4 2 0 16,8 0 0-16,8-1 0 16,7-3-1-16,0 0 1 15,0-7 0-15,7-2 0 16,10-3 0-16,4-8 0 15,1-2 0-15,6-9 0 16,2 0-1-16,3 0 1 16,-6-9-14-16,0-5 8 15,-5-2-1-15,-4 2 4 0,-5 1 2 16,-4 5 1 0,-5 1 3-16,-4 5-3 0,2 2 0 15,4 0-4-15,-2 15 5 16,2 14-1-16,5 11 5 15,3 5-4-15,3 5 8 16,6 0-9-16,0 8 0 16,-4 8 6-16,-7 13-6 15,-12 6 0-15,0 6 0 16,-14 10 3-16,-20-1 12 16,-5 0-10-16,-3-8 6 15,5-14 18-15,6-22-14 16,5-18 2-16,1-14 6 15,-4-13-8-15,-6-11 22 0,-8 0-37 16,-5 0 0-16,-2-18 4 16,6-9-4-1,3-5-2-15,14-8-5 0,12-9-1 16,11-3 2-16,4-7-13 16,0 4-6-16,23 1 20 15,12 4-5-15,9 6 9 16,10 0-2-16,6 4 3 15,9 0 5-15,0 2-5 16,-2-2 0-16,-4-1 0 16,-11-2 0-16,0-2-1 15,-8-4-3-15,1-2 4 16,-3-6 10-16,-1-6-10 16,-3-4 0-16,-5 5 3 0,-8 6-1 15,-12 8-4-15,-11 6 2 16,-2 7 0-16,0 8-1 15,-7 9 1-15,-9 9 0 16,-1 9 1-16,-6 0-1 16,1 21 0-16,0 10-6 15,6 6 12-15,3 7 0 16,7 6-6-16,6 2 0 16,0 7 17-16,0-3-10 15,0-2-4-15,0-6-3 16,13-9 2-16,7-8-4 15,2-11 2-15,9-10-14 0,2-10-13 16,4 0-47 0,-8-4-40-16,-5-17-228 0</inkml:trace>
  <inkml:trace contextRef="#ctx0" brushRef="#br0" timeOffset="7131.38">17657 3896 433 0,'0'0'46'15,"0"0"-21"-15,0 0 9 16,0 0-15-16,0 0 14 15,0 0-20-15,0-32-13 0,0 89 0 16,0 25 6-16,0 11-4 16,0 3 25-16,0-3-25 15,0-11 1-15,0-14 8 16,14-7-8-16,5-14-2 16,8-4-1-16,4-13 2 15,0-8-15 1,5-10 0-16,-2-9-24 0,-8-3-21 15,-4 0-71-15,-13-13-97 16</inkml:trace>
  <inkml:trace contextRef="#ctx0" brushRef="#br0" timeOffset="7320.21">17479 4376 532 0,'0'0'40'0,"0"0"-40"16,171-57 2-16,-82 30 38 16,-4 6-35-16,-7 3-5 15,-12 7 3-15,-8 5-3 16,-12 6-43-16,-15 0-102 16</inkml:trace>
  <inkml:trace contextRef="#ctx0" brushRef="#br0" timeOffset="8711.89">21360 4269 334 0,'0'0'107'0,"0"0"-100"0,0 0-7 16,0 0-3-16,0 0-2 16,0 0 5-16,42-16 17 15,25 11-6-15,18 3 4 16,13 2-6-16,11 0 2 16,16 0-11-16,21 0 0 15,22-4 13-15,21-2-13 16,9 4 0-16,1-3 1 15,-8 3-1-15,-21 2 0 16,-23 0-1-16,-27 0 1 16,-19 0-4-16,-15 0 4 15,-12 0-14-15,-11-4-1 16,-15-4-15-16,-17-3-27 0,-15 2-38 16,-16-5-22-1</inkml:trace>
  <inkml:trace contextRef="#ctx0" brushRef="#br0" timeOffset="9027.36">23138 3960 358 0,'0'0'8'16,"0"0"-7"-16,0 0-1 15,130-1 3-15,-68 2-3 0,9 25 0 16,2 12 34 0,1 6-25-16,-3 5 5 0,-2 1-3 15,-2-6-6-15,-9-7-1 16,-7 0-4-16,-15-5 0 16,-13 0 5-16,-19 3 3 15,-4 0 5-15,-25 3 5 16,-19 3-8-16,-10-4-6 15,-4-2-4-15,-2-7-17 16,-2-3-21-16,-9-8-110 16</inkml:trace>
  <inkml:trace contextRef="#ctx0" brushRef="#br0" timeOffset="10312.2">21113 3130 288 0,'0'0'163'0,"0"0"-135"15,0 0-28-15,0 0-13 16,0 0 13-16,0 0 17 16,13 127-7-16,-2-71-10 15,-2 0 16-15,2-8-16 16,-4-6 0-16,-3-10 3 15,0-10-2-15,-4-8 0 16,0-7-1-16,0-6 0 16,0-1 10-16,0 0-6 15,0-4 8-15,-6-22-6 16,-11-10-6-16,1-8 0 0,3-12 0 16,1-6 0-1,10 1 0-15,2 3 0 0,0 8-1 16,9 12 1-16,11 7 0 15,4 6 0-15,5 4-5 16,0 5 2-16,3 7-5 16,-3 3-11-16,-7 3-19 15,-5 3-13-15,-5 0-26 16,-10 9-41-16</inkml:trace>
  <inkml:trace contextRef="#ctx0" brushRef="#br0" timeOffset="10508.08">21022 3257 388 0,'0'0'18'0,"0"0"-14"16,0 0-8-16,0 0-2 15,0 0 6-15,127 0-1 16,-77 0 0-16,6-9-30 15,0 1-44-15,-7 0-76 16</inkml:trace>
  <inkml:trace contextRef="#ctx0" brushRef="#br0" timeOffset="10897.35">21355 3411 248 0,'0'0'43'0,"0"0"-42"16,0 0 1-16,0 0 4 15,0 0 17-15,116-22 6 16,-89 7-26-16,-4 1 15 16,-4-4-16-16,-5 4-2 15,-8-1 7-15,-6 0 2 16,0 4 6-16,0-3-15 15,-15 7 1-15,-7 4 5 16,-5 3-6-16,2 0-3 0,-2 11 3 16,8 9 0-1,1 2 0-15,3 4 0 0,3 1 0 16,1 0 0-16,7 2 0 16,4-3-2-16,0 0 2 15,0-2 0-15,21-2-3 16,8-3 1-16,8-4-10 15,5-5-5-15,0-8-43 16,-1-2-61-16</inkml:trace>
  <inkml:trace contextRef="#ctx0" brushRef="#br0" timeOffset="11295.44">21808 3304 218 0,'0'0'152'0,"0"0"-152"16,0 0-36-16,0 0 36 16,0 0-3-16,0 0 3 15,-129 70 0-15,115-37 2 16,3-1-2-16,7-2 0 16,4-6 0-16,0-4 0 15,0-8-3-15,13-6 3 16,5-3 0-16,2-3-10 15,2 0 7-15,-2-13 3 0,3-12-5 16,-2-4-1-16,-5-3-19 16,-3-1-40-16,-7 5 63 15,-6 2 2-15,0 9 20 16,0 6 23-16,0 7-19 16,0 4-13-16,0 0 5 15,0 0-16-15,0 16 6 16,0 11 0-16,0 3-5 15,6-2-1-15,5 0 0 16,-2-4-4-16,4-8-10 16,-2-5-38-16,3-6-35 15</inkml:trace>
  <inkml:trace contextRef="#ctx0" brushRef="#br0" timeOffset="11812.45">21930 2845 346 0,'0'0'26'0,"0"0"-26"16,0 0-16-16,0 0 16 16,19 144 27-16,-9-73-5 15,1 9-12-15,-3 1 8 16,-6 0-14-16,-2-2 0 0,0-12 7 15,0-8-10 1,0-20 8-16,0-12-9 0,0-12 0 16,0-14 5-16,0-1-2 15,0 0 3-15,0-12 9 16,13-23-15-16,7-6 0 16,7-3-1-16,0 4-12 15,-1 4 9-15,1 6-22 16,-5 3-2-16,1 7 22 15,-6 7 5-15,-1 6-5 16,-7 5 6-16,-1 2 0 16,0 0-4-16,-2 9 7 15,5 16-3-15,-2 5 10 16,2 2-10-16,0 1 15 0,3-5-15 16,1-6 0-1,3-10 9-15,0-6-8 0,0-6 5 16,-1 0 6-16,1-2-12 15,-3-23 22-15,-1-4-18 16,-7-9 4-16,-5-2-11 16,-2 2 3-16,0 1-23 15,0 9-7-15,0 10-60 16,-13 7-128-16</inkml:trace>
  <inkml:trace contextRef="#ctx0" brushRef="#br0" timeOffset="12628.2">22589 3257 264 0,'0'0'44'15,"0"0"-40"-15,0 0 0 16,21 135-4-16,-3-98 30 15,-1-3-13-15,2-1-6 16,-4-6 1-16,-4-9-12 16,-4-7 0-16,-3-4-3 15,-4-5 8-15,0-2 4 0,0 0-9 16,0 0 3-16,-2 0-3 16,-7-2-22-16,3-5 10 15,6 0 2-15,0-7-4 16,0-2 2-16,4-8-3 15,18-4 15-15,7 0 8 16,2-5-8-16,5 2 0 16,-4-2-3-1,-6 5 3-15,-8 0 1 0,-7 6-1 16,-7 0-1-16,-4 4-4 16,0 0-1-16,0 2 2 15,-4 0-3-15,-7 6 3 16,4 4 2-16,1 6-6 0,-4 0-8 15,2 10-23 1,-5 14 19-16,-1 8 11 0,5 7 8 16,3 3 2-16,0-1 10 15,4-1-8-15,2-4 4 16,0-8 24-16,2-7-25 16,14-7 8-16,5-7-5 15,5-7-6-15,8 0 21 16,6-11-24-16,2-12 2 15,-1 1 18-15,-13-3-20 16,-8-4-2-16,-9-3-3 16,-6-1 2-16,-5 0 3 15,0 5 0-15,0 6 1 16,-2 5 0-16,-3 4-1 0,5 5 0 16,0 4 0-16,0 4-1 15,0 0 0-15,5 0 0 16,6 0-5-16,2 14 6 15,5 10 4-15,4 9-4 16,2 4 10-16,5 4-7 16,-6-1 16-16,-3-3-17 15,-9-3-1-15,-9-5 17 16,-2-5-2-16,-2-2 5 16,-27 1-1-16,-11 0-18 15,-14-4 3-15,-2-4-5 16,2-3-34-16,6 2-45 15,11-4-124-15</inkml:trace>
  <inkml:trace contextRef="#ctx0" brushRef="#br0" timeOffset="14691.01">24216 3027 305 0,'0'0'50'0,"0"0"-50"16,0 0 0-1,0 0 10-15,0 0 31 0,27 159-14 16,-21-93-5-16,0 14-8 15,-6 19 21-15,0 19-23 16,0 18-9-16,-3 15 17 16,-13 7-16-16,-2-6 3 15,1-6-7-15,3-12 2 16,1-21 4-16,4-14-6 16,7-20 0-16,2-12 1 15,0-13-1-15,0-11 0 16,0-14 0-16,9-7 2 15,2-7-4-15,-2-3 2 0,0-6 0 16,-5-4 0 0,-2 0 0-16,1-2 0 0,-3 0 0 15,2 0 0-15,0 0 0 16,2 0 0-16,4 0-6 16,-2 0-1-16,9 0 14 15,6-6 1-15,16-4-8 16,17-2 3-16,15 0 0 15,16-3-3-15,17 4 0 16,14-1 0-16,17-2 0 16,12 0 0-16,9-1 0 15,4-1 1-15,10 0 1 16,3 3-2-16,1 1 0 16,1 1 0-16,-7 5 0 0,-4 2 0 15,-6 2-1-15,-7 0 1 16,-1 2 2-16,-9 0-2 15,-4 0 0-15,-4 0 2 16,-8 0-1-16,-1 2-1 16,1 2 0-16,-7 0 0 15,-10 2-1-15,-12-2 1 16,-16 1 0-16,-9-4 1 16,-7 1-1-16,-1-2 0 15,-1 0-1-15,4 0 2 16,3 0-2-16,-5 0 1 15,-6 0 0-15,-12 0 1 16,-10 0-1-16,-7 0 0 16,-11 3 0-16,-10-3 1 0,-2 4-7 15,-4-4 6-15,0 0 0 16,0 2 5-16,0-2-5 16,0 0 0-16,0 0 0 15,3 0 1-15,-3 0-1 16,2 0 0-16,-2 0 0 15,0 0 13-15,0-15 6 16,0-9-6-16,-2-10-11 16,-18-8 1-16,-5-6 11 15,-4-14-14-15,5-13 0 16,5-15-4-16,7-16 4 16,5-9-8-16,3 1-10 15,-1 2-2-15,-2 2 14 0,-4 3-3 16,0 11 0-16,0 10 6 15,4 15 2-15,5 20 1 16,2 8 0-16,0 8 1 16,0 5-2-16,0 3 1 15,0 1 0-15,0 2 1 16,0-2-1-16,0 2 0 16,0 2 0-16,0 4 0 15,-4 4-6-15,-10 2 2 16,-1 0 4-16,-4 1 4 15,2 4-4-15,-1 1 0 0,1 0 0 16,-6 0 1-16,1 0-5 16,-10-1 4-16,-1 0 0 15,-11 0 2-15,-10-5-2 16,-15 3-2-16,-20 0 2 16,-20 8 0-16,-27 1-7 15,-18 0-2-15,-6 0-8 16,-3 8 14-16,3 3 3 15,4 2 0-15,-2 0-1 16,6-4 2-16,13-3 0 16,20-2-1-16,18-2 0 15,21 2 2-15,8 1-2 0,6 1 0 16,-1-2 0 0,0 3 0-16,1-3 2 0,8-4-2 15,6 0 0-15,12 0 1 16,5 0-1-16,1-4 0 15,3-5-1-15,0 4 1 16,0-1 1-16,0 0-1 16,-4 0 0-16,-2 0 0 15,-5-3 0-15,-6 3 0 16,2 0-1-16,3 4 2 16,8-3-2-16,8 1 1 15,7 0 0-15,7 2 2 16,2 0-2-16,2 0 0 15,-3 0-1-15,-3-2 2 16,-3 2-1-16,-9 2 0 0,-8 0 0 16,-7 0-2-16,-12 0 2 15,0 10 0-15,8-2 0 16,10-4 0-16,12-2 1 16,3-2-1-16,6 0 0 15,1 0 0-15,-1 0 1 16,1 0-1-16,-3 0 0 15,-1 0 1-15,-5 0-2 16,-3 0 1-16,-3 7 0 16,-4 6-8-16,4-1-37 15,9-4-13-15,11-4 9 16,9-1-18-16,0-3-56 0</inkml:trace>
  <inkml:trace contextRef="#ctx0" brushRef="#br0" timeOffset="15700.25">25228 4091 322 0,'0'0'36'16,"0"0"-20"-16,0 0 7 16,0 0 9-16,45-115 10 15,-39 75-31-15,-1-6 22 16,-5-6-33-16,0-7 5 15,-3 0 3-15,-19-4 3 16,-7 2 6-16,-7 6-17 16,3 9 2-16,2 14 1 15,11 12-3-15,9 9 0 16,6 10-4-16,3 1 4 0,2 0-5 16,0 20-5-16,0 20 10 15,11 18 3-15,12 10-3 16,10 10 0-16,7 9 1 15,7 2-1-15,1 3 2 16,6 4-2-16,0 2 0 16,-4 0 2-16,-4-7-2 15,-13-5 0-15,-13-19 0 16,-11-9 0-16,-9-11 0 16,0-15-2-16,-7-9 2 15,-22-10 14-15,-4-7-13 16,-12-6 0-16,-1 0 7 15,-4-14-7-15,4-14 1 0,5-2-2 16,10 0 0-16,6 0-11 16,15 4 8-16,5-1-26 15,5 1-16-15,0-2-17 16,21-4-23-16,8-4-56 16</inkml:trace>
  <inkml:trace contextRef="#ctx0" brushRef="#br0" timeOffset="15980.39">25892 3609 360 0,'0'0'22'15,"0"0"-6"-15,0 0-7 16,0 0 1-16,0 0-6 15,0 0-4-15,-43 139 0 16,43-67 27-16,0 2-26 16,0-4 16-16,8-8-1 15,11-6-12-15,4-3-3 16,6-9-1-16,4-6 0 16,7-7-9-16,5-6 9 15,5-7-37-15,2-11-22 16,2-7-168-16</inkml:trace>
  <inkml:trace contextRef="#ctx0" brushRef="#br0" timeOffset="16214.49">26599 3753 441 0,'0'0'0'0,"0"0"-5"15,0 0 5-15,0 0-4 16,-92 147 4-16,70-101 0 16,-1 0 1-16,-2-4-1 0,-6-2 1 15,-2-4-1 1,-3-5-10-16,7-13-17 0,5-9-40 16,2-9-5-16,10 0-181 15</inkml:trace>
  <inkml:trace contextRef="#ctx0" brushRef="#br0" timeOffset="16414.52">26351 3916 281 0,'0'0'46'0,"0"0"-46"16,0 0 0-16,0 0 3 15,0 0 10-15,0 0 7 16,42 85-20-16,-17-62 0 15,2-3 4-15,0-1-4 0,-4-9-2 16,2-5-5-16,0-5-17 16,-3 0-41-16,-2 0-34 15</inkml:trace>
  <inkml:trace contextRef="#ctx0" brushRef="#br0" timeOffset="16647.02">26725 3549 288 0,'0'0'42'0,"0"0"-39"15,0 0 1-15,0 0 32 0,69 117-22 16,-46-48 10-16,2 12-1 16,-4 3-2-16,-3 2-3 15,-7 6-18-15,-4-3 2 16,-4-5-2-16,3-10 0 15,3-10-46-15,2-14-52 16,5-19-104-16</inkml:trace>
  <inkml:trace contextRef="#ctx0" brushRef="#br0" timeOffset="17171.56">28227 3888 225 0,'0'0'72'16,"154"-22"-17"-16,-70 15-28 16,3 0 14-16,-2 3-39 15,0 0 0-15,-1 0 6 16,1 4 0-16,-2-4 29 16,-4 0-11-16,-3 1-19 15,-9 0 23-15,-11-3-27 16,-14-2-2-16,-11 2 3 15,-10-2-1-15,-9 2-3 0,-7 2 0 16,-5 0-12-16,0 2 9 16,0-1-81-16,-9 3-45 15</inkml:trace>
  <inkml:trace contextRef="#ctx0" brushRef="#br0" timeOffset="17545.48">28810 3501 351 0,'0'0'0'16,"0"0"-27"-16,0 0 27 15,0 0 0-15,0 0 10 16,0 0 39-16,150 38-27 16,-105-16 5-16,-1 1 1 15,-3 0-16-15,-8 4 5 16,-4-2-17-16,-7 5 0 16,-4 2 13-16,-7 0-12 15,-5-1-1-15,-3-1 13 16,-3 0-1-16,0-3 7 15,0 2-19-15,-12-3 5 0,-3 2 4 16,1-2-9-16,-3 3-6 16,-1 0-34-16,0-1-85 15</inkml:trace>
  <inkml:trace contextRef="#ctx0" brushRef="#br0" timeOffset="18277.84">30079 3287 439 0,'0'0'56'15,"0"0"-45"-15,19 140-7 16,-7-60-4-16,1 12 9 16,-7 4 16-16,4-3 8 15,3-8-33-15,5-12 3 16,-1-9 4-16,2-10-7 15,-6-11-1-15,-4-9-2 0,-7-12-16 16,-2-12-26-16,0-10-128 16</inkml:trace>
  <inkml:trace contextRef="#ctx0" brushRef="#br0" timeOffset="18508.96">29479 3413 448 0,'0'0'67'0,"0"0"-43"0,0 0-24 15,176-65 0 1,-82 51-1-16,8 4 2 0,8 5-1 16,-6 0 0-1,1 5-15-15,-9 0 9 0,-12 0-61 16,-10 5-11-16,-12 7 22 15,-10 5-58-15</inkml:trace>
  <inkml:trace contextRef="#ctx0" brushRef="#br0" timeOffset="18945.66">30738 3541 166 0,'0'0'17'0,"0"0"34"0,-123 78-25 16,67-44-7 0,6 6 22-16,7 1-15 0,7 1-2 15,10 2-5-15,8-4-5 16,9-2 6-16,6-4-20 16,3-6 0-16,0-2 1 15,23-5-1-15,4-5-3 16,0-11 2-16,-6-5 1 15,0 0 20-15,1-12-20 16,3-18 7-16,-3-12-1 16,2-10-6-16,-5-2-2 15,-4-5 1-15,-4 3 1 0,-4 9 1 16,-5 10-1-16,2 13 0 16,-4 12 41-16,0 10-20 15,0 2-2-15,0 0-19 16,2 16 0-16,7 15 0 15,5 6 4-15,1 7 0 16,1 0 4-16,-1-3-8 16,-1-3 0-16,-5-4 0 15,2-7-5-15,-4-10-37 16,2-5-47-16,-1-10-28 16</inkml:trace>
  <inkml:trace contextRef="#ctx0" brushRef="#br0" timeOffset="19261.81">30992 3698 239 0,'0'0'16'0,"0"0"-16"16,16 102 2-16,-10-68 23 16,1 2-1-16,-5-6 4 15,0-2-9-15,0-8-5 16,-2-9 5-16,0-7-7 15,0-4 3-15,0 0 51 16,0-4-17-16,0-25-20 16,0-11-25-16,0-14-4 15,0-9 2-15,0-1-2 16,14 6 0-16,3 8-2 0,8 10 2 16,4 13 0-1,2 4-9-15,7 8-15 0,5 8 3 16,1 7-62-16,3 0-10 15,-5 0-9-15</inkml:trace>
  <inkml:trace contextRef="#ctx0" brushRef="#br0" timeOffset="20113.09">31654 3489 334 0,'0'0'19'0,"0"0"10"16,0 0 21-16,0 0-11 16,0 0 1-16,-141-57-40 15,106 77 0-15,-5 16 3 16,4 5-3-16,3 5 0 16,6-2 6-16,9-1-1 15,7-10-2-15,9-7-3 16,2-9 0-16,0-9-12 15,9-5 8-15,11-3 4 16,4 0 3-16,7 0 10 16,2 0-4-16,8-1-9 15,3 1 0-15,3 0-1 16,-3 14 1-16,-1 17-5 16,-3 10 2-16,-4 7-3 0,-9 8 6 15,-7 4-4-15,-14 8 4 16,-6 5 8-16,0 9-3 15,-24 0-5-15,-16-3 5 16,-14-4-4-16,-6-9 3 16,0-11-4-16,6-17 0 15,10-12 16-15,11-14-8 16,6-10 21-16,-4-2-12 16,-1 0-15-16,3-18 1 15,7-9-3-15,11-8 0 16,11-3-15-16,0-7 15 15,6 1 0-15,17 2 2 16,4 2 2-16,2 2-4 0,6 0 0 16,7 0 2-16,12-2-5 15,6 0 3-15,3-5 0 16,1-1 0-16,-1 2 1 16,-5 2 1-16,-5 0-2 15,-11 4 0-15,-8 2 1 16,-8-4-1-16,-3-4 0 15,-4-9-1-15,2-2 1 16,1-4 0-16,-4 9-31 16,0 10 28-16,-7 12-9 15,-5 10 12-15,-6 4 0 16,0 6 0-16,0 0-2 16,-2 4 2-16,-13 2 0 15,-6 2 1-15,-3 0-2 0,-5 10 1 16,1 14 0-16,1 2 0 15,4 9 0-15,5 9 7 16,5 5-7-16,11 1 0 16,2-3 7-16,0-5-7 15,4-6 0-15,17-6 1 16,-4-4 0-16,5-4-1 16,1-6-2-16,4-4-17 15,1-10-4-15,3-2-58 16,6 0-8-16,-6-19-40 15</inkml:trace>
  <inkml:trace contextRef="#ctx0" brushRef="#br0" timeOffset="20383.06">32438 2861 351 0,'0'0'0'0,"0"0"-23"16,0 0 23-16,-9 122 40 16,7-48 9-16,2 13 1 15,0 3-10-15,0 3-8 0,0-6-7 16,0-3-20-16,0 0 0 16,4-9 3-16,7-9-8 15,5-12-3-15,4-11 2 16,2-17-26-16,1-9-36 15,1-13-72-15,-4-4-130 16</inkml:trace>
  <inkml:trace contextRef="#ctx0" brushRef="#br0" timeOffset="20579.09">32072 3273 514 0,'0'0'19'0,"0"0"-9"0,0 0-10 16,179 0 8-16,-92 0-1 15,0 0 2-15,0 5-9 16,2 9-17-16,-12-2-32 16,-12-3-320-16</inkml:trace>
  <inkml:trace contextRef="#ctx0" brushRef="#br0" timeOffset="83744.56">30264 8988 417 0,'0'0'0'0,"-45"125"-18"15,29-25 8-15,0 5 10 16,3-6 1-16,4-8 6 16,5 4 18-16,1 7-2 15,-5 17-8-15,-3 13 11 16,-7 8-5-16,-5 1-3 16,2-4-3-16,-2-14-7 15,7-8 8-15,1-14-15 16,1-8-1-16,1-17 10 15,2-9-10-15,4-13 4 16,2-10-1-16,1-4-2 16,0-6 3-16,4-8-4 15,0-5-1-15,0-10-3 16,0-5-1-16,0 0-7 0,0-4-21 16,0 2-18-1,8-2-1-15,4-2-13 0,-1 0 1 16,4-10-87-16</inkml:trace>
  <inkml:trace contextRef="#ctx0" brushRef="#br0" timeOffset="84344.28">29263 11195 59 0,'0'0'59'15,"0"0"-2"-15,0 0-7 16,0 0-3-16,0 0-20 15,0 0-6-15,107 54 15 16,-47-46-2-16,22 0-12 16,32-8-1-16,38 0-3 15,35 0 2-15,33 0 6 16,23-8-12-16,17-6 4 16,10 0-15-16,-4 4-2 15,-12 6 4-15,-24 4-5 0,-35 0 0 16,-30 0 0-1,-29 0 0-15,-27 4 1 0,-26 2-1 16,-25-2 0-16,-23 2 0 16,-14-2 0-16,-19 0-1 15,0 0 1-15,-2-4 0 16,0 0-3-16,-14 0-9 16,-15 0-54-16,-9-4-39 15,-4-10-202-15</inkml:trace>
  <inkml:trace contextRef="#ctx0" brushRef="#br0" timeOffset="85460.56">29644 8401 306 0,'0'0'38'16,"0"0"-19"-16,0 0-6 16,0 0-11-16,0 0 18 15,0 0 3-15,-134 69-15 16,101-25 3-16,2 8 8 16,2 0-5-16,4 2 14 0,3 0-16 15,6-5-2 1,8-5 0-16,8-4-10 0,0 0 0 15,4-4 0-15,21 0 2 16,6-8-4-16,6-6 2 16,9-5 0-16,-5-9-1 15,6-8-1-15,-2 0-27 16,-8-17-41-16,-3-15-39 16,-14-6-206-16</inkml:trace>
  <inkml:trace contextRef="#ctx0" brushRef="#br0" timeOffset="85667.07">29446 8761 360 0,'0'0'30'16,"0"0"-30"-16,0 0-12 15,0 0 12-15,0 0 4 16,0 0 10-16,105-12-13 15,-72 1 1-15,-4-1-3 16,-7 1 1-16,-13-4-20 16,-9-3-46-16,0-4-184 15</inkml:trace>
  <inkml:trace contextRef="#ctx0" brushRef="#br0" timeOffset="85843.42">29346 8412 434 0,'0'0'13'0,"0"0"-13"16,0 0 0-16,0 0 11 16,0 0-4-16,0 0-3 15,155-70-4-15,-92 61 2 16,1 5-5-16,-3 4-12 16,-6 0-59-16,-10 13-204 15</inkml:trace>
  <inkml:trace contextRef="#ctx0" brushRef="#br0" timeOffset="87311.45">32273 11562 575 0,'0'0'25'15,"0"0"-25"-15,0 0 0 16,0 0-4-16,0 0 4 16,0 0 0-16,-22 44 5 15,22 14-3-15,0 9-1 16,0 0 4-16,0 0-5 16,0-10 2-16,8-7-2 15,8-13 0-15,7-11-1 16,4-9 1-16,-1-11 0 15,5-6 1-15,3 0 1 16,-1-23-2-16,-1-15 0 16,-3-10 0-16,-8 2-7 15,-5 0 7-15,-1 8 0 16,-5 8 3-16,-1 8-3 0,-3 9 1 16,-4 7-1-16,-2 6 0 15,2 0-8-15,5 3 0 16,5 22 2-1,1 11 6-15,5 5 0 0,-1 3 2 16,3-4-2-16,1-6 0 16,4-6 0-16,-2-6 0 15,6-4 0-15,-2-5 2 16,-2-9 0-16,-3-4 0 16,-4 0-2-16,2-10 0 15,3-21 13-15,6-8-13 16,-1-4 0-16,-1-1 2 15,-3 4-1-15,-3 2 4 0,-6 3-5 16,1 6 1-16,-3 3-5 16,-7 5 4-16,0 5-37 15,-6 0-42-15,0 2-89 16</inkml:trace>
  <inkml:trace contextRef="#ctx0" brushRef="#br0" timeOffset="88927.08">30507 9093 346 0,'0'0'6'0,"0"0"0"15,0 0-5-15,0 0-1 16,0 0 9-16,0 0-5 16,-12 43 14-16,10 9 8 15,-5 6-9-15,1 0 9 0,4 5-9 16,2-2-4-1,0 10 12-15,0 6-23 0,0 4 1 16,8-5 2-16,10-9-3 16,4-11-2-16,5-12 0 15,0-6 0-15,0-6 2 16,-3-8-2-16,0-8 0 16,-1-2 0-16,-1-6 3 15,-1-3-3-15,-4-5-1 16,5 0 1-16,3-17 9 15,1-10-9-15,3-9 0 16,0-2 2-16,2 1-1 16,0-3-1-16,10-2 0 15,-3-1 0-15,4 7-2 0,-5 6 2 16,-4 7 0-16,-5 2-1 16,-1 9 2-16,-1 2-2 15,-1 4 0-15,0 2 1 16,-4 4-2-16,2 0 2 15,0 0-1-15,-3 14-1 16,-1 8 1-16,0 8 1 16,-4 10-2-16,1 2 2 15,1 5 3-15,-1 0-3 16,4 0 0-16,0 3 2 16,2 0-2-16,3 2 1 15,0 4-1-15,-4 0 0 16,6 1 1-16,-4 0-1 0,-1-2 0 15,0-5 0-15,1-6 0 16,3-10 0-16,1-4-4 16,0-6 4-16,2 0 0 15,-5-5 0-15,-2-3 0 16,-1-7 0-16,-4-3 2 16,-3-6-4-16,1 0 0 15,3-3 2-15,0-24 5 16,0-12-5-16,4-10 0 15,0-7 0-15,0-4 1 16,8 2-2-16,-4 6 0 16,8 3 1-16,1 5-5 0,3 8 5 15,3 3-6 1,1 3 5-16,-3 13 1 0,0 5 0 16,-12 8-3-16,-3 4 3 15,-8 0-5-15,-3 10 2 16,-2 12-3-16,0 6 6 15,2 2 3-15,3 6-2 16,-1 1-1-16,-1 2 0 16,-3 9 0-16,1 3 0 15,-6 5-4-15,3 2 4 16,2-2 4-16,3-8-1 16,3-5-3-16,5-7 0 15,3-8 4-15,2-2-3 0,-4-6-1 16,0-3 4-1,-2-2-4-15,3 0 0 0,1-7 0 16,1-3 0-16,3-5 1 16,0 0-1-16,10-10 0 15,-2-16 1-15,5-8 0 16,3-6 0-16,-3-3-1 16,-2 2 0-16,1 0 6 15,-6 7-5-15,1 4-1 16,-5 5 5-16,-2 6-5 15,0 3 0-15,-6 4 0 16,-2 2-2-16,6-2-2 0,0 2-40 16,4-2-54-1,-2-4-17-15</inkml:trace>
  <inkml:trace contextRef="#ctx0" brushRef="#br0" timeOffset="113694.53">28835 12825 254 0,'0'0'30'0,"0"0"-30"16,0 0 0-16,0 0 1 16,0 0 1-16,0 0 5 15,0 0 8-15,0 0-5 16,0 94 12-16,0-51-15 15,0 11 12-15,-7 4 6 16,-6 9-3-16,-3 6-7 0,1 0-7 16,-1-5-8-1,3-8 16-15,1-11-16 0,6-14 0 16,2-9 3-16,-1-14-2 16,3-6 2-16,0-2 2 15,2-4 12-15,-2 0 26 16,2-22-23-16,0-26-20 15,0-21 3-15,0-14-1 16,11-12-2-16,20 5-12 16,11 2 0-16,5 10 4 15,-1 10 6-15,2 8-7 16,-11 16 0-16,-1 13 3 0,-9 13 3 16,-5 12 3-16,-7 6-1 15,-5 0-5-15,-8 17-18 16,-2 15 23-1,0 9 1-15,-6 5 0 0,-15 3 2 16,5-1-2-16,-1-6 0 16,5-2 0-1,3-5 0-15,1 1-2 0,6-7-3 16,0-5-9-16,2-2-1 16,0-8-10-16,0-2-2 15,10 2 21-15,15-1-6 16,6 3-1-16,5 1-4 15,4 4-11-15,-2 7 13 16,-2 4 8-16,-9 4 7 16,-12 0-2-16,-11-2 2 0,-4-1 0 15,-7 0 18 1,-28 3 6-16,-12 0-1 0,-14 3-15 16,1-6 0-16,0-4 14 15,7-8-10-15,10-4 6 16,14-7-1-1,10-6-6-15,12-4-2 0,7 0 1 16,0-2-10-16,9-19-6 16,22-10-27-16,11-10 10 15,10-9-3-15,6-6-27 16,2 1-43-16,2 4-92 16</inkml:trace>
  <inkml:trace contextRef="#ctx0" brushRef="#br0" timeOffset="113836.83">29321 13361 24 0,'0'0'64'0,"0"0"-1"0,0 0 17 15,0 0-27-15,0 0-9 16,47 148-15-16,-43-104-18 16,5-4-3-16,-3-4-3 15,1-6-4-15,3-3-1 16,0-5 0-16,4-12-10 16,-1-6-11-16,8-4-82 15</inkml:trace>
  <inkml:trace contextRef="#ctx0" brushRef="#br0" timeOffset="114021.41">29414 12997 452 0,'0'0'20'0,"0"0"-6"16,0 0-12-16,0 0-2 15,0 0 5-15,0 0-5 16,-58-78-41-16,94 78-6 15,15 0-16-15,5 0-20 16,4 7-106-16</inkml:trace>
  <inkml:trace contextRef="#ctx0" brushRef="#br0" timeOffset="114414.13">29784 13204 247 0,'0'0'39'0,"0"0"-32"15,0 0 15-15,0 0 9 16,0 0-7-16,-133 121 2 16,112-85-20-16,9 8 0 15,-2-2-6-15,7-2 3 16,5-6 3-16,2-9-6 16,0-6-3-16,0-5 3 15,6-7 0-15,8-4 1 16,1-3 3-16,4 0-1 15,0-16 8-15,4-10-11 16,-3-5-1-16,-5 0 0 16,1 4 1-16,-7 4-2 0,0 7 2 15,-5 6 0 1,-1 6 1-16,-1 2-1 0,2 2-6 16,5 0 6-16,4 19 0 15,3 12 5-15,-1 3-5 16,1 0 0-16,-1 0 0 15,4-3 0-15,1-6-14 16,5-9-23-16,6-6-13 16,4-10-80-16,5 0-68 15</inkml:trace>
  <inkml:trace contextRef="#ctx0" brushRef="#br0" timeOffset="114742.08">30223 13322 211 0,'0'0'77'0,"0"0"-55"15,-53-101-4-15,37 78 5 16,5 9 12-16,5 4 0 16,6 8-17-16,0 2-18 15,0 0 0-15,0 2-8 16,19 24 4-16,10 10 4 16,2 6 2-16,3 7-2 15,-1 1 0-15,-6-2 0 16,-4 2 1-16,-8-6-1 15,-8-2-8-15,-7-1 8 16,0-6 0-16,-16-3 10 0,-11-5-8 16,-2-7 11-1,0-6 9-15,5-4-14 0,0-9 1 16,5-1 6-16,0 0-11 16,3 0-4-16,7-9-12 15,5-7-33-15,4-3-28 16,0 4-183-16</inkml:trace>
  <inkml:trace contextRef="#ctx0" brushRef="#br0" timeOffset="115361.11">30912 13083 569 0,'0'0'16'15,"0"0"9"-15,0 0-22 16,0 0 11-16,0 0 5 16,0 0-19-16,6-15-8 15,17 61 8-15,4 12 6 16,-3 4 0-16,0 2-6 16,-5-5 0-16,-2-8 0 15,-1-10 0-15,-7-13 0 0,-1-10 0 16,-6-10 0-16,0-8 4 15,2 0-3-15,2-24 2 16,7-28 22-16,7-20-25 16,3-3-3-16,1 6 2 15,-4 16-2-15,-2 13 0 16,-5 12-7-16,-4 10-18 16,-2 8 3-16,0 8-57 15,1 2-55-15,-1 0 19 16,-1 26-146-16</inkml:trace>
  <inkml:trace contextRef="#ctx0" brushRef="#br0" timeOffset="115709.65">31455 13086 317 0,'0'0'21'16,"0"0"5"-16,-35-116 9 15,26 86-11-15,5 9 13 16,1 11-14-16,1 10-11 16,2 0-12-16,-2 9-2 15,2 25 2-15,0 10 7 16,0 10-6-16,0 4 13 0,2 0-14 16,16 3 0-1,0-1 4-15,-1-2-4 0,-3-6 3 16,-3-2-3-1,-5-10 1-15,-6-2 1 0,0-8-2 16,0-3-2-16,-19-7 2 16,-10-8 1-16,-5-4 6 15,-1-8-7-15,-2 0-1 16,12-13-3-16,4-17-65 16,15-6-85-16</inkml:trace>
  <inkml:trace contextRef="#ctx0" brushRef="#br0" timeOffset="116127.16">31974 12635 441 0,'0'0'117'16,"0"0"-117"-16,0 0-25 16,34 114 25-16,-14-26 4 15,-2 19-4-15,-5 9 16 16,-4 8-16-16,-5-3 0 16,-2-11 4-16,4-14-3 15,0-20-1-15,3-22 0 16,1-18 0-16,-2-16 4 0,-6-9-4 15,2-11 0-15,-1 0 26 16,3-32 40-16,8-30-47 16,1-31-19-16,5-17-4 15,0-14-1-15,0 1-19 16,3 23-5-16,-1 26 27 16,-2 28-7-16,-2 24-20 15,-1 14-29-15,4 8-38 16,-3 0-1-16,1 22-58 15</inkml:trace>
  <inkml:trace contextRef="#ctx0" brushRef="#br0" timeOffset="116560.85">32574 13183 375 0,'0'0'63'0,"0"0"-49"16,0 0-9-16,0 0 13 16,0 0-9-16,0 0 8 15,-109 138-16-15,77-76-1 16,3 0 11-16,5-2-11 16,11-12 2-16,6-12-2 15,7-11 0-15,0-12-4 16,0-4 4-16,5-9 0 0,15 0 4 15,8-27 9-15,11-21-9 16,0-11-4-16,-3-10-8 16,-5 0 6-16,-6 6-17 15,-7 15 16-15,-7 17-2 16,-7 20 10-16,-2 8-4 16,-2 3 13-16,0 0-14 15,0 22-4-15,0 19 4 16,0 7 4-16,0 4 4 15,0-1-8-15,7-2 0 16,5-6 0-16,0-10-6 16,5-11-4-16,-2-12-39 0,1-10-10 15,-1 0-10-15,7-14-61 16</inkml:trace>
  <inkml:trace contextRef="#ctx0" brushRef="#br0" timeOffset="116826.6">32930 13294 229 0,'0'0'24'16,"0"0"-24"-16,0 0 53 16,-4 103-29-16,-1-57-5 15,3 0 2-15,2-4-13 16,0-8 1-16,0-12 8 16,0-9 4-16,0-8 0 0,0-5-1 15,0 0 5-15,0-8 20 16,9-25 5-16,20-17-41 15,18-15-9-15,6-1 2 16,3-2 0-16,-2 7-2 16,-5 11 0-16,-3 8-5 15,-2 13 5-15,-1 10-17 16,-3 9-65-16,-11 3-129 16</inkml:trace>
  <inkml:trace contextRef="#ctx0" brushRef="#br0" timeOffset="121526.41">28018 12521 370 0,'0'0'3'16,"0"0"-3"-16,-34 114-1 15,34-70 1-15,0-7 9 16,20 3-4-16,13 1 7 16,8 1 0-16,3 5-9 15,3-1 9-15,2-2-8 16,-6-2-2-16,-3 2 14 16,-3 2-16-16,-4 2 0 15,-1-4 4-15,-1 0-4 16,2-1 1-16,-2-8-1 15,1-6 0-15,-6-8 1 16,-1-8 1-16,-4-5-2 16,-4-4 7-16,-3-4-3 15,-4 0 2-15,-3 0 3 0,-5-12-9 16,0-7 21-16,-2 0-20 16,0-1 2-16,0-2 6 15,-11 1-5-15,-1 9 5 16,-5 2-9-16,2 10 3 15,-9 0 10-15,-5 25-12 16,-5 21-1-16,-7 16 5 16,2 12-5-16,3 9 5 15,3 6-5-15,6 11 1 16,7 9 8-16,2 5-7 16,10 2-2-16,2 3 5 15,4-3-3-15,-2 1 3 16,0-3-5-16,-1 0 1 0,-1 0-8 15,-4-1 6-15,4-15-6 16,-3-14 6-16,-5-16 2 16,1-9-1-16,-5-7 0 15,-1 6 0-15,-2 0 6 16,-3 5-6-16,0 0 0 16,-3-1 2-16,-4 4-1 15,2-5-1-15,-5-3-2 16,1-6 2-16,-3-8-3 15,0-12 3-15,5-1-25 16,2-4-57-16,7-1-89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07:47:46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6819 6038 89 0,'0'0'25'0,"0"0"4"16,0 0 1-16,0 0-9 15,0 0 3-15,0 0 2 16,0 0 17-16,0 0-14 16,0 0-17-16,0-3 1 15,0 3 9-15,0-1-7 16,0-4-5-16,0 4-4 15,0-4-6-15,0 4 2 16,0-4-2-16,0 2-5 0,0-1 3 16,0-3-15-16,0 3-54 15,0-3-164-15</inkml:trace>
  <inkml:trace contextRef="#ctx0" brushRef="#br0" timeOffset="1613.24">6694 5907 26 0,'0'0'141'16,"0"0"-132"-16,0 0 3 15,0 0 21-15,0 0 3 16,0 0 1-16,-19-28-14 16,19 28-5-16,-2 0 2 15,2 0-4-15,0 0 0 0,0 0 4 16,0 0-11-16,0 0-4 15,0 0-1-15,0 0-2 16,0 0 1-16,0 0-3 16,0 0 0-16,0 0 0 15,0 0 1-15,0 0-1 16,11 0 1-16,7 0-1 16,-1 0 6-16,4 0-6 15,3 0 0-15,7 0 9 16,3 0-7-16,1 0 1 15,5 0 0-15,3 0-3 16,-1-4 2-16,0 2-2 0,1-2 0 16,-1 2 1-16,0 2-1 15,1 0 0-15,-1 0-1 16,-2 0 2-16,3 0-1 16,1 0 0-16,-1 0 0 15,-1-4 0-15,-3-4 0 16,0 0 0-16,1 0 0 15,-3 3 0-15,1-1-1 16,1 3 1-16,-4 3 0 16,-1 0-5-16,-3 0 5 15,2 0-1-15,-2 0 1 16,-2 0 0-16,2 0 0 16,3 0 0-16,-1 0 0 0,3-6-1 15,-1 0 1 1,-2 0 0-16,4 0-1 0,-2 3 2 15,1 0-2-15,2 0 1 16,1 3 0-16,4 0 0 16,1 0 0-16,4 0 0 15,-2 0-1-15,1 0 2 16,2 0-1-16,0 0 0 16,-2 0 0-16,2 0-1 15,-4 6 1-15,-1 1-1 16,-2-3 0-16,1 0 1 15,-3 0-1-15,0 0 1 16,-2-2 0-16,0 0 1 16,0-2-1-16,1 3 0 0,0-2-1 15,1-1 2-15,-3 5-1 16,1-4 0-16,-1 0 0 16,-2 2 0-16,1-3 0 15,1 0 0-15,1 0 0 16,-3 0 1-16,6-3 0 15,-1-2-1-15,-2-3 0 16,-3 6-1-16,-6-2 1 16,0 4 0-16,-2 0 0 15,-4 0 0-15,1 0-2 16,3 0 2-16,-1 0 0 16,8 0 1-16,4 0-1 15,0 0 0-15,6-8 0 0,-1 2 0 16,-3 0 0-1,-1 1 0-15,0 4 0 0,-6-1-3 16,-6 2 3-16,-3 0-2 16,-4 0-1-16,-4 0-1 15,-1 0 2-15,2 3 2 16,-2-3 0-16,1 0 1 16,3 0-1-16,-1 0 0 15,-3 0 0-15,4 0 1 16,-9 0-1-16,0 0 0 0,-3 0 0 15,-3 0 0 1,-2 0 0-16,0 0-2 0,0 0-1 16,3 0-1-1,-1 0 3-15,1 6-2 0,-3-1 3 16,3-1 3-16,-1 2-3 16,0-4-1-16,-1 0 1 15,-1 0-7-15,0 0 2 16,-2 2-9-16,2-1-15 15,-2-2-27-15,2 1 5 16,0 2 2-16,1 2-13 16,-3 4-88-16</inkml:trace>
  <inkml:trace contextRef="#ctx0" brushRef="#br0" timeOffset="13029.63">1998 6597 12 0,'0'0'63'16,"0"0"-5"-16,0 0-18 0,0 0-17 15,0 0-18-15,0 0 3 16,0 0-2-16,0-8-2 16,0 5 5-16,0 2 2 15,0-3 3-15,0 4-5 16,0-2-4-16,0-2 5 16,0 0-5-16,0 0-1 15,0 0 2-15,0 0-4 16,0 2-1-16,0 0 4 15,0 2 2-15,0-2 8 16,0 2-3-16,0 0 2 16,0-2 5-16,0-1-7 0,0 0 0 15,-2-1-3-15,2 2-2 16,0-1 9-16,-2 3-8 16,2 0-2-16,0-1 7 15,0 1-6-15,0 0-1 16,0-1-3-16,0 1-1 15,0 0-4-15,0-3-2 16,11 3 4-16,16-2 1 16,6 1-1-16,5-2 0 15,7-1 0-15,3-4 0 16,4 0 2-16,1 0-2 16,3 5-3-16,-1 3 0 15,-1 0-1-15,0 0 1 0,-4 4 0 16,2 7-1-1,-3-1 2-15,-5-4-3 0,6-2 5 16,-4-2-2-16,1-2 2 16,0 0 0-16,-2 0-2 15,1-2 4-15,1-10-2 16,-1 0 0-16,2-2 0 16,-2 2-2-16,-3 0 2 15,-3 4 0-15,-3 2-1 16,-3 0 2-16,-1 3-4 15,-2 1 2-15,-2 1 1 16,2-1-1-16,1-2 1 16,2-2 0-16,-3 2 0 15,-3 0 0-15,-3 1-2 0,-3-1 2 16,-1 3-3-16,-4-2 1 16,1 2 2-16,-3 1 0 15,-1-2 0-15,1 2 0 16,2 0-1-16,-2 0 1 15,1 0 0-15,-1 0-1 16,1 0 1-16,-3 0 0 16,1 0 0-16,-3 0 1 15,-3-3-1-15,-3 3 0 16,-2 0 0-16,-3 0 0 16,0 0 0-16,0 0 0 15,0 0 0-15,0 0 0 16,0 0-1-16,0 0 3 0,0 0-2 15,0 0 2-15,0 0-2 16,0 0-28-16,0 0-34 16,0 0-37-16,-3 0 30 15,-4 0 23-15,-2 0 12 16,3 3 14-16,-4 3-46 16</inkml:trace>
  <inkml:trace contextRef="#ctx0" brushRef="#br0" timeOffset="19165.25">19078 6605 59 0,'0'0'69'16,"0"0"-28"-16,0 0-17 16,0 0 16-16,0 0-6 0,0 0 5 15,0 0 3-15,-33-42-19 16,30 38 11-16,1 0-20 16,2 0-3-16,0 1 6 15,-2 3-6-15,2-1-4 16,0 1-7-16,0 0 0 15,-2 0 0-15,2 0 0 16,0 0-3-16,0 0 3 16,0 0 0-16,0 0 3 15,6 0-3-15,11 0 0 16,7 0 2-16,10 0-2 16,8 0 0-16,9 0 3 15,7 0-2-15,5 0 0 16,-1 0-1-16,2 0 0 15,-3 0 1-15,-3 0-1 0,-8 0 0 16,-2 1 0-16,-4 6 0 16,-4-1 0-16,0-2 0 15,-2-4 0-15,-5 0 2 16,3 0-2-16,-3 0 0 16,0 0 0-16,6 0 0 15,-1 0 0-15,2 0 0 16,2 0 0-16,0 0-2 15,8 0 2-15,-2 0-1 16,2 0 1-16,-2 0 0 0,-3 2 0 16,-5 2 0-1,0-2 0-15,-2 0-3 16,-2 2 3-16,-3 1-1 0,1-3 1 16,-5 4 0-16,4-3 0 15,-2-3-1-15,0 0 1 16,5 0-1-16,-3 0 1 15,6 0-1-15,-6 0 1 16,1 0 0-16,1 0 1 16,-2 0-1-16,3 0 0 15,-1 0-1-15,-1 0 1 16,-3 0 0-16,-2 0 0 16,-2 0 0-16,-3 0 0 15,1 4 0-15,-3-2 0 16,-2 0 1-16,-4 0-1 0,-3-2 0 15,-4 0 0-15,-2 0 0 16,-2 0 2-16,-3 0-2 16,0 0 0-16,0 0 1 15,-2 0-1-15,2 0 0 16,5 0 1-16,1 0 0 16,6 0 0-16,3 0-1 15,2 0 0-15,-3 0-1 16,1 0 1-16,-3 0 0 15,-5 0-1-15,-3 0 2 16,-4 0-3-16,-2 0 0 16,0 0-8-16,0 0 8 15,0 0-24-15,0 0 14 0,0 2 6 16,0-2-6-16,0 0-22 16,0 2-25-16,0-2-82 15</inkml:trace>
  <inkml:trace contextRef="#ctx0" brushRef="#br0" timeOffset="20504.8">24822 6636 118 0,'0'0'131'16,"0"0"-105"-16,0 0-13 15,0 0-2-15,0 0 25 16,0 0-5-16,0 0-19 16,-6-5 0-16,6 3-11 15,2 1 2-15,9-5 10 16,3 3-10-16,-1 1-3 0,3 0 3 16,1 2-3-16,10 0 2 15,8-2-2-15,11 0 0 16,8 0 5-16,9-4-5 15,7 2 0-15,1 2 2 16,-3 0-2-16,-3-1 1 16,-3 3-1-16,-1 0 0 15,-8 0 1-15,-8 0-1 16,-5 0 0-16,-9 0 0 16,-2 0 1-16,-2 0 1 15,0 5-2-15,1-1 0 16,-1-2 0-16,0 2 0 0,-7-4 0 15,1 4 2-15,-8-2-2 16,-3-2 0-16,-2 2 0 16,-6 0-10-16,-2 0 10 15,0 4-56-15,0-2-123 16</inkml:trace>
  <inkml:trace contextRef="#ctx0" brushRef="#br0" timeOffset="66745.59">19468 8076 404 0,'0'0'12'0,"0"0"-11"15,0 0 3-15,0 0 14 16,0 0 13-16,0 0-6 16,0 0-16-16,0 0-6 15,-6-100 6-15,14 77-5 0,6 1 2 16,-5-2 11-16,2-2-12 16,-4-5 3-16,-3-1 4 15,1-6-5-15,-3-4 1 16,-2 0 0-16,0 0-5 15,0 1 10-15,-7 2-11 16,-13 0-2-16,-5-3 6 16,-4 1-6-16,-2 2 1 15,0 8-1-15,6 10 0 16,8 9-3-16,6 8 3 16,4 1-9-16,2 3 9 15,3 0-1-15,2 3 1 16,-2 19 0-16,0 10 0 15,0 8 3-15,2 9-3 0,0 10-2 16,6 13 1-16,17 12 2 16,2 7-1-16,0 8 0 15,7-4 0-15,0-2-2 16,-4-6 2-16,-1-12-1 16,-3-5 0-16,-3-7 2 15,-6-7-2-15,-5-6 1 16,-8-8 0-16,-2-6-1 15,0-2 1-15,-2-10 0 16,-21-1 0-16,-6-1 1 16,-4-7-1-16,-7 0 0 15,1-8 0-15,6-7 2 0,4 0-2 16,4 0-2 0,4-7 1-16,4-10-3 0,7-1 3 15,3-5-6-15,7-2 1 16,0-7 1-16,0-2-2 15,9 0-6-15,11-2-3 16,4 2-15-16,7 4-27 16,0 3-20-16,3 6-49 15</inkml:trace>
  <inkml:trace contextRef="#ctx0" brushRef="#br0" timeOffset="67179.23">20286 7616 515 0,'0'0'15'0,"0"0"-15"15,0 0-6-15,0 0 2 16,0 0 2-16,0 0 2 16,-45-28-40-16,45 28-31 15,2 0 45-15,12 8-61 0</inkml:trace>
  <inkml:trace contextRef="#ctx0" brushRef="#br0" timeOffset="67396.53">20322 8118 425 0,'0'0'43'0,"0"0"-43"16,0 0 1-16,0 0 22 16,0 0-9-16,0 0-14 15,-56 25-16-15,56-25-42 0,6 0-26 16,15 0-53-16</inkml:trace>
  <inkml:trace contextRef="#ctx0" brushRef="#br0" timeOffset="67936.94">21101 7411 372 0,'0'0'10'0,"0"0"-10"0,0 0 0 16,0 0 12-16,0 0 27 15,5 152 0-15,2-77-10 16,-5 5-10-16,-2 2-2 15,0-1 10-15,0-9-18 16,0-8-1-16,0-6-2 16,0-9-5-16,5-12-1 15,1-9-1-15,1-8 1 16,-3-7-5-16,3-9-1 16,-2-1-8-16,-1-3-20 15,0 0-45-15,3-3-14 16,4-18-74-16</inkml:trace>
  <inkml:trace contextRef="#ctx0" brushRef="#br0" timeOffset="68256.35">21429 7385 415 0,'0'0'21'16,"0"0"-21"-16,0 0-4 15,0 0 4-15,0 0 30 0,17 108 9 16,-9-55-23-16,-6 7-2 16,-2 0-6-16,0 0 10 15,0-4-12-15,0-6-6 16,-2-5 8-16,2-9-8 15,0-6-2-15,0-8 0 16,0-6-6-16,0-9-6 16,6-2-19-16,3-5-39 15,2 0 5-15,-2-5-49 16</inkml:trace>
  <inkml:trace contextRef="#ctx0" brushRef="#br0" timeOffset="68982.11">21144 7365 383 0,'0'0'6'0,"0"0"-5"16,0 0 11-16,0 0-7 16,0 0 0-16,13-104 7 0,12 81-12 15,4 3 0-15,2-1 1 16,0 1 1-16,1 3 1 16,-3 6-3-16,-6 4 0 15,2 7 3-15,0 0-3 16,2 0 0-16,2 7 5 15,2 11-2-15,0 6 1 16,0 3-4-16,-2 8 0 16,-6 0 1-16,-4 8-1 15,-5 4 0-15,-5 4 4 16,-9 1-3-16,0 0 11 16,-7-3-12-16,-15-5 3 15,-1-4-3-15,-1-7 1 16,0-10 1-16,5-7-1 15,2-7 0-15,1-6 1 0,1 0-2 16,1-3 0 0,3 0 3-16,2 0-2 0,4 0-1 15,5 0 0-15,-2-3-7 16,2-4 6-16,0-4-1 16,0 1 2-16,10-2 2 15,5 5-2-15,5 3 0 16,0 1 1-16,2 3 0 15,3 0 4-15,0 4-5 16,4 7 0-16,-3 4 7 16,3 3-6-16,-5 2-1 15,1 2 3-15,-2 2-2 16,-2 4 9-16,0 1-5 0,1-2 2 16,-2 1 9-16,2-1-14 15,-2-4-2 1,3-1 3-16,-4-3-2 0,4-6-2 15,0 2 0-15,3-3-6 16,0-2 6-16,3 1-65 16,2-6-88-16</inkml:trace>
  <inkml:trace contextRef="#ctx0" brushRef="#br0" timeOffset="74532.5">21696 6940 0 0,'0'0'143'0,"0"0"-120"16,0 0-8-16,0 0 6 16,0 0 16-16,0 0-17 15,0 0 5-15,-11-36-8 16,11 28-4-16,0 4 3 0,0-4-5 15,0 0-4-15,0-1 8 16,0 2-15-16,0-6 0 16,0 4 1-16,0-1 1 15,2-2 4-15,3 2-6 16,2 1 0-16,-3 1 3 16,3 1-2-16,-1-2-1 15,3 2 3-15,1-2-2 16,0 4 0-16,1 0-1 15,5 1 0-15,-1-4 0 16,6 2 0-16,1-1 0 16,1-2 0-16,1 3 0 0,2-2 0 15,-3 2 0 1,2 2 0-16,-1 1 0 0,0 3 0 16,1 0-1-16,2 0 1 15,0 0 0-15,-1 0 0 16,3 0-1-16,-5 3 1 15,3 3 0-15,-2 1 0 16,-1-2 0-16,1 4-1 16,-3 0 2-16,0 1-2 15,1 2-2-15,-3 2 3 16,2 0 0-16,0 3 0 16,-1-2-2-16,0 7 2 15,4 1 0-15,0 1 2 16,-1 4-2-16,-2-4 0 15,1 1-2-15,-5-2 2 0,-3 0-7 16,1-2 7-16,-5 1 4 16,1 0-4-16,-8 0-2 15,0 2-3-15,-4 2 5 16,0 1 4-16,0-2-4 16,-2 0 0-16,-14-3 3 15,3-4-2-15,-5 0-1 16,1-4 0-16,-4 2 2 15,1-2-2-15,-2 2 0 16,0 0 0-16,-1-2 0 16,-2 0 1-16,4-3-1 15,0 0 0-15,3-1 1 16,-1-2-1-16,-2 2 0 0,1-2 0 16,-2 2 1-16,-5 0-1 15,3 0 0-15,-5 1 0 16,4-2 2-16,-2-3-1 15,8 0-1-15,-2-4 3 16,6-2 1-16,1 0 2 16,-1 0-2-16,-3 0-4 15,1 0 9-15,-1-4-9 16,-3-4 0-16,2-2 2 16,0 2-1-16,-1-2 3 15,5 2-4-15,-1 0 0 0,5-4 17 16,0-2-17-16,2-2 4 15,0-4 3 1,3 0 2-16,-3-1-7 0,2 2-2 16,2 1 0-16,-3-2 2 15,1 2-2-15,1-3 0 16,-2 0 2-16,0-3-2 16,1-1 1-16,1 2-1 15,3 1 0-15,-2-2-1 16,3 1 1-16,0 2-3 15,-2 0 3-15,1 1 3 16,-1 1-3-16,4 0-2 16,-2 2 2-16,2 0-4 15,-2 1 4-15,0-3-8 16,2 2 3-16,0-1-35 0,0 1-26 16,0 5-61-16</inkml:trace>
  <inkml:trace contextRef="#ctx0" brushRef="#br0" timeOffset="79316.97">23231 7803 195 0,'0'0'17'0,"0"0"-17"16,0 0 4-16,0 0 6 15,0 0 1-15,0 0 4 16,0 0-10-16,-2 0 13 15,2 0 7-15,-2 0 5 16,2 0-1-16,0 0-7 16,-2 0-7-16,2 0 3 15,0 1-12-15,0-1-2 0,0 0 1 16,0 0-2-16,0 0-3 16,0 0 0-16,0 0 0 15,14 0 7-15,9 0-6 16,9 0 2-16,8 0 3 15,5 0-4-15,6-1 0 16,5-3-2-16,4-1 0 16,9 1 2-16,6-2-2 15,15-2 0-15,7 0 0 16,4 0 2-16,-3 4-2 16,-6-2-1-16,-5 0 1 15,-6 0-1-15,0 0 1 16,-3 2 0-16,-9 0-2 15,-4 2 4-15,-12 0-4 16,-4 2 0-16,-9 0 1 0,-5 0-3 16,-6 0 4-16,-6 0-7 15,-3 0 6-15,-7 0-5 16,1 0-6-16,-5-2-9 16,-1 2 3-16,-3-2 11 15,2-1-10-15,-5 1-25 16,3-2-1-16,1 1-36 15</inkml:trace>
  <inkml:trace contextRef="#ctx0" brushRef="#br0" timeOffset="80097.53">24272 7315 292 0,'0'0'27'16,"0"0"-27"-16,0 0 0 15,0 0 18-15,0 0-12 16,0 0-6-16,0 0 16 15,18 6-15-15,-1 5 15 16,10 2-6-16,4-1-2 16,7 5 1-16,7-5-4 15,4 5 2-15,2-1-7 16,1 1 0-16,-2 2 2 0,0 0-2 16,-1-1-1-16,-5-3 1 15,-4 2 0-15,-1-3 0 16,-6-2-1-16,-2-1 1 15,-2 0 0-15,-5 0 0 16,-4-1-2-16,-1 1 1 16,-6-4 1-16,-3 1 0 15,0 1-4-15,-3-5 3 16,-3 2-4-16,0-2 2 16,-2 0-4-16,-2 2 3 15,0 2-4-15,0 0 1 16,0 2 5-16,0 2 2 15,0-2 8-15,-8 3-8 16,-3 0 0-16,-3 4 1 0,-1-3 1 16,-6 5 4-16,-1-1-6 15,-5 2 1-15,3 0 7 16,0 0-8-16,-1 0 2 16,0 0 6-16,4 0-5 15,-2-2-1-15,3 0-2 16,2 0 0-16,5-4-6 15,4-2 4-15,2 1-19 16,5-1-39-16,2-2-131 16</inkml:trace>
  <inkml:trace contextRef="#ctx0" brushRef="#br0" timeOffset="81236.39">25674 7405 303 0,'0'0'21'16,"0"0"-10"-16,0 0 11 16,0 0 24-16,0 0-32 15,0 0-11-15,-8 10-1 0,8 22 5 16,0 13 23-16,10 6 4 15,-3 8-18-15,-3-5 7 16,0 0-16-16,0-3-3 16,2-2 10-16,-4-3-10 15,2-3 4-15,-2-1-8 16,-2-4 0-16,0 0 8 16,0-2-8-16,0-7 0 15,0-2 1-15,0-5 0 16,0-8-1-16,0-4 0 15,0-4-10-15,5-4 8 16,-5-2-29-16,2 0-28 16,2 0-29-16,3 0-3 15</inkml:trace>
  <inkml:trace contextRef="#ctx0" brushRef="#br0" timeOffset="81620.31">25996 7355 302 0,'0'0'4'16,"0"0"-2"-16,0 0 10 16,25 102 25-16,-14-43 3 15,-1 7-10-15,-2 4 6 16,-1 2-16-16,-1-6 3 16,2-3-3-16,-2-9-8 15,3-4-3-15,-3-8-9 16,-2-5 3-16,-1-4-1 15,2-5-2-15,-3-3-4 16,0-12 0-16,0-5-8 16,1-4-44-16,-3-4-26 15,2 0-45-15</inkml:trace>
  <inkml:trace contextRef="#ctx0" brushRef="#br0" timeOffset="82496.86">25564 7439 328 0,'0'0'12'0,"0"0"-2"16,0 0 0-16,16-103 10 16,6 70-4-16,9 1 8 15,6-4-22-15,2 1-2 16,3 2 8-16,-2 1 0 16,5 0 0-16,-1-1-3 15,2 1-4-15,2 4 13 16,-1 2-14-16,-3 1 0 15,1 8 3-15,-5 3-3 16,2 3 0-16,-3 7 0 16,-2 2 0-16,1 2-1 15,-2 0 1-15,2 2 0 16,-4 17-1-16,-1 5 2 0,-6 8 0 16,-6 4 1-1,-2 4-2-15,-11 5 8 0,-6 0-8 16,-2 5 1-16,0 7 8 15,-19 1-9-15,-10 2 3 16,0-3-3-16,-2-1 3 16,-3-9 3-16,-2-4-6 15,-2-6 0-15,-2-6-3 16,3-5 6-16,3-8-6 16,3-5 3-16,9-2 0 0,-1-7 5 15,4-4-5 1,3 0 0-16,3 0 1 0,5 0-1 15,4-2-2-15,2-7-2 16,2 2 4-16,0-1-7 16,0 0 9-16,0-2-2 15,0 0 2-15,12-2 0 16,7-2-2-16,4 2 0 16,3 1 0-16,3-1-2 15,5 1 2-15,-1 3 0 16,-2 2-2-16,1 6 4 15,-3 0-4-15,-5 0 1 16,2 8 1-16,-1 9-4 16,-3 6 4-16,3 1-2 15,0 2 2-15,-1 0 1 16,2 0 1-16,-1-1-2 16,4 2 1-16,-2-3 2 0,2 2-3 15,2 3 0-15,0-4 4 16,-2 0-1-16,0-3-3 15,-4-3 0-15,-1-2 0 16,-4-3-2-16,1-5 2 16,2 0-12-16,9-4-37 15,-1-5-134-15</inkml:trace>
  <inkml:trace contextRef="#ctx0" brushRef="#br0" timeOffset="131978.21">14277 6713 187 0,'0'0'8'16,"0"0"-4"-1,0 0-4-15,0 0 4 0,0 0 7 16,0 0 10 0,0 0-2-16,-47-32-15 0,43 32 9 15,-1-2-12-15,1 1 9 16,-1 1 7-16,-2-3 0 15,3 3 0-15,-2 0-9 16,-3 0-7-16,-1 0 7 16,2 0-7-16,-5 0-1 15,-1 9 2-15,-3 0 3 16,-2 1 1-16,-1 0-6 16,1 2 0-16,-2-2 14 15,-1 2-13-15,0-2 2 16,2 2 3-16,-3-2-4 15,4 3 6-15,-4 1-8 16,1 2 2-16,-1 0 8 0,1-2-9 16,2 3-1-16,-2 4 2 15,0 0 0-15,-1 8 5 16,3-2-7-16,-3 6 1 16,4-1 5-16,-1 6-6 15,5 2 0-15,-2 3 3 16,0 4-2-16,-1 4 5 15,3-3-6-15,-1-2 0 16,3-5 6-16,3 1-6 16,4-4 0-16,1-1 4 15,3 2-2-15,2-2 4 0,0 0-6 16,0-1 1-16,9-2 0 16,7 0-1-16,3-1 0 15,2-4 3-15,4 0-2 16,1 3-2-16,3-5 1 15,3 0 0-15,-1-2 0 16,2-3 0-16,3-1-3 16,1-5 3-16,3-4 3 15,3-6-3-15,-1-2-4 16,3 0 4-16,-1-4 7 16,0 0-7-16,-1 0 0 15,-3 0 1-15,0-6-1 16,-1-4 0-16,-4-5 0 15,1-4 0-15,-1-3-3 0,-2-3 3 16,3-4 0-16,-5-2 2 16,0-3-1-16,-2 0-1 15,-2 1 0-15,-2 0 0 16,0 1-1-16,-6 0 1 16,-1 2 0-16,0-4-2 15,-5-1 4-15,-4 1-4 16,-2 0 2-16,-2-2 0 15,-5-2-1-15,0-1 1 16,0-5-2-16,-14-3 2 16,-6 1-1-16,-6-4 0 15,-3 0-2-15,-5-1 3 0,-1 7 0 16,-2 4 1 0,0 3-2-16,-1 10 1 0,5 1 0 15,-3 6 0-15,5 6-5 16,2 1 3-16,-2 9 0 15,6 1-30-15,-2 3-1 16,2 0-25-16,6 20-26 16</inkml:trace>
  <inkml:trace contextRef="#ctx0" brushRef="#br0" timeOffset="149812.45">22032 7061 150 0,'0'0'45'15,"0"0"-28"-15,0 0-8 16,0 0 14-16,0 0 8 15,0 0-11-15,0 0-14 16,-4-19 7-16,4 15-7 16,0 0 4-16,0 0 6 0,0 2-2 15,0-2 6 1,0 0 3-16,0 2-9 0,0-5 6 16,0 5-12-16,0-7 0 15,0 3 9-15,0-6-12 16,0 0-2-16,0-2 1 15,0 2-3-15,2 0 4 16,8 0-5-16,-1 2 0 16,3-2 0-16,0 4 1 15,1-2-1-15,1 2 0 16,3-3 1-16,-1 4-1 16,0-1 0-16,0 2 0 15,-3 4 0-15,1 2 0 16,-4 0-1-16,1 0 1 0,-1 9 0 15,-4 11-3 1,-2 9 4-16,-4 5-1 0,0 3 6 16,0 2-6-16,0-1 4 15,-4 2-4-15,-12-2 3 16,3-1-2-16,-7-2-1 16,0-2 0-16,0-2 0 15,0-4 0-15,7-5 0 16,1-4 0-16,3-5 2 15,5-4-2-15,2-5 0 16,2-2 0-16,0-2-1 0,0 0 1 16,0 0-1-1,0 0 1-15,0 0 0 0,0 0 1 16,0 0-1 0,0 0 0-16,0 0 4 0,0-4-3 15,0 0-1-15,6-3 0 16,3 1 2-16,3 3-4 15,3-1 2-15,1 0 0 16,1 2-1-16,-1 0 1 16,-1 0 0-16,3 2-1 15,-1 0 2-15,0 0-3 16,3 0 2-16,0 0-3 16,-2 0 0-16,-3-2-4 15,-3-2-22-15,-6 4-34 0,-6 0-133 16</inkml:trace>
  <inkml:trace contextRef="#ctx0" brushRef="#br0" timeOffset="151877.57">20453 9222 192 0,'0'0'65'16,"0"0"-47"-16,0 0-12 16,0 0 14-16,0 0 21 15,0 0-18-15,0 0-7 16,-6-9-1-16,6 9 0 16,0 0-3-16,0 0-1 0,0 0-4 15,-3 0 9 1,3 0-13-16,-4 0 4 0,0 0-2 15,-8 13 2 1,-3 7-5-16,-3 10-2 0,-7 8 0 16,-2 8 8-16,1 11-2 15,-1 8 0-15,5 8 3 16,4 1-4-16,9 0 3 16,5-6-5-16,4-7-1 15,0-3 6-15,0-2-8 16,13-2 0-16,5-3 2 15,2-3-2-15,2-13 0 16,0-2-5-16,3-12-4 16,0-9 4-16,-2-5-56 15,0-7-37-15,-3 0-123 0</inkml:trace>
  <inkml:trace contextRef="#ctx0" brushRef="#br0" timeOffset="152512.14">20981 9376 334 0,'0'0'14'0,"0"0"-13"16,0 0 1-16,-123-46 5 15,102 44 9-15,3 2 4 16,7 0-3-16,3 0-17 16,4 0-1-16,4 6-1 0,0 9 1 15,0 4 0 1,6 7 1-16,15 5 0 0,6 5 4 16,4 2-4-16,7 0 0 15,-1-1 0-15,4-2 1 16,-5-1 0-16,-3-1-1 15,-6 0 0-15,-12 0 1 16,-10-1-1-16,-5-3 0 16,0 1 1-16,-25 0 0 15,-6-3 7-15,0-5-8 16,4-10 0-16,2-4 6 16,5-6-5-16,3-2 2 15,-1 0-3-15,7-10 3 16,0-2-3-16,4 4 0 0,2 3-6 15,3-4 5 1,2 1-18-16,0-2-4 0,9-3-13 16,11 0 15-16,5-4-25 15,4 1 0-15,2-1-74 16</inkml:trace>
  <inkml:trace contextRef="#ctx0" brushRef="#br0" timeOffset="152704.35">21267 9681 72 0,'0'0'66'0,"0"0"-1"0,0 0-7 16,0 0 11-1,0 0-33-15,0 0-6 0,24 120-3 16,-22-92-12 0,0 0-4-16,5-5-3 0,0-3-6 15,-1-7-2-15,-1-4 0 16,-1-9-14-16,-4 2-60 15,0-2-118-15</inkml:trace>
  <inkml:trace contextRef="#ctx0" brushRef="#br0" timeOffset="152877.82">21195 9465 489 0,'0'0'26'0,"0"0"-25"15,0 0-1-15,0 0-1 16,0 0-2-16,0 0-18 16,4-25-41-16,14 25-54 15</inkml:trace>
  <inkml:trace contextRef="#ctx0" brushRef="#br0" timeOffset="153095.1">21689 9815 396 0,'0'0'27'0,"0"0"-27"15,0 0 1-15,0 131 4 16,0-101-5-16,0-2-4 15,-2 2-19-15,-11 0-64 16,-5-4-62-16</inkml:trace>
  <inkml:trace contextRef="#ctx0" brushRef="#br0" timeOffset="153864.4">22082 9169 333 0,'0'0'35'0,"0"0"-21"0,0 0-6 16,0 0 6-16,0 0 16 15,0 0-23-15,93-20-2 16,-74 13 0-16,-2-2-3 15,-7 6 1-15,-4 1-3 16,-6 2 0-16,0 0 6 16,0 0-6-16,-4 0 5 15,-17 0 15-15,-6 14-18 16,-8 6-1-16,2 6-1 16,1 6 0-16,3 2 0 15,5 5 1-15,-1 5-1 16,3-5 4-16,6-5-4 0,8-7 5 15,6-11-5-15,2-4 0 16,0-2 2-16,0-3-2 16,-3-2 0-16,3-5-1 15,0 0 0-15,0 0-1 16,0 0-1-16,5 0 3 16,12 0 18-16,10-12-15 15,0-2-3-15,6-1 1 16,-2 7 0-16,-2 7-1 15,0 1-1-15,0 0 1 16,-2 0-4-16,-4 6 4 16,-4 9-4-16,-5 6 1 15,-10 5 0-15,-4 4 1 16,0 4 2-16,0 0 4 0,-20-2 15 16,-5 4-13-16,-4-2 3 15,-4-4 2-15,4-5-4 16,7-11-2-16,6-7-5 15,12-3 0-15,0-4-3 16,-1 0 0-16,-4 0-24 16,-4 0-50-16,-2 0-39 15</inkml:trace>
  <inkml:trace contextRef="#ctx0" brushRef="#br0" timeOffset="154247.71">22541 9071 305 0,'0'0'23'16,"0"0"-1"-16,0 0-16 15,0 0 42-15,0 0-30 16,116-11-2-16,-87 11-6 0,0 15 1 16,-1 6 0-1,-3 2-2-15,-3 7-2 0,-3-1 12 16,-9 9-19 0,-1 0 15-16,-5 4-7 0,-1 0-6 15,-3 2 7-15,0 0-9 16,0-2 0-16,0-5 1 15,0-5-1-15,0-6-2 16,0-8-4-16,0-4-10 16,0-6-42-16,0 0-65 15,-18 2-132-15</inkml:trace>
  <inkml:trace contextRef="#ctx0" brushRef="#br0" timeOffset="154476.6">22537 9499 462 0,'0'0'5'0,"0"0"-1"16,0 0-4-16,0 0 20 15,0 0-20-15,133-11 4 16,-81 5-9-16,-4-4-2 15,-3-1-20-15,-5 0-27 0,-13 4-42 16,-7 1-161 0</inkml:trace>
  <inkml:trace contextRef="#ctx0" brushRef="#br0" timeOffset="154894.07">22953 8801 279 0,'0'0'22'16,"0"0"21"-16,0 0 17 16,124 168-16-16,-92-81-1 15,-5 3 1-15,-5-2-32 16,-7-4 0-16,-7-2 7 15,-8-1-8-15,0-1 3 16,-27-6-13-16,-9-4 1 16,-5-1 2-16,-9-3-4 15,-8 6-31-15,-9 12-77 0,-7-14-162 16</inkml:trace>
  <inkml:trace contextRef="#ctx0" brushRef="#br0" timeOffset="166876.59">20837 9751 213 0,'0'0'35'0,"0"0"-25"15,0 0-1-15,0 0 21 16,0 0-4-16,0 0-16 16,0 0 0-16,-2-2-9 15,2 2 0-15,0 0 6 16,0 0-6-16,0 0 5 15,0 0-1-15,0 0 1 16,0 0 13-16,4-2-9 16,11-8 10-16,10-6 9 0,4-8-11 15,2-8-5-15,4-7-5 16,-1 0-7-16,-5-4 13 16,-4 6-13-16,-3-3 2 15,-7 1 2-15,1-1-2 16,-5 1 3-16,-4-3-3 15,-1 5-3-15,-4 1 12 16,1 2-11-16,-1 6 1 16,1 6 3-16,-3 4-1 15,0 5 7-15,0 6-8 16,0 5-3-16,0 2 11 16,0 0-11-16,0 0-1 15,0 0 0-15,0 0-4 0,0 0 1 16,2 6-5-1,4 10 9-15,1 6 9 0,-1 8-3 16,2 8-5-16,-6 6 5 16,-2 4 1-16,0 5-1 15,0 5-6-15,0-1 1 16,-5 2 10-16,0-1-10 16,1-4-1-16,4-8 3 15,0-6 0-15,0-8 1 16,0-6-4-16,0-4 0 15,0-4 2-15,0-4-2 16,4-3-1-16,1-5 0 0,-2-2 2 16,-1-2-2-1,-2-2-2-15,0 0 3 16,0 0 4-16,0 0-1 0,0 0-3 16,0 0 4-16,0 0 0 15,0 0 1-15,0 0-5 16,-2 0 0-16,-14 0-3 15,-9 0 3-15,-6 0-2 16,-5 0 1-16,3 0 1 16,0 0-1-16,1 0 0 15,3 2 1-15,2 0 2 16,3 2-2-16,2-3-1 16,4 2 1-16,5-2 0 15,6-1 0-15,4 3-1 16,3-3 1-16,0 0-6 0,0 0 5 15,0 0-5-15,0 2 0 16,0 0 1-16,0 0 4 16,16 3-3-16,5-2 4 15,3 2-5-15,9-1 9 16,3 1-4-16,4-4 5 16,2 4-5-16,1-3 1 15,-3 4-1-15,-2 0 0 16,-3 0 0-16,-4-1 0 15,-4 0-1-15,-6 0 1 16,-6-1 0-16,-6 1 0 0,-4-5-2 16,-3 2 2-1,-2-2 2-15,0 0-1 0,0 0-1 16,0 0 3-16,-9 0-3 16,-13 0-1-16,-12 0-1 15,-3 6 1-15,-11 6-4 16,-1-1-2-16,0 2 3 15,2-3 2-15,3 0 2 16,6 1-2-16,5-3-1 16,6 1 3-16,9-1-6 15,5-2 6-15,9-4-1 16,4-2 0-16,0 0 1 16,0 0-1-16,0 0-10 15,0 0-1-15,2 0 8 0,15 0 2 16,6 0 2-1,1 0 5-15,3 0-3 0,1-4 0 16,3-12-2-16,2 0 0 16,-2-8 8-16,-5 1-8 15,1-4 0-15,-5-3 2 16,1 0-2-16,-4-4 1 16,-5 2-1-16,-3-2 0 15,-5-3 0-15,0-1 0 16,-6-4 0-16,0 2 2 15,0 4-1-15,0 2 0 16,0 4-1-16,0 0 0 16,0 1 4-16,0 4-4 0,0-2 0 15,0 6-2-15,0 4 4 16,0 2-2-16,0 4 0 16,0 4 0-16,0 3 0 15,0-3 0-15,0 5 0 16,0-1 0-16,0 1 1 15,0-4-1-15,0-3 0 16,0 3 0-16,0 0 1 16,0 4-1-16,0 2-1 15,0 0 1-15,0 0 0 16,0 0-3-16,-4 0 2 16,-9 0 1-16,-5 18 9 15,-8 8-8-15,-5 9-1 16,-5 4 0-16,-2 5 1 0,3 0 0 15,1-1-1 1,5-5 0-16,4-6 2 0,8-8-2 16,5-6-1-16,8-8 1 15,2-4 0-15,2-2-3 16,-2-2 3-16,2-2 0 16,0 0-4-16,0 0 4 15,0 0-3-15,0 0 0 16,0 0-4-16,0 0 6 15,0 0 1-15,4-10 1 16,10-7 5-16,1 0-6 16,6-7 0-16,0-2 0 15,4-4 1-15,2-2-2 0,0-3 1 16,-3 4 0-16,1-1-1 16,-6 0 1-16,2-3 0 15,-6 2-1-15,-1-2 2 16,-3 3-5-16,-1 4 4 15,-2 4 0-15,-2 4 1 16,-1 6-1-16,-1 2 0 16,-4 6 0-16,2 2 2 15,-2 4 1-15,0 0-3 16,0 0 0-16,0 0-5 16,0 0 0-16,0 10 0 15,0 10 5-15,2 10 3 0,0 6 6 16,-2 4-9-16,0 0 0 15,0 6 2-15,0 1 0 16,0 3-2-16,0-2 0 16,0-2 2-16,0-7 1 15,0-2-3-15,8-5 0 16,-2-3 1-16,1-6-1 16,-3-2 0-16,3-2 0 15,0-3 2-15,-1 0-4 16,-1 1 2-16,-1-3 0 15,-2-5 0-15,0-3 0 16,-2-2 0-16,0-1 0 16,0-3 0-16,0 0-3 0,0 0 4 15,0 0-1-15,-15 0 7 16,-9 0-7-16,-1 0 0 16,-8 0 0-16,-1 4 2 15,-3 0-4-15,-1 2 2 16,5 0 0-16,0 1 1 15,10-2-1-15,7 0 0 16,5-2-1-16,7 1 2 16,1-4-4-16,1 2 3 15,2 2-1-15,-3 0-4 16,3 0 5-16,0 2-1 16,0-2 1-16,0-2 0 15,0 2-3-15,0-1 3 16,0-3-1-16,0 0-4 0,0 0 3 15,0 0-3-15,0 1 3 16,3-1 1-16,2 0 1 16,-1 0 0-16,0 0 0 15,0 0 4-15,1 1-4 16,1-1-1-16,4 5 1 16,-2-4 0-16,3 4 1 15,5-1-1-15,5-2 0 16,-2-2-2-16,6 0 2 15,0 0-3-15,-6 0 2 16,4 0-7-16,-3 0-2 16,-5 0-23-16,1-5-50 15,-5-1-77-15</inkml:trace>
  <inkml:trace contextRef="#ctx0" brushRef="#br0" timeOffset="168539.14">21431 9980 286 0,'0'0'85'0,"0"0"-85"15,0 0 0-15,0 0 4 16,0 0 17-16,0 0 3 15,0 0-15-15,-6 16-9 16,6-16 12-16,0 0-4 16,0 0 6-16,0 0 5 15,-2 0-6-15,2 4-7 16,-2-3-6-16,-2-1-4 16,2 0-23-16,-2 0-163 15</inkml:trace>
  <inkml:trace contextRef="#ctx0" brushRef="#br0" timeOffset="169297.08">23044 9597 447 0,'0'0'22'16,"0"0"-21"-16,0 0 4 16,0 0 7-16,0 0 3 15,0 0 7-15,-6 0-22 16,6 0 0-16,0 0 0 16,-2-2 0-16,2-8-66 15,-7-10-280-15</inkml:trace>
  <inkml:trace contextRef="#ctx0" brushRef="#br0" timeOffset="172027.46">23978 9635 330 0,'0'0'21'16,"0"0"-21"-16,0 0 2 15,0 0 1-15,0 0 32 16,0 0-6-16,-20 0-19 0,20 0-10 16,0 0 1-1,0 0 15-15,0 0-14 0,0 0-1 16,0 0 11-16,0 0-12 16,0 0 0-16,0 0 5 15,0 0-5-15,11 0 6 16,16 0-3-16,16 0 0 15,21-3 15-15,16-8-11 16,25-3 1-16,10 0-1 16,10 3-4-16,-5 4 3 15,-6 6-6-15,-12-2 0 16,-8 3 0-16,-5 0 0 16,-6 0 0-16,-12 0 0 15,-11 0 0-15,-13 0 0 16,-13 0 0-16,-10 0 0 0,-11 0-2 15,-6 0 2 1,-3 0-2-16,-4 0 0 0,0 0-1 16,0 0 1-16,0 0-14 15,0 0-23-15,0 0 2 16,3-8-80-16,-3-4-141 16</inkml:trace>
  <inkml:trace contextRef="#ctx0" brushRef="#br0" timeOffset="172641.65">25022 9280 322 0,'0'0'56'16,"0"0"-55"-16,0 0-1 15,0 0 35-15,0 0-22 16,0 0-10-16,-8 0-2 16,24 7 7-16,5 0 1 15,4 3-7-15,4 0 5 0,0 0 7 16,5 3-12-16,-1-1 4 15,6-1-3-15,-2 1-2 16,1 1 4-16,2-4-5 16,0 3 0-16,0-4 0 15,-4 3 0-15,-3-1-2 16,-4-1 0-16,-4 4-2 16,-5-2 2-16,-5 2 0 15,-4-1 2-15,-3-2-4 16,-6-2 4-16,0 2-3 15,-2-2 3-15,0-2 0 16,0 3 2-16,0 4-1 16,-16 1 0-16,-9 3 12 15,-8 4-11-15,-3 2 1 0,-1 7 8 16,-1-3-3-16,2-1 13 16,10-4-15-16,1-2-1 15,7 1 6-15,5-6-11 16,-1 4 0-16,1-6 0 15,4 2 3-15,0-4-3 16,2-5 0-16,1 0 0 16,1-1-5-16,3-4 0 15,2-1-8-15,0 0-17 16,0 0-51-16,0 0-69 16</inkml:trace>
  <inkml:trace contextRef="#ctx0" brushRef="#br0" timeOffset="176479">25892 7122 47 0,'0'0'53'0,"0"0"-40"15,0 0 2-15,0 0 6 16,0 0 7-16,0 0-17 16,0 0-7-16,-4-18 0 0,4 17 6 15,0-3-8-15,0 4-2 16,0 0-8-16,0-2 6 16,0 2-16-16,0-5 9 15,0 1 9-15,0 0-1 16,4 0 1-16,5-2 0 15,-3 2 0-15,-1 0 7 16,0-2-2-16,-1 5 6 16,-2-2 4-16,-2 1-3 15,0 2 2-15,0 0-1 16,0 0 6-16,0 0 12 16,-6 10-11-16,-23 14 13 15,-14 15-12-15,-11 19-1 16,-10 15 0-16,-7 11-7 0,4 5-5 15,7-7 12-15,13-16-16 16,15-15 0-16,17-21 6 16,11-14-3-16,4-12-5 15,25-4 7-15,32-17 9 16,42-35 15-16,32-34-30 16,20-20-2-16,12-6 2 15,-7 2-3-15,-16 13 0 16,-17 15-1-16,-29 17 1 15,-30 18 0-15,-28 23 0 16,-28 20-2-16,-8 6 1 16,-46 40 1-16,-37 28 11 0,-26 22-11 15,-21 16 0-15,4 13 5 16,7 1-5-16,15-1 0 16,23-14 1-16,21-16-1 15,23-25 0-15,24-19-1 16,13-23-2-16,6-15-1 15,32-9-7-15,9-1 11 16,11-34 5-16,4-11 2 16,7-8-7-16,0-4 0 15,0 4-1-15,-9 4-5 16,-13 11 5-16,-13 11 1 16,-19 12 1-16,-8 13 0 15,-7 3 4-15,0 0-5 0,-5 6 0 16,-26 22 0-1,-13 14 0-15,-12 12 0 0,-4 10 0 16,-1 4 1-16,9-3-2 16,9-8 1-16,16-13 0 15,16-13-6-15,11-15 5 16,0-13-8-16,33-3 5 16,19-6 4-16,21-28 4 15,14-12-4-15,11-4 1 16,0 0-2-16,-9 3 1 15,-15 14-4-15,-14 9 4 16,-20 12 1-16,-20 10-1 16,-11 2 0-16,-9 4-10 15,0 24 7-15,-14 10 3 0,-15 10 9 16,-8 4-7-16,1 2 1 16,1-1 1-16,8-5-4 15,11-6 0-15,11-11 3 16,5-8-3-16,5-9-2 15,26-10 1-15,14-4 2 16,11 0 2-16,11-22 2 16,1-10-1-16,-5-2-3 15,-10 6-1-15,-15 12 0 16,-15 5-1-16,-15 10 2 16,-8 1-2-16,0 0-5 0,0 0-3 15,0 8 9 1,0 10 2-16,-2 6-2 0,0-2-4 15,2-3-13-15,0-4-43 16,0-5-32-16,29-6-88 16</inkml:trace>
  <inkml:trace contextRef="#ctx0" brushRef="#br0" timeOffset="177110.29">28111 6828 351 0,'0'0'39'0,"0"0"-39"16,0 0-4-16,0 0 4 15,0 0 39-15,-9 160-12 16,-11-92 8-16,-4 4-9 16,-10 4-13-16,-3 5 11 15,-9-1-22-15,-2-4 5 16,-1-4-1-16,-3-11-3 0,4-11 2 15,0-14-5-15,8-12 0 16,9-12 9-16,11-12-5 16,7 0-4-16,4-4 14 15,9-18-12-15,0-6-2 16,0-4 0-16,26 1 0 16,3 5-1-16,2 5 1 15,-2 8 0-15,-6 5 2 16,-3 7-2-16,-2 1 0 15,0 0-1-15,2 7 1 16,0 15-1-16,2 8 2 16,1 8-1-16,-2 9 7 15,0-1-7-15,-3 1 8 0,-1-6-8 16,2-2 0-16,-4-6 1 16,-1-7-1-16,1-5-2 15,-4-7 1-15,2-7-7 16,0-4 0-16,6-3-15 15,5 0-13-15,7-4-17 16,7-20-45-16,2-9-60 16</inkml:trace>
  <inkml:trace contextRef="#ctx0" brushRef="#br0" timeOffset="177527.54">28602 7382 420 0,'0'0'16'0,"0"0"-9"15,0 0-7-15,0 0 0 16,0 0 16-16,0 0 1 16,-70 143-6-16,59-94 7 15,4-4-7-15,7-7-2 16,0-3-4-16,0-9-5 15,7-6 8-15,7-8-8 16,1-5 0-16,1-4 4 16,3-3 0-16,4 0 11 0,4-22-15 15,-2-13 2-15,-4-11 4 16,-3-1-6-16,-9-6 0 16,-9 2 0-1,0 2 1-15,0 5 1 0,-9 6-2 16,-9 8 0-16,-1 9 10 15,-2 6-10-15,-1 5-1 16,-3 10 1-16,1 0 5 16,0 0-5-16,5 12-18 15,6 8-13-15,7 4 1 16,6 0-47-16,0-2-8 16,15-6-136-16</inkml:trace>
  <inkml:trace contextRef="#ctx0" brushRef="#br0" timeOffset="177745.55">29167 7533 421 0,'0'0'20'15,"0"0"-14"-15,0 0-6 16,0 0 18-16,-6 111-5 15,-3-87-10-15,-1 2-3 16,4-4-1-16,6-8-6 0,-2-4-36 16,2-3-38-1,0-7-88-15</inkml:trace>
  <inkml:trace contextRef="#ctx0" brushRef="#br0" timeOffset="178261.86">29414 7582 341 0,'0'0'38'0,"0"0"-28"15,0 0 11-15,0 0 32 16,0 0-16-16,0 0-21 16,83-123 3-16,-68 86-16 15,3-4 7-15,-5-4 0 16,1 1-3-16,-3 3 6 16,-2-3-13-16,0 4 0 15,-2 0 4-15,-3 4-4 16,0 6 0-16,-1 11 0 15,-3 11 1-15,2 6 3 0,-2 2-4 16,0 0-7 0,4 0 6-16,-1 21-5 0,4 10 6 15,-3 9 13 1,0 4-8-16,-2 6 6 0,1 7-11 16,-3-1 0-16,0-1 17 15,0 0-16-15,0-7-1 16,2-8 0-16,0-6 2 15,5-9-3-15,-2-6 1 16,1-4-7-16,-2-9 5 16,1-4-16-16,1-2-15 15,6 0-27-15,1-19-19 16,3-9-141-16</inkml:trace>
  <inkml:trace contextRef="#ctx0" brushRef="#br0" timeOffset="178810.59">30019 6619 427 0,'0'0'13'0,"0"0"-12"16,0 0 37-1,0 0-3-15,0 0-9 0,0 0-26 16,0 40 0-16,6 8 17 16,3 14-5-16,5 7-5 15,-1 2 2-15,0-2-7 16,0-9 5-16,-2-10-7 15,-1-7 0-15,-2-10 0 16,1-11 0-16,-2-8-2 16,0-5 1-16,2-7-1 15,4-2 2-15,5 0 0 16,9-20 1-16,0-12-2 16,-4-5-8-16,0 7-6 0,-7 8-6 15,-5 11 12 1,-3 11 6-16,-3 0-1 0,0 13-2 15,-1 21 6-15,1 17 4 16,-1 5 16-16,4 8-2 16,2 1-10-16,3 0 12 15,1 0-11-15,-3-8-3 16,-5-3 4-16,-1-7-10 16,-5-5-1-16,0-8-3 15,0-6-21-15,0-6-116 16</inkml:trace>
  <inkml:trace contextRef="#ctx0" brushRef="#br0" timeOffset="181013.07">27077 8949 167 0,'0'0'153'15,"0"0"-130"-15,0 0-21 0,0 0 20 16,0 0 2-16,0 0 0 15,-35-84-1-15,35 84 1 16,0 0-13-16,0 0-9 16,0 9-2-16,0 22 0 15,0 15 15-15,0 16-1 16,0 7-8-16,-9 0 4 16,-1 2-7-16,-1-5 12 15,-4-5-15-15,4-7 0 16,-4-8 6-16,1-8-6 15,3-6 1-15,-2-8-1 16,1-8 1-16,3-4-4 16,-1-7 3-16,2-2 0 15,2-3 7-15,4 0-6 0,-1 0 4 16,3 0-5-16,0 0 2 16,0 0-8-16,0 0 6 15,0 0-9-15,0 0 9 16,3 0 4-16,13 0-3 15,7 9-1-15,4 14 2 16,7 7 1-16,-1 10-3 16,-2 10 0-16,0 8 4 15,-2 9 8-15,-4 5-9 16,-2 6 2-16,-8 0-3 16,-1-6 11-16,-6-6-11 15,-1-6 0-15,-3-5 4 16,-4-7-4-16,0-7 3 0,0-4-5 15,0-9 0-15,0-6 1 16,-2-7-1-16,2-12-8 16,0-3-2-16,0 0-27 15,7 0-28-15,19-22-25 16,13-16-68-16</inkml:trace>
  <inkml:trace contextRef="#ctx0" brushRef="#br0" timeOffset="181794.9">28220 8949 202 0,'0'0'40'16,"0"0"-22"-16,0 0 30 0,0 0-16 15,0 0 7 1,0 0 3-16,-24-56-15 16,19 54-6-16,1 2-9 15,1 0-6-15,1 0 9 0,0 0-15 16,-4 10 0-16,-3 14 4 16,2 8-4-16,0 6 0 15,5 5 0-15,2-6 0 16,0-5 0-16,0-6 0 15,20-5-1-15,4-7 1 16,5-6 5-16,2-6 1 16,4-2-6-16,-2 0 3 15,-2 0 4-15,-5-12-7 16,-3-4 0-16,-3-4 4 16,-7-6-2-16,-1-4 1 15,-8-6-3-15,0-1 2 16,-4-1 8-16,0 1-7 0,0 6 3 15,-4 1 8-15,-16 2-4 16,-1 2 0-16,-5 3-8 16,2 6 4-16,-3 3-12 15,2 6 6-15,0 3-7 16,4 5 7-16,0 0-20 16,5 14-29-16,5 13-46 15,9 1-88-15</inkml:trace>
  <inkml:trace contextRef="#ctx0" brushRef="#br0" timeOffset="183026.74">28951 8951 130 0,'0'0'167'0,"0"0"-140"16,0 0-10-16,0 0 23 16,0 0 8-16,0 0-11 15,-15-26-24-15,15 26-5 16,0 0-8-16,0 0 0 16,21 0 5-16,6 0 6 15,7 0-1-15,6 0-10 16,5-1 0-16,6 1 3 15,4-3-3-15,3 1 0 16,-2-2-2-16,-9 2 2 16,-5 1-1-16,-11-4-11 15,-8 3-11-15,-8-4 11 0,-5 0-55 16,-2-6-41-16</inkml:trace>
  <inkml:trace contextRef="#ctx0" brushRef="#br0" timeOffset="183307.47">29399 8757 280 0,'0'0'0'0,"0"0"1"16,0 0-1-16,0 0 12 0,0 0-10 15,149 0 2 1,-100 14 12-16,-2 2-8 0,-2 2-3 15,-8 2 11-15,-8 0-9 16,-8 0 5-16,-11-3-5 16,-10 0 4-16,0-1 18 15,-4 4-10-15,-23-2-8 16,-4 0-3-16,-2-1-5 16,4-4-2-16,4-2-1 15,12-4-15-15,4-1-30 16,9-2-93-16</inkml:trace>
  <inkml:trace contextRef="#ctx0" brushRef="#br0" timeOffset="183910.84">30221 8524 433 0,'0'0'0'0,"0"0"-9"16,0 0 9-16,0 0 3 15,33 133 15-15,-25-82-6 16,-2-1-1-16,-2-1-4 16,-4-5-7-16,2-6 0 15,-2-8 1-15,0-10-1 16,0-8 0-16,0-8 0 15,0-4 2-15,0 0 10 0,0-20-1 16,0-18-3-16,-2-10 0 16,-4-4-8-16,-1-2 0 15,2-2 0-15,1 7 1 16,2 10-2-16,2 10-1 16,0 15 0-16,0 9-4 15,0 5 5-15,0 0-5 16,16 11 4-16,1 11-3 15,8 7 4-15,-1-1-2 16,8-1 3-16,-1-1 0 16,0-3 1-16,-2-3-1 15,-4-4 1-15,-6-8 1 0,-7-4 3 16,-1-2-5-16,-7-2 0 16,2 0 19-16,2-18-7 15,0-10-6-15,1-8-3 16,-2-6-1-16,-2-2 4 15,-1-1-6-15,-4 3 0 16,0 6 10-16,2 4-10 16,-2 8 0-16,5 3-1 15,-3 5-1-15,4 11 1 16,6 3-22-16,5 2-43 16,4 2-1-16,3 26-72 15</inkml:trace>
  <inkml:trace contextRef="#ctx0" brushRef="#br0" timeOffset="184276.55">30950 8725 383 0,'0'0'11'0,"0"0"-9"15,0 0 2-15,0 0 4 16,0 0-8-16,0 0-3 15,0 46 3-15,0-18 6 0,2-1-5 16,11 0 3-16,3-5 3 16,-3-4-6-16,-1-4 9 15,-4-3-10 1,-1-5 0-16,-5-5 3 0,-2-1-2 16,0 0 28-16,4-12-1 15,1-16-26-15,-2-12 5 16,-3 0-7-16,0-2 0 15,0 1 3-15,-5 6 0 16,-9 5-6-16,1 5 3 16,4 7-4-16,4 8 3 15,3 5-25-15,2 5-29 16,0 0-47-16,2 11-5 16</inkml:trace>
  <inkml:trace contextRef="#ctx0" brushRef="#br0" timeOffset="185077.47">31533 8747 271 0,'0'0'20'0,"0"0"-3"16,0 0 35-16,0 0-2 0,0 0 3 16,71-119-29-16,-71 85-14 15,0-9 10-15,0-2-13 16,-10-5-5-16,-15 0 3 16,-8-2-3-16,-1 4-4 15,3 2 0-15,2 5 2 16,9 11 2-16,7 10-2 15,8 8-1-15,5 8 0 16,0 4-6-16,0 0-1 16,9 22-3-16,18 14 10 15,6 13-3-15,5 10 8 16,7 14-3-16,-3 9 7 16,2 6-5-16,-3 3 12 15,-3 7-15-15,-12 0 0 16,-11 6 3-16,-7-1-3 0,-8-10 0 15,0-14-1 1,-8-17 2-16,-4-15 7 0,-5-14-8 16,5-13 0-16,1-6 13 15,-1-10-8-15,8-4 8 16,-5 0 10-16,3-14-3 16,0-13-9-16,2-14-9 15,4-7-2-15,0-4 2 16,0-5-2-16,0 1-4 15,14 3 2-15,-3 5 4 16,-1 5-2-16,2 5 0 16,1 8 0-16,3 4-4 0,-1 6 4 15,1 10-2-15,2 3 0 16,2 7 1-16,0 0-3 16,0 0-1-16,2 15-4 15,-1 8 7-15,-2 2-4 16,-1 0 6-16,1-4-1 15,-4-6 2-15,-2-3-3 16,-1-10 2-16,-2 1 0 16,-1-3 4-16,1-3 2 15,2-20 2-15,0-9-3 16,-1-7-4-16,-2 4 5 16,-5-3-6-16,-2 4 0 15,0 3-2-15,-2 8 2 0,0 5-5 16,0 6-20-16,0 6-55 15,0 6-70-15</inkml:trace>
  <inkml:trace contextRef="#ctx0" brushRef="#br0" timeOffset="185661.61">32248 8654 232 0,'0'0'124'15,"0"0"-75"-15,0 0-25 16,0 0 0-16,0 0 10 0,0 0-34 16,14 4 0-1,-7 29 6-15,-1-2 2 0,1 2-4 16,-1-6-4-16,4-4 0 16,-4-7 4-16,1-8-4 15,1-2-4-15,-2-4 3 16,0-2 1-16,3 0 7 15,2-5-5-15,3-14 0 16,-2-6 1-16,2 0-3 16,-1-3 0-16,-1 4 0 15,-1 1 1-15,-5 11-2 16,-1 4 1-16,-3 7 0 16,0 1-5-16,3 0 1 0,2 4-5 15,1 13 2 1,1 3 7-16,1 3-1 0,-2-1 1 15,1-1 0 1,3-7 0-16,-4-1 0 0,1-5-1 16,0-2-2-16,2-6 3 15,2 0 7-15,3 0-5 16,2-18-2-16,2-4 8 16,-5-6-8-16,-1-1 0 15,-1 2 1-15,-1 4 2 16,-6 8 8-16,1 6-9 15,-3 8-1-15,0 1 7 0,4 0-8 16,5 0 0 0,-3 1 0-16,4 15 0 0,1 2-6 15,-1 4 4-15,4 0-20 16,-2 0-7-16,8 1-88 16,1-3-214-16</inkml:trace>
  <inkml:trace contextRef="#ctx0" brushRef="#br0" timeOffset="186834.01">28412 10462 387 0,'0'0'37'16,"0"0"-32"-16,0 0 4 15,0 0 34-15,0 0-5 0,0 0-10 16,0 0-28-16,-11-103 3 15,22 68 11-15,4-7-13 16,-2 3-1-16,3 0 7 16,-3 2-4-16,3 1-2 15,-3 4-1-15,1 5 0 16,-3 9 2-16,-2 4-2 16,-2 8 0-16,-3 4 0 15,-1 2 0-15,1 0-2 16,2 11-3-16,4 18 5 15,-1 16 15-15,-3 2-15 16,-2 4 11-16,1-1-1 0,-3-2-7 16,5-6 1-1,-2-4-4-15,-1-5 1 0,2-4 0 16,1-3-1-16,3 0-2 16,-2-5 1-16,5-3-9 15,5-5-14-15,5-4-20 16,6-8-35-16,9-1-46 15,-1 0-168-15</inkml:trace>
  <inkml:trace contextRef="#ctx0" brushRef="#br0" timeOffset="187110.05">29227 10343 396 0,'0'0'12'15,"0"0"-8"-15,0 0 0 16,0 0 32-16,131-26-15 16,-90 24 9-16,6 2-24 15,6 0 10-15,5-2-15 16,5-2 1-16,1-4 2 16,-1 0-1-16,-5-4-2 15,-6 2-1-15,-4-3-1 16,-11 4-6-16,-8-2-4 15,-6 2-17-15,-8-3-25 16,-5-2-34-16,-4-2-113 16</inkml:trace>
  <inkml:trace contextRef="#ctx0" brushRef="#br0" timeOffset="187409.88">29909 10022 363 0,'0'0'41'16,"0"0"-26"-16,0 0-9 16,0 0 3-16,0 0 6 15,0 0-15-15,145 2 0 16,-85 20 7-16,-6 4-1 16,-8 2 9-16,-8 4-1 15,-13-2-5-15,-7-4 10 0,-12 1-18 16,-6-4-1-16,0-3 8 15,-14 3 6-15,-11-5 3 16,-7-2-15-16,1-2 1 16,4-2 0-16,5-2-3 15,1 2-11-15,8-1-45 16,7 0-50-16,2 1-80 16</inkml:trace>
  <inkml:trace contextRef="#ctx0" brushRef="#br0" timeOffset="188227.23">31390 9918 62 0,'0'0'282'16,"0"0"-251"-16,0 0 4 15,0 0 23-15,0 0-13 0,-126-82-13 16,99 78-15-1,-7 4-14-15,1 0 11 0,-2 5-13 16,-3 20-1-16,-3 9 7 16,3 8-4-16,5 0 4 15,13 4-7-15,13-2 3 16,7-6 7-16,0 0-10 16,23-8 0-1,2-3 0-15,4-4-1 0,6-2 1 16,7-7-15-16,5-4 7 15,2-6 3-15,2-4-46 16,3 0-34-16,2-1-50 0</inkml:trace>
  <inkml:trace contextRef="#ctx0" brushRef="#br0" timeOffset="188553.74">31937 9789 424 0,'0'0'39'0,"0"0"-15"15,0 0 14-15,0 0-7 0,-116-14-19 16,91 24 0-16,3 15-11 15,4 5-1 1,5 2 4-16,3 0-2 0,6 0 10 16,2 2-12-16,2 0 1 15,0 2 3-15,0-2-4 16,0 2-7-16,14 0 4 16,7-7-33-16,9-8-27 15,10-2-21-15,7-9-74 16</inkml:trace>
  <inkml:trace contextRef="#ctx0" brushRef="#br0" timeOffset="188854.67">31636 10365 509 0,'0'0'22'0,"0"0"-15"16,0 0-6-16,0 0 15 15,0 0-16-15,0 0-31 16,4-6-64-16,21 6-7 16</inkml:trace>
  <inkml:trace contextRef="#ctx0" brushRef="#br0" timeOffset="189045.41">32238 10309 481 0,'0'0'50'0,"0"0"-45"15,0 0 4-15,0 0 4 0,0 0-10 16,0 0-3-16,52-33-8 16,-44 33-50-16,-8 0-143 15</inkml:trace>
  <inkml:trace contextRef="#ctx0" brushRef="#br0" timeOffset="194893.2">31692 8668 305 0,'0'0'0'16,"0"0"0"-16,0 0 18 0,0 0 31 15,0 0 8-15,0 0-24 16,0 0-29-16,2 28 32 15,-13 2-16-15,-5 1-10 16,5-3 4-16,0-2-12 16,4-8 3-16,5-9 3 15,-1-2-8-15,3-5 16 16,0-2-15-16,0 0 2 16,0 0 6-16,0 0-2 15,17-6 5-15,9-14-9 0,2-4 3 16,4-4-5-16,-3 0-1 15,-5 0 0-15,-5 3 2 16,-6 9-2-16,-7 8 0 16,-3 7 0-16,-3 1 0 15,0 0-7-15,0 0 6 16,0 15-8-16,0 10 9 16,0 9 6-16,-3 0 1 15,-6 0-7-15,1-1 1 16,3-3 3-16,1-7-4 15,4-7 0-15,0-4-3 16,2-6 2-16,22-2 1 16,15-4 6-16,5 0-5 15,12-11 11-15,0-12-12 16,-4-4-3-16,0-6 3 0,-5-1-1 16,-1-2-1-16,-8 3-7 15,-5 9 8-15,-12 10-6 16,-7 7 7-16,-10 5 0 15,-2 2-2-15,0 0 2 16,3 3-3-16,-3 13 3 16,4 2 0-16,2 1 8 15,-2-3-8-15,1-2 0 16,1 0 4-16,2-2-1 16,-4 2-3-16,5 0 0 15,0 2 1-15,1-2-4 16,3-1 3-16,5-6 0 15,9-3 3-15,9-4 4 0,11 0-2 16,9-20-5-16,0-10 0 16,-3-2-8-16,-1 2 8 15,-14 4-5-15,-7 6 4 16,-12 6 2-16,-5 6 0 16,-14 5-1-16,-2 1 0 15,2 2-2-15,-2 0 2 16,2 0-7-16,2 10 7 15,-4 7 2-15,5-1-2 16,-5 0-3-16,0 2-3 16,-2 2-2-16,-25-2-7 15,-4-1-41-15,-1 0-59 0,-1-5-149 16</inkml:trace>
  <inkml:trace contextRef="#ctx0" brushRef="#br0" timeOffset="195312.55">32298 7838 431 0,'0'0'26'0,"0"0"-17"16,0 0 23-16,0 0-13 15,-127-11-1-15,84 37 0 16,-1 12-2-16,3 6-2 15,8-3-3-15,9 4-10 16,10-1 17-16,8 2-18 16,6 0-1-16,0 0 1 15,0-4 1-15,24-4-1 16,5-5-18-16,7-6 2 0,4-7 5 16,7-5-18-16,4-10-29 15,2-5-13-15,-1 0-44 16,-2-9-154-16</inkml:trace>
  <inkml:trace contextRef="#ctx0" brushRef="#br0" timeOffset="196059.19">32500 8176 103 0,'0'0'286'16,"0"0"-232"-16,0 0-19 16,0 0-15-16,0 0 2 15,0 0-2-15,-96-61-10 16,81 65-5-16,-3 22-5 15,-2 8 0-15,7 6 1 0,0 1-1 16,5-4-1-16,8-1 1 16,0-3 0-16,0-7 0 15,2-6-8-15,17-10-2 16,-6-6 8-16,5-4-10 16,2 0 12-16,4-25 9 15,1-10-9-15,-3-6-8 16,-1-1-5-16,-8 4 13 15,-5 0-4-15,0 5 4 16,-6 4 0-16,-2 10 4 16,0 12 0-16,2 6 9 15,-2 1-12-15,0 0-1 0,0 14-1 16,0 17 1-16,0 11 1 16,0 0 3-16,0-1 1 15,0-1-3-15,6-6-2 16,3-6 0-16,5-6-5 15,-3-10 3-15,-3-6-6 16,4-6 8-16,1 0 4 16,3-23 9-16,1-10-13 15,2-8 0-15,-2-3 1 16,-1 0-1-16,-1 2 0 16,1 4 1-16,-5 9 0 15,-5 15-1-15,0 7 0 16,-6 7 0-16,0 0-4 15,2 9 0-15,-2 16 4 16,2 7 4-16,0 3 1 0,3-2-3 16,-1-4-2-16,4-7 0 15,0-6-3-15,1-7 3 16,-3-5-8-16,3-4 3 16,0 0 5-16,11 0 7 15,4-19-7-15,5-9 3 16,-2 2-2-16,-6 3-1 15,-8 6 0-15,-5 4 3 16,0 7-1-16,-8 4 3 16,0 2-5-16,2 0-6 0,0 6 4 15,2 12 4-15,3 5-1 16,6-2 6-16,1 1-7 16,8-4 0-16,9-3-26 15,7-5-45-15,8-10-98 16</inkml:trace>
  <inkml:trace contextRef="#ctx0" brushRef="#br0" timeOffset="196909.61">33427 8119 305 0,'0'0'118'0,"0"0"-112"15,0 0 10-15,0 0 21 0,0 0 18 16,0 0-20-16,-57-45-27 16,43 45 9-16,-9 0-14 15,-4 5-2-15,-1 13 1 16,4 10-2-16,-3 2 0 16,6 1 0-16,4 2 0 15,5-5 1-15,8-1-1 16,4-4-3-16,0-1 2 15,9-3 1-15,15-3-1 16,10-7-4-16,4-3 5 16,4-3 4-16,5-3 1 15,0 0-5-15,-5-15 3 16,-1-6-3-16,-6-5 0 0,-8-2-5 16,-8-1 5-16,-7 1-2 15,-10 4 2-15,-2-1-3 16,0 4 3-16,0 5-11 15,-16 3 8-15,1 6-3 16,1 7 0-16,-1 0 0 16,-3 0 7-16,-5 13-1 15,0 16 3-15,-2 3-2 16,7 1 2-16,3 3-3 16,6-9 0-16,1 2 0 15,6-7 0-15,2-5-3 0,0-5 3 16,0-1-2-16,10-5-3 15,7 0-16-15,10-6-3 16,4 0 22-16,9-4-40 16,1-18-17-16,-1-6-3 15,-5-3-22-15,-4 3 32 16,-8 2 35 0,-10 6 17-16,-5 9 30 0,-2 5 19 15,-6 6 9-15,0 0-16 16,0 0-38-16,0 9 2 15,0 11 2-15,0 3 4 16,0 2 4-16,0 1-15 16,2-2 3-16,0-1 4 15,-2 3-6-15,0-8 5 16,0-4-7-16,0-6 0 0,2-8 10 16,-2 0 2-16,2-4 24 15,5-23-8-15,1-6-19 16,11-10-3-16,-3 0-6 15,10-4 0-15,-4 1 5 16,-4 2-5-16,-5 4 0 16,-8 4 3-16,4 8-3 15,-9 6 0-15,0 4-13 16,0 3-23-16,0 5-48 16,0 2-120-16</inkml:trace>
  <inkml:trace contextRef="#ctx0" brushRef="#br0" timeOffset="202314.04">5104 8813 125 0,'0'0'46'0,"0"0"-10"0,0 0-36 16,0 0-25-1,0 0 5-15,0 0 13 0,0 0-10 16</inkml:trace>
  <inkml:trace contextRef="#ctx0" brushRef="#br0" timeOffset="204626.69">5144 8817 238 0,'0'0'4'0,"0"0"40"16,0 0-25-16,0 0-7 16,0 0 4-16,0 0-9 15,-77-113 5-15,65 96-7 0,1 1-3 16,-3 3 18-16,-1 4-20 16,-3 4 3-16,-2 4 3 15,-6 1 0-15,-10 0-6 16,-3 3 0-16,0 9 0 15,-8 2 2-15,-2 7-2 16,-5 1 0-16,-2 4 1 16,1 4-1-16,-1 4 0 15,3 4 0-15,-3 4 0 16,5 2 1-16,0 3-1 16,1-2 0-16,8-3 0 15,0-1 0-15,6-3 0 0,2 2-1 16,5 0 1-1,6 0 1-15,2-1-1 0,3 3 0 16,9-3-1-16,3 4 2 16,2 0-2-16,4 0 0 15,0-3 1-15,0-3 0 16,0 0 0-16,13-3 0 16,5 0 0-16,7-3 0 15,0-2 0-15,9-1 0 16,4-2 0-16,7-1 0 15,4-1 0-15,2 0 0 16,4 2 4-16,1 2-2 16,2 0-2-16,5-2 0 15,-1 0 0-15,5 0 1 16,2-2-1-16,0 0 0 0,0-6 0 16,2-2 4-16,0-4-3 15,1 0-1-15,-1-2 0 16,-2-2 7-16,-1 3-7 15,-4-2 0-15,1 1 1 16,-5-1-1-16,-2 0 0 16,-1 0-1-16,-1 1 1 15,0-1 4-15,0 2-4 16,0-4 0-16,-4 6 1 16,6-3-1-16,3-3 0 15,-1 2 0-15,6-7 0 16,2-2-7-16,3 0 5 15,7 0 2-15,2 0 3 0,5 0-3 16,-3-6 2-16,-4 1-2 16,-5 4 6-16,-6-2-4 15,-1 0-2-15,-9 1 0 16,-1-1 1-16,-5 1-1 16,1-3 0-16,-4 3 0 15,4 2 0-15,2 0 0 16,-2 0 0-16,4 0 0 15,-4 0 0-15,-4 0 2 16,2 0 0-16,-1 0-2 16,-3 2 0-16,2 0 0 15,2-2 0-15,2 3 0 0,10-3 0 16,5 0 0-16,7 0 0 16,3-7 0-16,2-11 0 15,3-2-4-15,-2-2 4 16,-7-1-2-16,-1 3 1 15,-12 0-2-15,-9 0 1 16,-6-4-5-16,-3 0 7 16,0-3-6-16,-3-4 6 15,-2 3-6-15,-3-3 6 16,-1 6-1-16,-2-3 0 16,-2 2-5-16,-4 0 5 15,-2 0-8-15,-4-1 9 0,-1 1-2 16,-3 0 2-1,1-2 0-15,2 2 2 0,0-1-2 16,-3-2 0-16,3 3 0 16,-3-2 0-16,-3 2 0 15,-1 2 0-15,-3 0 0 16,-4 1 1-16,-4 3-1 16,0 1 0-16,0-2 11 15,-16 3-7-15,-5 2-4 16,2 0 8-16,-4 1-5 15,3 1 5-15,0-5-3 16,-2 3-2-16,1-2 32 16,0 0-28-16,-4 0-2 15,0 1 2-15,-1-2-4 16,-3 1 0-16,-3 2-3 0,-1 0 0 16,-7-1 4-16,-3 2-4 15,-5-1 0-15,-4 2 2 16,-4-1-1-16,-4 4 0 15,3-4-1-15,-5 4 0 16,-1-3 0-16,0-3 0 16,-6 4 0-16,-6-2 2 15,-4 3-2-15,-2-1 8 16,2 5-8-16,10-3 2 16,9-1 11-16,9 2-12 15,4-4-1-15,7 2 6 16,2-2-5-16,0 1 1 15,-2 6-2-15,-5 1 0 0,-1 2 2 16,-6 2-2-16,-3 2 0 16,-6 0 0-16,-7 0 0 15,-6 0 1-15,-4 2-1 16,-3 7 0-16,-3-1 0 16,0 1 0-16,1-1 0 15,3-2 0-15,8 1 1 16,5-4-1-16,9 1 0 15,4 1 0-15,4-5 1 16,1 0-1-16,2 0 0 16,-2 0 0-16,-2 0 0 15,0 5 0-15,-1 3 0 0,4 6 0 16,-2 1-2 0,-1-2 2-16,2 1 0 0,-2-4 1 15,1 0 0-15,4-2 1 16,-1-1-2-16,5-2 0 15,2 0 0-15,7-1 0 16,2-3 0-16,6 3 0 16,0-1 0-16,5-2 2 15,-2 4-2-15,0-4 0 16,-1 2 0-16,2-1 0 16,2-1 0-16,-1 4 0 15,3 1 0-15,-4-1 1 0,1 2-1 16,-2-1 0-1,0-2-1-15,1 0 1 0,6 0-2 16,1-1 2-16,6 3-8 16,3 5-46-16,5 7-28 15,0-4-46-15</inkml:trace>
  <inkml:trace contextRef="#ctx0" brushRef="#br0" timeOffset="207343.05">8747 9968 119 0,'0'0'13'15,"0"0"-3"-15,0 0-9 16,0 0 16-16,0 0 6 16,0 0-10-16,0 0 3 15,-2-19-14-15,2 19-1 0,0 0 9 16,0 0 3-16,0 0 9 16,0 0-10-16,0 0-4 15,0 0 9-15,0 0-15 16,0 0-2-16,0 0-1 15,0 0 1-15,0 5 4 16,8 9-1-16,11 0-2 16,0 3 7-16,6 0-7 15,4 1 1-15,8 2 9 16,6-2-9-16,8 0 9 16,5 0-10-16,6-2-1 15,10 4 8-15,3 3-7 0,10-2-1 16,11 6 0-1,11-2 0-15,9 2 0 0,4-1 0 16,5-4 0-16,-1-3-2 16,-1 2 2-16,-5-5-1 15,-6 2 1-15,-12 0 0 16,-6-1 1-16,-7-2-1 16,-3-1 0-16,-2 1-3 15,1-8 7-15,2-1-4 16,1-6 0-16,8 0 0 15,9 0 13-15,5 0-13 16,9 0 0-16,1-7 7 16,2 1-5-16,3-5-2 15,-1 1 2-15,-1 0-2 16,-8-2 8-16,-6 2-8 0,-7 0 0 16,-2-2 9-16,-4-2-8 15,1-2 1-15,-1-2 0 16,3-2-2-16,3 0 4 15,2 2-4-15,3 2 0 16,-1-1 2-16,-6 0-2 16,0-2-2-16,-4-3 1 15,-3 1 2-15,0-1-1 16,-4-3 0-16,-6 1 0 16,-6-4 2-16,-8-2-2 15,-5-6 0-15,-4 0-2 16,-6 0 4-16,-8-1-2 15,-3 5 0-15,-6 3 0 0,-1-1 4 16,-5 1-3-16,-2 1 0 16,-3 4 7-16,2 0-4 15,3-2 12-15,2-2-16 16,3 1 2-16,-3 0 6 16,-4 4-8-16,-5 6 0 15,-6 3 0-15,-5 8 2 16,-6 1-4-16,-5 5 1 15,0 0-23-15,0 0-10 16,-7 0-95-16</inkml:trace>
  <inkml:trace contextRef="#ctx0" brushRef="#br0" timeOffset="207943.56">14208 9529 315 0,'0'0'21'15,"0"0"-1"-15,0 0 13 0,0 0-10 16,0 0-4-1,0 0-1-15,20-41-17 0,3 35 1 16,3 0 4-16,3 1-2 16,3-1 12-16,1-2-14 15,0 0 0-15,3-3 11 16,-1 1-13-16,1 0 0 16,-1 0 0-16,-1 1 2 15,-3-2 1-15,-7 1-3 16,-1 2 0-16,-10 2 0 15,-1 2 0-15,-8 4 0 16,0 0 0-16,1 0 0 16,-3 0-5-16,4 0 5 15,2 8 0-15,-4 6 2 16,-2 4 1-16,0 0-6 0,-2 4 3 16,0 5 0-16,0 0 5 15,0 8-5-15,-6 3 0 16,-6 2 12-16,-1-2-6 15,5-4-1-15,0-4 1 16,6-2-4-16,0 0 10 16,0-6-12-16,-1-3 0 15,-1-7 5-15,4-6-5 16,0-2 0-16,0 1 0 16,0-1 1-16,0 2-4 15,0 2 3-15,0 6-22 16,-2 4-106-16</inkml:trace>
  <inkml:trace contextRef="#ctx0" brushRef="#br0" timeOffset="208976.58">15678 7445 357 0,'0'0'35'16,"0"0"-22"-16,0 0-4 15,0 0-9-15,0 0 0 16,52 121 19-16,-33-55-5 16,2 8-5-16,1 0-6 15,-9-1 0-15,-1-4 8 16,-8-5-11-16,-4-9 0 16,0-14 5-16,0-8-4 0,-4-16 0 15,-8-4-1-15,1-11 2 16,-3-2 13-1,-1-6-14-15,-5-24 1 0,3-16 9 16,1-14-9-16,5-14-1 16,7-13-1-1,4-7 0-15,0 4-8 0,13 2 8 16,11 8-4-16,3 7 2 16,6 9 2-16,3 12-8 15,-1 16 4-15,-1 11 4 16,-5 18-1-16,-9 7 1 15,-3 0-1-15,-3 22-2 16,-7 16 3-16,-7 14 0 16,0 10 0-16,-23 4 0 15,-17 5 1-15,-6-6-1 0,-5-4 0 16,3-7 4 0,11-10-4-16,10-10 1 0,10-8-1 15,9-6 0-15,6-3-5 16,2-6 5-16,0-3-24 15,18-6-38-15,9-2-21 16,9-2-59-16</inkml:trace>
  <inkml:trace contextRef="#ctx0" brushRef="#br0" timeOffset="209510.22">16108 7747 175 0,'0'0'43'0,"0"0"-23"15,50 123-10-15,-37-71 3 16,-9 5 10-16,0-4-19 16,-4 0 10-16,0-9-13 15,0-8-1-15,0-10 9 16,0-10-5-16,0-5 2 16,0-7-5-16,0-4 3 15,-2 0 10-15,-9 0-14 16,3-15 0-16,2-6 1 15,4 3-1-15,2-3 0 16,0 5-1-16,8 0 1 16,11 0-1-16,12-2 1 15,5-4 0-15,7-1 3 16,-1 0-2-16,3-4 1 0,-1-1-2 16,1 1 2-16,-3-4-1 15,-4 1-1-15,-7-2 0 16,-6 2-1-16,-15 2 1 15,-7 2-2-15,-3 4 2 16,0 1 0-16,-13 6 3 16,-8 7-2-16,4 4-1 15,-1 4 6-15,3 0-6 16,-4 10 3-16,1 20-3 16,1 7 0-16,1 6 8 0,5 2-8 15,9-6 0 1,2-2 6-16,0-5-4 15,0-3 3-15,18-2-5 0,2-4 0 16,4-4-4-16,3-3 4 16,4-5-17-16,5-2-20 15,-1-7-72-15</inkml:trace>
  <inkml:trace contextRef="#ctx0" brushRef="#br0" timeOffset="210045.17">17082 7754 277 0,'0'0'8'0,"0"0"9"15,0 0 4-15,0 0 4 16,-124-14-7-16,90 21-18 15,3 14 5-15,-3 8-1 16,1 4-4-16,9 5 0 16,3 2 1-16,7 1 1 15,14-4-2-15,0-2 0 16,8-9 0-16,19-6-2 16,1-6 5-16,1-4-3 15,5-8 8-15,0-2-5 0,1 0 12 16,1-17-15-1,-1-10 0-15,-2-14 11 0,1-9-11 16,-5-8 0-16,-5-6 4 16,-7-2-4-16,-9-4 2 15,-8-4-2-15,0-5 0 16,-2-2 7-16,-18 1-7 16,4 15 0-16,3 23 4 15,4 18-1-15,7 18 2 16,0 6-5-16,2 16 2 15,0 26-2-15,0 18 0 16,0 14 0-16,0 7 9 16,0 1-4-16,2 2 4 15,11-4-9-15,3 1 0 16,-3-3 2-16,7-2-2 0,-3-4-5 16,2-2 4-16,-4-2-23 15,-4-3-86-15</inkml:trace>
  <inkml:trace contextRef="#ctx0" brushRef="#br0" timeOffset="212150.13">16124 9372 72 0,'0'0'99'16,"0"0"-76"-16,0 0-2 16,0 0-2-16,0 0-1 15,0 0 12-15,-34-92-17 16,28 84-5-16,-3-4 9 16,-4 2-6-16,-5 0 8 15,-5-2-10-15,-6 2-5 16,-6-2 20-16,-7 0-24 15,-1 2 9-15,1 4 2 16,4 2-7-16,9 4 7 0,5 0-11 16,8 0 1-1,7 4-1-15,5 12 0 0,4 6 0 16,0 2 0 0,0 0 0-16,6 5 0 0,14-4-3 15,7 7 3-15,7 0-6 16,1 0 6-16,5 0 0 15,1-3-1-15,-4-3 2 16,-3-1-1-16,-7-4 0 16,-7 1 0-16,-11 0 0 15,-7-2 0-15,-2 1 0 16,-2 0 3-16,-23-3 3 0,-11-2 4 16,-7 0-10-1,-1-6 0-15,7 1 16 0,5-9-13 16,10 1-3-16,11-3 5 15,7 0-4-15,4 0-1 16,0 0-3-16,0 0-28 16,11 0 3-16,13-4-4 15,7-8-8-15,5-4-12 16,2-6-13-16,-3 0-49 16</inkml:trace>
  <inkml:trace contextRef="#ctx0" brushRef="#br0" timeOffset="212352.57">16273 9503 224 0,'0'0'21'0,"0"0"-6"16,0 0 5-16,0 0 8 0,0 0-13 16,45 104-2-16,-39-76 4 15,1-4-15-15,-3-4-2 16,6-6 1-16,-1-6 0 15,-1-6-1-15,0 0-5 16,-4-2-17-16,0 0-48 16</inkml:trace>
  <inkml:trace contextRef="#ctx0" brushRef="#br0" timeOffset="212514.03">16256 9249 366 0,'0'0'26'0,"0"0"-26"16,0 0-10-16,0 0 9 15,0 0-8-15,0 0-13 16,48-43-71-16</inkml:trace>
  <inkml:trace contextRef="#ctx0" brushRef="#br0" timeOffset="212825.96">16742 8959 294 0,'0'0'23'0,"0"0"-23"0,0 0 4 15,0 0-4-15,0 115 23 16,-16-40 11-16,-9 10-15 15,-2 5-10-15,-6 0 19 16,1 3-23-16,-3-3 2 16,4-2-1-16,0-2-5 15,2-6 1-15,4-5-2 16,5-11 0-16,11-20-7 16,4-21 7-16,5-20-21 15,3-3-19-15,19-34 10 0,7-18-53 16,5-10-180-1</inkml:trace>
  <inkml:trace contextRef="#ctx0" brushRef="#br0" timeOffset="213428.01">16998 9118 316 0,'0'0'8'15,"0"0"-4"-15,0 0-2 16,0 0-2-16,0 154 10 16,0-94-1-16,-9 4 5 15,-5-2-12-15,1-1-1 16,-7-5 21-16,2-10-21 0,4-8 0 16,4-10 3-16,5-10-4 15,3-5 2-15,2-12-2 16,0-1 0-16,0 0 9 15,0-7 0-15,0-23-6 16,0-11 1-16,9-12-3 16,2-6-2-16,-7-5-5 15,-4-7-3-15,0 1 5 16,0 3-7-16,0 9 6 16,0 10 5-16,0 16 0 15,0 17 4-15,0 8-4 0,0 7 0 16,0 0 1-1,4 21-1-15,8 12 0 0,-1 12 3 16,7 2-1-16,4-3-2 16,7-7 0-16,2-10 0 15,3-6 1-15,-6-6-1 16,-5-9 0-16,-5-5 5 16,-5-1-4-16,-1 0 11 15,-4-6-4-15,3-15-7 16,-1-9 6-16,-2-3-7 15,-3-5 0-15,1-2-1 16,-2 2 3-16,-4 4-2 0,3 2 0 16,-3 2 0-1,0 4-3-15,0-2 3 16,2 2-10-16,5 3-6 16,2 5-23-16,6 6-8 0,1 6-19 15,7 4-86-15</inkml:trace>
  <inkml:trace contextRef="#ctx0" brushRef="#br0" timeOffset="213895.99">17579 9320 176 0,'0'0'44'16,"0"0"-20"-16,0 0-8 15,0 0-2-15,0 0 0 16,0 0-1-16,-58 93-5 16,58-62 4-16,0 0-11 15,15-3 7-15,10 0 0 16,0-6-3-16,1-4 1 0,1-7-3 16,0-6-2-16,-1-5 12 15,-3 0-8-15,-1-12 5 16,-5-16-1-16,-3-4-8 15,-3-8 7-15,-11 0-8 16,0 4 0-16,0 5 11 16,-25 9-10-16,-6 6 0 15,-6 14-1-15,-7 2-1 16,-8 18-21-16,-6 18-106 16</inkml:trace>
  <inkml:trace contextRef="#ctx0" brushRef="#br0" timeOffset="214709.63">16160 11168 199 0,'0'0'19'0,"0"0"-10"16,0 0 3-16,0 0 0 16,-145-92 11-16,114 80 2 15,6-1-7-15,8 5 3 16,5 6-17-16,8 2-2 15,4 0-2-15,0 2 0 16,0 22 0-16,0 8-1 16,0 6 3-16,2 4-2 15,14-2 0-15,5-3 0 16,8-8 3-16,3 1-3 0,1-3 0 16,-2-4 2-16,-4 4 0 15,-7-3 3-15,-9-4-5 16,-7 3 0-16,-4 4 13 15,0-3-11-15,-17 5 0 16,-16-4 3-16,-3-6-4 16,-2-8 5-16,-2-5-6 15,0-6 0-15,3 0 3 16,3 0-3-16,7-7 0 16,7-3-1-16,9-1 3 15,11 3-4-15,0-2 0 16,4-5-39-16,32-6 29 15,10-4-35-15,8-6-38 0</inkml:trace>
  <inkml:trace contextRef="#ctx0" brushRef="#br0" timeOffset="-214602.26">16398 11307 222 0,'0'0'13'0,"0"0"-6"16,0 0 29-16,0 0-15 15,80 119 8-15,-64-86-15 16,-3 2-12-16,0-7 3 0,-1-3-5 16,-6-2 0-1,1-10-3-15,-3-3 3 0,2-6-18 16,-4-4-48-16</inkml:trace>
  <inkml:trace contextRef="#ctx0" brushRef="#br0" timeOffset="-214436.76">16491 11115 368 0,'0'0'42'16,"0"0"-31"-16,0 0-8 16,0 0-6-16,0 0-3 15,0 0-49-15,23-48-72 0</inkml:trace>
  <inkml:trace contextRef="#ctx0" brushRef="#br0" timeOffset="-214119.48">17047 10800 367 0,'0'0'0'0,"0"0"6"16,0 0-1-16,0 137-2 0,0-66 40 16,-8 18-4-16,-11 9-11 15,-6 8-7-15,-6 9-20 16,-6 2 8-16,-2-4-9 16,8-6 0-16,4-19 1 15,12-21-1-15,10-22-4 16,5-19 0-16,0-18-14 15,11-8-8-15,16-8 18 16,4-28-10-16,0-12-45 16,3-13-44-16,-1-6-138 15</inkml:trace>
  <inkml:trace contextRef="#ctx0" brushRef="#br0" timeOffset="-213579.33">17307 11143 279 0,'0'0'44'16,"0"0"-14"-16,0 0-8 16,0 0-8-16,0 0-13 15,0 0 13-15,15 71 12 16,-15-23-22-16,-11-1-4 16,-9 6 15-16,1 1-14 15,0 2 0-15,6 0-1 16,7-8 2-16,6-10-5 15,0-12 3-15,0-13-10 16,0-8 10-16,9-5-8 16,1-4 8-16,7-30-3 0,-5-16 1 15,2-6-3-15,-7-2-6 16,-5-1-3-16,-2 5 9 16,0 3-13-16,0 4 12 15,0 5 6-15,0 10 0 16,0 8 6-16,0 12-4 15,6 8 0-15,5 4 7 16,5 0-8-16,5 18-1 16,6 14 4-16,1 8-2 15,6 4 6-15,-1 0-8 16,3 3 0-16,-1-6 9 16,-4-1-8-16,-2-11 1 15,-2-9 0-15,-5-10 6 0,-4-10 14 16,-2 0-16-16,-3-3 7 15,2-31 14-15,-1-7-24 16,-1-13-3-16,-1-7-2 16,-6-1-5-16,-6 6 2 15,0 3-10-15,0 14-3 16,-2 13 11-16,-4 10-12 16,4 12 1-16,2 4-26 15,0 0-234-15</inkml:trace>
  <inkml:trace contextRef="#ctx0" brushRef="#br0" timeOffset="-213236.32">17985 11390 271 0,'0'0'26'15,"0"0"-24"-15,0 0-2 16,0 0 9-16,0 0 7 16,26 128 11-16,-11-90-22 15,6-5-4-15,-1-10 12 16,2-7-10-16,0-7-2 16,3-9 7-16,-2 0-7 15,-6-6 28-15,-3-21-29 16,-6-7 1-16,-5-3 8 15,-3-2-8-15,0 3-1 16,-7 8 0-16,-18 7-8 0,-10 15 7 16,-12 6-22-16,-11 16-10 15,-5 31-61-15</inkml:trace>
  <inkml:trace contextRef="#ctx0" brushRef="#br0" timeOffset="-212353.31">15899 12787 316 0,'0'0'27'0,"0"0"-18"15,-136-122-1-15,91 100 29 16,10 7-27-16,8 9 5 16,10 5 8-16,7 1-23 15,10 0-2-15,0 20-1 0,7 11 3 16,29 11-1-16,10 5 1 16,12 3 0-16,7 3 6 15,-1-3-5-15,0 2-1 16,-7 2 0-16,-6 0 3 15,-13 0-2-15,-9-2-1 16,-11-4 0-16,-14-7-2 16,-4-9 2-16,0-2 0 15,-22-4 1-15,-9-5 0 16,-5-4 6-16,3-9-7 16,2-6 0-16,8-2 5 15,6 0-5-15,5-12-2 16,10-10-8-16,2-8-19 15,2-6 8-15,27-4-5 0,4-7-6 16,8 1 5-16,-3 4-21 16,-3 6 20-16,-1 10 28 15,-3 5 0-15,-4 8 13 16,-5 5-11-16,2 6 4 16,1 2 13-16,2 0-9 15,2 23 9-15,0 13 3 16,-2 5-21-16,-1 7 17 15,1 1-16-15,-3-4-1 0,3-6 6 16,2-7-6 0,0-12-2-16,2-11-7 0,-2-6-13 15,-2-3-8-15,4-18-238 16</inkml:trace>
  <inkml:trace contextRef="#ctx0" brushRef="#br0" timeOffset="-212225.6">16512 12837 360 0,'0'0'31'0,"0"0"-28"15,0 0 0-15,0 0-3 16,0 0-45-16,0 0-1 16</inkml:trace>
  <inkml:trace contextRef="#ctx0" brushRef="#br0" timeOffset="-211868.94">17771 12412 129 0,'0'0'281'0,"0"0"-264"15,0 0-17-15,-61 115 0 0,26-45 16 16,-5 10 9-16,-7 9-2 16,-11 13-4-16,-7 8-19 15,-1 3 14-15,-1 0-14 16,13-10 0-16,12-15 4 15,15-18-4-15,13-20 0 16,10-16-2-16,4-12-12 16,2-14-8-16,32-8-54 15,13-2 26-15,13-32-55 16</inkml:trace>
  <inkml:trace contextRef="#ctx0" brushRef="#br0" timeOffset="-211357.69">17916 12691 388 0,'0'0'29'16,"0"0"-29"-16,0 0-3 16,0 0 3-16,-16 105 13 15,-7-43-11-15,-8 10-2 16,-2 8 10-16,-3 4-4 15,5 2-2-15,4-5-4 16,14-26 1-16,9-20-4 16,4-21 3-16,0-14 0 0,0-4 8 15,15-36 15-15,7-20-20 16,5-18-3-16,-2-5 0 16,-6 3-9-16,0 10 9 15,-9 10-12-15,-3 16 11 16,-2 16 1-16,-3 16 0 15,0 12 0-15,1 0-10 16,1 23 8-16,0 21-9 16,5 9 11-16,3 3 3 15,3-2-2-15,7-7-1 16,5-12-2-16,4-13 2 16,1-12 2-16,1-10-2 15,-2 0 0-15,-4-23 11 0,0-18-7 16,-6-11-4-16,-2-2 0 15,-6 0-5-15,-4 7-2 16,-5 11-13-16,-1 12-16 16,-3 8 12-16,0 10-2 15,0 6-20-15,0 0-19 16,2 0-32-16</inkml:trace>
  <inkml:trace contextRef="#ctx0" brushRef="#br0" timeOffset="-211052.74">18359 13183 273 0,'0'0'20'0,"0"0"-19"16,0 0 13-16,0 0 0 15,0 0 6-15,0 0 3 16,66 86-5-16,-41-86-7 15,2-3 19-15,0-20-25 16,2-12-4-16,-4-11 7 16,-6-2-6-16,-7-2-1 15,-12 8-1-15,0 10 4 16,-12 8 9-16,-21 14-8 16,-12 10-5-16,-8 0 4 0,-10 28-4 15,-1 24-4 1,-3 24-40-16,-3 12-111 15</inkml:trace>
  <inkml:trace contextRef="#ctx0" brushRef="#br0" timeOffset="-210200.78">16086 14658 245 0,'0'0'48'16,"0"0"-8"-16,0 0-13 16,-84-119 5-16,47 102 16 15,2 11-26-15,-1 2-7 16,10 4-4-16,6 0-9 16,8 4-1-16,6 14-1 15,6 6 0-15,0 9-4 16,18 9 4-16,15 9 0 15,9 5 1-15,6 5 3 16,-4-3-1-16,-4-4-3 0,-7-5 0 16,-8-3 3-1,-11-11-3-15,-8-1 0 16,-6-3 0-16,0-3 4 0,-6-5 0 16,-17 4-4-16,-4-14 0 15,0 1 6-15,0-5-6 16,6-5 0-16,3-4 0 15,7 0 0-15,9-4-3 16,2-14-44-16,0-13-9 16,23-5 23-16,14-10-13 15,5-2-3-15,-4 4-8 16,1 4 20-16,-4 8 37 16,-9 10 4-16,-2 5 7 15,-3 16 19-15,-2 1-5 16,6 4 3-16,2 27 9 15,0 6-6-15,-3 8-9 0,-4-6-18 16,0 1 0-16,0-4 15 16,-4-8-19-16,-5-7 0 15,-2-7 3-15,-5-10-3 16,1-3 0-16,-3-1-2 16,2 0-22-16,6-24 13 15,0-16-211-15</inkml:trace>
  <inkml:trace contextRef="#ctx0" brushRef="#br0" timeOffset="-210045.17">16458 14606 415 0,'0'0'44'16,"0"0"-26"-16,0 0-18 15,0 0-5-15,0 0-11 16,0 0-44-16,-4-15-17 15,15 21-154-15</inkml:trace>
  <inkml:trace contextRef="#ctx0" brushRef="#br0" timeOffset="-209619.65">17198 14105 390 0,'0'0'15'0,"0"0"35"16,0 0-50-16,0 0 7 16,0 0-1-16,-16 120 28 15,-8-34-13-15,-7 6-14 0,-7 7-6 16,-2 5 18-16,-7 6-19 16,-3 8 0-16,0-3 3 15,-2-10-3-15,8-12 0 16,11-14 0-16,15-21 0 15,18-18-10-15,0-27-20 16,35-13-34-16,19-13 36 16,10-31-37-16,5-14-65 15</inkml:trace>
  <inkml:trace contextRef="#ctx0" brushRef="#br0" timeOffset="-209098.72">17559 14369 327 0,'0'0'60'0,"0"0"-53"16,0 0-5-16,-58 120-2 16,38-62 7-16,-2 11 1 15,-5 6 10-15,0 6-18 16,0-2 0-16,2-14 3 15,6-10-3-15,5-18 0 0,8-18 0 16,3-15 0 0,3-4 0-16,0-10 6 15,0-34-1-15,19-15 1 0,0-18-6 16,-1-6-2 0,-3 2 0-16,-1 1-6 0,-3 13 0 15,1 13-2-15,-6 14 10 16,-1 13-2-16,-1 17 2 15,-2 10 0-15,5 3-4 16,4 27-4-16,5 14 6 16,4 14 2-16,5 1 0 15,-2 8 2-15,2-5-2 16,0-5 0-16,4-12 6 0,0-18-4 16,0-10 6-1,-2-14-7-15,-6-3-1 0,2-12 24 16,-3-26-18-1,3-12-2-15,-6-13-1 0,1-5-2 16,-5 2-1-16,-1 4 0 16,-3 9-5-16,-5 9 2 15,0 12-20-15,1 13-14 16,-1 10-39-16,1 3-88 16</inkml:trace>
  <inkml:trace contextRef="#ctx0" brushRef="#br0" timeOffset="-208753.67">17980 14539 330 0,'0'0'22'0,"0"0"-22"16,0 0 0-16,-33 113 3 15,31-74 5-15,2 3 5 16,0-4-13-16,0-8 5 16,10-7 6-16,9-10-7 15,-2-7 2-15,8-6 14 16,2-6-6-16,-1-20 0 16,1-8-14-16,-3-9-16 0,-4-1 11 15,-4-2 5 1,-13 4 0-16,-3 14 5 15,-10 7-5-15,-17 9 0 0,-4 10-13 16,-5 2-10-16,-3 2-26 16,3 19-189-16</inkml:trace>
  <inkml:trace contextRef="#ctx0" brushRef="#br0" timeOffset="-203253.74">15739 9071 133 0,'0'0'44'0,"0"0"-1"16,0 0-15-16,0 0 3 0,0 0-15 16,0 0 2-16,-16-103 12 15,16 90-29-15,0 5 12 16,0 2-2-16,0 2 0 16,0 2 1-16,0 2-11 15,0 0-1-15,0 0 20 16,0 0-15-16,0-3 7 15,-5 0-1-15,-6-2-4 16,-4-4-1-16,-7 1-6 16,-7 2 3-16,-5-2 4 15,-9 2-7-15,-5 0 0 16,-10 0 6-16,-9 2-4 16,-3 2 0-16,-1 2-2 15,-2 0 0-15,-1-1 3 16,-1-4-3-16,6-1 0 15,2 0 3-15,2 0-3 0,0 2 0 16,1 0 0-16,-5 4 0 16,-4 0 2-16,-10 0-2 15,-4 1 0-15,-4 18 1 16,-1 5-1-16,1 0 2 16,2 2-2-16,7-2 0 15,6-4 2-15,5 0-2 16,4-2 0-16,7 1 2 15,2-5-2-15,4 0 1 0,-2-3-1 16,-2 1 0 0,1 2 1-16,-3-1-1 0,10-1 0 15,6-2 0 1,13-4 0-16,13-2 0 0,7-2 0 16,6-2 0-16,5 0-8 15,0 0 4-15,0 0-11 16,0 0 2-16,0 0-13 15,7 0 4-15,8 2-9 16,6 2-10-16,-6-3-7 16,3-1-111-16</inkml:trace>
  <inkml:trace contextRef="#ctx0" brushRef="#br0" timeOffset="-202687.26">13410 8731 220 0,'0'0'25'16,"0"0"-17"-16,0 0-1 15,0 0-6-15,-117 51 11 16,74-7 20-16,-4 9-24 16,2 5 1-16,1 0 3 0,9-6-8 15,6-6 4-15,2-6-8 16,8-5 2-16,2-3 9 16,-3-2-7-16,2-3-4 15,0 3 4-15,-2-3-1 16,3-1 2-16,3-6-5 15,5-4 0-15,5-7 4 16,4-7-4-16,0-2-7 16,0 0 7-16,0 0 11 15,11 0 21-15,13 0-16 16,5 0-13-16,5 0 14 16,8 0-13-16,5 0-4 0,4 0 3 15,0 0-2 1,3 0 0-16,0 0-1 15,0 0 0-15,0 0 0 0,-4 1 0 16,-6-1 0-16,-9 0 0 16,-8 0 0-16,-7 0 0 15,-9 0 0-15,-3 0 0 16,-8 0-9-16,0 0 7 16,0 0-13-16,0 5-23 15,0 6-28-15,-16-1-103 16</inkml:trace>
  <inkml:trace contextRef="#ctx0" brushRef="#br0" timeOffset="-184720.46">15066 1412 374 0,'0'0'71'15,"0"0"-60"-15,0 0-5 16,0 0 29-16,0 0 3 15,0 0-14-15,0 0-10 16,-61-29-12-16,42 40 3 16,-10 15-5-16,-8 10 0 15,0 6 5-15,-1 6-5 16,5 4 0-16,4 4 0 0,2 4 0 16,6 2-2-1,9-1 2-15,5-3 0 0,7-9-4 16,0-5 4-16,23-9-3 15,14-3 1-15,7-5 2 16,12-10 0-16,9-9 0 16,1-8-11-16,4 0 7 15,-1-16-38-15,-4-16-17 16,-9 0-35-16,-12 0-25 16</inkml:trace>
  <inkml:trace contextRef="#ctx0" brushRef="#br0" timeOffset="-184511.04">15007 1838 319 0,'0'0'9'16,"0"0"-9"-16,0 0 0 16,0 0-20-16,0 0 20 15,0 0 12-15,27-10-4 16,2 10-6-16,5 0 3 15,3 0 3-15,0-5 0 16,-2-13-8-16,-6-3-13 16,-7 0-44-16</inkml:trace>
  <inkml:trace contextRef="#ctx0" brushRef="#br0" timeOffset="-184304.04">14907 1436 399 0,'0'0'70'0,"0"0"-70"16,0 0-6-16,0 0 6 15,0 0 2-15,121-38-1 16,-54 29 1-16,4 6-2 16,7 3-8-16,5-4 1 15,6 4-52-15,4 0-20 16,3 0-226-16</inkml:trace>
  <inkml:trace contextRef="#ctx0" brushRef="#br0" timeOffset="-184053.47">16289 1606 143 0,'0'0'300'0,"0"0"-284"16,-178 88-15-16,107-36-2 15,-4 7 2-15,7-1 1 16,1 4-2-16,13-2-2 0,8-1-1 16,15-12-2-16,10-11-13 15,11-12-28-15,7-9-53 16</inkml:trace>
  <inkml:trace contextRef="#ctx0" brushRef="#br0" timeOffset="-183861.63">15770 1728 434 0,'0'0'59'15,"0"0"-52"-15,0 0-6 16,0 0-2-16,0 0-4 0,0 0 5 15,37 52 3 1,-10-18-3-16,2 3 0 0,0-3 0 16,5 0-3-16,1-1-11 15,4 6-62-15,1-7-74 16</inkml:trace>
  <inkml:trace contextRef="#ctx0" brushRef="#br0" timeOffset="-182350.66">16380 1719 413 0,'0'0'42'0,"0"0"-40"16,0 0 3-16,0 0 6 0,0 0-6 15,-120 9 0-15,102 29-5 16,3 6-3-16,8 4 2 15,5 1-3-15,2-4-1 16,0-2 3-16,2-3-7 16,11-6 8-16,1-7-8 15,3-10-6-15,2-13 0 16,-2-4-14-16,5-2 27 16,-1-28 2-16,0-10 4 15,-5-6 1-15,-1-2-4 16,-3-1 4-16,-3-1 8 15,2 5-5-15,0 2 4 0,-4 7-7 16,2 12 3-16,-3 6 9 16,-1 9-2-16,4 6-12 15,0 3-3-15,2 0-4 16,7 6-5-16,-2 18 7 16,5 8 2-16,0 2 7 15,-1 4-7-15,-3 3 1 16,2-5-1-16,-4 0 1 15,-4-5 0-15,0-6-1 16,-2-8 0-16,-2-9 0 16,0-3 0-16,-5-5-4 15,2 0 4-15,5-6 13 16,7-26-1-16,3-10-10 16,6-7-2-16,0 2 4 0,-3 4-4 15,0 6 0-15,-2 5 0 16,-2 7 0-16,-5 13-1 15,1 6 1-15,-1 6-4 16,0 0-2-16,3 12-7 16,3 14 13-16,-4 6 2 15,-5 6 1-15,2-3-2 16,-3 1 0-16,-1-4-1 16,2-6 3-16,-6-2-3 15,3-9 0-15,-3-4 1 16,0-7-1-16,1-4-1 0,2 0 1 15,-2 0 0 1,10-21 20-16,7-12-20 0,3-7-3 16,2-2 0-16,-8 7 0 15,-5 8 3-15,-3 6 0 16,-2 7 1-16,-4 4 1 16,-1 6-2-16,3 3-4 15,3 1 3-15,4 0-20 16,1 11 12-16,6 14 6 15,-1 3 3-15,-3 2 4 16,2-1-4-16,0-2 0 16,2-5 1-16,-1-2-1 15,-1-2 0-15,2-3 0 16,-1-7 0-16,0 1-1 16,0-9 1-16,0 0 0 0,4 0 8 15,3-20-5-15,4-8 0 16,2-7-1-16,-4-6-1 15,0-4-1-15,-8-1 0 16,-8 2 0-16,-4 2-2 16,-9 6-1-16,0 2 2 15,0 8-5-15,0 6 5 16,-11 6-4-16,2 10 5 16,0 4-2-16,0 0 2 15,2 22 0-15,-3 16 0 16,0 8 0-16,1 6 0 15,7 0-3-15,2-4 2 0,0-1 1 16,0-7 1-16,7-4-1 16,7-6-3-16,1-9 3 15,3-4-3-15,1-7 1 16,6-6 0-16,2-4-5 16,2 0 6-16,0-20-2 15,-2-10-6-15,-5-4 5 16,-2-4 4-16,-6-2 2 15,-4 0-2-15,-1-1 0 16,-1 8-1-16,-2 6 1 16,0 11-1-16,-3 9 1 15,-1 7 0-15,2 0-1 16,0 0-18-16,2 21 14 16,2 8 5-16,-1 4 0 0,-1 8 1 15,4-4-1-15,-1-1 0 16,1-5 3-16,4-5-3 15,-1-6 0-15,-2-8 0 16,5-6 0-16,0-6-3 16,1 0 0-16,6-16 3 15,-1-15 0-15,0-4-14 16,1-4 14-16,-8-3 5 16,-1 1-5-16,-6-2 7 15,2 9-5-15,-4 10-2 16,1 12 9-16,-5 10-9 0,2 2-1 15,3 6-2-15,-2 22 3 16,2 10 11-16,1 0-3 16,-1 3-4-16,7-4 6 15,-2-1-10-15,5-1 0 16,-4 2-4-16,3-4-91 16</inkml:trace>
  <inkml:trace contextRef="#ctx0" brushRef="#br0" timeOffset="-181677.21">19346 1580 465 0,'0'0'12'0,"0"0"-12"15,0 0-11-15,0 0 11 16,0 0 9-16,0 0-4 16,147 46 4-16,-80-26 7 15,4-3-11-15,5-4 0 16,-3-1-4-16,1-2 1 16,-5-4-4-16,-7-2 2 15,-4-4-16-15,-9 0-12 16,-8-6-41-16,-10-8-42 0</inkml:trace>
  <inkml:trace contextRef="#ctx0" brushRef="#br0" timeOffset="-181353.87">19927 1395 432 0,'0'0'0'16,"0"0"-19"-16,0 0 19 16,0 0 10-16,123 50-8 15,-72-18 2-15,4 3-2 16,-3-1-1-16,-1 2 3 16,-6-2-4-16,-8 2 0 0,-10 0 2 15,-15 2-1-15,-12 0-1 16,0 0 8-16,-25-3 1 15,-8-1 16-15,-3-4-11 16,5-6 2-16,2-3 1 16,7 0-17-16,3-5 0 15,9-3-16-15,5 10-86 16,5-15-246-16</inkml:trace>
  <inkml:trace contextRef="#ctx0" brushRef="#br0" timeOffset="-181056.6">21128 1271 466 0,'0'0'80'15,"0"0"-80"-15,0 0-1 16,42 111 0-16,-32-37 2 16,1 3 5-16,-3 10 1 15,-2-5-4-15,-4-4 4 16,-2-9-7-16,0-13 0 0,0-10 1 16,0-8-1-1,0-12-6-15,0-14-44 0,0-10-56 16,-8-2-41-16</inkml:trace>
  <inkml:trace contextRef="#ctx0" brushRef="#br0" timeOffset="-180820.78">20763 1299 321 0,'0'0'183'16,"0"0"-143"-16,0 0-39 0,0 0 28 15,0 0-8-15,0 0-12 16,140-58-2-16,-60 42-7 16,9-1 1-16,5 4-6 15,-5 5 4-15,-6 2-11 16,-6 2 1-16,-9 2-22 16,-11 2-19-16,-10 0-87 15</inkml:trace>
  <inkml:trace contextRef="#ctx0" brushRef="#br0" timeOffset="-180429.75">21511 1869 281 0,'0'0'24'15,"0"0"2"-15,0 0 33 16,120-23 1-16,-88 1-26 16,-3-1-1-16,-7-4-31 15,-1-1-1-15,-13 1 5 16,-6 2-4-16,-2 1-1 16,0 6-1-16,-15 2-3 15,-12 6 2-15,1 5-11 16,-1 5 6-16,-2 0 6 15,0 13 2-15,-3 22-1 0,1 6-2 16,2 9 3-16,2 0 2 16,10-2-4-16,3 1 0 15,10-5 2-15,4-1-2 16,0-4 0-16,6-3-2 16,21 0-11-16,7-9-32 15,11-11-40-15,3-7-23 16,6-7-75-16</inkml:trace>
  <inkml:trace contextRef="#ctx0" brushRef="#br0" timeOffset="-180071.1">21997 1710 424 0,'0'0'45'16,"0"0"-39"-16,-51-112 1 15,35 88 0-15,6 12 20 16,3 8-2-16,4 4-23 16,3 0-2-16,0 12-3 15,0 20 3-15,0 8 0 16,3 4 0-16,14 0 0 16,8-1-3-16,8-2 3 15,7 2 0-15,10 1-1 16,-2 0 3-16,-5-6-2 15,-8 0 0-15,-14-4 1 16,-10-4-2-16,-11-2 1 0,0-2-7 16,-27-3 7-16,-13-5 4 15,-9-4 5-15,0-6-9 16,4-1 0-16,5-3-2 16,9-4-2-16,6 0-88 15,5-6-66-15</inkml:trace>
  <inkml:trace contextRef="#ctx0" brushRef="#br0" timeOffset="-179758.32">22550 1011 556 0,'0'0'22'0,"0"0"-22"16,0 0-4-16,0 0-1 15,0 0 5-15,35 152 6 16,-23-63 13-16,-6 14-16 16,-1 0 6-16,-3-1 10 15,-2-8-12-15,0-15-4 16,6-18-3-16,15-14 0 15,10-17-6-15,9-14 0 0,0-9-17 16,-2-7-16-16,-9 0-35 16,-9-20-67-16</inkml:trace>
  <inkml:trace contextRef="#ctx0" brushRef="#br0" timeOffset="-179544.54">22379 1445 264 0,'0'0'250'16,"0"0"-244"-16,0 0-6 0,144 4 5 16,-53 0 0-16,10-4 1 15,-5 0-6-15,-5 0-6 16,-9 0 2-16,-10 0-107 15,-17 0-205-15</inkml:trace>
  <inkml:trace contextRef="#ctx0" brushRef="#br0" timeOffset="-176369.14">15204 2956 222 0,'0'0'95'16,"0"0"-66"-16,0 0-25 15,0 0 20-15,0 0 9 16,0 0-9-16,0 0-2 16,-151 70-6-16,103-27-1 15,4 7 14-15,3 0-19 16,13 0 0-16,14-3-3 16,10-6-5-16,4-3 3 15,0-2-5-15,18-6 0 16,8-4 3-16,3-2-3 0,0-6-2 15,7-6-1 1,2-5 1-16,2-7 2 0,6 0 0 16,4 0-48-16,-1-14-39 15,-2-7-118-15</inkml:trace>
  <inkml:trace contextRef="#ctx0" brushRef="#br0" timeOffset="-176150.04">15001 3323 331 0,'0'0'65'16,"0"0"-65"-16,0 0-33 0,0 0 33 16,0 0 8-16,0 0 12 15,87 0-7-15,-54 0-12 16,5-7-1-16,3-8 0 15,1-4-8-15,-2-3-25 16,-7 2-82-16</inkml:trace>
  <inkml:trace contextRef="#ctx0" brushRef="#br0" timeOffset="-175954.67">15200 3017 253 0,'0'0'139'0,"0"0"-102"15,0 0-30-15,0 0 16 0,0 0-7 16,0 0-9-16,17-85 9 16,19 74-16-16,4 7-3 15,5 3 1-15,2 1-10 16,8 0-1-16,3 7-34 16,2 9-39-16,2-2-89 15</inkml:trace>
  <inkml:trace contextRef="#ctx0" brushRef="#br0" timeOffset="-175537.71">16011 3106 335 0,'0'0'32'15,"0"0"-18"-15,-125-33-13 16,75 30 14-16,6 2 7 16,3 1 2-16,13 0-16 15,8 2-8-15,9 17 0 16,11 1-5-16,0 6 4 16,7 7-5-16,26-2 8 15,7 5-2-15,9 1 4 16,4-3-2-16,3 0-1 0,-4-4-1 15,-6 0 0 1,-10-2 0-16,-14-3 0 0,-13 0-2 16,-9 1 2-16,-5-2 0 15,-23-4 6-15,-13 0-1 16,-1-4-4-16,-1-5 14 16,6-6-12-16,6-5-2 15,6 0-1-15,8-6-8 16,6-16-12-16,1 0-61 15,6 0-131-15</inkml:trace>
  <inkml:trace contextRef="#ctx0" brushRef="#br0" timeOffset="-174937.61">16187 2771 300 0,'0'0'111'0,"0"0"-105"16,0 0-3-16,0 0-3 15,0 0 7-15,0 0 3 16,119 162 2-16,-105-85-6 16,-1 3 1-16,-3 0-1 15,-4 1-4-15,1-5 4 16,-5-8-6-16,-2-12 0 15,0-12 1-15,0-14-1 0,0-14 0 16,0-8-6-16,0-6 6 16,0-2 22-16,-2-9 1 15,-5-18-20-15,7-13 3 16,0-4-6-16,2-5 3 16,21 1-3-16,4-2 0 15,4 6 0-15,2 2 0 16,3 7-3-16,-1 2 0 15,-1 9 0-15,-3 10-1 16,-2 5 1-16,-7 9 3 16,-2 0-3-16,-4 17-2 15,-1 13 1-15,1 9 2 0,-1 5 2 16,6 0 0-16,3-3-1 16,5-2 2-16,2-7-1 15,1-9 0-15,-3-4 0 16,-8-7 3-16,0-10-2 15,-7-2 6-15,-2 0 3 16,-1-21 4-16,1-9 6 16,-3-10-17-16,-5-2 0 15,-4 2 11-15,0 2-14 16,0 4 2-16,0 6-2 16,0 6-3-16,0 8 1 15,0 6-24-15,0 4-53 16,0 4-83-16</inkml:trace>
  <inkml:trace contextRef="#ctx0" brushRef="#br0" timeOffset="-174170.23">17596 3116 466 0,'0'0'29'0,"0"0"-15"16,0 0 5-16,-144-43-9 15,113 43 0-15,6 0-8 16,5 15-2-16,5 11 0 15,1 8-2-15,5 4 0 16,5 4 1-16,4 0 0 16,0-2-4-16,0-5 4 15,13-9-9-15,10-12 2 16,1-8 8-16,5-6 2 16,5-2-2-16,3-27 6 15,1-11 2-15,3-7-8 16,-2-10 0-16,-5-3 1 15,-3-2 0-15,-4-3 3 16,-8 3-3-16,0 2-1 16,-7 6 12-16,0 6-9 0,-3 12 0 15,-3 12 1-15,0 14 2 16,-6 6 4-16,4 4-10 16,0 0-7-16,1 20 5 15,-3 18 0-15,-2 12 2 16,0 9 2-16,0 2 0 15,0 1 2-15,0-1-4 16,6-7 0-16,8-4-3 16,3-10 3-16,6-7-1 15,4-12 0-15,2-7 1 0,2-7 1 16,-2-7-1-16,0 0 0 16,0-7 4-16,-3-13-4 15,-1-6 0-15,-3-1-1 16,-6 6 2-16,-5 3-1 15,-4 6 0-15,-5 8 0 16,0 4 4-16,-2 0-4 16,4 0-2-16,6 0-1 15,1 14 3-15,5 6-1 16,1 6 1-16,3 0 0 16,-2-2-1-16,4-2 1 15,-1-4-13-15,-2-6-34 16,-3-8-86-16,1-4-117 0</inkml:trace>
  <inkml:trace contextRef="#ctx0" brushRef="#br0" timeOffset="-174022.2">18298 2933 397 0,'0'0'54'0,"0"0"-26"15,0 0 7-15,0 0-17 16,0 0-18-16,0 0-32 15,32-28 24-15,-10 46-33 16,1 7-70-16,4 3-143 16</inkml:trace>
  <inkml:trace contextRef="#ctx0" brushRef="#br0" timeOffset="-173604.32">18822 3123 356 0,'0'0'73'0,"0"0"-62"16,0 0-3-16,0 0 35 15,-129-25-29-15,100 31-8 16,0 13-3-16,0 10-3 16,4 5-3-16,8 4 3 15,5 1 0-15,8-6-7 16,4-6 0-16,0-8 1 15,2-7 6-15,18-6-8 0,1-6 2 16,3 0 2-16,5-9 4 16,0-19 15-16,0-7-15 15,-5-2 0-15,-1 2 3 16,-10 5 1-16,-1 8 10 16,-6 8-1-16,-4 6-6 15,3 6 22-15,-3 2-29 16,2 0-3-16,2 12-7 15,4 12 10-15,-3 7 0 16,-1 0 1-16,6 0-1 16,-4 1 0-16,10-6-43 15,9-11-19-15,-1-5 0 0,3-8-45 16</inkml:trace>
  <inkml:trace contextRef="#ctx0" brushRef="#br0" timeOffset="-173319.11">19161 3186 175 0,'0'0'18'16,"0"0"21"-16,0 0 6 15,0 0-9-15,0 0-15 16,0 0-10-16,60 121-6 16,-56-105-2-16,-4-7 25 15,0-3-13-15,0-3-7 16,2-3 17-16,-2 0 63 0,0-10-30 15,0-17-48-15,5-7-6 16,4-2 22-16,2 0-19 16,10-2-1-16,1 5 0 15,2 6-6-15,5 4-1 16,2 8-9-16,7 3-19 16,5 6-7-16,10 0-46 15,0 6-18-15,7 0-14 16</inkml:trace>
  <inkml:trace contextRef="#ctx0" brushRef="#br0" timeOffset="-172958.38">20061 3204 520 0,'0'0'39'0,"0"0"-35"15,0 0 3-15,0 0 6 16,0 0-8-16,0 0-3 15,67 3 2-15,-16 9 3 0,9-1-5 16,11-3 12-16,8-2 9 16,1 1-19-16,-7-1-4 15,-8 1 0-15,-11 2-10 16,-8-4 0-16,-5-1-38 16,-12 5-26-16,-14-2-120 15</inkml:trace>
  <inkml:trace contextRef="#ctx0" brushRef="#br0" timeOffset="-172650.75">20613 3010 278 0,'0'0'0'0,"0"0"-32"16,0 0 32-16,0 0 46 15,0 0-16-15,127 92-11 16,-100-50-1-16,2-4 11 16,-2 0 4-16,-2-1-8 15,-5-6-6-15,-5-3 3 16,-6 2-16-16,-4-3 10 16,-5-2 0-16,0-2-2 15,-23-3-3-15,-10-2-3 16,-6-2-7-16,0 0 5 0,-5 0-6 15,1-2-3-15,1 4-49 16,4-8-185-16</inkml:trace>
  <inkml:trace contextRef="#ctx0" brushRef="#br0" timeOffset="-171835.98">22178 2917 422 0,'0'0'45'16,"0"0"-36"-16,0 0-9 15,0 0 5-15,-146-26 15 16,102 47-7-16,0 16-11 16,-3 13 5-16,5 8 10 15,3 5-11-15,10 1 3 16,8 0 1-16,9-3-5 0,12-7-5 15,0-6-1 1,18-8 1-16,22-6 2 0,7-8-2 16,9-6-2-16,4-9-3 15,3-8 3-15,3-3-4 16,-5 0-21-16,-11-18-52 16,-11-2-61-16</inkml:trace>
  <inkml:trace contextRef="#ctx0" brushRef="#br0" timeOffset="-171611.74">21951 3259 281 0,'0'0'11'0,"0"0"-2"15,0 0 20-15,0 0 4 16,0 0 2-16,122 54-29 15,-73-54 14-15,4 0 1 16,3-4-21-16,-4-14 0 16,-8-3-5-16,-13-1-27 15,-8-6-49-15,-15-2-221 16</inkml:trace>
  <inkml:trace contextRef="#ctx0" brushRef="#br0" timeOffset="-171434.69">22111 3046 429 0,'0'0'53'0,"0"0"-32"16,0 0-10-16,0 0 21 16,0 0-13-16,0 0-17 15,27-50 6-15,17 37-3 16,10 1-10-16,4-2-2 16,8 1-9-16,-1-4-21 15,-1 3-13-15,-10 0-42 16,-12 6-80-16</inkml:trace>
  <inkml:trace contextRef="#ctx0" brushRef="#br0" timeOffset="-170986.74">22772 3190 337 0,'0'0'18'0,"0"0"-13"15,0 0-5-15,0 111 15 16,0-75-2-16,-6-4-4 16,1-3-4-16,5-4-5 15,0-11 2-15,0-8-2 16,0-6 0-16,0 0 4 0,0 0 9 15,3-4 21-15,23-24-21 16,12-14-13-16,9-4 0 16,0 1-10-16,-9 7-2 15,-10 12 6 1,-9 8 6-16,-7 10 0 0,-4 6 1 16,-6 2-1-16,0 2-3 15,0 20 3-15,1 6 9 16,-1 4 15-16,4 0-22 15,-2-2 2-15,2 1-1 16,0-3 0-16,-1-1-2 16,-3 0-1-16,0-5-4 15,0-1 2-15,0-8-65 16,2-5-82-16</inkml:trace>
  <inkml:trace contextRef="#ctx0" brushRef="#br0" timeOffset="-169733.98">23194 2663 353 0,'0'0'45'0,"0"0"-35"16,0 0 3-16,0 0-3 15,0 0 9-15,0 0 7 16,74 106-22-16,-55-42 2 15,2 6-4-15,-6 6 7 0,-1 1-4 16,-2-1-5-16,-5 1 0 16,-2-6 0-16,-5-5 0 15,0-10 0-15,0-17 1 16,0-17-1-16,0-14 1 16,0-8-1-16,0 0 0 15,0-19 19-15,0-19-16 16,5-9 0-16,5-11-3 15,9-5-3-15,2 5-11 16,2 4-5-16,-1 14 16 16,-4 15-3-16,-7 12 6 15,-2 13-1-15,4 0 1 0,3 13 0 16,2 14 4-16,4 9-4 16,0 8 0-16,1 1 2 15,-4 7-2-15,0-5 0 16,-7 0-1-16,-4-3 2 15,-4-7-2-15,-4-4-3 16,0-7 4-16,0-14 5 16,0-6-5-16,0-6 0 15,0 0 3-15,0 0 7 16,0-23-10-16,0-2-1 16,0-1 1-16,0 0 0 15,0 5 0-15,0 2-6 16,9 5 6-16,4 2 0 0,9-1 0 15,7 4-4 1,7-1 4-16,9 3 4 0,1 0-4 16,6 1 0-16,-4-3 3 15,-3 2-3-15,-7-4 2 16,-5-3-2-16,-4-1 0 16,-6-4 1-16,-8-3-1 15,-8-4 0-15,-4 0 1 16,-3-2 0-16,0 0-2 15,-7 2 1-15,-9 2 0 16,3 4-7-16,-3 5 5 16,7 5 1-16,3 9-2 15,-2 1-8-15,2 0-1 16,0 21 8-16,-1 12 8 0,0 3-3 16,7 8-1-16,0 0 0 15,0 2 0-15,5-2 2 16,12-4-3-16,6-3 1 15,1-6 0-15,1-6-3 16,-1-7 3-16,1-8-2 16,-3-10 2-16,1 0 4 15,-2-3 6-15,2-22-10 16,2-9 0-16,-1-8 2 16,2-7-1-16,-1 1-1 15,0-2 1-15,-1 4-1 16,-3 6 2-16,-4 6-2 15,-1 12 0-15,-3 9 3 0,-2 10-3 16,0 3-2-16,2 0 1 16,1 12 0-16,-1 16-1 15,0 10 2-15,-5 4 0 16,0 2 8-16,-1 0-8 16,1-4 0-16,4-1 1 15,-1-7-1-15,1-8 1 16,-1-8-1-16,1-9 0 15,5-7-4-15,3 0 9 16,6-7-1-16,5-26 2 16,5-6-6-16,2-5 0 15,-7-1-1-15,-4 3-1 0,-5 8-4 16,-6 9 7-16,-5 12-1 16,-7 7 7-16,-2 6-3 15,6 0-4-15,-2 4-3 16,5 20 3-16,3 7 8 15,1 2-8-15,1 1 0 16,-1-1 0-16,1-4 0 16,1 3-4-16,-1-5-21 15,-3-4-64-15,1-5 33 16,1-8-92-16</inkml:trace>
  <inkml:trace contextRef="#ctx0" brushRef="#br0" timeOffset="-169339.2">25375 3134 145 0,'0'0'147'16,"0"0"-103"-16,0 0-24 15,0 0 21-15,0 0-15 16,0 0-20-16,-96-11-5 16,67 38 1-16,2 5 3 15,7 5-5-15,5 1 1 16,6-3 10-16,6-4-11 15,3-6-2-15,0-9 1 16,0-3 1-16,14-12-3 16,3-1 7-16,2 0-2 15,3-18 11-15,-2-10-12 16,2-6-1-16,-6-1 6 0,-3-2-2 16,-2 7 13-16,-1 4-14 15,-4 10 5-15,0 6 3 16,-1 8-9-16,2 2-2 15,2 0-2-15,4 16 0 16,3 8 2-16,3 4 0 16,-3-4 2-16,-3 2-4 15,1-4 2-15,1-8-31 16,1-9-29-16,2-5-43 16,0 0-138-16</inkml:trace>
  <inkml:trace contextRef="#ctx0" brushRef="#br0" timeOffset="-169036.97">25656 3094 267 0,'0'0'22'0,"0"0"-22"0,0 0 0 16,0 0 20-16,0 0 2 15,0 0-2-15,109-44-4 16,-102 76-2-16,-1 2-3 16,-4 2-11-16,-2-2 2 15,3-1 4-15,-3-8-3 16,0-5-1-16,0-8 4 15,0-8 7-15,-3-4 14 16,3 0 23-16,0-21-1 16,0-14-32-16,0-9-7 15,21-4 1-15,8-1-5 0,2 4 1 16,4 1 6 0,5 7-13-16,3 6 0 0,4 4-3 15,2 10 3-15,-3 4-4 16,1 7-3-16,-2 2-25 15,-8 4-67-15,-8 0-197 16</inkml:trace>
  <inkml:trace contextRef="#ctx0" brushRef="#br0" timeOffset="-161504.45">15231 4242 287 0,'0'0'35'0,"0"0"-27"15,0 0 13-15,0 0 15 16,0 0-11-16,0 0 6 16,0 0-21-16,-89-83 14 0,64 72 3 15,0 4-1 1,3-2-1-16,2 4-18 0,2 1-1 16,1 2 1-16,-1 2-7 15,5 0 0-15,-3 0 0 16,1 18 0-16,3 2-2 15,-1 3 2-15,9 2 0 16,4-3-5-16,0 2 4 16,8-2-4-16,23-2 4 15,13-4 1-15,6 1 2 16,6-6-2-16,0 1 0 16,-6 0 5-16,0 3-5 15,-8 0 0-15,-9 5-1 0,-6 2 2 16,-11 4-4-1,-7 2 3-15,-9 3 0 0,0 1 4 16,-17-2-4-16,-12-1 0 16,-8-2 3-16,-3-5-3 15,-2-4 3-15,3-6-3 16,8-2 0-16,12-7-4 16,3-3 2-16,11 0-9 15,3 0-7-15,2-7-18 16,0-11-12-16,2-6-4 15,21-2 30-15,8-4-1 16,2-2 5-16,5 1-36 16,2 7 33-16,-5 6 7 15,-2 9 14-15,-8 9 14 0,-2 0 9 16,2 0 15 0,-1 18-14-16,3 3 0 0,2 4-2 15,-5-1-3-15,-1-2 3 16,-3-6-11-16,-1-3-5 15,-2-2 4-15,-2-7-10 16,-4-2 0-16,-4-2-7 16,-3 0-41-16,-4-10-183 15</inkml:trace>
  <inkml:trace contextRef="#ctx0" brushRef="#br0" timeOffset="-161355.71">15518 4026 513 0,'0'0'5'0,"0"0"-5"15,0 0-14-15,0 0-30 16,0 0-64-16</inkml:trace>
  <inkml:trace contextRef="#ctx0" brushRef="#br0" timeOffset="-160350.48">15821 4251 506 0,'0'0'23'0,"0"0"-23"15,0 0-16-15,0 0 16 16,7 125 5-16,-1-75-5 15,8 0 0-15,1-4 0 16,8-11-4-16,4-6 1 16,0-11-3-16,-2-11-1 15,2-7 4-15,-2 0-12 16,0-5 15-16,-5-19 0 16,0-8 0-16,0-8-3 15,-5-3 3-15,1-1 0 16,-1-1 2-16,-1 6 0 15,-3 9-2-15,-5 13 5 16,0 10 0-16,-6 7 20 0,2 0-24 16,2 10 5-16,5 16-6 15,4 6 2-15,3 4-1 16,-1-4-1-16,3 0 2 16,-2-6-2-16,1-2 0 15,2-5 0-15,-4-6 1 16,-1-5-1-16,-3-8-1 15,-1 0 1-15,4 0 0 16,1-9 4-16,4-11-4 16,3-6-3-16,2-6 2 15,-2-3-11-15,3 0-3 0,-8 4 7 16,-3 4 7 0,-3 2-2-16,-7 8 3 0,2 9 0 15,-4 1 3-15,0 7-3 16,-2 0 0-16,0 0-1 15,2 4 1-15,0 16-1 16,5 6 1-16,-1-1 0 16,2 8 2-16,0-5-2 15,-1 0 0-15,1-2 0 16,2-5 1-16,1-4-1 16,2-5 0-16,7-9 0 15,5-3 8-15,6 0-7 16,7-7 0-16,2-12-1 0,-4-8 2 15,-5 1-3 1,-11-4 1-16,-6 1 0 0,-6-2 3 16,-4-1-1-16,-1 0-2 15,-1-1 2-15,0 6-1 16,2 1 5-16,4 10-1 16,-4 8 0-16,-2 5 9 15,-2 3-14-15,4 0-1 16,3 7-1-16,3 16 2 15,0 8 1-15,-3 3-1 16,1 6 0-16,0-1 4 16,1 1-4-16,1-5 0 15,4-3 0-15,3-5 1 16,4-7-1-16,1-6 0 0,-2-8 0 16,0-5 8-16,-2-1-6 15,2 0 2-15,-2-11 4 16,-1-11-5-16,2-6 1 15,-9 0-4-15,2-5 0 16,-8 3-3-16,1 6-1 16,1 4-7-16,-4 8-12 15,3 6-21-15,-5 6-11 16,0 0-49-16,0 0-126 16</inkml:trace>
  <inkml:trace contextRef="#ctx0" brushRef="#br0" timeOffset="-159918.81">17399 4409 257 0,'0'0'79'0,"0"0"-72"16,0 0 48-16,0 0 39 16,0 0-48-16,0 0-23 15,108-100-11-15,-85 58-7 16,-1-6 8-16,-3 0-8 15,-7-2-1-15,-1-3 2 16,-3 1-6-16,-6-5 0 16,-2-4-5-16,0-3-9 15,0 6-1-15,0 16-7 16,0 14 18-16,0 15 2 16,-5 13 1-16,0 0 0 0,1 13 1 15,-5 16 0 1,-5 18 4-16,1 9-4 0,3 4 0 15,2 6 1-15,4 4 2 16,4 5-3-16,0 2 2 16,0-4-1-16,0-9 7 15,6-18-8-15,21-12 0 16,4-16 3-16,1-7 0 16,-1-8-3-16,-2-3 0 15,2 0-10-15,-2-3-16 16,-2-16-36-16,2-5-44 0,-4-6-24 15</inkml:trace>
  <inkml:trace contextRef="#ctx0" brushRef="#br0" timeOffset="-159554.27">17926 4127 235 0,'0'0'7'0,"0"0"-5"16,0 0 32-16,0 0 0 15,0 0-6-15,0 0-11 16,-122 80 7-16,99-24-6 15,8 0-10-15,7-2 0 16,8-6 2-16,0-6-3 16,6-9 2-16,17-12-9 0,3-6 0 15,3-9 7 1,0-6-3-16,-3 0-8 0,-3-6 4 16,-8-19-7-16,-3-6-9 15,-6-6-1-15,-1 1 17 16,-5-2 4-16,0 2 0 15,0 5 14-15,0 11-3 16,0 7 4-16,0 9 25 16,0 4-20-16,0 0-21 15,0 10-3-15,2 14 1 16,10 6-1-16,3 0 0 16,5 1 1-16,-3 2-1 15,-1 1 0-15,-5 1-13 16,-2-1-74-16,-2 0 4 15</inkml:trace>
  <inkml:trace contextRef="#ctx0" brushRef="#br0" timeOffset="-157444.34">14353 4897 152 0,'0'0'17'16,"0"0"-17"-16,0 0-26 15,0 0-36-15,0 0-18 16</inkml:trace>
  <inkml:trace contextRef="#ctx0" brushRef="#br0" timeOffset="-156021.52">15464 4378 314 0,'0'0'59'16,"0"0"-34"-16,0 0 4 0,0 0 13 16,0 0 9-16,0 0-13 15,-46-27-16-15,21 27-10 16,-18 35-12-16,-17 27 0 16,-17 19 3-16,-6 1-3 15,10-11 0-15,26-17 0 16,34-20-1-16,13-13 1 15,29-11-12-15,13-10 12 16,14-15 5-16,20-31 5 16,28-18-6-16,14-16-1 15,5-9-3-15,-7 3 2 16,-20 6-2-16,-19 12 0 16,-14 14 0-16,-24 17 0 15,-18 19 0-15,-15 17-2 0,-6 1 5 16,0 5-4-16,-11 22 2 15,-11 14 3-15,-9 21 3 16,-9 18-7-16,4 1 0 16,5-5-1-16,15-13 2 15,16-17-2-15,12-17-4 16,26-8 0-16,10-12 4 16,8-9 2-16,14-9-1 15,16-29 8-15,15-16-7 16,1-10-2-16,-6-1 1 15,-14 5-13-15,-19 10 12 16,-13 15-9-16,-11 8 7 16,-15 15 3-16,-15 12-5 0,-9 0 4 15,0 26-13 1,0 14 14-16,-11 16 10 0,-4 11-10 16,3-2 0-16,10-2 0 15,2-13 1-15,0-12-5 16,18-10 3-16,7-12 0 15,-1-7-5-15,5-9 6 16,11 0-3-16,9-23 3 16,11-15 0-16,4-12 0 15,-4-2-20-15,-8 6-4 16,-14 10 10-16,-16 12 13 16,-9 12 1-16,-5 5 2 0,-4 7-2 15,0 0 2-15,7 0-2 16,-1 11 0-16,-2 12 22 15,-1 10-15-15,-3-3-5 16,8-4-1-16,7-10 0 16,22-14 3-16,12-2 1 15,17-8-5-15,9-23 7 16,2-4-7-16,-4-3 0 16,-12 2 0-16,-18 7 3 15,-14 9-3-15,-14 6 0 16,-9 4 0-16,-5 0 2 15,3-2-2-15,8-4 0 16,11-4 0-16,9-5 0 0,-3 8-2 16,-6 11 2-16,-10 6-2 15,-3 5 0-15,-7 20 2 16,-3 6 0-16,-2 2 0 16,-2 3 2-16,0-4 0 15,0-4-2-15,0-9 0 16,10-8 0-16,1-5 0 15,-3-3-2-15,6-3 2 16,1 0 2-16,8 0 6 16,10-13-8-16,7-10 1 15,3-11-1-15,-6 3 0 16,-10 8-1-16,-14 10 0 16,-8 13 2-16,-5 0-1 15,0 0 0-15,0 2-6 0,0 9 5 16,0 0 2-16,-5 9 3 15,-6 10-4-15,-7 10-27 16,-11 3-135-16</inkml:trace>
  <inkml:trace contextRef="#ctx0" brushRef="#br0" timeOffset="-155254.45">19001 3909 450 0,'0'0'32'0,"0"0"-19"15,0 0-5-15,0 0-5 16,-141 67 20-16,97-15-12 16,6 8-8-16,13 5 1 15,17-3 0-15,8-6 9 16,0-2-10-16,17-8 0 16,3-4 7-16,5-7-10 0,6-7-1 15,0-8 0-15,5-6 1 16,4-7-1-16,-1-7 1 15,7 0-5-15,-5-3-4 16,-5-18-73-16,-13-2-13 16,-13-2-140-16</inkml:trace>
  <inkml:trace contextRef="#ctx0" brushRef="#br0" timeOffset="-155060.45">18887 4341 368 0,'0'0'28'0,"0"0"-28"16,0 0 0-16,0 0 18 15,0 0 6-15,0 0-11 16,80 0-5-16,-53 0-8 16,4 0 0-16,-6-5-19 15,-8-3-33-15,-10-1-41 16,-7 5-61-16</inkml:trace>
  <inkml:trace contextRef="#ctx0" brushRef="#br0" timeOffset="-154854.73">18865 4141 249 0,'0'0'63'16,"0"0"-11"-16,0 0-4 0,0 0-7 15,0 0-16-15,0 0-25 16,-25-37 0-16,45 31 19 15,9 0-19-15,6-2 0 16,10 1 0-16,5-4 1 16,0 4-4-16,4-4-2 15,2 0-53-15,-5 11-64 16</inkml:trace>
  <inkml:trace contextRef="#ctx0" brushRef="#br0" timeOffset="-154610.54">19745 4087 463 0,'0'0'27'0,"0"0"-20"15,0 0-4-15,-123 44-3 16,79-12 28-16,-1 8-20 15,-2 3-5-15,0 6-2 16,7-3 0-16,9-5-2 16,13-10 1-16,11-9-18 15,7-8-33-15,0-7-47 16,0-6-50-16</inkml:trace>
  <inkml:trace contextRef="#ctx0" brushRef="#br0" timeOffset="-154413.53">19366 4227 356 0,'0'0'80'16,"0"0"-53"-16,0 0-17 15,0 0 20-15,0 0-10 16,0 0-11-16,75 19-1 16,-43 10 2-16,1 1-10 15,0 0 0-15,6 0 2 16,1-2-2-16,-3-4-11 15,-3 11-98-15,-10-8-128 0</inkml:trace>
  <inkml:trace contextRef="#ctx0" brushRef="#br0" timeOffset="-152337.39">19965 4182 457 0,'0'0'19'0,"0"0"-16"15,0 0-3-15,-138 59 0 16,107-14 0-16,11 5-2 16,11 3 2-16,9-7-1 15,0-8-5-15,25-12 6 16,8-5 6-16,-4-7-6 16,0-6 0-16,-5-8-3 15,-2 0 3-15,-1 0-1 16,-4-22-1-16,3-13-1 15,-3-5-16-15,-2-2-7 16,-5 0 18-16,-2 4 8 16,-4 7 2-16,-2 10 12 0,1 7 13 15,-3 10 2-15,0 4 7 16,2 0-30-16,0 0-2 16,2 18-6-16,5 9 3 15,3 7-1-15,1-3 0 16,3-3 1-16,1-2-1 15,-1-4 0-15,-1-5 0 16,-1-3-4-16,-3-6 4 16,-3-7-11-16,2-1-2 15,1 0 6-15,3-9 2 16,3-20 5-16,1-7 0 16,2-4 1-16,-2 0-1 15,-1 1 0-15,-1 6-1 0,-1 9 2 16,-3 8-1-1,-8 10 0-15,1 6 0 0,-1 0-3 16,0 4 3-16,8 20-2 16,-1 6 1-16,3 8 1 15,3 0 2-15,-1 3-2 16,1-4 0-16,2-4 1 16,-2-6-1-16,-1-7-1 15,-1-8 1-15,-1-6 0 16,-1-6 0-16,-1 0 0 15,1-6 0-15,3-17 4 0,1-9-4 16,-1-5 0 0,3 0 0-16,2 1 0 0,-3 7-2 15,-3 7 2-15,-1 11 0 16,-5 6-1-16,-3 5 1 16,-1 0-2-16,3 0 0 15,4 10 2-15,-1 10-2 16,7 3 2-16,1 0 0 15,4-2 0-15,-1-2 0 16,1-3 0-16,-4-1 0 16,-3-6 0-16,-5-3-1 15,-4-6 1-15,0 0 0 16,-2 0 0-16,3 0 3 16,5 0-3-16,7-15 0 0,5-6 0 15,0 0 0-15,-6 0 0 16,-3 4 0-16,-5 6-2 15,-2 4 2-15,0 4 0 16,-2 3 0-16,4 0 0 16,3 0 0-16,3 0 0 15,5 10 0-15,5 1 4 16,2 0-3-16,0-1-1 16,0-6 0-16,-2-2 1 15,-3-2 7-15,-4 0-8 16,-1-2 2-16,-4-14 10 15,-5-4-12-15,-2-8 0 16,-4-4 0-16,-4-2 2 16,0-4-2-16,0 2 0 0,-2 4 0 15,-8 1 1-15,4 11-1 16,0 6 0-16,-1 8 0 16,1 6 0-16,0 0 0 15,4 4 0-15,0 20 0 16,2 12 0-16,0 9 0 15,0 3 0-15,0 2-1 16,0 2 1-16,0-4-4 16,10-8 4-16,0-10-4 15,5-10-2-15,4-8 6 16,-1-3 0-16,3-9-2 16,-2 0 1-16,3-9-3 15,0-16 4-15,0-7-1 0,-3-6-2 16,-4-4 0-16,-1 4-3 15,-8-1-1-15,1 5-4 16,-1 7 11-16,-4 10-6 16,4 13 6-16,0 4-5 15,0 0 4-15,5 19 1 16,1 12 0-16,3 5 1 16,1 4 4-16,-1-4-5 15,-3-2 0-15,-3-2 0 16,-5-5 1-16,0-3-2 15,-2-8 1-15,3-9-1 16,2-4-5-16,2-3 5 0,4 0 1 16,5-10 4-16,-3-10-4 15,1 2 0-15,-3 1-2 16,-3 7 2-16,1 2-4 16,-3 4 4-16,2 2 0 15,1 2 0-15,2 0 2 16,5 0-2-16,2 2 0 15,2 8 2-15,5-4-1 16,-3-1-1-16,5-4 0 16,-4-1 2-16,0 0-2 15,-4-8 2-15,0-10-2 16,-6-8 0-16,-1-4-2 16,-6-4 2-16,-5-4-12 0,-3 2 8 15,0 4-2-15,0 8-2 16,-5 12 0-16,-6 6 8 15,2 6-1-15,-2 0 1 16,-2 18 0-16,-3 15 0 16,5 8 0-16,5 0-2 15,6-2 0-15,0-9 0 16,0-3-3-16,11-10 5 16,2-3 0-16,0-8 0 15,-2-2 1-15,0-4-1 16,3 0 0-16,1-4 1 15,3-17-2-15,3-6-22 16,2-3-42-16,0 2-14 16,-1 0 31-16,1 2-46 0,-1 6 94 15,2 0 0-15,1 10 76 16,0 5-32-16,-6 5 1 16,8 0-14-16,2 7-5 15,4 7-3-15,-1 6-13 16,-3 2-9-16,-7 3 24 15,-11 2-11-15,-11-1-4 16,0 2 24-16,-29 0-6 16,-22 0-3-16,-9 0-6 15,-10-1-14-15,-1-4 4 16,15-8-9-16,17-9-6 0,16-6-38 16,21 0-249-1</inkml:trace>
  <inkml:trace contextRef="#ctx0" brushRef="#br0" timeOffset="-151604.23">23490 4118 445 0,'0'0'10'0,"0"0"-3"16,0 0-7-16,-145-4 3 16,110 35 11-16,6 5-10 15,4 8 10-15,10 6-14 16,5-2-2-16,10-8 2 15,0-12 0-15,25-10 7 0,0-8-6 16,-7-3-1-16,-3-4 10 16,-6-3-7-16,2 0-3 15,4-10 12-15,6-23-9 16,-2-12-2-16,0-5-1 16,-9 4 0-16,-10 8 6 15,0 8-4-15,-6 7 5 16,-17 8 8-16,2 3-14 15,-4 8 3-15,2 4-4 16,4 0 3-16,3 1-12 16,12 14 0-16,4-1-29 15,0 4-36-15,2-4-53 16,23-3-124-16</inkml:trace>
  <inkml:trace contextRef="#ctx0" brushRef="#br0" timeOffset="-151253.42">23827 3817 379 0,'0'0'59'16,"0"0"-17"-16,0 0-22 16,0 0 0-16,0 0-14 0,0 0 1 15,4 117 1-15,-4-55 2 16,0 8 1-16,0 9 17 16,0 1-11-16,11-9 1 15,16-14-9-15,4-12-8 16,2-11 0-16,-4-7-1 15,-10-2-3-15,-13-10 1 16,-6-7-47-16,0-8-28 16,-20 0-57-16,-20-1-169 15</inkml:trace>
  <inkml:trace contextRef="#ctx0" brushRef="#br0" timeOffset="-151131.23">23684 4211 344 0,'0'0'0'15,"0"0"-1"-15,0 0-4 16,0 0 5-16,0 0 0 16,129-74-58-16,-86 61-59 15</inkml:trace>
  <inkml:trace contextRef="#ctx0" brushRef="#br0" timeOffset="-150404.48">23971 4118 10 0,'0'0'56'0,"0"0"-12"15,0 0 3-15,76 103-3 16,-51-67-16-16,1 2-8 15,5 1 5-15,-2-6-20 0,-2-1 0 16,-5-5 2-16,-1-4 5 16,-10-2 8-1,-5-7-3-15,-4-6-7 0,-2-4 18 16,0-4-6-16,0 0 17 16,0 0 10-16,0-17-31 15,0-9-18-15,0-8 0 16,0-3 0-16,0-4-6 15,0 1 3-15,16 4-19 16,-1 7 17-16,4 8 2 16,-4 7 2-16,-1 5 1 15,-1 9 0-15,1 0-4 16,-2 9 4-16,5 15 0 0,2 4 1 16,4 5 1-1,1-2-1-15,5-3-1 0,-4-4 0 16,1-4 1-16,-4-4-1 15,-5-5 0-15,-5-8 6 16,-3-3 1-16,-1 0 3 16,0 0 11-16,1-20-9 15,-1-10-3-15,2-10-9 16,-4-4-2-16,-6 1 1 16,0 5 1-16,0 7 0 15,-18 3-1-15,-1 1 1 16,-2 7-4-16,-1 4 4 0,0 2-11 15,6 6-7 1,5 5-10-16,7 3-7 0,4 0-5 16,0 0 8-16,0 6 28 15,0 5 4-15,13 3 0 16,5-1 0-16,2-4 1 16,0-1 6-16,5 1-5 15,2-4 0-15,2 4 2 16,4-2-4-16,7 4 0 15,0 3 0-15,-3 2 1 16,0 4 6-16,-6 5 0 16,-4 0-2-16,-6-3 14 15,-7 0-14-15,-5-2 1 16,-9-2 1-16,0 0 10 16,-13 1 8-16,-21-2 1 0,-8 4-21 15,-8-3 16 1,4 1-21-16,6 0-3 0,11-6 3 15,9 0-63-15,11-8-146 16</inkml:trace>
  <inkml:trace contextRef="#ctx0" brushRef="#br0" timeOffset="-149287.09">25687 4018 365 0,'0'0'27'15,"0"0"-13"-15,0 0 33 16,-140-17-10-16,95 30-11 0,1 21-17 15,3 13-6-15,8 9 12 16,8 2-15-16,12-4-1 16,13-8 0-16,0-10 1 15,11-8 0-15,16-8 0 16,2-10 1-16,2-8 1 16,-4-2-2-16,-3-2 0 15,-1-19 0-15,-8-12 0 16,3-5-2-16,0-10-3 15,0-2-3-15,4 0 7 16,-4 10-21-16,-8 13 21 16,-2 15 1-16,-8 9 8 15,0 3 9-15,0 0-17 16,2 0 6-16,2 7-13 16,5 15 7-16,1 7 0 15,3 7 2-15,-3 2-2 16,4 4 0-16,-5-2-1 0,-3-1 1 15,1-8 1-15,-2-7-1 16,2-12-2-16,3-10 2 16,11-2-1-16,6-12 1 15,2-24 0-15,4-8 4 16,-4-10-1-16,-10 0-3 16,-2 4 0-16,-11 7 4 15,-2 11-3-15,-2 11 6 16,-2 10 1-16,0 7-6 0,3 4 2 15,-1 0-4-15,3 21-9 16,2 12 9-16,3 8 4 16,4 1-3-16,3-2-1 15,0-2 0-15,0-6 0 16,1-6 0-16,1-9-6 16,2-10 1-16,1-7 1 15,-2 0 0-15,2-5-3 16,1-20 7-16,-3-6-2 15,0-2 2-15,-4 5 0 16,-3 6 1-16,-1 6-1 16,-6 8 3-16,-2 1-3 15,1 7 2-15,1 0 0 16,4 3-2-16,9 15 0 16,4 4 3-16,6 0-2 15,0-3 0-15,2-2-1 0,-2-4-3 16,-2-5 1-16,-8-8-73 15,-7 0-79-15</inkml:trace>
  <inkml:trace contextRef="#ctx0" brushRef="#br0" timeOffset="-149100.83">26013 3832 184 0,'0'0'298'0,"0"0"-298"16,0 0-29-16,0 0 26 15,0 0 3-15,151-15-45 16,-92 27-105-16</inkml:trace>
  <inkml:trace contextRef="#ctx0" brushRef="#br0" timeOffset="-148470.12">26657 4038 414 0,'0'0'3'0,"0"0"-3"0,0 0 0 15,0 0 4-15,-17 115 4 16,17-79-4-16,11 4-3 15,5-6 5-15,5-6-6 16,-2-6 0-16,-1-3 0 16,0-10 0-16,2-4 1 15,-2-5-1-15,4 0 10 16,-2-4-10-16,3-19-4 16,-6-12-37-16,-5-8-35 15,-12-3 1-15,0-1-3 16,-5 3 78-16,-15 4 48 15,0 4 12-15,-3 6-12 0,4 8-3 16,1 5-25-16,0 2-6 16,6 7-14-16,4 4-5 15,6 4 0-15,2 0-1 16,0 0-17-16,0 2 13 16,0 12 10-16,0 1-5 15,0 0 5-15,6 1-1 16,6-1 1-16,5-1-2 15,6-5 0-15,1 0-3 16,10-6 5-16,1 4-4 16,1 1 3-16,1 1 1 15,-1 5 2-15,-5 2-2 16,0 7 4-16,-6 1-4 16,-7 2 1-16,0-1 13 15,-9 4-13-15,0-1 2 0,-5 0 5 16,-4-2 7-16,0-1 6 15,-4-2 1-15,-19 1 9 16,-6-4 5-16,-6-2-26 16,3-6 3-16,6-2-9 15,4-4-4-15,6-6-11 16,1 3-114-16</inkml:trace>
  <inkml:trace contextRef="#ctx0" brushRef="#br0" timeOffset="-147370.64">27634 3727 272 0,'0'0'20'0,"0"0"-2"16,-100 140 2 0,64-73 8-16,7 6-5 0,9 4-6 15,7 3 10-15,4 1-22 16,6-7-4-16,3-11-1 15,0-13 2-15,23-12-2 16,8-9-3-16,2-6 3 16,3-10-3-16,-2-5-50 15,2-3-64-15</inkml:trace>
  <inkml:trace contextRef="#ctx0" brushRef="#br0" timeOffset="-146995.97">27997 3688 340 0,'0'0'30'0,"0"0"-13"15,0 0-8-15,0 0 5 16,0 0 0-16,0 0 29 16,-64 129-23-16,41-70-1 15,2 1-7-15,0 0-2 16,5 1 1-16,5 0-11 0,3 0 1 16,6-4 3-16,2-7-4 15,0-7-1-15,2-11 0 16,19-4 2-16,4-10 1 15,2-4-2-15,2-6 0 16,0-8-6-16,0 0 4 16,2 0-35-16,0-22-43 15,-2-7-49-15</inkml:trace>
  <inkml:trace contextRef="#ctx0" brushRef="#br0" timeOffset="-146778.45">27944 4177 280 0,'0'0'114'0,"0"0"-114"16,0 0 8-16,0 0-13 16,0 0 10-16,0 0 1 15,43 9-1-15,-26-9-5 16,1 0 3-16,-1 0-3 15,-1-1-30-15,-9-7-19 16,-7-5-149-16</inkml:trace>
  <inkml:trace contextRef="#ctx0" brushRef="#br0" timeOffset="-146587.31">27944 3903 366 0,'0'0'49'0,"0"0"-26"15,0 0-1-15,0 0 2 16,0 0-10-16,0 0-1 16,69-25-12-16,-35 25-2 15,3 0-6-15,1 0-18 16,0 0-17-16,0 4-32 16,-6 6-80-16</inkml:trace>
  <inkml:trace contextRef="#ctx0" brushRef="#br0" timeOffset="-146071.04">28381 4157 371 0,'0'0'19'0,"0"0"-15"16,0 0 14-1,0 0 16-15,0 0-28 0,0 0-6 16,-122-59 10-16,105 59-10 15,5 0 0-15,-2 9 0 16,1 11 0-16,6 6-3 16,4 0 2-16,3 4-9 15,0 2 8-15,16 2-4 16,9-4 5-16,2 0 0 16,2-2 1-16,-3-5 5 15,0 2-5-15,-5-4 0 16,-8-4 2-16,-4 0-2 0,-6-10 0 15,-3-2 0 1,0-4 1-16,0-1 25 0,0 0 13 16,-10 0-22-16,-5 0-6 15,-1-7-11-15,3-4 0 16,0-1 0-16,1-1-15 16,1 3-18-16,3 1-47 15,0 5-123-15</inkml:trace>
  <inkml:trace contextRef="#ctx0" brushRef="#br0" timeOffset="-145037.81">27781 3863 213 0,'0'0'29'15,"0"0"3"-15,0 0 14 16,0 0 30-16,0 0-23 16,0 0-21-16,2-15-3 15,-37 49-29-15,-9 10 1 16,1 6 2-16,5-3-3 15,3-2 9-15,6-3-9 16,10-6 0-16,6-5-4 16,13-12 4-16,0-6-3 15,0-7 2-15,13-6 1 16,12 0 8-16,11 0-5 0,3-23-1 16,9-8-2-1,-1-12 0-15,-1-2-13 16,-4 2-2-16,-7 3 6 0,-14 10 6 15,-9 10 3-15,-12 12 0 16,0 8 3-16,0 0 3 16,-25 8-5-16,-10 22 2 15,-13 14-2-15,-5 15 3 16,0 0-4-16,1 4 0 16,10-3 11-16,4-8-9 15,7-6 1-15,11-13-3 16,18-10 0-16,2-11-3 15,11-12 1-15,24 0 2 16,8 0 15-16,12-26-14 0,10-10-1 16,4-8 0-1,-2-4 0-15,-5 4-3 0,-6 3 2 16,-12 12 1-16,-10 8 1 16,-18 13-1-16,-12 8-1 15,-4 0 0-15,0 8-7 16,0 19 8-16,-6 6 0 15,-10 10 2-15,-2 0 0 16,2-2-2-16,-1 3 0 16,-1 0 0-16,2-3 1 15,5-10-2-15,11-8 1 16,0-15-8-16,23-8 8 16,21 0 3-16,9-14-2 0,8-15-1 15,3-6 3-15,-2-4-6 16,-1-1 0-16,-12 2 3 15,-7 8 0-15,-11 8 2 16,-16 10-2-16,-7 9 6 16,-8 3 1-16,0 0 7 15,-14 19-13-15,-17 12 8 16,-9 12 0-16,2 1-9 16,5-6 0-16,10-8 0 15,9-4 0-15,8-3-3 16,6-5 2-16,0 0-24 15,0-8-51-15,4-6-70 16</inkml:trace>
  <inkml:trace contextRef="#ctx0" brushRef="#br0" timeOffset="-144636.83">28949 4182 338 0,'0'0'160'0,"0"0"-160"16,0 0 11-16,0 0-11 16,0 0 5-16,0 0 10 15,66-9 4-15,-23 13-15 16,6 1 1-16,5-2 0 16,4 1-2-16,2-2 5 15,2-2-8-15,-6 0 0 16,-5 0-1-16,-4 0 1 0,-9 0-9 15,-1-10-12 1,-6-4-58-16,-10-5-47 16,-6 6-92-16</inkml:trace>
  <inkml:trace contextRef="#ctx0" brushRef="#br0" timeOffset="-144337.24">29358 3926 358 0,'0'0'46'15,"0"0"-18"-15,0 0-4 16,0 0-17-16,0 0 3 16,0 0-2-16,85 48 15 15,-33-12-11-15,15 0-5 16,6-4-1-16,3 4 5 16,-3 1 4-16,-10 1-15 0,-16 2 1 15,-14-2 11-15,-16-2-12 16,-14-3 5-16,-3 0 4 15,-16-1-6-15,-23-4 16 16,-15-1-19-16,-8-5 2 16,1-4 4-16,5-4-6 15,12-4-1-15,11-4-16 16,13-6-32-16,11 0-26 16,9 0-67-16</inkml:trace>
  <inkml:trace contextRef="#ctx0" brushRef="#br0" timeOffset="-144061.95">30339 3834 203 0,'0'0'341'16,"0"0"-341"-16,0 0 2 15,0 0-3-15,0 112 2 16,0-28-1-16,0 10 21 16,0 3-15-16,0-3-1 15,0-4-3-15,0-13 0 16,0-13 1-16,0-18-3 0,4-18-6 16,3-10 1-16,-7-14-49 15,0-4-92-15,-11-2-187 16</inkml:trace>
  <inkml:trace contextRef="#ctx0" brushRef="#br0" timeOffset="-143850.4">29909 3921 591 0,'0'0'12'0,"0"0"-12"16,0 0 10-16,131-37 22 0,-55 31-31 15,16-2 1-15,8 2-3 16,-2 2 1-16,-9 3-6 16,-15 1-7-16,-17 0-18 15,-14 0-18-15,-24 0-86 16,-9 0-71-16</inkml:trace>
  <inkml:trace contextRef="#ctx0" brushRef="#br0" timeOffset="-143487.45">30734 4151 316 0,'0'0'7'0,"0"0"12"0,44 158 2 15,-33-94 24-15,-4-3 9 16,-3-3-30-16,-2-4-19 15,1-14 5-15,-1-12-9 16,0-12 2-16,3-10-3 16,-5-6 4-16,0 0 10 15,0 0 14-15,0-22 12 16,0-13-28-16,-7-10-11 16,0-7 8-16,5-9-7 15,2-7 0-15,0 0 3 16,23 2-5-16,6 6 0 15,6 10-3-15,3 18 3 0,7 14-7 16,3 10-9-16,2 8-11 16,-2 0 10-16,-3 9-62 15,-5 13-51-15,-7 10-174 16</inkml:trace>
  <inkml:trace contextRef="#ctx0" brushRef="#br0" timeOffset="-142762.52">31469 4271 330 0,'0'0'83'15,"0"0"-39"-15,0 0 4 16,0 0-13-16,0 0 2 16,0 0-36-16,-105-76-1 15,71 110 7-15,-1 10-7 16,6 8 0-16,6 2-2 16,10 1 2-16,7-5-2 15,6-6 2-15,0-8-2 16,0-8 0-16,11-6 1 0,7-8-1 15,-1-8-1 1,3-6 3-16,3 0 5 0,2-8-4 16,6-22 0-16,0-12-2 15,2-6-17-15,-4-9 17 16,-3-3-10-16,-5-1 7 16,-1-4-4-16,-5 5 8 15,1 10 0-15,-3 15 5 16,-4 15-4-16,-2 13-1 15,-2 7-2-15,1 0 2 16,5 1-2-16,3 24 2 16,1 12-4-16,3 10 4 15,-7 5 3-15,5-2-1 16,-5-2-2-16,3-4 1 16,-1-7 0-16,-3-8-1 0,7-8-1 15,-2-14-2 1,3-4 3-16,4-3 0 0,3 0 5 15,-1-19-3-15,3-6 16 16,2-6-18-16,-2-2 0 16,2 0 1-16,-9 5 0 15,-3 10-1-15,-5 8 0 16,-3 6 1-16,-1 4 6 16,3 0-4-16,5 10-3 15,2 12 11-15,2 1-5 16,0 2-3-16,-5-5-3 15,1-2 0-15,-5-4 1 0,1-3-1 16,-8-6-15-16,-4-5-47 16,0 0-179-16</inkml:trace>
  <inkml:trace contextRef="#ctx0" brushRef="#br0" timeOffset="-142611.87">31970 3846 513 0,'0'0'0'15,"0"0"-148"-15,0 0-66 16</inkml:trace>
  <inkml:trace contextRef="#ctx0" brushRef="#br0" timeOffset="-142187.73">32298 4030 368 0,'0'0'20'0,"0"0"7"15,71 112 15-15,-60-58 5 16,-4-2-27-16,-7 3-2 0,0-3-18 15,0-4 0 1,-2-10 4-16,-3-13-3 0,5-13-1 16,0-11 0-16,0-1 0 15,2 0 9-15,10-9-7 16,5-20 5-16,12-11-3 16,4-6-4-16,-2-4 0 15,-2 0 0-15,-4-1 0 16,-2 11 2-16,-8 17 0 15,-8 10-2-15,0 13 25 16,-5 0-16-16,9 11-6 16,7 18-3-16,4 14 11 15,7 9 22-15,5 2-11 16,-1 0-5-16,5-6-1 16,-1-6-9-16,3-7-7 0,-3-2-1 15,-8 5-49-15,-14-5-236 16</inkml:trace>
  <inkml:trace contextRef="#ctx0" brushRef="#br0" timeOffset="-139033.22">27289 1163 402 0,'0'0'9'0,"0"0"-4"15,-71 164-5-15,42-88 29 0,2-2 1 16,0-1 2-16,5-4-25 15,6-8-7-15,6-8 8 16,4-13-8-16,2-15 0 16,2-7 2-16,0-6-1 15,0-7 2-15,2-5-3 16,0 0 0-16,0-5 9 16,0-27-5-16,0-16-3 15,0-16 9-15,8-7-10 16,6-12 6-16,1-2-6 15,1 1 0-15,-1 5 3 16,1 16-3-16,-5 17 0 0,-2 24 1 16,-4 16-1-16,-1 6 6 15,3 0-6-15,6 28 0 16,12 16-1-16,6 12 2 16,4 4-1-16,8 5 0 15,1-4 1-15,4-4 1 16,-2-4-2-16,1-16 0 15,-3-9-2-15,-10-14 2 16,-5-10 0-16,-7-4 1 16,1-2 0-16,0-28 7 15,2-14-8-15,2-11 0 16,-4-8 4-16,-10-1-4 16,-5-3 0-16,-3 5 0 15,2 5 2-15,-1 12-6 16,1 10 4-16,-3 18-9 0,1 11-11 15,-2 6-85-15,3 2-113 16</inkml:trace>
  <inkml:trace contextRef="#ctx0" brushRef="#br0" timeOffset="-138638.54">28095 1474 278 0,'0'0'63'15,"0"0"-54"-15,0 0-8 16,0 0-1-16,0 0 4 16,7 128 0-16,-7-96 8 15,0-3-12-15,0-8 0 16,9-9 5-16,6-4-3 15,4-5 9-15,-4-3-1 16,3 0 5-16,2 0 22 16,6-27-30-16,1-9-7 15,-2-6 5-15,-7 2-5 16,-11 4 0-16,-7 8 3 16,0 4 3-16,-25 6 11 15,-4 3-13-15,-7 6 12 16,1 3-3-16,-1 3-13 15,5 3 0-15,2 0-3 0,7 3-19 16,6 9-44-16,-2 12-68 16</inkml:trace>
  <inkml:trace contextRef="#ctx0" brushRef="#br0" timeOffset="-137902.55">28535 786 341 0,'0'0'47'16,"0"0"-41"-16,42 106-4 16,-22-34 2-16,0 10 13 15,0 7 29-15,-5 1-19 16,-3-2-15-16,-8-3-3 15,-4-7-9-15,0-6 11 16,0-10-11-16,-2-9 0 16,-10-14 4-16,4-15-2 15,1-10-2-15,5-10 0 16,2-4 1-16,0 0 6 16,0-4-5-16,0-22 28 0,0-14-24 15,2-7-5 1,21-4-1-16,4-1-5 0,4 5 4 15,6 3-3-15,1 9-10 16,0 6 13-16,3 5-2 16,-8 6-8-16,-2 8 4 15,-5 4 7-15,-6 2 0 16,-6 4-1-16,-5 0 1 16,-1 6-5-16,-8 19 2 15,0 6-1-15,0 8 3 16,0 5 2-16,-2 3-1 15,-6 4 3-15,1-1-3 16,2-6 0-16,3-4-1 16,2-8 1-16,0-10-2 0,0-5 0 15,0-9-3 1,0-8-1-16,7 0-14 16,2 0 20-16,4-15 9 0,5-12-9 15,-3-6-3-15,1-5-15 16,-1-2 13-16,-3-1 1 15,-3-7 0-15,-3 7-9 16,1 5 7-16,0 8 1 16,0 13 5-16,-5 9 4 15,-2 6-1-15,4 0-3 16,-2 8 6-16,5 15-6 16,2 4 21-16,-2 3-17 15,-1-1 0-15,6-2-3 16,1 0 0-16,2-1 3 15,3 1-4-15,3-4-9 0,-2-2-25 16,8-4-90-16</inkml:trace>
  <inkml:trace contextRef="#ctx0" brushRef="#br0" timeOffset="-137563.4">29657 1499 280 0,'0'0'125'15,"0"0"-111"-15,0 0-6 16,0 0 2-16,0 0 13 16,134-10-5-16,-70 10 13 15,8-6-16-15,-3-1-13 16,-4-2 3-16,-14 4-4 16,-7-1-1-16,-8 2 0 0,-7-3-4 15,-11 1-38 1,-12 5-167-16</inkml:trace>
  <inkml:trace contextRef="#ctx0" brushRef="#br0" timeOffset="-137241.34">30148 1249 340 0,'0'0'30'0,"0"0"-24"16,0 0-6-16,0 0 2 15,0 0 6-15,0 0-7 16,100 46 1-16,-80-20-2 16,3 2 1-16,-8 5 5 15,-5-2-6-15,0 1 1 16,-10 3 1-16,0-3 2 15,0-2 0-15,-10-2-4 16,-9-2 7-16,-4-3 6 16,-1-4-13-16,-3 0 0 15,-2-5 0-15,-2 3-112 16</inkml:trace>
  <inkml:trace contextRef="#ctx0" brushRef="#br0" timeOffset="-135888.96">30829 983 371 0,'0'0'23'16,"0"0"4"-16,0 0-27 16,0 0 0-16,-33 104 20 15,13-24 1-15,2 10-2 16,4-2 2-16,4-1-12 15,1-9 13-15,1-6-18 0,0-8-4 16,4-10 7-16,-1-18-7 16,5-12 0-16,0-14-1 15,0-7 3-15,0-3-1 16,0 0 5-16,0-21-5 16,0-17 25-16,0-13-24 15,0-18-2-15,0-11 0 16,5-14-10-16,-1-11 7 15,2-8-20-15,0-2-5 16,-4 6 27-16,0 17-6 16,0 18 7-16,0 28 0 15,0 22 1-15,-2 12 5 16,5 12-6-16,-1 0 1 16,5 34-4-16,7 22 5 15,2 20-2-15,1 14 0 0,6 2 3 16,-2-1 0-16,0-9-3 15,0-6 0-15,-1-5 1 16,3-16-1-16,-3-12 0 16,-4-19 0-16,-2-11 0 15,-5-8-4-15,-3-5 4 16,4 0 0-16,1-14 20 16,8-16-19-16,0-12 0 15,-3-11-1-15,1-7-1 16,-6-8-7-16,2-2 6 15,1 0-8-15,-3 16 8 16,-2 15-2-16,-4 21 4 0,-7 17 0 16,0 1 3-1,0 9-7-15,0 29 1 0,0 10 3 16,0 9 5-16,0 5-5 16,0 0 1-16,0 2-1 15,4 7 0-15,7-5 1 16,5-2-1-16,5-8 0 15,2-12-2-15,4-12 2 16,0-8 0-16,-2-7-1 16,-5-10-2-16,-1-7-1 15,4 0 4-15,0-4-4 16,1-24-1-16,0-9-38 16,-4-4-13-16,-7-6 0 0,-5 0 25 15,-8-3 26 1,0 3-4-16,-2 6-8 0,-14 8 17 15,0 12 6-15,3 13 9 16,4 8 10-16,0 0-10 16,4 3-12-16,1 23 0 15,-1 10-3-15,5 7 9 16,0 1-2-16,0 1-3 16,0-1 0-16,5-2-2 15,4-4 3-15,0-7-5 16,2-5-3-16,3-4 2 15,3-10-9-15,10-5-5 0,2-7-32 16,8 0-167 0</inkml:trace>
  <inkml:trace contextRef="#ctx0" brushRef="#br0" timeOffset="-135673.33">31662 924 357 0,'0'0'0'16,"0"0"6"-16,0 0-6 15,0 0 0-15,-73 140-6 0,62-93 4 16,2-1-52-1,7-2-155-15</inkml:trace>
  <inkml:trace contextRef="#ctx0" brushRef="#br0" timeOffset="-134947.02">31941 703 348 0,'0'0'22'0,"0"0"-22"16,6 149 0-16,-3-69 27 16,0 11 5-16,-3 7-2 15,0 2-10-15,0-2-16 16,-10-1 0-16,-5-11-4 15,-3-11 1-15,7-14-2 16,7-17 1-16,4-18-6 16,0-13 6-16,0-8-5 15,0-5-20-15,4-5-16 16,11-26 36-16,3-11-17 16,3-8-11-16,-6-6 4 15,-4 0-12-15,0 0-19 16,2 6 26-16,1 8 34 0,1 6 7 15,4 13 33-15,-4 7-16 16,3 5-7-16,1 4 2 16,2 7-7-16,-1 0-3 15,2 0-1-15,-4 18-7 16,-2 10 17-16,-3 8-16 16,-4 4 1-16,-3 2 3 15,-3-3-2-15,-3-1-3 16,0-3-2-16,0-8 3 15,0-6 0-15,0-13-2 0,0-3 0 16,0-5 0 0,0 0 0-16,0 0 0 0,15-5 8 15,8-14-5 1,2-9-1-16,0-3-2 0,-2-1-6 16,0 4 5-16,-8 9 0 15,-1 4 1-15,-6 8 1 16,-1 7 1-16,-7 0 12 15,2 0-13-15,5 18 12 16,2 4 10-16,-3 6-10 16,1 0 6-16,-3-1-17 15,1 0 0-15,-2-4 3 16,-3-4-5-16,0-7-2 16,0-4 0-16,0-5-3 15,0-3-24-15,0 0-59 0</inkml:trace>
  <inkml:trace contextRef="#ctx0" brushRef="#br0" timeOffset="-134780.2">32502 1024 351 0,'0'0'27'16,"0"0"-27"-16,0 0-4 15,0 0 0-15,0 0-25 16,0 0 3-16</inkml:trace>
  <inkml:trace contextRef="#ctx0" brushRef="#br0" timeOffset="-134389.18">32950 1289 259 0,'0'0'57'0,"0"0"-20"0,0 0 16 15,0 0 7-15,0 0-48 16,0 0-7-1,-76 0 3-15,39 10-7 0,-1 10 11 16,2 6 0-16,3 5-8 16,4 1 11-16,4 1-15 15,7 0 0-15,12 1 0 16,6-4 0-16,0-4 0 16,0-2-3-16,18-6 1 15,11-3-3-15,11-2 3 16,13-7-5-16,8-4-4 15,3-2-44-15,1 0-46 16,-5-10 46-16,-4-12-230 16</inkml:trace>
  <inkml:trace contextRef="#ctx0" brushRef="#br0" timeOffset="-134054.75">33196 1508 248 0,'0'0'60'0,"0"0"-13"16,0 0-13-16,0 0 26 15,0 0-36-15,0 0-11 16,-42-52 1-16,13 66-12 15,-3 12-1-15,1 5-1 16,4 4 0-16,7-3 0 16,11-5 0-16,7-4-2 15,2-7 1-15,0-2 1 16,17-4 0-16,8-6-5 16,6-4 5-16,5 0 0 15,5-4 0-15,-4-16-23 0,-1-4 8 16,-7-2-5-1,-10 0 20-15,-5 0 0 0,-5 6 0 16,-5 5 33-16,-2 8 0 16,0 3 3-16,-2 4-8 15,0 0-21-15,8 0-7 16,5 10-6-16,14 12 6 16,8 4 5-16,12 2-5 15,6 4-3-15,7-3-2 16,-8-6-130-16</inkml:trace>
  <inkml:trace contextRef="#ctx0" brushRef="#br0" timeOffset="-112304.36">19001 17874 91 0,'0'0'17'15,"0"0"-17"-15,0 0 6 16,0 0 13-16,0 0 13 16,0 0-15-16,0 0-6 15,0 0 7-15,20 0-5 16,-18 0 1-16,-2 0-1 15,0 0-6-15,0 0 15 16,0 0-22-16,0 0 4 0,0 0 5 16,0 0-4-16,0 0 2 15,0 0 4-15,0 0 4 16,0 0 26-16,0 0-23 16,0 5 2-16,0 3 3 15,0 2-10-15,-2 7-6 16,-6 10-4-16,2 9-1 15,-5 14 12-15,-1 8-13 16,2 5 7-16,3-2 1 16,5-3-8-16,0-9 0 15,2-5-1-15,0-4 0 16,-2-4 0-16,2-8 0 0,-2-2 0 16,-2-2-3-16,2-8-16 15,0-2-49-15,0-6-73 16</inkml:trace>
  <inkml:trace contextRef="#ctx0" brushRef="#br0" timeOffset="-111732.89">18927 17879 367 0,'0'0'49'16,"0"0"-41"-16,0 0-3 0,0 0-5 15,0 0 36-15,0 0-36 16,-43-5 0-16,41 23 3 16,0 8-3-16,-2-3 2 15,-3 3-2-15,0-2 0 16,-4 2 1-16,0 6-1 15,-5-2 0-15,3-3 1 16,-1-8-1-16,8-7 1 16,2-6-1-16,4-6 0 15,0 0-2-15,0 0 2 16,0 0-11-16,0 0-9 16,2-10 20-16,12-17 8 0,-1 0-8 15,2-3 2 1,-4 6 3-16,0 4-5 0,-6 10 0 15,-1 6 3-15,-4 4-1 16,0 0 11-16,3 0-5 16,-3 0-7-16,6-4 5 15,5-2-6-15,5 2 0 16,2-5 2-16,2 6-2 16,3-3 2-16,-2-2-2 15,0 4 0-15,-3 4 1 16,-3 0-1-16,1 0 0 15,-3 0 2-15,0 0 3 16,1 8 6-16,-1-1-11 0,5-1 1 16,-1-1-7-1,1 3-10-15,1 2-57 0,-6 8-51 16</inkml:trace>
  <inkml:trace contextRef="#ctx0" brushRef="#br0" timeOffset="-110740.68">20910 18025 63 0,'0'0'41'16,"0"0"-23"-1,0 0 5-15,0 0 8 0,0 0-11 16,0 0 10-16,0-21-22 16,0 16 10-16,0 5 3 15,0-4 4-15,0 4-3 16,0-4-2-16,0 4-1 15,0 0 10-15,0 0-20 16,0 0 9-16,0 0-9 16,0 0 5-16,0 4 1 15,0 13 1-15,2 14-1 16,-2 5 12-16,0 10-26 0,0 10 1 16,0 5 2-1,-6 1 1-15,-8 0 8 0,-1-4-13 16,4-8 1-16,-1-5 4 15,1-8-5-15,5-9 0 16,-2-1-1-16,2-10-3 16,4-7-47-16,0-6-20 15,-3 5-30-15,3-9-1 16</inkml:trace>
  <inkml:trace contextRef="#ctx0" brushRef="#br0" timeOffset="-110122.72">20887 17991 280 0,'0'0'58'0,"0"0"-53"15,0 0 0-15,0 0 21 16,0 0-10-16,0 0-10 16,-50 36-6-16,32 2 0 15,-3 3 0-15,0 8 0 0,-2-2 0 16,1-7 1 0,2-10-1-16,8-9 1 0,4-2-1 15,3-9 0-15,5-10 0 16,0 0 0-16,0 0-2 15,0 0-5-15,0 0-16 16,5-4 20-16,8-21 3 16,1-6 3-16,3-14 9 15,1 1-12-15,-3 4 0 16,3 8 1-16,-3 6 0 16,-1 0 0-16,-1 4-1 15,3 4 0-15,-3 4 1 16,-1 4-1-16,-1 2 0 15,-5 4 0-15,4-1 1 16,-4 5-1-16,1 0 0 0,-1 0 0 16,3 0-5-1,3 0 9-15,1 5-4 16,3 13 14-16,1 3 3 0,1 6 2 16,-3 1-12-16,4-2-3 15,-3 0 15-15,3-2-19 16,-1-4 0-16,0-6 3 15,-2-4-1-15,-3-2-2 16,3-1-2-16,-5-4-15 16,-3 5-18-16,-3-1-93 15</inkml:trace>
  <inkml:trace contextRef="#ctx0" brushRef="#br0" timeOffset="-108333.08">17024 18148 86 0,'0'0'211'0,"0"0"-192"0,0 0-18 16,0 0 3-16,0 0 8 15,0 0 12-15,-43-5-14 16,41 5-4-16,-2 0 15 16,0 0-13-16,-3 12-4 15,-1 10 0-15,-6 10 0 16,-7 8 18-16,-2 11-18 16,-13 9 6-16,-5 4 21 15,-3 12-20-15,-5-2 1 16,5-1-3-16,-2-6-4 15,7-8 12-15,7-11-17 0,8-13 0 16,11-12 1 0,3-8-1-16,8-11-1 0,2-4-2 15,0 0-28 1,0 0-21-16,0 0-10 0,0 0-10 16,0 0-10-16,4 0-91 15</inkml:trace>
  <inkml:trace contextRef="#ctx0" brushRef="#br0" timeOffset="-107572.46">16623 18504 252 0,'0'0'113'15,"0"0"-91"-15,0 0-21 16,0 0-1-16,0 0 0 15,0 0 0-15,3-23 14 16,14 11 1-16,5-7-3 0,1-2 12 16,-1-6-7-1,2 5 18-15,-1-10-31 0,-1 4-4 16,1-11 15-16,3 0-11 16,1-8 4-16,2 3-5 15,-3 4 1-15,-1 8 5 16,-8 7-9-16,-3 10 0 15,-7 7 9-15,-3 8-8 16,-2-4 2-16,-2 4-3 16,0 0 5-16,0 0 5 15,0 0-10-15,2 0 0 16,4 0 2-16,2 0-1 0,5 0 7 16,3 4-8-1,2 4 3-15,-2 2-1 16,1 4-2-16,-3 2 0 15,-3 3 2-15,0 5 7 0,-4 2-2 16,2 3-4-16,-1 3 0 16,2 4 12-16,-2-5-15 15,1-3 0-15,-1 1 3 16,0-6 0-16,1-5-1 16,-3-5-2-16,-1 2 0 15,0-3 0-15,-1-6 0 16,0 3 0-16,-1-7 0 15,-1 5 1-15,-2-3-2 16,2-4 1-16,-2 0 0 16,0 4 0-16,2-4 0 0,-2 4-2 15,0-4 2 1,0 6-13-16,2-2-21 0,0 5-25 16,1-4-63-16,-3-5-69 15</inkml:trace>
  <inkml:trace contextRef="#ctx0" brushRef="#br0" timeOffset="-47990.02">18666 16998 160 0,'0'0'86'15,"0"0"-73"-15,0 0-11 16,0 0 10-16,0 0 7 15,0 0-8-15,0 0 16 16,-4-34-17-16,4 34-4 16,0-4 30-16,0 4-1 15,0-2 0-15,0-2-9 16,-7 4-9-16,1-8 13 16,-2 4-30-16,2-2 4 15,0 1 2-15,-1-2-5 16,-3 1 8-16,0-2-8 0,-3 4 0 15,-3 0 11-15,-3 2-10 16,0 2 1-16,1 0 9 16,-4 0-10-16,0 0 10 15,-5 0-12-15,0 0 0 16,0 10 2-16,-2 9-2 16,-2-2 0-16,2 10 2 15,-2-6 1-15,2 8-4 16,0 0 1-16,0-2 0 15,0 5 2-15,5-6-2 16,-5 5 0-16,2-2-2 16,0 5 4-16,-4-3-1 0,4 6-1 15,0-1 0 1,8 4 1-16,-2-2-1 0,8-6 0 16,8 0 0-16,5 3 1 15,0-8 4-15,2-4-5 16,14 2 0-16,0-2 3 15,-1-4-2-15,-2 4-1 16,1-5 2-16,-1 4-1 16,1 0 1-16,1 0-2 15,1 0 0-15,-1 0-4 16,6 0 4-16,-1-4-2 16,2 0 2-16,3 0 0 15,-1-4-5-15,3-1 5 16,2-4 0-16,-2 5 7 15,-1-6-7-15,3 1-4 0,0-3 4 16,2-6 0 0,6 0-3-16,-4 0 2 0,7 0 1 15,-3-18-3-15,1-1 7 16,1-6-4-16,-6 6 0 16,-4 1-2-16,-10 0 1 15,0 4-5-15,-9-4 6 16,-3-4 9-16,0 0-7 15,-2-4-2-15,-1-5 0 16,0-2 3-16,3-7-2 16,-7 6-1-16,0-2 0 15,0-1 1-15,-11 1 1 0,-14 4-2 16,-2-1 0 0,-4 4 1-16,0-1 3 0,0 8-4 15,4-2 0-15,3 6 0 16,2 5 0-16,1 0-4 15,4 5 3-15,-1 4-8 16,3 2 3-16,-1 2-20 16,-3 0-32-16,4 0-25 15,1 10-79-15</inkml:trace>
  <inkml:trace contextRef="#ctx0" brushRef="#br0" timeOffset="-46770.83">20241 16968 295 0,'0'0'49'16,"0"0"-21"-16,0 0 8 0,0 0-10 16,0 0 12-1,0 0-23-15,-108-26 3 0,85 26-18 16,-2 8 0-16,-2 6 6 16,1 3 2-16,-6 6-7 15,1 3 2-15,-2 6-2 16,0 4 23-16,-3 8-20 15,-2 1 1-15,3-1 6 16,-1 2-5-16,5 2-4 16,11-8-2-16,2 0 2 15,11 0-1-15,3 1-1 16,2 3 0-16,2-2 0 16,0 2 1-16,0 0 0 15,0 0-1-15,6 2 0 16,3-2 0-16,0 0 0 0,2 6 0 15,0-9-1 1,3-2 1-16,5-2-3 0,4-3-1 16,4-2 0-16,4-5-3 15,4-10 7-15,6-3 0 16,5-6 5-16,4-2-5 16,-4-6 3-16,-1 0-3 15,-1 0 0-15,-6-10-2 16,1-8 2-16,-4 1-4 15,-1-6 4-15,-3 2 5 16,-2-2-2-16,-2 1-3 16,2 0 0-16,-1-6 2 15,6-2-2-15,-6-2-2 16,1-4 0-16,-4 2 2 16,-9-3 0-16,-3 1 0 0,-7 0 0 15,-4-1 3-15,2-2-2 16,-4 3-1-16,0 0 5 15,-4-4-4-15,-13 5 6 16,-5-1-5-16,-5 0 0 16,-2 5 9-16,-5 0-10 15,1 3 0-15,0 1 9 16,2 6-9-16,1-2 5 16,8 10-6-16,3-1 0 15,-2-3 2-15,6 8-2 16,-5 1-5-16,-1 8 2 15,2 0-8-15,-6 0-6 16,-2 11-40-16,0 18-66 16,5 1-211-16</inkml:trace>
  <inkml:trace contextRef="#ctx0" brushRef="#br0" timeOffset="-45572.77">22321 17044 213 0,'0'0'47'15,"0"0"-27"-15,0 0-7 16,0 0 14-16,-121-54-10 15,94 40 17-15,-2 6-11 16,-2-6-1-16,0 2-4 16,-2 6-3-16,-3-1 1 15,-2 7-9-15,-2 0 2 16,-2 0 10-16,2 0-15 16,1 13 4-16,-1 3 0 15,7 2 0-15,0 6-7 16,6 2-1-16,2 4 0 15,3 6 0-15,2 1 0 16,2 7-1-16,5 0 1 16,7-2 0-16,0 5 0 0,6-2 0 15,0 2 0-15,0 0 0 16,0 3 0-16,0 3-2 16,3-3 2-16,10-2 0 15,0-2 0-15,8-2-2 16,3-4 2-16,3-8-6 15,2 2 4-15,7-6-2 16,1-1 4-16,3-6 0 16,5-2 0-16,4-5-3 15,4 0 3-15,3-6 5 0,7-4-5 16,-1-4 0-16,5 0-7 16,-3 0 13-16,3-15-6 15,-5-10 0-15,-4-1 2 16,-4-2-14-16,-10 1 12 15,-7 0 0-15,-6 0-1 16,-10 1 9-16,-2 0-8 16,-6-6 0-16,-2 0 0 15,-4-4 0-15,-1-2 1 16,-1-4-1-16,-3 2 0 16,-2-1 2-16,0-3 0 15,0 8-2-15,-9-4 0 16,-16 6 13-16,-4 3-13 0,-6-6 1 15,-3 5 5 1,-4 2-5-16,-1 4 1 0,6 2-2 16,1 6 2-16,1 1-5 15,4 8 3-15,-3 9-4 16,-4 0-3-16,-4 0-24 16,-8 13 3-16,2 18-60 15,3 5-51-15</inkml:trace>
  <inkml:trace contextRef="#ctx0" brushRef="#br0" timeOffset="-206394.43">25319 12286 7 0,'0'0'18'0,"0"0"-4"16,0 0 3-16,0 0-9 15,0 0-8-15,0 0-2 16,0 0-16-16,0-36-26 16</inkml:trace>
  <inkml:trace contextRef="#ctx0" brushRef="#br0" timeOffset="-205356.87">25319 12286 66 0,'-48'-99'23'0,"45"98"-8"15,0-1 13-15,1 0-5 0,2 2-11 16,0-2 8-16,0 0-12 15,0 0-2-15,0-1 4 16,-2 3-2-16,2-1 15 16,0-2-11-16,0 0-2 15,0 1 6-15,0 0-5 16,0 2 3-16,0 0-2 16,0 0-6-16,0 0 15 15,0 0-17-15,0 0 1 16,0 0 5-16,0 0-10 15,-2 0 0-15,2 4 0 16,0 16 7-16,0 3 6 0,0 9-7 16,-4 7-5-1,1 3 7-15,-3 4-2 0,2 4 2 16,2 3-8 0,-2-2 3-16,2 8 11 15,2-1-13-15,-4 2 0 0,2 0 7 16,0-1-6-16,2-1 5 15,0 2-7-15,0 0 2 16,0 2 7-16,0 2-8 16,0-2-1-16,0 5 6 15,0-2-4-15,0 2 2 16,0 5-4-16,0 0 0 16,0 3 0-16,0 0 0 15,0-5 0-15,0 3 3 0,0-3-1 16,0 2 1-16,-3-4-3 15,1-1 0-15,-2-5 11 16,4-7-11-16,0-3 0 16,0 3 7-16,0 1-4 15,0 3 5-15,0 1-6 16,0 4-1-16,0 0 12 16,-4 2-12-16,-4-2-1 15,4 0 6-15,0 5-5 16,1-1 3-16,1 6-4 15,0 2 0-15,0 5 2 16,-2-5-2-16,-4 3-1 16,-3 3 1-16,1-7 1 0,-2 1-1 15,1-5-1-15,0 0 1 16,4-6 1-16,-2 2-1 16,5-6-1-16,2 2 0 15,2-1 2-15,0-3-1 16,0 2 0-16,0 3 0 15,0-2 1-15,0-4-1 16,0 1 0-16,0-9 2 16,0-2-1-16,0-4 4 15,0-8-2-15,0 4-2 16,0-4 12-16,0-4-12 16,0-2-1-16,0 0 6 15,0-5-5-15,0 0-1 0,-2 4 0 16,-3-3 0-16,1 0-1 15,-1-4 1-15,-2-8-6 16,1 0 4-16,-1-7-6 16,3-2-7-16,-4-5-32 15,4 4-55-15,-4-4-58 16</inkml:trace>
  <inkml:trace contextRef="#ctx0" brushRef="#br0" timeOffset="-204491.39">24350 16120 273 0,'0'0'39'0,"0"0"-23"16,0 0 7-16,0 0-2 16,0 0-5-16,0 0 1 15,-7 0-15-15,21 9 2 16,8-4 12-16,7 7 3 16,5-8 1-16,-1 6-6 15,5-2 7-15,6-3 4 16,5-5-22-16,14 0 5 15,8 0 2-15,9 0 4 16,12 0-1-16,1 0-11 16,9 0-1-16,6-5 9 0,5-3-10 15,17-6 0-15,10 4 1 16,11-2-1-16,9 0 0 16,6-2 0-16,7 3 0 15,3-2-2-15,3 1 2 16,-6 4-1-16,-10 2 1 15,-13 6 0-15,-8 0-3 16,-8 0 3-16,-9 0 0 16,-3 0-1-16,-11 0 1 15,-1 6 0-15,3 2-1 0,5 0 2 16,9-8 0 0,5 4-1-16,4-4 0 15,-1 0-1-15,-5 0 1 16,-10 0 0-16,-13 0 0 0,-11 0 2 15,-5 0 0-15,-8 0-2 16,-6-4 0-16,-7 4 2 16,-3 0-2-16,-1-4 0 15,5 4 0-15,8-4 1 16,3 0 1-16,3-2-2 16,-5-3 0-16,-7 3-1 15,-8 3 1-15,-5-5-1 16,-8 0 1-16,-6 2 0 15,-5 2-7-15,-8-5 1 16,-10 6-21-16,-13 0 11 0,-8 3-33 16,1 0-20-1,-3-7-42-15</inkml:trace>
  <inkml:trace contextRef="#ctx0" brushRef="#br0" timeOffset="-194522.36">23515 12100 201 0,'0'0'32'0,"0"0"-8"16,0 0-20-16,0 0 34 15,0 0-10-15,0 0-6 16,0 0 1-16,-34-35-7 16,34 34-5-16,-2-1-2 15,-1-1 2-15,1 3 18 16,0 0-24-16,0 0 1 15,-2 0 7-15,-3 3-9 16,-5 13 15-16,-3 6-19 16,-5 7 0-16,-5 8 3 15,1 0-3-15,-2 6 0 16,1 0 6-16,2 1-3 16,2 1 6-16,2 1-9 0,6 1 1 15,2-3 10 1,6-4-11-16,3-2 0 0,2-4 0 15,0-6 2-15,2-2-2 16,17-2 0-16,2-4 0 16,4-2-6-16,0-5 10 15,4-4-7-15,0-3 6 16,-5-4-2-16,2 0-1 16,-1-2-1-16,-2 0 1 15,1 0-5-15,-2-2-2 16,-2-7-16-16,-4-2-14 15,-1 3-7-15,-1-2-13 16,-5-3-29-16,2 5-53 0</inkml:trace>
  <inkml:trace contextRef="#ctx0" brushRef="#br0" timeOffset="-194179.27">23287 12519 306 0,'0'0'9'15,"0"0"-9"-15,0 0 0 16,0 0 22-16,0 0-10 16,0 0 2-16,105-12-9 15,-77 2-2-15,1-1 0 16,-2 0-3-16,-2 0 0 16,-5 0-3-16,-7 2 3 15,-1 1-13-15,-5-1-36 16,-7-2-47-16</inkml:trace>
  <inkml:trace contextRef="#ctx0" brushRef="#br0" timeOffset="-193907.75">23272 12190 337 0,'0'0'30'16,"0"0"-26"-16,0 0 3 16,0 0-6-16,146-38 10 15,-92 23 2-15,11 0-9 0,9-4 0 16,5 2-4-16,-2-1-5 15,-2 3 3-15,-13 3-69 16</inkml:trace>
  <inkml:trace contextRef="#ctx0" brushRef="#br0" timeOffset="-188814.4">30225 16401 99 0,'0'0'34'0,"0"0"-15"16,0 0-1-16,0 0 15 15,0 0-15-15,0 0-7 16,0 0 4-16,-13-10 2 16,11 7 3-16,2 2 6 15,-2 1-14-15,2-4 10 16,0 4-17-16,0 0 1 0,0 0 2 16,0 0-4-1,0 0 7-15,-2 0-2 16,2 0 0-16,0 0 16 0,0 0-14 15,0 0 0-15,0 0-3 16,0 0-3-16,0 0-2 16,0 0-3-16,0 0 0 15,0 0 6-15,0 0-5 16,0 0-1-16,0 0 3 16,0 0-1-16,0 0 5 15,0 0-7-15,0 0 0 16,-3 0 10-16,3 0-8 15,0 0 3-15,0 0 3 16,0 0-4-16,0 0 11 0,0 0-12 16,0 0-2-16,0 0 8 15,0 0-8-15,0 0-1 16,0 0 0-16,0 0 1 16,0 0-2-16,0 0 1 15,0 0 0-15,0 0 1 16,0 0-1-16,0 0 0 15,0 0-1-15,0 0 2 16,-2 8 1-16,0 6-2 16,-3 8 0-16,1 6 5 15,1-2-4-15,-1 5 0 16,0 5 4-16,2-1-5 16,-1 5 8-16,3 0-8 15,0 1 0-15,0-2 2 0,0-6-2 16,9-1-3-1,9-6 2-15,0-8 0 0,0 0-3 16,4-1-1-16,-2-4 5 16,4-3 1-16,3-6-1 15,-2-4-5-15,-1 0 5 16,-4 0 0-16,-4 0 3 16,-3 0-3-16,-2-8 0 15,1-2 4-15,-4-2-4 16,-1 2 0-16,-1-4 0 15,2-4 1-15,-4-2 1 16,0-4-2-16,1-2 0 16,-3-3-1-16,2 4 1 0,1 3 0 15,-2-5 0-15,-1 4 0 16,-2-4 0-16,0 6 0 16,0-2 0-16,0 2 0 15,0 6 0-15,0 1 0 16,0 6 0-16,0-3 0 15,0 9 0-15,0-7 0 16,0 5 0-16,0 0-1 16,0 2 1-16,0-2 0 15,0 4 0-15,0-4 0 16,0 4 0-16,0 0 0 16,0 0 0-16,0 0-1 0,0 0 1 15,0 0 0 1,0 0 0-16,0 0 0 0,0 0-2 15,0 0 2-15,0 0 0 16,0 0 2-16,0 0-2 16,0-4 0-16,0 4 0 15,0 0 1-15,0 0 0 16,0 0-1-16,0 0 0 16,0 0 4-16,0 0-4 15,0 0 1-15,0 0-1 16,0 0 0-16,0 0-6 15,0 0 6-15,0 4 0 16,-2 6 2-16,-6 9 3 0,4 4-4 16,2 4-1-16,0 2 2 15,2 1 0-15,0-3-2 16,0 4 0-16,0-5 5 16,0-2-5-16,2 2 2 15,4 1-2-15,4-1 1 16,-6 2 1-16,5-2-2 15,2-3 0-15,0-6 1 16,4 1-1-16,-1-3 0 16,4-4 0-16,-2-5 0 15,-3 2-2-15,3-4 3 16,-3 2-1-16,1-2 1 0,-4-4 0 16,-1 0-1-1,1 0-1-15,-4 0 1 0,5 0 0 16,1 0 0-1,3-10 0-15,3-8 7 0,-3-4-6 16,-1-4 0-16,1 0-1 16,-4-3 0-16,-4 4 3 15,0-3-3-15,-3 2 0 16,-2-9 0-16,0 4 1 16,-2-6-1-16,0 1 0 15,0 0 0-15,0 7 1 16,0 0-1-16,0 8 0 15,0-2 0-15,-2 1 0 16,-2 8 1-16,2-2-1 16,-3 5 0-16,1 2-2 0,1 1 2 15,-1 0-2-15,-1 2 0 16,3 2-8-16,0 0-8 16,2 4-9-16,0 0-28 15,0 0-21-15,0 0-102 16</inkml:trace>
  <inkml:trace contextRef="#ctx0" brushRef="#br0" timeOffset="-187270.2">31048 17155 184 0,'0'0'88'0,"0"0"-48"16,0 0-8-16,0 0 13 15,0 0-10-15,0 0-23 16,-3 0 2-16,3 0-5 0,0 0-1 16,0 0 18-16,0-13-10 15,0 0-8-15,7-1 8 16,2-4-9-16,2-5-2 15,-2 5 0-15,-1-4-4 16,2 5 12-16,-1-6-13 16,-1 5 0-16,0-4 9 15,-2 8-9-15,1-2 1 16,-3 6-1-16,3 6 1 16,-7 0 3-16,2 0-4 15,-2 4 0-15,0 0 2 16,3 0-2-16,-3 0-1 15,2 0-2-15,4 0 3 16,3 0-9-16,5 8 9 16,-1 11 0-16,2 6 4 0,-1 11 14 15,-3 8-1-15,-2 6-7 16,-2 3-8-16,-1-7 18 16,1-6-20-16,-1-4 0 15,2-10 1-15,-4-5 0 16,-2-2-1-16,0-11-1 15,3-6-8-15,-1-2 9 16,2 0-68-16,-6 0-262 16</inkml:trace>
  <inkml:trace contextRef="#ctx0" brushRef="#br0" timeOffset="-180172.96">25575 12821 163 0,'0'0'12'15,"0"0"15"-15,0 0 6 16,0 0-9-16,0 0-3 16,0 0-7-16,0 0 0 15,-2-2 1-15,2 2-2 16,0 0 14-16,0 0-17 16,-2 0-1-16,2 0-2 15,0 9-5-15,0 9 14 16,0 9-8-16,0 6-7 15,0 5 17-15,0 2-15 16,0 4 1-16,2-2 4 0,8 0-6 16,5-4 6-16,1-4-8 15,1-2 0-15,6-4 8 16,1-1-7-16,1-7-1 16,-4-4 4-16,2-4-3 15,-5-6-1-15,0-3-1 16,0-3 1-16,-3 0 11 15,3 0-10-15,-3 0-1 16,6-7 4-16,-3-7 0 16,3-4-3-16,0-2-1 15,-1-1 0-15,0-2 2 16,0-4-2-16,0 0-3 16,0 0 3-16,0 1 0 15,-3 2-1-15,4 2 0 0,1-3-1 16,1 4-7-1,-1-3 9-15,2 0-4 0,3 2 0 16,-4 2 1 0,-2 3 1-16,0 1-4 0,-5 4 6 15,-3 4-2-15,-3 3 2 16,0 0 0-16,-1 1 0 16,1 4 0-16,0 0-1 15,3 0 1-15,2 0-8 16,1 17 6-16,2 6-2 15,-2 4 4-15,0 5 0 16,-3 2 2-16,-3 3-6 16,0 0 4-16,-4 5 0 15,-3 4 10-15,-1 6-9 0,0 7-1 16,-2 5 6-16,0 0-6 16,0 2 9-16,0-4-9 15,2-2 0-15,5-7 4 16,4-6-4-16,4 1 0 15,-1-7 0-15,1-1 1 16,-1-4 0-16,1-2-1 16,2-6 0-16,-5-7 2 15,2-6-2-15,-3-5-4 16,2-3 4-16,-3-4 0 16,1 0 2-16,-1-3-2 15,2 0 2-15,1 0 2 16,3-6-4-16,1-11 0 0,4-7 4 15,3-2-3-15,-2-8 3 16,1-2-4-16,-1 2 0 16,-5 0 0-16,2-5 0 15,-1 3 0-15,-5 0 0 16,3 3 1-16,-5-2-1 16,2 3 0-16,1-2 0 15,3-2 0-15,1-4 0 16,7-2 0-16,-2 0-1 15,4 6 2-15,2 5-2 16,-2 6 1-16,-2 3 0 0,4 0 0 16,0 0 0-16,-2 3 0 15,0 6 0-15,-8-2 0 16,-3 7 0-16,-3 4 0 16,-6 1 0-16,4 3-1 15,0 0 1-15,-2 0 0 16,5 13 0-16,-4 4 1 15,7 2 6-15,0 3-5 16,-1 5 1-16,3 3 3 16,-3 3-6-16,0 8 0 15,-3 3 0-15,-2 6 3 16,-1 2 1-16,-4 2-4 16,1 0 0-16,1-7 2 15,6-1 1-15,1-2-1 16,2-4 4-16,0 4-6 15,-1 2 10-15,-3 0-10 16,3 2 0-16,-3 5 5 0,1-2-5 16,-1 6 0-16,3 1 0 15,-3-2 1-15,5 2-2 16,-1-8 1-16,1 0 0 16,0-5-3-16,2-5 4 15,-5-4-1-15,3-1 0 16,-5 1 1-16,-1-5-1 15,-1-5 0-15,-2 2 0 16,0-6 4-16,2 0-4 0,0-1 0 16,3-2-1-1,1 3 2-15,3 1-5 0,0 4 4 16,-1-4 0 0,4-2-4-16,-4-2 4 15,4-7-8-15,-3-6 0 0,-1-2 5 16,1-4 0-16,0 0 3 15,0 0 0-15,0 0 2 16,-1 0-1-16,1 0 0 16,2 0-1-16,-2-4 0 15,5-2-2-15,-4-2 2 16,4-2 0-16,1-3-1 16,-1-4 0-16,1-5-2 0,0-5 2 15,-1-1 1 1,-1 2-5-16,-4-6 5 0,2 2 0 15,-3 0 0-15,-1 1 1 16,0-2-1-16,0 1 0 16,-6 0 3-16,4-3 4 15,1 2-7-15,2-5 0 16,-2-4 1-16,5-1-1 16,-1 1 1-16,2 0-1 15,-1-4 0-15,0 6 1 16,-4 4-1-16,-3-4 0 15,1 1 1-15,-4 8-1 16,4 1 0-16,-1 3 0 0,0 7 0 16,-1 5 2-16,1 0-2 15,-1 7 0-15,1 0 1 16,1 1 1-16,3 5 1 16,3 0-3-16,5 0 0 15,1 0 7-15,-2 5-7 16,-1 11 0-16,0 2 4 15,-6 9-4-15,-3 3 3 16,-3 5-3-16,-5 7 0 16,0 3 20-16,0 4-20 15,-2 1 0-15,5 1 2 16,-7 4-2-16,0-4 1 16,0 0-1-16,-2 1 0 15,2-6 0-15,3-4 0 16,2-2 0-16,2-3 0 15,2-6 2-15,5-2-2 0,4-1-2 16,-1-2 2-16,6 1 5 16,0-4-5-16,-4-2 0 15,6 2 2-15,0-3-2 16,-4 0 2-16,-1-2-2 16,-2-5-2-16,-4 0-3 15,-1-3-1-15,-1-4 2 16,1 0 4-16,3 1 2 15,-3-3-2-15,3-3-6 16,3-1 6-16,0 0 5 0,4 0-5 16,0-1 0-16,2-8 3 15,0 1-3-15,-2 2 2 16,2-4-2-16,4 1 0 16,3 2-1-16,2 2 1 15,0-4 0-15,-3-1 1 16,-2-7-1-16,-4 4 0 15,0-5 0-15,-3-4 0 16,3 0-4-16,-5-3 4 16,1 0 0-16,-4-2 3 15,2 4 0-15,-3-6 7 16,3 1-10-16,4-2 0 16,2-2 1-16,4-1-1 0,5 0 0 15,-3-1 0 1,0-1 1-16,-4-1-1 0,-2 1 0 15,0-1 0-15,0 0 3 16,0-1-3-16,-6 3 0 16,0-2 6-16,-1 2 0 15,3 6 4-15,-4-4-9 16,4 6 3-16,-1-9 2 16,0 3-6-16,5 1 0 15,0-6 1-15,4 3-1 16,0 2 4-16,-2 0-4 15,0 4 0-15,0 0 7 16,0 0-7-16,4-2 0 16,-2 2-1-16,-1 2 4 15,-4 5-3-15,-6 1 0 16,0 7 0-16,-4 1 0 0,-3 4 0 16,0 1-3-16,-1-1 3 15,3 1 0-15,1-1 0 16,3-3 0-16,0-1 0 15,-1 4 0-15,-3-4 0 16,-4 5 0-16,1 1 0 16,-4-3-8-16,-1 6-1 15,2-6-23-15,-2 5-8 16,-1 2-18-16,-1 0-7 16,1-2 20-16,4 0 33 15,-2-2 12-15,1 2-5 16,-5 1 5-16,6-6-26 0,-6 5-137 15</inkml:trace>
  <inkml:trace contextRef="#ctx0" brushRef="#br0" timeOffset="-178041.43">30484 17652 234 0,'0'0'106'0,"0"0"-75"0,0 0-11 15,0 0 4 1,0 0-1-16,0 0 2 0,-12 0-21 15,28 8 15-15,5 2 4 16,3 6-14-16,0-6 3 16,5 4-4-16,0-1-2 15,2 0 11-15,5-5-17 16,5-2 4-16,3-2 3 16,7 0-3-16,10-4 8 15,1 0-6-15,7-8-5 16,2-11 16-16,-4-2-16 15,-3-8 0-15,-4 4 3 16,0-7-3-16,-4 1 1 16,-4 0-2-16,-4-1 0 0,-5-3 1 15,-3-1-1-15,-7 4 0 16,-1-3 0-16,-3-6 2 16,-5-4 1-16,1 1-3 15,-8-6 0-15,-3-1 6 16,-5 1-6-16,-5 1 0 15,-4 4 3-15,0 1-2 16,0 2 4-16,-13 3-5 16,-5-5 1-16,-1-2 2 15,0-2-3-15,-1-1 0 16,-2 3 0-16,-2 6 1 16,-5 4 1-16,-7 1-2 15,-5-1 0-15,-7 1 8 0,-1 3-8 16,-5-4 0-1,1 6 7-15,-1-1-5 0,3 7 1 16,2-2-3-16,2 8 0 16,3-4 1-16,-1 4-1 15,-1 1 0-15,-6-2-2 16,6 5 6-16,-4 1-8 16,1 4 7-16,3-3-3 15,-2 6 0-15,4 2 0 16,2 0 0-16,1-2 7 15,4 6-7-15,1 0 1 16,3 0-1-16,4 0 0 0,0 0-4 16,0 14 7-1,-2 4-3-15,-7 0 0 0,0 4 0 16,-5 1 0-16,6-4 0 16,1 2 0-1,5-4 2-15,4 1-2 0,7 0-1 16,0 5 0-16,2-2 2 15,0 8-2-15,1 1 1 16,1 5 0-16,1 7-1 16,-2 2 1-16,4 6 0 15,3 0 0-15,2 1 1 16,4 4-1-16,2-1-1 16,2-6 1-16,0-4-3 15,0-4 3-15,0 0-1 16,2 3 1-16,4-4 0 0,4 5 1 15,-4-3-1-15,3 3 0 16,0 0-1-16,7-2 1 16,4-2-1-16,4-1 1 15,5 3 0-15,4-3-3 16,4-3 2-16,3 3 1 16,2-3 4-16,3-4-4 15,1 4 0-15,1-6 1 16,-3 3-1-16,1-4 0 15,2-1 0-15,-2-6 0 16,1 4 1-16,-3-2-1 16,-1-2 0-16,-2 0-2 0,1 0 4 15,-2-8-6-15,-1-1 4 16,2-3-1-16,-1-7-4 16,-4 1-2-16,3-4-2 15,-5 0-7-15,0 0-12 16,1-4-25-16,-3-9-69 15,-11-1-231-15</inkml:trace>
  <inkml:trace contextRef="#ctx0" brushRef="#br0" timeOffset="-169108.01">31126 13615 166 0,'0'0'21'16,"0"0"-19"-16,0 0-1 15,0 0-1-15,0 0 16 16,0 0-11-16,0 0-2 16,0 0 3-16,11-13 5 15,-9 13 15-15,0 0-11 16,0 0-7-16,0 0 19 16,1 0-10-16,-1 0-1 15,-2 0-1-15,3 0 1 16,-1 0 15-16,0 13-11 0,-2 9 9 15,2 9 1-15,-2 4-14 16,0 6-1-16,0 4-2 16,2 0-10-16,3 1 13 15,-3 4-16-15,-2 0 0 16,0 0 9-16,0 3-9 16,0-1 5-16,0 0 1 15,-2 0-5-15,-7-2 10 16,0-2-10-16,2-3-1 15,3-1 12-15,2-2-12 16,-1-2 1-16,3 4-1 16,0 0 2-16,0 1 5 0,0 4-7 15,0-6 0 1,0 3 3-16,0-4-2 0,0-2 2 16,0-6-3-16,0-7 4 15,0 0-2-15,0-8-2 16,0 8 0-16,0-6 1 15,0 10 3-15,0-9 1 16,0 5-5-16,0 0 1 16,0-1 3-16,0 1-3 15,0 1-1-15,5-6 6 16,1 0-4-16,1 2-2 16,-2-3 0-16,1 2 0 0,-1 2 2 15,-1-4 1 1,-2 1-3-16,3 0 3 0,-1-4-2 15,1-2-1-15,-1 2 0 16,5 1 0-16,0-2-4 16,0 1 5-16,4 0-2 15,-2 0 2-15,1-1-1 16,3 1 0-16,-1-3-4 16,1 2 4-16,1-5-3 15,-3-6 2-15,3-2 1 16,-3-3 3-16,3-1-3 15,1 0 1-15,2 0-1 16,2 0 0-16,2-1 4 16,1-9-4-16,1 1 0 15,-2-4 5-15,0 5-5 0,0-6 1 16,2-3-1 0,-1 3 0-16,3-4-4 0,-3-4 4 15,1 0-2-15,-1 0 2 16,-1-5 2-16,1 4-2 15,-2-5-1-15,1-2 1 16,-1 0-4-16,0 2 4 16,-4-6-1-16,3 0-1 15,-4-4 4-15,3-9-4 16,-3 0 1-16,4-8-2 16,-3-1-2-16,-3 4 5 15,1 1 0-15,-1 6 0 0,-1-4 1 16,-1 7 0-1,2-6-1-15,-1 0 0 0,3 2 3 16,2-8-3-16,1 0 0 16,0-2 0-16,2-4 0 15,3-3 0-15,2 5 0 16,-12 4 0-16,3 2 1 16,-3 0 0-16,1 0-1 15,1-1 5-15,2-3-4 16,-3 1 3-16,-1 3-4 15,1-1 0-15,1-1 3 16,-1-2-3-16,4-1 0 16,0-1 1-16,-3-1-1 15,2-2 0-15,-3 7 0 0,-10 12 0 16,1 8 7-16,-5 7-4 16,0 4-1-1,-2 2 4-15,0-3-4 0,0 1-2 16,0-2 0-16,2-2 0 15,0 6-2-15,3-2 2 16,0 9-1-16,-3 1 0 16,0 3-5-16,-2 2 0 15,0 6-25-15,0 2-55 16,-12 0-86-16</inkml:trace>
  <inkml:trace contextRef="#ctx0" brushRef="#br0" timeOffset="-168004.96">31332 15562 170 0,'0'0'70'15,"0"0"-69"-15,0 0 3 16,0 0 15-16,0 0-3 16,0 0 13-16,0 0-7 15,41-35-10-15,-36 24 9 16,-1 3-11-16,-4 0 16 15,0 2 7-15,0 0 9 16,0 2 1-16,0 0-25 16,0 1-3-16,-7-1 10 0,-2-1-16 15,0 3-4 1,1 2 3-16,-1 0-3 0,-3 0 4 16,1 0-5-16,-3 0-4 15,-3 14 16-15,-1 4-12 16,-1-4-1-16,2 4-1 15,5-1 0-15,2-2 2 16,3 6-4-16,3-3 0 16,4 2 1-16,0 0-1 15,0 0-1-15,0 2 1 16,0-1 0-16,2-2-1 16,17-1 1-16,0 0 0 0,3-2-4 15,3-6 4-15,6-2 0 16,5-3 0-16,4-5 1 15,7 0 1-15,-1 0-2 16,-3 0 0-16,-5 0 0 16,-7-5 0-16,-8 1-1 15,-4-6 0-15,-1-3-1 16,0 1-3-16,0-11 3 16,2-9 2-16,-1-2 3 15,2-7 0-15,-3 4-3 16,-3-2 1-16,-3 7 0 15,-3-1 3-15,-3 4-4 16,-4-1 0-16,-2 2 2 16,0 2-2-16,0 2 0 15,0 2 0-15,-8 0 1 0,-4 6 2 16,-1 0-3 0,-5 4 0-16,-6 6 2 0,-5 2-2 15,-10 4-1-15,-3 0 1 16,-4 0 0-16,-6 6 5 15,5 8-5-15,1 2 0 16,10-2-6-16,12-2-2 16,10-2-62-16,9-4-106 15</inkml:trace>
  <inkml:trace contextRef="#ctx0" brushRef="#br0" timeOffset="-164825.23">27673 13561 42 0,'0'0'65'16,"0"0"-47"-16,0 0-14 16,0 0 24-16,0 0 21 15,0 0-8-15,-4 0 1 0,4 0-3 16,0 0-19-16,0 0-5 16,0-2-5-16,0 2-5 15,0 0 16-15,0 0-16 16,0 0 5-16,0 0-1 15,0 0-3-15,0 0-2 16,0 0-4-16,0 0 0 16,0 0 8-16,0 0-6 15,0 0 6-15,0 2 13 16,0 6 4-16,0-2 1 16,-15 6 4-16,-5 4-24 15,-2 7 22-15,-2-3-23 0,-1-2 7 16,2-2-2-1,4-5-6-15,1 3 1 0,3 1-5 16,1-1 0-16,3-2-1 16,-1 2 1-16,4-2-3 15,-8 0 0-15,0 1-14 16,-4 2-12-16,-2-7-40 16,2 0-44-16,-9-6-87 15</inkml:trace>
  <inkml:trace contextRef="#ctx0" brushRef="#br0" timeOffset="-164550.49">27349 13655 221 0,'0'0'225'0,"0"0"-212"15,0 0 0-15,0 0-10 16,0 0 46-16,0 0-31 16,100 9 1-16,-48-5-4 15,-1 1-12-15,0 2 17 16,2 0-15-16,-1 0-3 16,-1 1 3-16,-4 2-5 0,-5 0-15 15,-7 2-11 1,-6 6-55-16,-19-2-101 0</inkml:trace>
  <inkml:trace contextRef="#ctx0" brushRef="#br0" timeOffset="-162541.97">27609 13741 175 0,'0'0'26'0,"0"0"-25"16,0 0-1-1,0 0 49-15,0 0-28 0,0 0-5 16,0 0-4-16,-2 0-5 16,2 0 5-16,0 0-1 15,0 0 1-15,0 3 13 16,-2 2-19-16,0 6 4 15,2 5 10-15,0 2-7 16,0 0 5-16,0 4-13 16,0-4-4-16,0 4 21 15,6-5-21-15,2 4 2 16,2 1 1-16,-1 2-3 16,1 1 6-16,-4-1-7 15,-2-4 0-15,5-3 0 16,-5 0 0-16,0-4 0 15,2-3-1-15,-6-1-8 0,2-1 3 16,0-8-17-16,3 1-4 16,-3-1 11-16,-2 0-12 15,2 3 10-15,-2 1 3 16,0 2-46-16,0 6 60 16,0-2-32-16,-9 2-7 15,3 0 22-15,-2-2 11 16,2 2-2-16,2-4-63 15</inkml:trace>
  <inkml:trace contextRef="#ctx0" brushRef="#br0" timeOffset="-162116.52">27638 14193 133 0,'0'0'46'15,"0"0"1"-15,0 0-7 0,0 0 0 16,0 0-8-16,0 0-11 15,-21-16 11-15,21 16-18 16,0 0-5-16,0 0 8 16,0 0-11-16,0 0-2 15,0 0 1-15,0 1-4 16,6 10 33-16,9 5-23 16,1-2-1-16,5 2 4 0,-4-2-13 15,1-2 2 1,-3 2-3-16,-3-10 3 0,-3 0 0 15,-3-2-3-15,-6-2 0 16,0 0 4-16,0 0-3 16,0 0-1-16,0 0 4 15,2 0-3-15,1 0 10 16,3-19-7-16,6-4 0 16,-1-6 5-16,0 0-9 15,-2 5-1-15,-5 4 1 16,1 3 0-16,-3 7-4 15,-2 3 0-15,2 1-5 16,-2 2 7-16,0 2-23 16,0 0-2-16,0 2-17 15,0 0-26-15,0 0-57 0</inkml:trace>
  <inkml:trace contextRef="#ctx0" brushRef="#br0" timeOffset="-161351.27">27835 14518 111 0,'0'0'21'0,"0"0"-15"0,0 0 23 16,0 0-4-16,0 0-2 16,0 0 9-16,0-6-22 15,0 6 17-15,0 0 1 16,0 0 3-16,0 0-10 15,0 0-13-15,0 0-2 16,0 0 2-16,6 0-4 16,3 0 31-16,3 12-23 15,-1 3 8-15,2-1 1 16,0 7-10-16,3-4 4 16,-5-4-13-16,0-1-1 15,0-4 11-15,-1-3-11 16,0-1 3-16,-1-1 1 0,-2 0-1 15,-2-2 1-15,-1 3-5 16,0-4 0-16,-2 2 2 16,1 2-2-16,-3-4 0 15,2 0-2-15,-2 0 2 16,0 0-2-16,2 0 2 16,0 0 0-16,6-9 17 15,-2-3-15-15,3-3-2 16,-1-6 4-16,0 4-4 15,-4-1 0-15,-2 3-1 16,0 6-2-16,-2-3-4 16,0 6-3-16,0 2-9 15,0 0-10-15,0 2-24 0,0 2-31 16,-4 0-81-16</inkml:trace>
  <inkml:trace contextRef="#ctx0" brushRef="#br0" timeOffset="-160673.47">27833 14604 206 0,'0'0'31'16,"0"0"-15"-16,0 0 13 15,0 0-2-15,0 0-22 16,0 0 1-16,0 2 19 16,13 2-17-16,-1-4 12 15,0 0-1-15,-1 4-7 16,1-2-4-16,-6 0-7 15,3 0-1-15,-2-2 9 16,-5 0-8-16,5 0-1 16,-5 0 7-16,0 0 0 15,1 0 3-15,-1 0-4 16,2 0-4-16,-2 0 10 0,0 0-12 16,3 0 0-16,0 0 2 15,-3 0-1-15,0 0 2 16,1 0-3-16,1 0 0 15,4 2 14-15,4 5-12 16,-1-2 2-16,4 5 4 16,-1-4-4-16,1 2 1 15,-1-2-5-15,-3-2 0 16,1 0 3-16,-6 1-3 16,1-5 0-16,-3 0 0 15,-2 0 1-15,-2 0 1 16,0 0-2-16,0 0 0 0,0 0 13 15,0-3-10-15,0-7-2 16,0-4-1-16,0-3 2 16,0 0-4-16,0 1 0 15,2 5 2-15,0 2 0 16,-2 3 0-16,0 2-3 16,0 4 0-16,0-4-7 15,0 4-3-15,0-2-37 16,0 2-26-16,5 0-47 15</inkml:trace>
  <inkml:trace contextRef="#ctx0" brushRef="#br0" timeOffset="-158150.05">28151 14931 51 0,'0'0'29'16,"0"0"-20"-16,0 0 8 15,0 0-7-15,0 0-9 16,0 0 0-16,-2-15 1 16,2 15 3-16,0-3 6 15,0-1 18-15,0 0 0 16,0-2-24-16,0 0 3 16,0 0 7-16,0 0-4 15,0 2-2-15,0 1-7 0,0 1 0 16,0 1 9-16,0 1-10 15,0 0 2-15,0-3 17 16,0 0 5-16,0-3 2 16,0-2-5-16,0 4-17 15,0-6 23-15,0 6-17 16,0 0 4-16,0-1-4 16,0 5-4-16,-4 0 7 15,-1-3-9-15,-4 3-3 16,0 0 22-16,0 0-23 15,1 0 0-15,-2 0 3 16,2 0 2-16,1 0 7 16,-3 0-12-16,2 8 2 0,1 0 2 15,-1 6-5 1,-2-4 0-16,6 6 4 0,-3 0-4 16,7 0 1-16,-2 2-1 15,2 0 0-15,0-5 0 16,0-3 0-16,0-1 0 15,0 3 1-15,7-2-1 16,4 0 3-16,2 2-3 16,2-2 0-16,-1-2-2 15,1 0 2-15,2-6-4 16,-2-2 4-16,1 0 0 16,2 0-1-16,-1 0 4 0,1-2-2 15,0-14 10 1,-2-3-11-16,-1 2 0 0,-1-1 0 15,-1-4 2-15,-7 2-3 16,2 0 1-16,-4-2 0 16,-2 1 1-16,0 6-1 15,-2 1 0-15,0 1 1 16,0 4 0-16,0-1 0 16,0-3-1-16,-14 4 0 15,-1-8-2-15,-3 6 2 16,3 2-7-16,-1 1-11 15,1 7 9-15,1 1 7 16,1 0-5-16,0 0-14 16,-1 0 17-16,-1 0-13 15,1 5 17-15,-1 9 0 0,1 3 1 16,-1 1 3-16,3 0-4 16,1 0 0-16,5 0 9 15,4-4-9-15,2 2 0 16,0-4 2-16,0 4 2 15,0-3 7-15,0 6-9 16,13 2-2-16,1-6 14 16,-1 1-14-16,2-1-1 15,1-11 1-15,0 0 0 16,-1-4 0-16,1 0-1 16,-1 0 1-16,1 0 12 15,1 0-10-15,0-8 0 16,-2-7 2-16,-1-3-2 15,-4 2 0-15,-3-4-2 0,-1-3 0 16,0 2-1-16,-2 0 1 16,0 2 0-16,-2 1 0 15,-2 2 1-15,0 2-3 16,0-3 2-16,0 4-3 16,0 2-2-16,-2-1-5 15,-14 2-4-15,-1 2-18 16,-4 2 7-16,-1 3 20 15,2 3-16-15,0 0 5 16,0 0 13-16,5 0 2 16,-1 9 1-16,3 3 0 15,-1 2 2-15,3 1-2 16,-2 1 0-16,1 3 0 0,4 2 2 16,-1 3-1-1,7-4-1-15,2 0 5 0,0-1-4 16,0 0 9-16,0 0-9 15,13-7 6-15,1 7 5 16,3-9-8-16,3 3-4 16,3-9 1-16,-2 0 2 15,2 1-5-15,-1-5 2 16,0 0 0-16,-4 0 4 16,1-13-3-16,-4-6 5 15,-1 1-6-15,-6-4 2 16,1 0-4-16,-5-6 2 0,0 3 0 15,-1 2-5 1,-3 1 3-16,0 4-13 0,0 0 6 16,0 4-2-16,0 6 7 15,-7 3-6-15,-1 5 0 16,-3 0 8-16,1 0-8 16,-3 0 7-16,-1 8 3 15,-1 7 0-15,4 3-4 16,0-7 4-16,2 5 0 15,2 1 5-15,3-3-4 16,1 0 1-16,3-2 2 16,0-2-2-16,0 2 11 15,0 2-12-15,3-8 0 0,4 0 11 16,-1-4-12-16,3 2 4 16,-3-4-3-16,4 0 0 15,-4 0 5-15,3 0-4 16,-3 0-2-16,2 0 14 15,-2-14-12-15,-1-1-1 16,-3 4-1-16,-2 1 1 16,0 2-3-16,0 2 2 15,0 4-1-15,0 2-4 16,-5 0 4-16,-1 0 1 16,2 0 0-16,-2 0 0 15,2 0 1-15,2 0-1 16,-2 0-13-16,-1 8 2 0,3-8-18 15,2 1-6-15,0-1-47 16,0 0-108-16</inkml:trace>
  <inkml:trace contextRef="#ctx0" brushRef="#br0" timeOffset="-151524.17">28577 14516 257 0,'0'0'51'0,"0"0"-46"15,0 0-2-15,0 0 29 16,0 0-17-16,0 0-6 16,0 0-9-16,-4-26 0 0,4 26 4 15,0 0-4-15,0 0 0 16,0 0 6-16,0 0 2 16,0 0 6-16,0 0 1 15,0 0-12-15,0 0 25 16,-3 0-16-16,-8 12 1 15,-5 6 4-15,-4 3 3 16,-5 2-6-16,2-1-3 16,-6 2-9-16,0-1 23 15,-3 0-24-15,-1 1 3 16,2-4 3-16,6 1 0 16,5-6-2-16,5-3-5 15,3 2 0-15,1-2-1 16,3 3 1-16,-4-6-14 15,5 0-33-15,5-4-24 0,2-2-31 16,0-3-56-16</inkml:trace>
  <inkml:trace contextRef="#ctx0" brushRef="#br0" timeOffset="-150908.88">28704 14397 301 0,'0'0'27'0,"0"0"-15"15,0 0 0-15,0 0 2 16,0 0-2-16,-131 52 17 16,90-21-20-16,5-3 0 15,1-2 3-15,6 0 13 16,6-3-3-16,6-4-22 16,3-3 3-16,7-1 2 15,5-9-5-15,2-4-1 16,0-2-3-16,0 0-4 15,0 0 6-15,0 0-17 16,2 0 19-16,10-8 19 0,3-11-7 16,1-4-9-16,-3 8 0 15,0-3 0-15,1 0 8 16,-1 2-11-16,3-2 0 16,2 5 1-16,0 0-1 15,-2 5 0-15,-8 2-1 16,-3 4 2-16,-3 2 2 15,-2 0-3-15,6 0 0 16,1 0 16-16,7 12 1 16,-1 2-6-16,1-1 3 0,-1 4-14 15,1-3 7 1,-2-1-7-16,-1 4 0 0,-1-2-1 16,-6-3 1-1,1 1-13-15,-3 1-8 0,-2 1-27 16,0-8-11-16,0 5-28 15,2-6-81-15</inkml:trace>
  <inkml:trace contextRef="#ctx0" brushRef="#br0" timeOffset="-150235.34">28668 14102 312 0,'0'0'7'0,"0"0"-2"0,0 0 14 16,0 0 1 0,-116 59-2-16,85-33-3 0,2 3-7 15,2-2 9-15,8-5-11 16,3-2-2-16,5-6 12 15,6-4-14-15,5-4-1 16,0-5-1-16,0 2-4 16,0-3-2-16,0 0-4 15,7 0 10-15,8 0 9 16,3-4 1-16,5-14-1 16,1-4-9-16,2-1 0 15,-3 0 1-15,-3 3-1 16,-5 4 0-16,-8 8 1 0,-2 4-1 15,-5 1 2 1,0 3 13-16,0 0-11 0,2 0 12 16,3 0-16-16,1 0 0 15,7 0 4-15,5 0 0 16,3 5 1-16,0 7-3 16,0 4 2-16,-3 2 11 15,-3-2-15-15,-1 3 1 16,-5-4 3-16,-1-1 0 15,1-2 0-15,-4-2-4 16,-1-4 0-16,1-2-7 16,-5 0-6-16,0-1-46 15,0-2-9-15,0 3-74 16</inkml:trace>
  <inkml:trace contextRef="#ctx0" brushRef="#br0" timeOffset="-134342.2">27806 14271 166 0,'0'0'61'16,"0"0"-31"-16,0 0 1 15,0 0 8-15,0 0-18 16,0 0-16-16,0 0 16 0,0 0-21 15,-14-13 5-15,10 7 2 16,2 3 3-16,-3 1 6 16,5 0-11-16,-2 0-2 15,2 0 11-15,0 2-11 16,0-2-3-16,0 2 4 16,0 0 3-16,0 0 3 15,-4-4-6-15,-1 4 2 16,-2 0 17-16,1 0-22 15,-3 0 0-15,-4 0 8 16,-3 0-6-16,-7 0 2 16,0 0-5-16,-10 0 0 0,0 6 8 15,-5 6-6-15,-6 6-2 16,-1 0 4-16,5 4-3 16,3 4 2-16,8-4-3 15,2 5 0-15,2 1 0 16,6 4 0-16,-4 4 0 15,3 4 1-15,3 8 0 16,-2-2 2-16,9 10-3 16,0 5 0-16,8 7 6 15,2 8-5-15,0 6-1 16,0 2 2-16,18-4-1 16,1-4 0-16,2-7-1 15,1-3 0-15,5-4 0 16,2-8 0-16,2-4 0 15,5-6 0-15,4-4 1 0,5-1-2 16,1-3 1-16,6-8 0 16,0-3 1-16,2-2-1 15,4-2-1 1,2-2-2-16,5-1 6 0,6 0-1 16,1-4-2-16,3 0 0 15,-1-1-1-15,-1-4 2 16,-2 3-1-16,1-6 0 15,-3 2 5-15,-4-3-9 16,-1-5 4-16,-6 0 0 0,0 0 1 16,0 0-1-1,-2-11-1-15,-3-1 0 0,-1-2 2 16,-6-6 0-16,-3 0-1 16,-3-2 0-16,-3-9 4 15,0 4-4-15,-6-7 0 16,-2 1-1-16,-5-2 3 15,-4-5 1-15,-5-1-3 16,-3 1 0-16,-6-4 3 16,-3 0-3-16,-3 3 0 15,0-1 0-15,0 3 2 16,-13-5-1-16,-3-2-1 16,-4-3 0-16,0-6 0 15,-3 1 0-15,1-3 0 16,0-1-1-16,0 6 3 0,-3-5-4 15,0 10 2 1,1 4 0-16,-2 5 4 0,-6 4-2 16,1 2-2-1,-4 0 1-15,-2 2 0 0,0 2 8 16,-1-2-9-16,0 0 0 16,0 2 8-16,2 2-8 15,1-1 2-15,-1 4-2 16,5 0 0-16,0 3 6 15,0 0-6-15,2 3 0 16,-3 0 7-16,1 3-7 16,-2 4-1-16,-3 2 0 0,-4 0 2 15,-5 4 1 1,1 2-2-16,-3-2 1 0,1 0 2 16,-4 2-3-1,-3 0 0-15,-5-3 0 0,-3 5 1 16,-3 0-5-16,-3 0 1 15,-2 5 3-15,1 9-6 16,0 3 6-16,6 0-6 16,7 5-12-16,10-4-14 15,11 4 14-15,9-1-52 16,8 3-14-16,-3 2-55 16</inkml:trace>
  <inkml:trace contextRef="#ctx0" brushRef="#br0" timeOffset="-98641.97">31397 13699 294 0,'0'0'52'16,"0"0"-45"-16,0 0-3 16,0 0 29-16,0 0-6 15,0 0-4-15,0 0-8 0,0 0-8 16,3-3 6 0,-3 3 14-16,0 0-20 0,0 1-4 15,0-1 2-15,0 2 3 16,0 2 2-16,0 2-3 15,-3 11-1-15,-10-2 16 16,-7 10-17-16,-9-1 3 16,-11 4 1-16,-6 1-3 15,-4-2-1-15,10-5-4 16,13-2 1-16,17-2 4 16,10-4-6-16,0 0 0 15,0-8 1-15,-4 3-1 16,-4-2 1-16,-1-1-1 15,1 1-8-15,-8-6-28 0,-5 5-103 16,-10-6-125-16</inkml:trace>
  <inkml:trace contextRef="#ctx0" brushRef="#br0" timeOffset="-98366.88">31056 13784 389 0,'0'0'68'0,"0"0"-66"16,0 0-2-16,0 0 29 15,0 0 7-15,150 110-17 16,-92-88-9-16,-11 1 0 15,-12 0-10-15,-8 5 0 16,-5-2 0-16,0 1-1 16,5-9-31-16,2-5-98 15,5-4-265-15</inkml:trace>
  <inkml:trace contextRef="#ctx0" brushRef="#br0" timeOffset="20905.95">1156 16627 251 0,'0'0'17'0,"0"0"0"0,0 0 15 16,0 0 16-16,0 0-15 15,0 0-20-15,0 0 8 16,0 0 0-16,-9-4-5 16,9 4 7-16,0 0-12 15,0 0-5-15,0 0 13 16,-2 0-8-16,2 0-5 15,0 0-5-15,0 14 0 16,2 8 13-16,16 6-3 16,7 7-9-16,2 1 6 15,1 4-7-15,6-4 1 16,-1-4-2-16,5-2 1 16,0-2-1-16,1-12 0 0,0 2 0 15,-6-8-5 1,-2-2 4-16,-7-4 0 0,-8-4-4 15,-9 0-8-15,-5 0 3 16,-2 0-5-16,0-7 7 16,0-12 8-16,0 1-17 15,-2 0 11-15,-5 6 6 16,3 6 0-16,2 2 2 16,2 4-2-16,0 0-7 15,0 0-7-15,2 18 5 16,13 8 9-16,8 10-2 15,3 11 5-15,1 9-6 0,-2 12 3 16,-6 12 0 0,-5 10 3-16,-7 2 1 0,-7 3-3 15,0-6 6-15,-7-8-2 16,-13-15 9-16,-3-8-6 16,0-14 1-16,-4-7 8 15,-4-5-10-15,-8-14 4 16,1 0-3-16,-1-6-6 15,1-6 5-15,7-6-7 16,6 0 2-16,7 0-7 16,9-10 5-16,5-12-24 0,4-5-9 15,0 0-23 1,0-4-17-16,25 3-70 16</inkml:trace>
  <inkml:trace contextRef="#ctx0" brushRef="#br0" timeOffset="21305.6">2250 17026 406 0,'0'0'108'0,"0"0"-105"16,0 0-3-16,0 0 1 16,125 14 5-16,-76-14-5 15,7 0 9-15,-1 0-10 0,-6-2 0 16,-7 2-2 0,-3 0 2-16,-11 0-44 0,-4 0-59 15,-10 0-55-15</inkml:trace>
  <inkml:trace contextRef="#ctx0" brushRef="#br0" timeOffset="21515.74">2388 17373 609 0,'0'0'24'0,"0"0"-24"16,0 0-6-1,0 0 3-15,0 0 3 0,0 0 0 16,140 19 1-16,-73-19-1 16,0 0-1-16,-2-13-27 15,2 9-53-15,-11 2-91 16</inkml:trace>
  <inkml:trace contextRef="#ctx0" brushRef="#br0" timeOffset="22528.77">3353 16704 341 0,'0'0'138'0,"0"0"-134"0,0 0-3 15,0 0 39-15,0 0-21 16,0 0-16-16,-31 9-1 15,37 24 5-15,5 14 17 16,3 3-13-16,-1 9-6 16,3 3 3-16,1 4-7 15,4-8-1-15,3-4 0 16,1-5 2-16,2-9-4 16,1-12 2-16,-3-6-2 15,-3-10 0-15,-1-6-4 16,-6-6-9-16,-5 0-5 15,0-18-2-15,-6-22 18 0,-2-14-16 16,-2-9-23-16,0 6 35 16,0 7 3-16,-4 1 5 15,-4 12 2-15,0 12 1 16,6 6 16-16,0 13 4 16,0 4-5-16,2 2-8 15,0 0-10-15,0 13-2 16,16 19 2-16,11 8 5 15,4 4 2-15,2 10-5 16,3-1-1-16,1 5 1 16,1-8-2-16,-3-2 0 15,2-13-1-15,-6-8-3 16,-7-12 1-16,-4-7-8 16,-7-8-5-16,-5 0 4 15,-6-17 12-15,-2-18 4 0,0-10-1 16,0-5 0-16,-12-3 2 15,-3 8-5-15,-3-4 0 16,3 10 3-16,-4-4-3 16,6 9 0-16,-1 12 0 15,6-2-8-15,3 11-30 16,5 13-55-16,0 0-126 16</inkml:trace>
  <inkml:trace contextRef="#ctx0" brushRef="#br0" timeOffset="24940.87">4148 17245 174 0,'0'0'41'0,"0"0"-36"15,0 0 2-15,0 0-5 0,0 0 1 16,0 0-1 0,0 0-2-16,-7-4 0 0,7 4 0 15,0 0 0-15,0 0 3 16,0 0-2-16,0-4-1 15,0 4 19-15,0 0 5 16,-2 0 1-16,2 0 0 16,0 0-7-16,0 0-3 15,0 0-12-15,0 0 0 16,0 0 3-16,0 0-4 16,0 0-2-16,0 0 4 15,0 0 6-15,0 0 5 16,0 0-8-16,-2 0 8 15,2 0 3-15,0 0-14 0,0 12 0 16,0 10 6-16,0 2-6 16,0 6 5-16,7 6-8 15,2-4 0-15,-1 2 6 16,-1-2-7-16,-3-2 0 16,1-2 1-16,-5-2-1 15,0-7 3-15,0-9-3 16,3-2 0-16,-3-4 7 15,0-4-5-15,2 0 1 16,-2 0 1-16,2 0 2 16,0 0 6-16,-2 0-1 15,0-12-6-15,0-6 5 16,0 0-6-16,0-5-4 16,0 3-4-16,0 0 4 0,0-4-1 15,0 6-2-15,2-4 1 16,7 0 1-16,3 4 1 15,-2 0-1-15,1 2-1 16,-1 2-3-16,-2-1 5 16,1 8-7-16,-2 1 4 15,-2 2 1-15,-3 0 1 16,2 4-2-16,-4-4 3 16,2 4 0-16,-2 0-3 15,3 0 1-15,1 0-2 16,0 0 3-16,1 8-6 15,4 7 7-15,0 6 2 16,-3 2 2-16,3 2-1 0,-2 3-1 16,0-6-1-1,-1 4 3-15,1-8-4 0,5-4 0 16,-4-2 0-16,3-6 0 16,3 7 0-16,-8-3 0 15,5-2-22-15,-1 1-45 16,-2 6-68-16</inkml:trace>
  <inkml:trace contextRef="#ctx0" brushRef="#br0" timeOffset="25714.18">4741 16808 303 0,'0'0'37'0,"0"0"-27"16,0 0 18-16,0 0-1 16,44 116-10-16,-30-82-7 15,-3-6 4-15,-3 3-9 16,0-8 2-16,-2 4 4 16,-4-10-10-16,1-4-1 15,-3 1 0-15,0-5 1 16,0 4-2-16,0-9-32 15,0-3-29-15,-11 3-59 16</inkml:trace>
  <inkml:trace contextRef="#ctx0" brushRef="#br0" timeOffset="25921.57">4668 17074 317 0,'0'0'148'0,"0"0"-144"16,0 0 5-16,0 0 1 16,0 0 16-16,0 0 0 15,108-22-25-15,-66 14 0 16,6 2-2-16,3 6-36 16,2-4-102-16</inkml:trace>
  <inkml:trace contextRef="#ctx0" brushRef="#br0" timeOffset="26847.19">4536 16713 345 0,'0'0'26'0,"0"0"-25"16,-13 107 1-16,10-71 23 16,-3 4-2-16,1-5-5 15,0 7-1-15,1-11-12 16,0-1 11-16,-1-2-10 16,-3-2-4-16,0 1 2 15,-2-5-4-15,1-4-2 16,-1 0-20-16,0-4-37 15,3-4-33-15,3-6-30 16</inkml:trace>
  <inkml:trace contextRef="#ctx0" brushRef="#br0" timeOffset="27096.9">4365 16862 366 0,'0'0'51'16,"0"0"-48"-16,0 0-2 16,0 0 5-16,0 0 34 15,0 0-25-15,106 96-2 16,-77-50-4-16,-6-2-4 16,-8 0 1-16,1-7-6 15,-3-1 0-15,-1-6 0 16,-2-2-12-16,1-2-33 0,3-4-30 15,-3 0-33-15,5-4-93 16</inkml:trace>
  <inkml:trace contextRef="#ctx0" brushRef="#br0" timeOffset="27508.94">4845 17356 123 0,'0'0'275'0,"0"0"-246"15,0 0-22-15,0 0-7 16,0 0 4-16,0 0 3 16,-8 27-5-16,12-9-1 0,2 0-1 15,6 0 1-15,-1 0 0 16,-2-1-1-16,2-8 0 15,-2-1-1-15,0-4 1 16,0-4-3-16,-2 0-3 16,3 0-12-16,2 0 18 15,1-7 3-15,0-6-1 16,-1-1 2-16,-1 4-3 16,-5 6-1-16,2 4 0 15,-6 0 1-15,0 0 3 16,2 0-3-16,-2 0 7 15,3 0 1-15,1 14-6 0,2-1 1 16,-2 1-4-16,1-1-16 16,-1-4-18-16,-2 0-42 15,6 0-44-15</inkml:trace>
  <inkml:trace contextRef="#ctx0" brushRef="#br0" timeOffset="28330.5">5404 16561 342 0,'0'0'96'0,"0"0"-78"16,0 0 10-16,0 0 4 15,0 0-25-15,0 0 7 16,-15 72-11-16,15-28 0 15,2 1-1-15,11 1-2 16,1-6 6-16,3 0-6 16,4-1 0-16,1-8 0 15,-1-3 0-15,0-10-1 16,-2-6-2-16,-2-8-3 16,-1-4 0-16,-3 0-14 0,-1-16 20 15,-2-12 7-15,1-12-7 16,1 0-6-16,-6 4-3 15,3 6 9-15,-1 8-2 16,-4 3 2-16,0 13 0 16,-4 6 1-16,0 0-1 15,0 0 0-15,2 0-3 16,7 0 0-16,5 15 3 16,3 3 1-16,1 4-1 15,2 0 5-15,2-5-4 16,-1 2-1-16,-2-5 0 15,-1-5 2-15,-5-7-4 0,-1 1 1 16,-3-3-10-16,2 0 11 16,-4-10 2-16,-1-16 1 15,-3-2 1-15,-1-8-4 16,-2 6 5-16,0-2-5 16,0 9 0-16,0 5-5 15,0 6-4-15,0 6-26 16,0 6-9-16,0 0-41 15,0 10-40-15</inkml:trace>
  <inkml:trace contextRef="#ctx0" brushRef="#br0" timeOffset="28773.96">6104 17098 333 0,'0'0'50'0,"0"0"-46"15,0 0-4-15,0 0 9 16,0 0-3-16,0 111 0 16,0-93 1-16,0-4-6 15,0-6 0-15,0-1 6 16,0-4-6-16,4-3 1 15,-1 0-2-15,2 0-12 0,4 0 7 16,1 0-14-16,4-18 19 16,1 4 11-16,-3-1-10 15,-1 4 2-15,-2 1-3 16,-1 6 0-16,2 4 0 16,-2 0 0-16,1 0 0 15,3 0 8-15,1 0 8 16,3 18 7-16,1 0-17 15,-1 0-3-15,-1 3 5 16,1 2-8-16,-3-4 0 16,1-2 0-16,-5-3-2 15,2-1-25-15,-2-5-35 0,2 1-77 16</inkml:trace>
  <inkml:trace contextRef="#ctx0" brushRef="#br0" timeOffset="28953.17">6530 17317 415 0,'0'0'48'16,"0"0"-48"-16,0 0-4 16,0 0 0-16,0 0-1 15,0 0-11-15,35 0-20 16,-14-11-13-16,1 0-51 15,0 1-73-15</inkml:trace>
  <inkml:trace contextRef="#ctx0" brushRef="#br0" timeOffset="29223.64">6719 17191 285 0,'0'0'78'0,"0"0"-75"15,0 0 21-15,0 0 1 16,0 0 1-16,0 0 3 15,25-54-20-15,-19 50-7 16,1 4-1-16,2 0 0 16,-2 0 8-16,2 0-8 15,-1 4 13-15,4 20 15 16,1 6-17-16,-1 6-9 0,-4 4 7 16,-1-1-10-1,-1 6 6-15,0-9-6 0,2 0-4 16,1-5-1-16,2-12-49 15,2-3-14-15,0-6-37 16,3-10-158-16</inkml:trace>
  <inkml:trace contextRef="#ctx0" brushRef="#br0" timeOffset="29641.77">7290 16405 257 0,'0'0'186'0,"0"0"-186"16,0 0 0-16,0 0 0 16,0 0 17-16,0 130 4 0,0-80 5 15,0 7-9-15,0-3-9 16,0-4 3-16,-10 2 2 15,-3-2-11-15,-5-2 1 16,3-4-3-16,-5-4-4 16,0-8-10-16,-2 0-37 15,-5-6-37-15,4-8-71 16</inkml:trace>
  <inkml:trace contextRef="#ctx0" brushRef="#br0" timeOffset="29864.34">7122 16793 372 0,'0'0'143'0,"0"0"-135"16,0 0-8-16,0 0 3 16,0 0-1-16,0 0 9 15,61 44-9-15,-43-11 1 16,-1 3-3-16,1 8-8 15,-3 0-15-15,4-4-47 16,-1 0-6-16,-5-8-3 16,1-1-43-16</inkml:trace>
  <inkml:trace contextRef="#ctx0" brushRef="#br0" timeOffset="30238.88">7463 17067 392 0,'0'0'64'0,"0"0"-64"15,0 0 0-15,0 0 3 16,0 0 0-16,0 0-3 16,16 62 5-16,-9-53-5 15,1 4 0-15,0-8 0 16,-4 0-4-16,0-5 1 15,1 0-21-15,1 0 10 0,-1-5 14 16,2-4 7-16,-3-1-7 16,-2 6 0-16,-2 0 1 15,5-1 3-15,-1 5-4 16,0-4 0-16,6 4 4 16,-1 0-3-16,-1 0 8 15,6 9 13-15,-3 9-12 16,2 3 2-16,1 2-9 15,-3-5-3-15,-1 4 0 16,0-4-33-16,1 0-27 16,3-4-67-16</inkml:trace>
  <inkml:trace contextRef="#ctx0" brushRef="#br0" timeOffset="30416.55">7837 17235 404 0,'0'0'9'15,"0"0"-9"-15,0 0-3 16,0 0-5-16,0 0-23 16,0 0-25-16,97-12-67 15</inkml:trace>
  <inkml:trace contextRef="#ctx0" brushRef="#br0" timeOffset="30688.43">8114 17118 381 0,'0'0'50'0,"0"0"-50"16,0 0 1-16,0 0 3 15,0 0 0-15,0 0 1 16,47-3-2-16,-27 8 1 16,-2 13 25-16,-5 12-12 15,-2 7-8-15,-4-1 16 16,-3-2-6-16,1-3-13 16,-2 2-6-16,1-3 0 15,0-6-6-15,3 2-74 0,9-8-58 16</inkml:trace>
  <inkml:trace contextRef="#ctx0" brushRef="#br0" timeOffset="31072.88">8859 16605 352 0,'0'0'110'15,"0"0"-101"-15,0 0 1 16,48 135 37-16,-32-95-27 16,-3 0-9-16,-4-4-11 0,-2-8-4 15,-2 2-11-15,-5-2-56 16,0-2-58-16</inkml:trace>
  <inkml:trace contextRef="#ctx0" brushRef="#br0" timeOffset="31249.15">8849 16842 221 0,'0'0'375'0,"0"0"-375"0,0 0 11 15,0 0-11-15,0 0 5 16,0 0-5-16,130-8 0 16,-79 0-66-16,5-2-109 15</inkml:trace>
  <inkml:trace contextRef="#ctx0" brushRef="#br0" timeOffset="31860.66">9921 17038 518 0,'0'0'38'15,"0"0"-38"-15,0 0-15 16,0 0 12-16,0 0 3 15,0 0 0-15,83 0-46 16,-43 0-60-16,5 0-25 16</inkml:trace>
  <inkml:trace contextRef="#ctx0" brushRef="#br0" timeOffset="32092.97">10883 17177 251 0,'0'0'16'0,"0"0"-5"16,0 0 21-16,0 0-4 16,128-26-22-16,-102 17-5 15,-3 0 2-15,-3 0-3 16,-3 5-5-16,-5-1-8 15,-6 1-38-15,1 4-51 16</inkml:trace>
  <inkml:trace contextRef="#ctx0" brushRef="#br0" timeOffset="32427.79">11643 16713 457 0,'0'0'53'16,"0"0"-53"-16,0 0 3 16,0 0 16-16,9 129 4 15,1-92-19-15,0-2-2 16,1 1-2-16,-1-6-2 16,-6-2-5-16,0-10-73 15,-4 4-56-15</inkml:trace>
  <inkml:trace contextRef="#ctx0" brushRef="#br0" timeOffset="32639.14">11414 16910 520 0,'0'0'45'15,"0"0"-36"-15,0 0-9 16,0 0 2-16,147 0 1 16,-78 0-6-16,0-10-3 15,-2 2-93-15,0 8-37 16</inkml:trace>
  <inkml:trace contextRef="#ctx0" brushRef="#br0" timeOffset="33610.15">12185 16423 460 0,'0'0'96'16,"0"0"-85"-16,0 0-9 15,0 0 12-15,-62 138 14 16,54-66-12-16,8 0-7 16,0 7-4-16,8-3-3 0,16-5 1 15,5-8-3 1,2-9 0-16,0-14-2 0,0-10 1 16,-4-11-3-16,0-14 3 15,-5-5-8-15,-1-5 5 16,-4-26 1-16,-1-17 3 15,-3-6 0-15,-4-10-10 16,-5 3-15-16,-4 2 9 16,0 7 13-16,0 11 0 15,-4 18 3-15,-3 6 0 16,5 11 12-16,0 6-1 16,2 0-11-16,0 2 0 15,0 24 0-15,2 11 6 16,14 3-6-16,1 4 0 15,4-12 1-15,-2 2-1 0,-1-6 0 16,-1-12 0 0,-7-2 1-16,-3-10-2 0,-3-4 0 15,0 0-10-15,4-16 11 16,-2-16 11-16,5-8-5 16,-4-4-4-16,-2-2-1 15,-3 9-1-15,-2-2 0 16,0 4-5-16,0 8 5 15,0 0-15-15,-5 13-3 16,0 6-22-16,5 8-45 16,0 0-71-16</inkml:trace>
  <inkml:trace contextRef="#ctx0" brushRef="#br0" timeOffset="33896.66">12820 17017 330 0,'0'0'60'15,"0"0"-56"1,0 0 40-16,0 0 7 15,4 125-7-15,-4-90-21 0,2-7-17 16,3 2-6-16,2-6 0 16,1-6-7-16,3-6-34 15,-1 3-76-15,1-8-78 16</inkml:trace>
  <inkml:trace contextRef="#ctx0" brushRef="#br0" timeOffset="34263.85">13366 16587 407 0,'0'0'100'16,"0"0"-90"-16,0 0 12 16,0 0 15-16,-73 149-12 15,46-83 10-15,-7 6-25 16,1 8-1-16,2-4-3 15,2-8-3-15,8-10-3 0,5-13-1 16,6-9-7-16,3-11 3 16,3-6-42-16,-1-5-43 15,3-5-49-15,2-9-169 16</inkml:trace>
  <inkml:trace contextRef="#ctx0" brushRef="#br0" timeOffset="34481.74">13027 16786 437 0,'0'0'103'0,"0"0"-102"0,0 0-1 16,0 0 16-16,0 0-14 15,0 0 7-15,67 70 0 16,-36-30-9-16,-2 4-8 15,-2 2-23-15,-5 2-40 16,0-2-21-16,3-2-201 16</inkml:trace>
  <inkml:trace contextRef="#ctx0" brushRef="#br0" timeOffset="34704.45">13530 17173 70 0,'0'0'525'0,"0"0"-519"15,0 0-3-15,0 0 3 16,0 0 4-16,14 122 1 16,-5-96-11-16,-3 1 0 15,-1 4-2-15,-2-5-26 16,-1 0-36-16,0-2-99 15</inkml:trace>
  <inkml:trace contextRef="#ctx0" brushRef="#br0" timeOffset="35014.13">13891 16798 529 0,'0'0'66'0,"0"0"-65"15,0 0-1-15,0 0 33 16,0 0-10-16,0 0-15 15,69 138 9-15,-61-94-17 0,-8-1 0 16,0-4 5-16,0 1-5 16,-12-9-9-16,-3-3-50 15,-6-2-30-15,3-8-62 16</inkml:trace>
  <inkml:trace contextRef="#ctx0" brushRef="#br0" timeOffset="35220.61">13731 17017 569 0,'0'0'17'16,"0"0"-17"-16,0 0 0 0,0 0 12 16,0 0-7-16,0 0-2 15,127-36-3-15,-89 28-21 16,3-11-24-16,-4 1-49 15,1 0-36-15</inkml:trace>
  <inkml:trace contextRef="#ctx0" brushRef="#br0" timeOffset="35743.32">14299 16579 410 0,'0'0'116'0,"0"0"-116"16,0 0 0-16,0 0 42 15,0 0-14-15,0 139-18 16,0-94-4-16,0 4-2 16,0-1 1-16,0-8-5 15,0-9 0-15,0-8-1 16,7-9 1-16,2-6-4 15,0-8 0-15,-3 0-11 16,8-3 1-16,-1-24 14 16,3-5 5-16,-1-8 2 15,-3 0-7-15,-1 8 0 16,-3 6 1-16,-1 12-1 0,-2 6 5 16,-5 8-4-16,0 0 0 15,4 0 3-15,3 8 2 16,2 10-6-16,4 4 7 15,0 2-5-15,1-2 0 16,1-4-2-16,4 0 0 16,-4-6 3-16,3-6-3 15,-1-6 0-15,1 0-5 16,0-2 5-16,-2-19 5 16,-3-10-1-16,-1-5-2 15,-4 4 4-15,-4-5-3 16,-1 12-3-16,-3-1 3 15,2 7-2-15,-2 1-1 0,0 9-10 16,0 5-32-16,0 4-71 16,0 4-115-16</inkml:trace>
  <inkml:trace contextRef="#ctx0" brushRef="#br0" timeOffset="36050.03">14876 17008 246 0,'0'0'323'0,"0"0"-318"15,0 0-3-15,0 0 7 16,0 0 9-16,0 0-4 16,7 76-6-16,13-63 2 0,3-12-7 15,4 3 1-15,-2-4 7 16,0 0-8-16,-4 0-3 15,-6-10 9-15,-4-12 0 16,0-8 7-16,0-2-15 16,-6-3-1-16,-5 2 2 15,0 7 2-15,0 4 8 16,-22 9-12-16,-7 4-8 16,-11 9-18-16,-10 17-114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08:05:09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3540 16981 460 0,'0'0'72'16,"0"0"-72"-16,0 0 7 15,0 0-4-15,0 0 22 16,0 0-2-16,0 0-1 16,-16-63-20-16,14 37 11 15,0-4 11-15,-3-2-3 16,1 0-3-16,-3-8-15 0,1 0-2 16,-4-9 5-16,0-5-6 15,-7 4 0-15,0-3 2 16,-5 8-1-1,-3 5-1-15,-4 4-2 0,-4 10 2 16,6-1-5-16,1 6 10 16,8 10-8-16,7 3 5 15,3 8-4-15,6 0 0 16,2 0-5-16,0 0-8 16,0 32 9-16,16 21-1 15,9 19 7-15,8 12 2 16,7 10-1-16,7 4-1 15,4 5-1-15,1-1 1 0,-4 2 1 16,-3-2-1-16,-5-3 0 16,-7-11 1-1,-8-2 0-15,-9-12-1 0,-9-5 0 16,-7-7 0-16,0-8 1 16,-17-2 3-16,-9-10-4 15,-10-8 4-15,-2-6-3 16,-3-16 3-16,-5-2-4 15,4-10 0-15,3 0 0 16,4 0 0-16,7-5-15 16,4-13-4-16,5-5-29 15,9-3-20-15,7-10-35 16,3-4-56-16</inkml:trace>
  <inkml:trace contextRef="#ctx0" brushRef="#br0" timeOffset="342.96">4117 16306 564 0,'0'0'5'0,"0"0"3"16,0 0-9-16,0 0 2 16,0 0 9-16,-24 179-6 15,24-81-1-15,0 6 13 16,0 7-14-16,2-3 1 16,6-6 3-16,4-12-5 15,5-11-1-15,2-11-1 16,2-14 1-16,2-14-6 15,-3-10 1-15,7-6-19 16,0-12-15-16,4-8-32 16,9-4-71-16</inkml:trace>
  <inkml:trace contextRef="#ctx0" brushRef="#br0" timeOffset="701.78">4986 16352 530 0,'0'0'31'16,"0"0"-31"-16,0 0 0 16,-35 137 1-16,16-55 26 15,-3 2-24-15,-2 1-1 16,-3-3 3-16,2-4-4 16,5-10 1-16,1-10-2 15,3-10 0-15,5-20-8 16,2-6-1-16,2-9-29 15,0-13-12-15,-4 0-28 16,0-8-39-16</inkml:trace>
  <inkml:trace contextRef="#ctx0" brushRef="#br0" timeOffset="901.15">4643 16754 184 0,'0'0'224'0,"0"0"-202"16,0 0-18-16,0 0 1 15,0 0 25-15,0 0-10 16,42 18-5-16,-13 3-7 16,0 6 5-16,2 5-13 15,-2-5 0-15,0 0-1 16,-2-2-7-16,-2-2-43 16,-1-4-57-16,0-11-55 15</inkml:trace>
  <inkml:trace contextRef="#ctx0" brushRef="#br0" timeOffset="1218.43">5518 15972 457 0,'0'0'33'0,"0"0"-32"15,69 144 8-15,-32-70 15 16,-4 9 4-16,2 9 1 0,-10 5-21 16,-6 6 13-16,-7 1-21 15,-10-5 0-15,-2-7 2 16,0-2-2-16,-7-6-6 15,-15 0-22-15,-9-7-40 16,-6-1-42-16,-13-8-107 16</inkml:trace>
  <inkml:trace contextRef="#ctx0" brushRef="#br0" timeOffset="2781.99">922 16830 113 0,'0'0'326'15,"0"0"-295"-15,0 0-20 16,0 0-3-16,0 0 26 16,0 0 4-16,-11-58-19 15,11 58-1-15,0 0-17 16,0 0 0-16,0 4 8 15,15 22-4-15,8 9 2 0,4 9 5 16,2 11-9 0,2-1 2-16,0 0-5 0,0-6 0 15,0-7 0-15,-4-6 0 16,-1-12-2-16,-1-9 2 16,-5-7 0-16,1-7-2 15,-6 0-8-15,-2 0-2 16,3-29 12-16,-3-7 7 15,-1-9-7-15,-2 5 0 16,-1 4 0-16,3 14-2 16,-2 8 2-16,4 5-2 15,2 9-2-15,4 0-3 16,9 17-2-16,4 23 9 16,3 10 6-16,-3 13 7 15,-6 4-13-15,-4 4 0 0,-11-4 6 16,-9 4-2-1,-3-3-4-15,0-5 4 0,-13-9-4 16,-12-6 7-16,0-8-7 16,1-14 0-16,4-8 2 15,4-12-2-15,1-2-7 16,-3-4-25-16,3 0-54 16,3-23-56-16,10-8-117 15</inkml:trace>
  <inkml:trace contextRef="#ctx0" brushRef="#br0" timeOffset="2997.74">1978 16936 452 0,'0'0'88'16,"0"0"-88"-16,0 0-4 15,0 0 4-15,0 0 6 16,129-30-6-16,-88 24 0 16,-4 2-2-16,-3 0-12 15,-8 4-54-15,-5 0-53 16,-17 0-161-16</inkml:trace>
  <inkml:trace contextRef="#ctx0" brushRef="#br0" timeOffset="3168.67">2054 17317 439 0,'0'0'47'0,"0"0"-45"16,0 0-4-16,0 0 4 16,144 22 10-16,-97-22-7 15,3-4-5-15,-4-10-45 16,-2-1-79-16</inkml:trace>
  <inkml:trace contextRef="#ctx0" brushRef="#br0" timeOffset="4001.92">984 15842 477 0,'0'0'20'0,"0"0"-20"15,0 0-14 1,0 0 14-16,0 0 18 0,-6 135-15 16,10-69-1-16,3-7 1 15,-1-5-2-15,2-6 0 16,-4-8-1-16,0 0 0 15,-4-7 1-15,0-3-1 16,0-3-12-16,-22-4-28 16,-1-5-23-16,-1-10 30 15,2-8 10-15,-5 0-11 16,4-22 12-16,2-11-24 0,0 3 46 16,3 3 22-16,5 0 1 15,5 14 15 1,0 9 8-16,6-1-9 0,2 5 6 15,0 0-36-15,0 0-6 16,12 11 13-16,15 6 0 16,8 10 7-16,5-6-17 15,7 2-3-15,-1 3 7 16,-4-4-8-16,1 2 0 16,-7-2 4-16,-7-10-4 15,-7-2 3-15,-9-10-3 16,-6 4 0-16,-3-4 6 0,-4 0-5 15,0 0 9-15,0-19 6 16,2-10-1-16,-2-7-15 16,0 0-10-16,0 5-20 15,-6 12-64-15,-9-8-79 16</inkml:trace>
  <inkml:trace contextRef="#ctx0" brushRef="#br0" timeOffset="4483.1">267 15230 272 0,'0'0'136'0,"0"0"-108"15,0 0-18-15,0 0 11 16,0 0-15-16,0 0-3 16,22 54 10-16,11-4-4 15,4 12-9-15,-6 0 15 16,0-4-15-16,-7-8 5 0,-4-10-1 15,-2-9-1-15,-5-17 3 16,-4-6-6-16,-2-8 0 16,0 0 9-16,-5 0-8 15,4-16 10-15,1-22 22 16,-3-15-12-16,6-15-15 16,-2 2-6-16,-1 8 0 15,-1 10-1-15,2 12 1 16,0 8-5-16,1 10-1 15,1 6-15-15,-2 3-6 16,1 5-30-16,3 4-35 16,5 0-8-16,1 7-116 15</inkml:trace>
  <inkml:trace contextRef="#ctx0" brushRef="#br0" timeOffset="4813.47">1071 15557 475 0,'0'0'49'16,"0"0"-49"-16,0 0 0 16,0 0-4-16,0 0 4 15,0 0-5-15,-14 0-42 16,14 0-34-16,0 0 14 15,8 0-38-15</inkml:trace>
  <inkml:trace contextRef="#ctx0" brushRef="#br0" timeOffset="5718.6">1314 15025 99 0,'0'0'351'0,"0"0"-339"15,0 0-12-15,0 0-4 16,0 0 4-16,0 0 7 0,29 138-4 15,-3-75 10 1,-1-2-13-16,-2 4 0 0,-3-3 5 16,-7-8-4-16,-5-10 3 15,-5-12-4 1,-3-14 0-16,0-9 12 0,0-6-10 16,0-3 11-16,0-8 13 15,-9-24-11-15,-8-18-15 16,-1-11 0-16,5-6 2 15,1-5-2-15,3 10-2 16,7 9 1-16,2 11-2 16,0 8-1-16,4 12 0 15,17 9-6-15,0 9 10 0,4 4 0 16,4 0-6 0,2 25 1-16,0 15 5 0,3 10 2 15,-5 11 2-15,-5 2-4 16,-8 10 0-16,-7 1 3 15,-9-2-3-15,0-5 0 16,-2-13 1-16,-18-10 0 16,-3-17 1-16,-2-8-2 15,4-7 0-15,-2-8 3 16,5-4-3-16,7 0 0 16,3 0-1-16,5 0 2 15,3 0-2-15,0 0-7 16,0 0-9-16,20 0 10 15,9 0 7-15,10-4 0 0,7-4 1 16,1-7 1 0,-1 2-4-16,2-7 1 0,-4 0 1 15,-7-6 2-15,-3-10-2 16,-7-4 0-16,-5-5 1 16,-9-5-1-16,-8 6-2 15,-5 0-1-15,0 7 3 16,-16 8-7-16,-6 5 10 15,-2 6-3-15,6 6 2 16,2 4 11-16,7 8-6 16,5 0-6-16,2 2 4 15,-3 26-1-15,5 12-4 16,-2 12 0-16,2 4 0 0,0 3 1 16,0-2 0-16,7 0-1 15,8-13 0-15,5-2 0 16,0-9 0-16,5-6-5 15,-1-8-2-15,1-10-40 16,-1-9-28-16,-3 0-4 16,-4-12-42-16</inkml:trace>
  <inkml:trace contextRef="#ctx0" brushRef="#br0" timeOffset="6168.5">2177 15584 274 0,'0'0'23'0,"0"0"-6"0,46 117 3 15,-26-69 1-15,3 1-8 16,-6-4-2-16,-3-7-8 16,-5-6 14-16,-3-9-17 15,-4-13 3-15,-2-10 18 16,0 0 16-16,0 0 32 16,-13-23-28-16,-16-17-35 15,-6-10 6-15,-6-17-12 16,6-8 0-16,1-15 3 15,10-7-3-15,8 1-2 16,12 8-9-16,4 8-4 16,9 16 15-16,18 11-25 15,2 9 22-15,0 12 3 16,-2 10-4-16,-6 8 2 16,-1 14 2-16,-2 0-9 0,0 24 9 15,-2 14 4-15,-7 8-2 16,-9 7 7-16,0-3-5 15,-16 0 3-15,-18-2 9 16,-6-2-8-16,-7-4 16 16,-3-9-17-16,0-1 7 15,8-17 4-15,9-1-6 16,8-4-6-16,9-6-6 16,10-4 1-16,3 0-8 15,3 0-22-15,0 5-99 16,14 1-184-16</inkml:trace>
  <inkml:trace contextRef="#ctx0" brushRef="#br0" timeOffset="7017.63">5038 17629 477 0,'0'0'15'16,"0"0"-15"-16,0 0-1 15,0 0 1-15,0 0 22 16,71 155-12-16,-42-91 5 0,0 2-14 15,0-7 0-15,-6-1 6 16,4-6-6-16,-6-2 1 16,-1-6-2-16,-5-4 2 15,-3-15-8-15,-8-7-1 16,-2-15-55-16,-2-3-85 16,0-3-115-16</inkml:trace>
  <inkml:trace contextRef="#ctx0" brushRef="#br0" timeOffset="7467.92">5055 17489 462 0,'0'0'35'16,"0"0"-34"-16,0 0-1 15,0 0 19-15,0 0-18 16,-92 109-1-16,61-51 0 16,2 9 2-16,2-14-2 15,8-5 0-15,7-16 0 16,4-9 2-16,5-10-2 16,3-8-2-16,0-5 1 0,0 0-3 15,0 0 4 1,0-14 0-16,11-17 2 0,10-9 10 15,5-5-12-15,1-4 0 16,-5 5 0 0,-2 7 1-16,-1 10-1 0,-7 9 0 15,-1 6 0-15,-1 4 0 16,-1 6 0-16,3-2 0 16,7 0-1-16,5 0 2 15,8 4 4-15,3-4-5 16,5 4 0-16,5 0 2 15,-1 0-2-15,1 12-5 16,-1 9-2-16,-2 12-89 16,-13-1-109-16</inkml:trace>
  <inkml:trace contextRef="#ctx0" brushRef="#br0" timeOffset="7992.37">6033 17965 322 0,'0'0'150'0,"0"0"-146"16,0 0 8-16,0 0-7 15,0 0 18-15,0 0-10 16,-4-36-13-16,4 32-6 16,0-3-6-16,-10 7-49 15,6 0-55-15,-3 0-56 16</inkml:trace>
  <inkml:trace contextRef="#ctx0" brushRef="#br0" timeOffset="8517.62">5996 17762 373 0,'0'0'120'0,"0"0"-113"0,0 0 6 15,0 0 18-15,0 0 15 16,0 0-20-16,-19-4-24 15,19 4 4-15,0 0-6 16,0 0 0-16,0 0 7 16,0 0-7-16,0 0 0 15,0 0-2-15,2 15 6 0,12 2 4 16,1 10-8 0,8 4 1-16,4 4 4 0,2 9-5 15,2 2 0-15,0 6 0 16,-4 2 1-16,1 0 0 15,-3-4-1-15,-3-6 0 16,-3 1 1-16,-4-5-1 16,-4-9 0-16,0-4 0 15,-4-10 1-15,-1-4-1 16,-4-7 0-16,-2-6 0 16,3 0-1-16,-3 0 1 15,5-26-8-15,-1-24 8 16,5-13 7-16,-1-12-2 15,4-6-5-15,-1 9-3 0,0 10-1 16,1 14 1-16,-6 16-6 16,1 5 5-16,-7 9-16 15,0 0-2-15,0 8-17 16,0-2-9-16,0 8-23 16,0 4-58-16</inkml:trace>
  <inkml:trace contextRef="#ctx0" brushRef="#br0" timeOffset="9378.71">6966 18065 458 0,'0'0'123'16,"0"0"-110"-16,0 0-13 15,0 0 0-15,0 0-2 16,0 0 4-16,9 90 5 15,9-50-5-15,1-8 1 16,0 3 1-16,-3-8-4 16,-3-4 0-16,-1-2 0 15,-4-2 0-15,1-9-31 16,-3 2-59-16,0-10-106 16</inkml:trace>
  <inkml:trace contextRef="#ctx0" brushRef="#br0" timeOffset="9734.27">6850 17616 541 0,'0'0'38'16,"0"0"-36"-16,0 0-1 15,0 0 12-15,0 0-13 16,0 0-12-16,-15-6-6 16,15 12-29-16,7 12-24 15,9 8-57-15</inkml:trace>
  <inkml:trace contextRef="#ctx0" brushRef="#br0" timeOffset="10184.79">7149 17929 515 0,'0'0'53'0,"0"0"-53"16,0 0-6-16,0 0 6 0,0 0 5 15,83 146-2 1,-60-88 13-16,-6-4-14 0,-3 1-1 16,-4-11 1-16,-1-10 1 15,-2-15-3-15,-2-6 0 16,-3-9 0-16,0-4 2 16,-2 0 2-16,0 0-4 15,0-23 0-15,0-12-1 16,0-14 0-16,2-5-1 15,7 10 2-15,2 4-6 16,3 12 6-16,-4 12-1 16,0 12 0-16,1 4 1 15,0 0-2-15,3 8-5 16,5 22 7-16,1 11 12 0,3 0-11 16,-4 7-1-1,2-3 0-15,-5-5-25 0,-1-13-32 16,1 0-72-1,-1-10-92-15</inkml:trace>
  <inkml:trace contextRef="#ctx0" brushRef="#br0" timeOffset="10899.27">7840 17968 324 0,'0'0'275'0,"0"0"-275"15,0 0-9-15,0 0 9 16,0 0 1-16,-130 136-1 16,113-67 0-16,3 7-1 15,4 1 1-15,3-11-1 16,3-8 1-16,2-11-1 16,2-18 1-16,0-11-2 15,0-7 1-15,0-11-10 16,8 0-2-16,7-25 13 15,8-31 11-15,8-20 3 16,7-18-9-16,-3-8-4 16,-1-2 1-16,-8 1-2 15,-7 9 0-15,-11 5 1 16,-6 8-1-16,-2 10 0 16,0 13 1-16,0 18 0 0,0 14 3 15,0 16 2-15,0 1-2 16,-2 9 10-16,-2 0-14 15,2 13-7-15,-3 23 7 16,-1 22 6-16,-4 18-3 16,0 12-3-16,1 7 0 15,5 9 0-15,1 2 0 16,3-4 0-16,0-11 0 16,3-21 0-16,16-24 0 15,10-19-3-15,2-14 1 16,7-9-6-16,3-4 5 15,1-22 3-15,3-22 2 0,-8-18-2 16,-3-11-19-16,-12-3-22 16,-7 0-3-16,-8 14-3 15,-7 4 15-15,0 18 27 16,0 13 5-16,-7 13 12 16,-6 10 31-16,0 4-5 15,-3 4-30-15,0 33 4 16,-1 15-9-16,1 16-3 15,-1 12 10-15,1 8-4 16,7-1-2-16,5-17-4 16,4-15 0-16,0-11 0 15,11-23 0-15,13-7-11 16,3-14-28-16,9 0-33 16,-1-22-47-16</inkml:trace>
  <inkml:trace contextRef="#ctx0" brushRef="#br0" timeOffset="11349.16">8458 18272 225 0,'0'0'82'0,"0"0"-70"16,6 157-9-16,3-100 6 16,1-3 8-16,2 3-8 15,-3-7 13-15,0-6-18 16,-4-8 4-16,-3-11 23 15,0-8-8-15,0-9 14 16,-2-8-18-16,0 0 8 0,0-10 20 16,-6-24-47-16,-10-16 2 15,-3-13-4 1,4-13 4-16,2-14-4 0,6-12 5 16,5-5-7-16,2 10 5 15,0 5-2-15,4 17 2 16,12 12-2-16,5 12-3 15,2 13-1-15,2 7 1 16,0 13 4-16,2 5-2 16,-3 8 2-16,5 5-4 15,-1 0 1-15,-3 22 3 16,-2 14 1-16,-10 11 15 16,-10 4-4-16,-3 4 25 0,-12 7-26 15,-19 7-4-15,-5 4-1 16,-1-1-5-16,1-13-1 15,7-15-10-15,7-17-35 16,11-10-64-16,6-13-158 16</inkml:trace>
  <inkml:trace contextRef="#ctx0" brushRef="#br0" timeOffset="11511.84">9036 18410 342 0,'0'0'282'15,"0"0"-282"-15,0 0-55 16,0 0 27-16,0 0-77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08:13:57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15438 2159 509 0,'0'0'32'15,"0"0"-32"-15,0 0 4 16,0 0 19-16,0 0 8 15,0 0-1-15,0 0-14 16,0-18-11-16,0 18 3 0,0 0 6 16,0 7-3-16,0 12 0 15,0 17 8-15,0 10 4 16,0 11 0-16,2 6-18 16,2-2 3-16,3-1-5 15,0-9-2-15,4-8-1 16,3-10 0-16,-1-11-1 15,3-10-2-15,-6-6 3 16,-1-6 0-16,1 0 0 16,-2-3 1-16,5-24 7 15,8-16-6-15,3-9 0 16,1-10-4-16,1 0-1 16,3 2-11-16,-2 8 2 0,-2 9 3 15,-3 16 8 1,-7 14-1-16,-3 9 1 0,1 4-1 15,1 0 0-15,1 4 0 16,3 16 1-16,2 7 1 16,-2 5 2-16,-3 3-2 15,-3 4-1-15,-4 1 1 16,1-4 1-16,-3-2 0 16,2-3-1-16,0-10 2 15,3-8-4-15,1-6 0 16,1-7-4-16,3 0 5 15,6 0 1-15,2-22 2 0,5-8-2 16,3-3 0 0,-1-4-3-16,-7 3-6 0,1 2-3 15,-3-1 11-15,0 8-6 16,1 5 6-16,-3 8 0 16,-7 6 1-16,-4 6-3 15,-3 0 3-15,2 0-6 16,-2 10 6-16,3 12-4 15,-1 9 4-15,2 2-3 16,-1 1 7-16,1-1-4 16,7-3 0-16,-2-7 1 15,7-2-2-15,-1-8-1 16,-2-4 1-16,1-8 0 16,-1-1-3-16,0 0 2 15,1-4-1-15,3-18 3 0,-1-7-1 16,-2 0-2-16,-2-1 3 15,-7 4 0-15,-2 6 1 16,-5 4 4-16,1 8-5 16,-3 4 0-16,-2 4 4 15,3 0-4-15,1 6-1 16,2 18 1-16,8 10 8 16,-1 2 13-16,5-1-14 15,0 4-7-15,2-7 8 16,-1-5-7-16,2-4-2 0,-1-8-3 15,2-5-8 1,5-8-13-16,2-2-71 0,0-15-108 16</inkml:trace>
  <inkml:trace contextRef="#ctx0" brushRef="#br0" timeOffset="177.52">16596 2025 425 0,'0'0'215'0,"0"0"-204"16,0 0-2-16,0 0 2 15,0 0-11-15,0 0-25 0,-22-20-47 16,65 20-26-16,7 2-170 16</inkml:trace>
  <inkml:trace contextRef="#ctx0" brushRef="#br0" timeOffset="683.24">17149 2244 477 0,'0'0'40'0,"0"0"-33"0,0 0 26 15,27 119-1-15,-16-86-18 16,0 3 3-16,-2 3-12 16,-5 3 2-16,-1-3-1 15,-3-3 0-15,0-5 21 16,0-8-24-16,0-8-2 16,0-8 1-16,0-4-2 15,0-3 1-15,0 0 1 16,0-9 1-16,0-18 7 15,6-12-10-15,8-5-4 16,3-3 2-16,10-2-2 16,4-1-9-16,5 4 9 15,1 4-6-15,2 5 8 16,-1 8 1-16,-3 7 0 0,-4 8 1 16,-6 8 0-16,-8 6 0 15,-1 0 0-15,-5 23 0 16,-3 12 4-16,-4 13 8 15,-4 4-2-15,0 0 3 16,0-2-3-16,0-8-3 16,0-6-7-16,6-6 0 15,7-5-5-15,4-5 3 16,2-4-6-16,6-5-8 16,8-5-40-16,12-6-114 15</inkml:trace>
  <inkml:trace contextRef="#ctx0" brushRef="#br0" timeOffset="2831.72">19167 1788 500 0,'0'0'28'0,"0"0"-24"16,0 0 0-16,0 0 7 16,0 0 10-16,0 0-4 15,2 0-17-15,23 0 6 16,6 0 3-16,5 0-2 16,2 0 2-16,-2 0-2 0,-1 0-1 15,-1-4 4-15,-3-6-8 16,-4 0-2-16,-5-3 2 15,-7 0-1-15,-3-4 2 16,-8 3-3-16,1-3 1 16,-3 3 3-16,-2 2-4 15,0 2 0-15,0 4 1 16,0 4 0-16,0 2 0 16,0 0-1-16,0 0-5 15,0 4 5-15,4 20-5 0,5 10 5 16,7 10 3-1,1 5-1-15,6 1 1 0,4 7-3 16,6 6 0 0,0 10 2-16,1 4-2 0,-3 5 0 15,-4 4 0-15,-5-4 1 16,-9-11-1-16,-3-12 0 16,-6-12 0-16,-4-8-1 15,0-7 6-15,-4-6-1 16,-25-4 3-16,-14-4 1 15,-13-4 1-15,-11-11-9 16,-2-3 0-16,3 0 5 16,3-8-5-16,8-9 0 15,5 3 1-15,12-3 1 16,9 6-2-16,12-1-2 0,10-3-9 16,7 3-15-1,0-2-52-15,34-2-55 0,10-2-106 16</inkml:trace>
  <inkml:trace contextRef="#ctx0" brushRef="#br0" timeOffset="3398.42">20378 1544 70 0,'0'0'371'16,"0"0"-364"-16,0 0-6 15,0 0 29-15,0 0 17 16,0 0-18-16,-68 12-5 16,44 38-15-16,-7 20 14 15,0 14-10-15,2 11 7 16,4 11 10-16,5 8-20 16,7 5-3-16,6-6 1 15,7-7-5-15,0-21-3 0,16-17-5 16,17-11 4-1,10-13-2-15,3-9-9 0,4-10-14 16,-2-11-23-16,-3-10-14 16,-5-4-58-16,0 0-111 15</inkml:trace>
  <inkml:trace contextRef="#ctx0" brushRef="#br0" timeOffset="4082.15">20925 1794 459 0,'0'0'43'0,"0"0"-41"16,0 0 20-16,0 0 24 16,0 0-12-16,0 0-6 15,-64 29-28-15,42 11 0 16,-3 10 16-16,-2 6-8 15,5 6 3-15,7 8-4 0,8 5-5 16,7-2-1-16,0-3 1 16,26-12-2-16,5-9 3 15,4-9-1 1,0-12-2-16,-2-6 0 0,1-12-4 16,-3-6 3-16,2-4-6 15,-1-6 7-15,-1-26-5 16,-2-16-8-16,-7-8-15 15,-9-11-4-15,-11-1 1 16,-2 6 10-16,0 3 7 16,-20 9 12-16,-4 6 2 15,-3 11 0-15,-4 7 5 16,-2 8 3-16,-3 2-4 16,0 3-4-16,5 6 0 0,5 5 16 15,3 2-12-15,7 0-4 16,3 8 0-16,1 12 2 15,8 2-2-15,4 4 1 16,0 4-1-16,8 0 0 16,18 0 6-16,10-4-6 15,4-2 0-15,6-4 0 16,4-8-2-16,1-6-2 16,-5-6-27-16,-1 0-33 15,-5 0-49-15,-4-15-127 16</inkml:trace>
  <inkml:trace contextRef="#ctx0" brushRef="#br0" timeOffset="4366.83">21496 1538 392 0,'0'0'65'16,"0"0"-60"-16,0 0-5 15,0 0 41-15,116 148 8 16,-89-60 0-16,-8 11-17 0,-5 9-4 16,-14 12-6-1,0 3-10-15,-22-5-10 0,-18-8-2 16,-10-18-4-1,-1-5-13-15,0-11-67 0,-9-8-94 16</inkml:trace>
  <inkml:trace contextRef="#ctx0" brushRef="#br0" timeOffset="6466.18">15975 3407 405 0,'0'0'18'0,"0"0"-16"15,0 0 14-15,0 0 38 16,0 0-14-16,0 0-20 16,0 0-8-16,-116 22-8 15,96-5 13-15,-2 10-10 16,-3 2 5-16,3 7-1 16,1-1-8-16,6 1-1 15,7-2-2-15,5 2 0 16,3-2 2-16,0 1-2 15,16 1 0-15,8-3 2 16,3 0-1-16,9-5-1 16,-1-6 0-16,5-8 4 15,3-8-8-15,-1-6 4 16,-5 0 0-16,2-10 0 16,-6-16 0-16,-4-12-1 0,-5-6-1 15,-3-2 1-15,-8-3-1 16,-4 5 2-16,-7 4 0 15,-2 2 2-15,0 4-2 16,-14 2 1-16,-13 2-1 16,-6 4-2-16,-2 6-1 15,-3 2 2-15,3 6-2 16,1 3 1-16,3 6 1 16,4 3-13-16,0 0 4 15,3 0 6-15,6 10-2 16,2 4 7-16,8 0-1 15,3-1 0-15,3 4 1 16,2 2-1-16,0-5 0 0,0 5 0 16,15-1 0-16,3-5 1 15,4 4 2-15,1-7 2 16,-3 0-3-16,3-4-2 16,-2-2-2-16,4-2-5 15,4-2 1-15,4 0-32 16,5 0-42-16,5 0-46 15</inkml:trace>
  <inkml:trace contextRef="#ctx0" brushRef="#br0" timeOffset="7148.9">16650 3534 237 0,'0'0'136'0,"0"0"-127"15,0 0-1-15,0 0 31 16,0 0 22-16,0 0-33 15,-130-7-22-15,109 11 12 16,0 7-12-16,1 6 10 16,3 1-1-16,0 1-6 15,7 0-1-15,5 4-8 16,3 1 1-16,2 2 1 16,0 2-2-16,7 2-3 15,11-5 2-15,1-3 0 0,4-1 1 16,4-7 0-1,-2-4 0-15,-4-6-5 0,2-4-2 16,-5 0-14-16,-3-4-12 16,1-14-49-16,-3-2-65 15</inkml:trace>
  <inkml:trace contextRef="#ctx0" brushRef="#br0" timeOffset="7352.82">16436 3648 364 0,'0'0'65'0,"0"0"-47"15,0 0-3-15,0 0 14 0,0 0-1 16,0 0-25-16,11-7 3 16,12 7-1-16,6 0-3 15,4 0-2-15,5 0-3 16,4 0-16-16,5 0-61 15,4 0-39-15</inkml:trace>
  <inkml:trace contextRef="#ctx0" brushRef="#br0" timeOffset="8416.35">17621 3246 231 0,'0'0'75'0,"0"0"-46"16,0 0 15-1,0 0-6-15,0 0 7 0,0 0-15 16,-91-54-18-16,78 52-1 16,-5 2 6-16,-7 0-9 15,-4 0 5-15,-9 0-1 16,1 8-4-16,-1 7 2 16,0 2-6-16,4 1-2 15,1 4 8-15,1 2-9 16,7 1 0-16,0 2 2 15,2 5 0-15,3 3 7 16,3 4-6-16,-2 0-3 16,4 1 6-16,3-2-2 15,8-4-4-15,2 2-1 16,2-2 0-16,0 2 3 0,0 1-3 16,16-1-1-16,3-1 1 15,8-2 0-15,2 1 0 16,5-4 3-16,3-2-2 15,6-4 2-15,1-2-3 16,6-3 0-16,0-6 0 16,0-3 0-16,4-6-1 15,-4 0-1-15,0-4 1 16,-3 0 0-16,-3 0-4 16,-2-10-1-16,-1-9 5 15,-4-10 1-15,-1-5 0 16,-1-6 0-16,-3-2 0 15,-1-2 2-15,-2 6-2 16,-4-1 0-16,-3 3 3 0,-7 2-3 16,-1 2 0-16,-5-2 0 15,-3 0 1-15,-2-5 2 16,-4-2-3-16,0-4 0 16,-4 4 0-16,-13 3 1 15,-6 3-2-15,-3 8 1 16,-4 2 0-16,-3 7 0 15,0 5-3-15,-1 2-3 16,3 3 4-16,4 4-2 16,3 0-8-16,3 1-17 15,4 3-18-15,3 0-33 16,3 0-16-16,5 0-98 0</inkml:trace>
  <inkml:trace contextRef="#ctx0" brushRef="#br0" timeOffset="9366.27">17380 3413 374 0,'0'0'20'0,"0"0"-18"16,0 0 13-16,0 0 23 16,0 0-3-16,-58 136-7 15,43-100-12-15,2-2-5 0,1-4 3 16,6-3-4-16,0-5-2 16,3-4-5-16,1-7-2 15,0-4 2-15,-1-3-3 16,3-4 0-16,0 0 0 15,-2 0 0-15,0 0-2 16,-1 0-3-16,-1-6-23 16,0-3 28-16,2 7-4 15,2 1 4-15,0 1 2 16,0 0-2-16,0 0-1 16,0 0-2-16,0 0-6 15,0 0-5-15,15 0 14 16,3 0 1-16,5 0 6 0,-2-4-6 15,-1 1-1-15,3 2 0 16,-4-2 0-16,4 0 1 16,-5-1-1-16,0-3 0 15,0 1 0-15,-5-1 0 16,1-4 0-16,-4 2 0 16,1-2-5-16,1-1 0 15,-1-1-12-15,1 4 8 16,-6-1 7-16,0-1 0 15,1 3 1-15,-3-5-10 16,2 1-11-16,-4 0 5 16,0-1-5-16,-2 0 7 0,0 1 6 15,0 0-2-15,0 4 9 16,0 3 2-16,0 2 4 16,0 2 8-1,0 1 1-15,0 0-1 0,0 0 7 16,0 0-3-16,0 0-3 15,0 0 1-15,0 7-3 16,0 11 20-16,0 7-10 16,0 2 1-16,0 3 7 15,0 2-3-15,0 2-4 16,0 0-3-16,0-2-6 16,0-2-4-16,0-1-9 15,0-5 0-15,0-4 0 16,0-4 0-16,0-2-7 15,2-7-17-15,0-3-29 0,5-4-40 16,-7 0-116-16</inkml:trace>
  <inkml:trace contextRef="#ctx0" brushRef="#br0" timeOffset="11142.24">17325 3495 137 0,'0'0'50'0,"0"0"-26"16,0 0 17-16,0 0 7 15,0 0-10-15,0 0-19 16,-5-10-3-16,5 10-3 15,0 0-8-15,0 0-4 16,0 0 1-16,-2 0 2 16,0 0-4-16,2 0 1 15,-5 0 3-15,5 0-3 16,0 0 5-16,0 6 5 0,0 4-1 16,0 0 11-16,0 2-6 15,-2 0-1-15,0 2 0 16,0 4-4-16,-4 3 0 15,-4-2-1-15,1 3-3 16,-1 0 6-16,0-2-6 16,1 0 2-16,5-5-1 15,0-1-6-15,4-7 0 16,0 0-1-16,0-3 3 16,0-3 2-16,0-1-5 15,0 0 0-15,0 0 3 16,0 0-1-16,0 0 1 15,0 0-3-15,0 0 1 0,0 0 4 16,0 0-5 0,0 0 0-16,0 0-1 0,0 0 1 15,0 0-3-15,0 0-4 16,0 0 0-16,0 0 5 16,0 0 0-16,0 0 2 15,0 0 6-15,0 0-3 16,0 0-2-16,0 0-1 15,0 0 0-15,0 0 2 16,0 0-2-16,0 0 0 16,0 0-1-16,0 0 1 15,0 0 0-15,0 0 0 16,0 0 0-16,0 0-4 0,0 0 4 16,0 0 0-16,0 0 0 15,0 0 1-15,0 0-1 16,0 0 0-16,0 0 0 15,0 0 0-15,0 0 0 16,0 0-5-16,0 0-1 16,0 0-10-16,0 0-35 15,0 0-76-15</inkml:trace>
  <inkml:trace contextRef="#ctx0" brushRef="#br0" timeOffset="15502.78">17282 3605 26 0,'0'0'33'0,"0"0"-11"16,0 0-2-16,0 0-2 16,0 0-8-16,0 0-3 15,0 0 11-15,-6-6 2 16,6 6 5-16,-2-3-2 16,2 3-11-16,0 0 2 15,0-1 7-15,0 1-10 16,0 0-3-16,0 0 2 0,0 0-6 15,0 0 8 1,0 0-10-16,0 0-1 0,0 0 6 16,0 0 0-16,0 0 3 15,0 0 4-15,-2 0 1 16,2 0 11-16,-2 0-17 16,2 0 0-16,-3 0 6 15,3 0-11-15,0 0-3 16,-2 0-1-16,0 4 2 15,-3 6 9-15,3 0-9 16,-1 0-2-16,-1 2 7 16,0 0 2-16,-3 1 7 0,3-3-7 15,-3 2-7-15,2-1 12 16,1 2-6-16,2-4-2 16,0 4 2-16,2-4-6 15,-3 1 1-15,3 1-3 16,-2-5 2-16,2 0 1 15,-2 2-3-15,2 0 0 16,-2 2 1-16,-2 2 0 16,-4 0 3-16,2-2 0 15,4 0-1-15,-3-4 8 16,5 1-9-16,0-3 1 16,0-1 1-16,0-2-2 15,0 3-1-15,0-2-1 16,0 3 1-16,0-3 0 15,0 2-1-15,0-2 0 16,0 0 1-16,0 0 0 0,0 0-1 16,0 0 0-16,0 0 0 15,0-2 1-15,0 2-1 16,0-2 0-16,0 0 0 16,0 0 1-16,0 0-1 15,0 0-1-15,0 0-6 16,0 0 7-16,0 0-15 15,0 0-5-15,0 0 0 16,0 0-5-16,0-10-64 16,0 2-119-16</inkml:trace>
  <inkml:trace contextRef="#ctx0" brushRef="#br0" timeOffset="27222.46">17623 4378 419 0,'0'0'14'0,"0"0"-14"15,0 0 0-15,0 0 53 16,0 0-23-16,0 0-22 15,0 0-8-15,-6 20 7 16,6 18 14-16,0 14 5 0,-5 3-9 16,-13 11 3-1,-3-5-8-15,-6 3-2 0,4-6-4 16,1-5-6-16,9-12 1 16,1-10-1-16,6-12-3 15,1-7 0-15,5-7-13 16,0-5-50-16,0 0-45 15,0-2-89-15</inkml:trace>
  <inkml:trace contextRef="#ctx0" brushRef="#br0" timeOffset="27631.8">17602 4325 455 0,'0'0'28'16,"0"0"-25"-16,0 0 9 16,0 0 9-16,0 0-9 15,-132 70-8-15,100-39-3 16,8-1-1-16,4-4-4 16,6-6 4-16,10-8-4 15,4-6-2-15,0-6-4 16,0 0 0-16,14 0 10 15,7-14 0-15,6-10 10 16,0-2-8-16,2-2 2 16,-2-1-4-16,2 1 0 0,-2-1 2 15,2 6 0 1,0 5 4-16,-7 6-5 0,-4 8-1 16,-5 4 11-16,-4 0-10 15,0 11 6-15,0 16 8 16,2 1-2-16,-2 5-12 15,-2 0-1-15,-3 2-10 16,-4 2-9-16,0 6-72 16,0-8-176-16</inkml:trace>
  <inkml:trace contextRef="#ctx0" brushRef="#br0" timeOffset="28149.47">15850 5326 558 0,'0'0'10'15,"0"0"-6"-15,-45 171-4 16,32-102 1-16,4-3 7 15,-2-3 11-15,2-5-16 16,3-10 1-16,-4-10 0 16,6-16-2-16,2-10 9 15,2-10-7-15,0-2 1 16,0 0 6-16,0-24-6 0,0-16 0 16,6-12-5-16,12-4 1 15,5 0-3-15,4 4-3 16,1 7-7-16,-3 11 0 15,-5 10-16-15,0 10 0 16,-2 6-2-16,0 5-13 16,-1 3-37-16,-1 0-73 15</inkml:trace>
  <inkml:trace contextRef="#ctx0" brushRef="#br0" timeOffset="28498.4">16082 5659 389 0,'0'0'23'16,"0"0"-21"-16,0 0 15 0,0 0 18 15,0 0 2-15,0 0-24 16,120-50-6-16,-89 23-5 16,-2-1-2-16,-6 4 3 15,-8 0-3-15,-6 4 0 16,-6 0-2-16,-3 8 2 15,0 2-3-15,-3 4 2 16,-11 6-1-16,-1 0 2 16,-1 0 3-16,-4 21-2 15,0 6 10-15,-4 11-9 16,3 4 3-16,8 1-3 16,9-2-2-16,4-6 1 0,0-5-1 15,4-6 0-15,19-4-2 16,4-4-3-16,6-6-9 15,3-4-32-15,1-5-42 16,1-1-64-16</inkml:trace>
  <inkml:trace contextRef="#ctx0" brushRef="#br0" timeOffset="29082.73">16596 5511 55 0,'0'0'366'0,"0"0"-366"16,0 0-5-16,0 0 5 0,-133 62 4 16,115-32 9-16,0 6-6 15,5-2-4-15,2 0-1 16,3-7-1-16,8-10 5 16,0-5-1-16,0-6 1 15,0-4 0-15,3-2-6 16,13 0 11-16,6 0 0 15,5-4-7-15,1-10 1 16,9 2-5-16,-2 2 0 16,3 6 1-16,2 4-1 15,-2 0 0-15,0 8 0 16,-3 18 1-16,-10 2 0 0,-10 6-1 16,-8 2 0-1,-7 2 9-15,0 1-3 0,-26 3 2 16,-15-6-8-16,-3-3 12 15,-1-5-5-15,11-10-6 16,11-9 1-16,9-9 11 16,7 0-11-16,3 0-2 15,4-27-2-15,0-9 2 16,13-8 0-16,18-6-10 16,7 2 7-16,0 4 0 15,2 8 3-15,-6 10 0 16,-5 8 0-16,-7 10 1 15,-11 6-1-15,0 2 0 16,-4 0 0-16,2 0 6 0,4 16-3 16,3 2 3-16,-1 0-2 15,3 1-4-15,-3-2 5 16,-1-5-5-16,-3-3-2 16,-1-3-1-16,-4-6-7 15,3 0-54-15,1-6-59 16,2-27-231-16</inkml:trace>
  <inkml:trace contextRef="#ctx0" brushRef="#br0" timeOffset="29235.34">17006 5380 443 0,'0'0'32'0,"0"0"-32"16,0 0-41-16,0 0 9 15,0 0-11-15,0 0-147 16</inkml:trace>
  <inkml:trace contextRef="#ctx0" brushRef="#br0" timeOffset="29998.67">17243 5623 495 0,'0'0'16'0,"0"0"-7"16,-45 112 12-16,38-80 3 0,7-4 2 16,0-6-13-16,0-5 0 15,4-6-13-15,10-5 0 16,1-4 3-16,4-2-1 16,1 0 5-16,2-6-3 15,2-13 0-15,-1-11-1 16,-4-3-3-16,-3-3-4 15,-5-7 3-15,-1 4-16 16,-8 1 5-16,-2 3 10 16,0 9 2-16,0 4 0 15,0 6 0-15,-2 9 0 16,-4 2-3-16,0 5 2 0,0 0-1 16,1 18 1-1,-7 8 2-15,6 9 0 0,4 1-1 16,2-2 0-16,0-6 4 15,2-5-4-15,16-3 0 16,3-4 0-16,0-9 1 16,4-6-4-16,4-1 3 15,0 0 0-15,4-20 1 16,3-7-1-16,-5-5-1 16,0-7-8-16,-4 1-5 15,-4 0 13-15,-4 1-5 16,-3 12 6-16,-3 6 3 15,-3 8-2-15,-6 9-1 16,-2 2 0-16,0 0 2 16,0 0 0-16,5 10 0 0,-1 4 0 15,2 6 5-15,-2 2-7 16,3-1 1-16,-1-2-1 16,2-1 1-16,-1 1 1 15,-1-7-2-15,2-3 0 16,1-3 2-16,-3-6-2 15,6 0-2-15,1 0 2 16,6-14 0-16,6-12 6 16,-3 1-6-16,2-2 0 15,-5 5 2-15,-5 6-1 16,-8 8 0-16,-5 6 2 16,-1 2-3-16,-2 0 0 0,0 16 4 15,0 14-4-15,0 6 11 16,0-2-11-16,-7-2-8 15,-9 0-12 1,1-7-35-16,-1-1-44 0,-3-3-112 16</inkml:trace>
  <inkml:trace contextRef="#ctx0" brushRef="#br0" timeOffset="30202.59">17536 5048 544 0,'0'0'0'0,"0"0"-7"16,0 0 1-16,0 0-11 15,-69 133-68-15,63-92-294 16</inkml:trace>
  <inkml:trace contextRef="#ctx0" brushRef="#br0" timeOffset="33965.65">18697 5847 371 0,'0'0'46'0,"0"0"-41"16,0 0 16-16,0-113 14 15,5 74-18-15,6-3-15 16,-2 2 2-16,-5 0 6 16,-4-1 8-16,0 1-4 15,0-2-1-15,-15-2-7 16,-5-1 2-16,-3-2-2 16,1 3-3-16,5 5 4 15,3 7 1-15,7 14 1 0,3 4-1 16,2 8 0-16,2 4-6 15,0 2-2-15,0 0-5 16,0 10-5-16,4 28 7 16,19 19 6-16,1 17-2 15,0 14-1-15,3 8 2 16,-2 5 0-16,-3 3-2 16,-5-8 1-16,-7-6-4 15,-6-14 3-15,-4-9 0 16,0-9-2-16,-6-8 6 15,-17-10-3-15,-1-8 8 16,-6-9-8-16,1-10 2 16,0-9 5-16,0-4-7 15,4 0 1-15,-2-6-2 16,6-11-2-16,1-4-7 0,13-1-1 16,5-4-9-1,2-5-8-15,11-5-23 0,20-2-24 16,12-2-27-16,6 7-124 15</inkml:trace>
  <inkml:trace contextRef="#ctx0" brushRef="#br0" timeOffset="34398.31">19206 5603 321 0,'0'0'35'16,"0"0"-12"-16,0 0-4 15,0 0 16-15,0 0 2 16,0 0-25-16,-108 28-1 16,77 12-2-16,4 6-1 15,8 0-3-15,9-2 2 16,8-9-7-16,2-8 0 16,0-7 0-16,10-6-5 15,9-10 5-15,6-4 7 16,0 0-3-16,-1-6-3 15,-6-17 2-15,0-8 0 16,-3-3-3-16,-1-4 0 16,-1 4 0-16,-7 4 0 0,2 10 0 15,-4 10 0-15,-4 6 1 16,2 4-2-16,-2 0-1 16,4 0-1-16,1 15 3 15,3 6 3-15,2 1-1 16,5-4-2-16,6-4-3 15,1-2 1-15,6-5-12 16,1-4-27-16,2-3-5 16,6 0-11-16,-4 0-71 15,5-8-90-15</inkml:trace>
  <inkml:trace contextRef="#ctx0" brushRef="#br0" timeOffset="34637.37">19626 5566 353 0,'0'0'55'16,"0"0"-26"-16,0 0-16 16,0 0 29-16,0 0 2 15,-118 37-27-15,103-8-2 16,4 6-10-16,2-2-3 16,9 2 2-16,0-3-4 15,0-2-4-15,16-6 1 16,8-6-2-16,5-6 0 15,3-8-16-15,-1-4-3 16,-2 0-43-16,-3-2-2 16,-2-17-59-16,1-12-125 15</inkml:trace>
  <inkml:trace contextRef="#ctx0" brushRef="#br0" timeOffset="35083.68">19698 5143 376 0,'0'0'45'16,"0"0"-26"-16,0 0 9 16,0 0-3-16,0 0-23 15,0 0 3-15,-9 48 19 16,23 17-9-16,-6 15 9 16,-1 7-2-16,-3 4-4 0,-4 4-7 15,0-6-7 1,0-2 1-16,0-15-5 0,0-18-1 15,2-16-1-15,3-17 2 16,0-12-2-16,-1-9-1 16,0 0 3-16,3-9 7 15,5-25-2-15,3-11-5 16,3-10-8-16,-1 0-14 16,1 5-7-16,-5 8 18 15,1 12 11-15,-7 12 0 16,-1 5 0-16,-4 9 1 15,-2 4 5-15,3 0 0 16,-1 8-6-16,7 19 11 16,0 6 10-16,2 4-6 0,1 3-7 15,-4-2-1-15,5-4-4 16,1-8-3-16,-3-9-1 16,3-8-6-16,-1-7-6 15,-3-2-22-15,4-9-33 16,-3-20-72-16</inkml:trace>
  <inkml:trace contextRef="#ctx0" brushRef="#br0" timeOffset="35227.92">19948 5461 341 0,'0'0'90'0,"0"0"-55"15,0 0-26-15,0 0-5 0,0 0-4 16,0 0-42-16,-10-7-83 15,24 7-183-15</inkml:trace>
  <inkml:trace contextRef="#ctx0" brushRef="#br0" timeOffset="36232.37">20175 5079 64 0,'0'0'405'0,"0"0"-402"0,0 0 1 15,14 114 21 1,-6-43 5-16,-1 13-4 0,-1 8-13 16,-6 0-4-16,0 0-2 15,0-12-2-15,0-13 0 16,0-15-5-16,0-20 1 15,4-12 2-15,-1-10-3 16,0-10 4-16,-1 0-1 16,4-26 7-16,5-12 0 15,5-10-10-15,4 2-11 16,6 1-5-16,6 10-11 16,-1 8 17-16,-4 10 3 15,-5 9 7-15,-5 8 0 16,-5 0 0-16,-5 18 0 0,-1 14 3 15,-6 5 8-15,0 6 4 16,0 3-10-16,-25 0-4 16,2-4 9-16,-6-4-10 15,2-7 1-15,0-7-1 16,4-9-2-16,4-3 0 16,3-6 1-16,5-2-4 15,4-4-7-15,7 0 6 16,0 0 5-16,0 0-4 15,0 0-11-15,16-8 9 16,11-10 7-16,12-6 0 16,9-8 2-16,0-8-2 0,4-6 0 15,-6-6-1 1,-1-4 1-16,-3-7 0 0,-1-1 0 16,-3-2 0-16,-12 0 4 15,-8-4-4-15,-12-3 2 16,-6-3-1-16,0 2-1 15,-17 8 0-15,-6 16 0 16,4 12 5-16,3 17 7 16,7 12-1-16,2 9-5 15,-2 0 1-15,-2 18-1 16,-7 21-3-16,3 13-3 16,-1 19 1-16,7 10 4 15,3 9-3-15,6 4-2 16,0-2 0-16,0-2 1 0,19-8-3 15,12-7 1-15,1-11 1 16,4-14 1-16,0-9-1 16,-1-18-3-16,1-7 2 15,-1-12-2-15,-2-4 1 16,3-7-2-16,-7-23-12 16,-2-11-8-16,-5-5-17 15,-11-3-16-15,-7 4 20 16,-4 4 36-16,0 9 1 15,-8 11 4-15,-5 5 4 16,-3 9 24-16,1 7 4 0,-4 0-23 16,2 23-9-1,-1 11 6-15,5 10 9 0,6 2 4 16,7 0-3-16,0 0 0 16,2-2-14-16,22-8-2 15,8-6-4-15,8-11-2 16,11-12 0-16,9-7-17 15,9 0-63-15,5-10-132 16</inkml:trace>
  <inkml:trace contextRef="#ctx0" brushRef="#br0" timeOffset="37317.65">22075 1864 437 0,'0'0'30'0,"0"0"-20"16,0 0-5-16,0 0 30 16,0 0-16-16,0 0-9 15,38-73-3-15,-2 56-4 16,7 1 6-16,5-2 7 15,6-1-8-15,8-2 5 16,3-2-13-16,3 4 0 16,7-1 0-16,-7 3 0 0,1 4-1 15,-9 1-1-15,-8-1-7 16,-12 0-2-16,-9 1-26 16,-11-4-14-16,-7 0-26 15,-6-4-21-15</inkml:trace>
  <inkml:trace contextRef="#ctx0" brushRef="#br0" timeOffset="37632.31">22595 1349 266 0,'0'0'11'0,"0"0"-8"0,144-8 23 16,-93 11 21-16,-3 14-17 16,-9 4-13-16,1-4-14 15,-4-3-1-15,-7-4 6 16,-4 0-8-16,-9 2 0 16,-12 2 1-16,-4 4 2 15,0 7 9-15,-23 3 7 16,-14 4-5-16,-8 0-6 15,-4 1-5-15,0 0-3 16,7-5 0-16,8 0-33 16,10-8-120-16</inkml:trace>
  <inkml:trace contextRef="#ctx0" brushRef="#br0" timeOffset="38331.93">24112 971 500 0,'0'0'20'0,"0"0"-18"15,0 0-1-15,0 0-1 16,0 0 1-16,0 0 34 15,-11 157-7-15,11-78-21 16,0-1-3-16,-14-4-2 16,1-6 11-16,-3-12-13 15,5-12 0-15,3-15 3 16,2-16-3-16,6-8 1 16,-2-5 3-16,0 0 8 15,-2-26 29-15,-3-19-30 0,-1-14-10 16,0-14 2-16,2-7-1 15,6-3-2-15,0 3-1 16,0 7-1-16,22 6-1 16,12 11 2-16,10 10-6 15,5 10 6-15,3 7 0 16,3 14-2-16,-2 7-17 16,-3 8-22-16,-10 0-7 15,-16 8-28-15,-17 22-42 16,-7 5-47-16</inkml:trace>
  <inkml:trace contextRef="#ctx0" brushRef="#br0" timeOffset="38798.67">23964 1291 106 0,'0'0'316'0,"0"0"-316"15,0 0 2-15,0 0 4 16,0 0 17-16,0 0-5 15,123-34-18-15,-71 18 1 16,6-2-1-16,4-4 0 16,3 0-4-16,-3 0 1 15,-6 2-12-15,-8 2-21 16,-5 1-35-16,-9 6-32 16,-11 4-1-16,-9 7 68 0,-7 0 36 15,-5 0 28-15,-2 7 25 16,0 9 12-16,0 1-14 15,0 5 0-15,0 7-5 16,-5 4-25-16,1 4-6 16,2 3 4-16,2 0-5 15,0-4 1-15,0 1 7 16,0-8-4-16,15-3 0 16,5-5-11-16,3-12-7 15,2-4 7-15,1-5 10 16,3 0-1-16,0-25-5 15,-2-5-6-15,-5-8 11 16,-1-2-16-16,-2 0 0 16,-5 4-2-16,-3 3 0 0,-5 10-7 15,-6 5-18-15,0 2-36 16,0 8-32-16,0 4-70 16</inkml:trace>
  <inkml:trace contextRef="#ctx0" brushRef="#br0" timeOffset="39186.9">25036 1135 367 0,'0'0'32'0,"0"0"-32"16,0 0 22-16,0 0 27 15,0 111-16-15,0-74-14 0,0 1-11 16,0-6-5-1,0-3 12-15,0-12-7 0,0-7-3 16,0-7 1-16,0-3-1 16,0 0 1-16,11 0 3 15,5-14 0-15,4-13 5 16,2-5-14-16,1-5 0 16,-3 2 1-16,-3 1 0 15,-3 6-1-15,-3 10 0 16,-4 10 0-16,-3 8-5 15,0 0 1-15,4 0-5 16,0 17 6-16,1 8 3 0,7-1-1 16,-3 2 1-1,5-2-9-15,-1-2 1 0,4-1-29 16,1-4-15-16,5-1-13 16,-1-4-27-16,3-4-92 15</inkml:trace>
  <inkml:trace contextRef="#ctx0" brushRef="#br0" timeOffset="39567.4">25593 1208 271 0,'0'0'63'15,"0"0"-17"-15,0 0 3 16,0 0 8-16,-24-112 10 16,17 107-26-16,-2 5-29 0,3 0-12 15,-6 8 4 1,-3 21 8-16,-5 16-12 0,2 3 0 15,2 4 2-15,10-4-2 16,6-4 0-16,0-10-1 16,4-7-7-16,16-14 7 15,2-4 0-15,3-9 1 16,4 0 3-16,6-12 1 16,-1-21 1-16,-1-5-5 15,-2 0 0-15,-6 0-1 16,-5 8 1-16,-7 9 0 15,-4 8 0-15,-4 11 0 16,-5 2 0-16,0 0-2 16,5 4-10-16,1 15 9 0,3 6 3 15,5-2 3-15,1-4-3 16,5-5-3-16,5-3-3 16,-1-10-26-16,2-1-33 15,6 0-57-15</inkml:trace>
  <inkml:trace contextRef="#ctx0" brushRef="#br0" timeOffset="39736.58">25855 888 480 0,'0'0'40'15,"0"0"-20"-15,0 0-15 0,0 0-5 16,0 0-15-16,0 0-32 15,33 14-12-15,9-2-76 16</inkml:trace>
  <inkml:trace contextRef="#ctx0" brushRef="#br0" timeOffset="40469.01">26142 1088 305 0,'0'0'103'0,"0"0"-87"15,0 0 5-15,-98 106 22 16,82-77-15-16,9 0-4 0,7 4-13 16,0-7-6-1,0 1 1-15,17-7-5 16,6-5-1-16,4 0-2 0,4-9 2 16,5-6 6-16,-1 0-6 15,-2-5-6-15,-4-19 1 16,-4-9-5-16,-7-4-10 15,-9-6 1-15,-5-1-2 16,-4 3 21-16,-2-2-9 16,-20 7 4-16,-4 11 3 15,-3 8 2-15,2 9 10 16,4 8-3-16,3 0-7 16,7 4 4-16,6 18-2 15,3 6-2-15,4 4 13 16,0 5-3-16,4-3-4 0,18-2-6 15,7-7 3-15,10-4-9 16,0-5 6-16,6-10 0 16,0-6 1-16,-1 0-1 15,-1-4-5-15,1-22-15 16,-4-6-22-16,-4-5 11 16,-12-1 8-16,-6 4 20 15,-11 6 3-15,-3 10 1 16,-4 9 8-16,0 9 10 15,0 0 7-15,0 0 0 16,-11 15-20-16,0 12-3 16,0 7 2-16,2-2-1 0,9-4 4 15,0-2-8-15,4-11 0 16,17-2-3-16,3-7 5 16,4-6-2-16,7 0 2 15,0 0 4-15,1-19-3 16,1-4-3-16,-3-4 0 15,-3 4-6-15,-2 1 6 16,-9 6 0-16,-7 5 3 16,-8 10-2-16,-3 1 0 15,3 0-1-15,-1 0 1 16,5 12 17-16,-3 5-18 16,1 6 0-16,-2-4 0 15,0-2-20-15,-1-5-29 0,-2-2-24 16,-2-10-115-16</inkml:trace>
  <inkml:trace contextRef="#ctx0" brushRef="#br0" timeOffset="40651.47">26333 515 540 0,'0'0'0'0,"0"0"-10"16,-40 112 9-16,40-63-14 15,7 5-59-15,11-2-224 0</inkml:trace>
  <inkml:trace contextRef="#ctx0" brushRef="#br0" timeOffset="41599.67">24985 2159 520 0,'0'0'13'16,"0"0"-13"-16,-115-58 14 0,74 52-4 15,1 6 14-15,-2 0-8 16,1 26-14-16,8 10 1 16,4 6-3-16,10 5 0 15,9-1 4-15,8-2-4 16,2-6-3-16,4-6-3 15,23-11-5-15,4-8 7 16,7-11 3-16,5-2 1 16,5-12 9-16,4-26-5 15,-1-8-4-15,-4-11 2 16,-4-3-2-16,-8-6 0 16,-4-2-2-16,-4 6-11 15,-5 8 4-15,-6 16-2 0,-8 16 11 16,-3 11 0-16,-5 8 0 15,2 3 0-15,-2 0-9 16,5 14 0 0,-1 16 8-16,3 10 2 0,-3 4 7 15,1 5-4-15,1-4-3 16,-1 1 0-16,2-2-1 16,-1-4 0-16,3-3 0 15,1-7 0-15,-2-8-1 16,7-10 1-16,3-6-6 15,5-6 4-15,8 0 4 16,7-12-2-16,4-14 0 0,3-6 0 16,-3-6-6-1,1-5 2-15,-10-1-24 0,-4-4 4 16,-9 2 9 0,-9 4 1-16,-6 8 12 0,-5 8 4 15,0 8-2-15,0 7 4 16,-19-1-1-16,2 11 1 15,-5 1 5-15,-1 0-8 16,1 18 10-16,0 12-10 16,6 12 11-16,1 4 1 15,3 4 7-15,6 4 0 16,6 1-14-16,0-5 2 16,0-7-2-16,18-10-6 15,11-5-13-15,8-8 11 16,12-6-5-16,9-7-10 0,9-7-94 15,-2 0-139-15</inkml:trace>
  <inkml:trace contextRef="#ctx0" brushRef="#br0" timeOffset="42515.79">26640 1967 531 0,'0'0'21'0,"0"0"-18"15,0 0 32-15,0 0-11 16,0 0-9-16,-126-21-12 16,90 58-1-16,1 9-2 15,3 7 0-15,3 3 0 16,9-3 0-16,9 0 0 16,6-5-3-16,5-11-3 15,0-6-1-15,25-14-5 0,6-6-13 16,4-11 24-16,4 0-2 15,-1-4 2-15,-3-20-2 16,-4-3-8-16,-4 4-21 16,-9 2 26-16,-9 8 5 15,-7 4 2-15,-2 8 10 16,0 1-11-16,0 0-2 16,0 0-6-16,0 16 8 15,2 8 12-15,5-1-4 16,5 2-7-16,3-8 9 15,3 0-10-15,8-9-3 16,6-4 3-16,8-4 2 0,8 0-2 16,2-18-4-16,-3-10-19 15,-9-6-4-15,-12-3-12 16,-11-2 17 0,-12-3-22-16,-3-1-11 0,-3 1 16 15,-19 0 37-15,-7 8 2 16,-4 2 7-16,-3 11 1 15,-2 6 7-15,1 9 5 16,6 6-4-16,4 0 1 16,11 0-12-16,5 6-4 15,7 4 0-15,4 1 1 16,0 0-2-16,0 3 0 16,6 0 0-16,17-2 4 15,8-2-4-15,6-4 0 16,11-4 9-16,0 0-9 0,4 0-2 15,-6 2 2-15,-3 4 1 16,-8 4 1-16,-8 2-2 16,-2 4 0-16,-3 3 23 15,-6 1-11-15,-3 0 16 16,-7-1-6-16,-6 2-10 16,0-2 4-16,0 5 1 15,-22-1-9-15,-11 0 12 16,-10 2-12-16,-1-3-2 15,-1-6-5-15,12-6-1 16,11-9-7-16,12-3-23 16,10-11-37-16,0-17-128 0</inkml:trace>
  <inkml:trace contextRef="#ctx0" brushRef="#br0" timeOffset="43082.17">27251 1574 495 0,'0'0'24'15,"0"0"-14"-15,0 0-8 16,73 106 28-16,-44-46 9 16,0 8-19-16,-2 7-15 15,-6 3 4-15,-11 0-9 0,-7-6 0 16,-3-3-3-16,-3-11 8 15,-19-8-10-15,0-9 5 16,-2-12 0-16,7-10-3 16,7-10 3-16,8-9 0 15,2 0 0-15,0 0 0 16,0 0-1-16,8-4 1 16,15-8 0-16,12-2 0 15,11 0 0-15,4-2 0 16,6-4 0-16,0 0 1 15,-6-2-1-15,0-7 0 16,-6 1 0-16,-3-3 1 0,-8-7-1 16,-6-6-1-1,-8-4 0-15,-5 4-11 0,-5 7 4 16,-7 4-1-16,-2 8 8 16,0 3-2-16,-2 6 1 15,-9 7-4-15,-1 9-4 16,-3 0 10-16,-1 11 3 15,-6 25-2-15,0 12 14 16,-1 8 13-16,1 4-7 16,9 1-5-16,4-4-3 15,9-2-7-15,0-5-5 16,9-11-1-16,20-2-8 16,9-11 8-16,11-6-14 15,9-6-41-15,7-6-107 0</inkml:trace>
  <inkml:trace contextRef="#ctx0" brushRef="#br0" timeOffset="78433.06">19023 4251 278 0,'0'0'28'15,"0"0"-21"-15,0 0 2 16,0 0 24-16,0 0 2 16,0 0-6-16,0 0-28 15,-29-9 2-15,29 9-1 16,0 0 0-16,0 0-2 15,0 0 0-15,-2 0 2 16,0 0 2-16,-6 0-4 16,-3 0 6-16,-1 4 7 15,-7 7-9-15,6 1 5 0,-1 0-2 16,4 2-3-16,-2 4 7 16,8 3-11-16,-1 2 0 15,5 4 6-15,0 2-6 16,0-1 0-16,0 3 0 15,11-4 2-15,7-3 0 16,5-4-2-16,4-6-2 16,2-5 2-16,0-5 0 15,-1-4 3-15,-1 0 0 16,0-3-1-16,-1-16 6 16,-1-6-8-16,-4-2 0 15,-4-3 4-15,-6-2-3 0,-4-1-2 16,-3 1 1-1,-4-1 0-15,0 4-2 0,0 3 1 16,-8 2 1-16,-15 6-2 16,-4 4 2-16,-4 0 0 15,0 6-3-15,0 1 6 16,-3 3-3-16,5 4 0 16,-2 0 0-16,0 0-3 15,4 6 5-15,2 9-4 16,10-1 2-16,6-2 0 15,4 0-3-15,5 0 3 16,0-2-1-16,0-4-4 16,19 1 5-16,5-1-3 15,8-2 0-15,5-2 6 16,-1-2 0-16,-3 0-3 0,-2 0-10 16,-2 0-45-16,-6 0-158 15</inkml:trace>
  <inkml:trace contextRef="#ctx0" brushRef="#br0" timeOffset="80101.84">19761 4203 168 0,'0'0'66'15,"0"0"-27"-15,0 0-21 16,0 0 12-16,0 0 7 15,0 0 16-15,4-42-27 16,-4 38-7-16,0 0 7 16,0-1 3-16,-2 3-4 0,-8 2-18 15,-3 0 1-15,-3 0 0 16,-5 5-8-16,-6 11 0 16,0 3 2-16,-4 4-2 15,4-1 1-15,0 4-1 16,10 1 0-16,1 0 1 15,7-3-1-15,5-2 0 16,4-6 0-16,0 0 0 16,0-4 2-16,15 3-2 15,5-5 0-15,3-1 2 16,0-1-2-16,4-2 0 16,0-3 3-16,0-3-3 0,-4 0-9 15,-6 0-19 1,1-13-10-16,-7-3-10 0,-2-2-76 15,-4-1-17-15</inkml:trace>
  <inkml:trace contextRef="#ctx0" brushRef="#br0" timeOffset="80315.59">19589 4289 253 0,'0'0'69'16,"0"0"-68"-16,0 0 0 0,0 0 24 16,0 0-6-1,0 0 10-15,68 7-29 0,-39-5-1 16,3-2-7-16,-1 0 7 16,-4 0-43-16,0 0-106 15</inkml:trace>
  <inkml:trace contextRef="#ctx0" brushRef="#br0" timeOffset="81290.62">20146 3850 215 0,'0'0'43'15,"0"0"-19"-15,0 0 7 16,0 0 8-16,0 0 12 16,0 0-31-16,-9-14-7 15,9 14 0-15,4-2 0 0,9 2 5 16,1 0-11-1,1 0-4-15,1 0 8 0,-3 0-10 16,1 0 0-16,-3 4-1 16,-2 2-6-16,-2 2-11 15,-5-1-52-15,0 0-53 16,-2 3-24-16</inkml:trace>
  <inkml:trace contextRef="#ctx0" brushRef="#br0" timeOffset="81601.48">20146 3850 198 0,'-56'103'55'0,"47"-68"-13"16,0 14-6-16,0 5-8 16,0 3 7-16,1 8 5 15,-1-3-12-15,-5-1-15 16,3-2-9-16,-3-9 8 15,3-3-2-15,3-11-4 16,-2-4-1-16,6-8-5 16,4-6 10-16,0-3-10 15,0 0 0-15,0-1 6 16,0-1-6-16,0-5 0 16,12 1 0-16,1-3 1 0,3-2-6 15,1-4 5 1,6 0-9-16,1 0-25 0,0-4-72 15,5-12-74-15</inkml:trace>
  <inkml:trace contextRef="#ctx0" brushRef="#br0" timeOffset="82031.47">20513 4204 298 0,'0'0'108'0,"0"0"-85"16,0 0-23-16,0 0 0 16,0 0 9-16,0 0 0 15,-124 141-3-15,115-104 8 16,9-3-14-16,0-9 2 15,0-3 5-15,9-7-7 16,11-5 0-16,4-9 6 16,0-1-6-16,1 0 16 15,0-19-16-15,-3-8 3 16,-2-11-3-16,-2-2 2 16,-7-4-1-16,-7-2-1 15,-4 6 0-15,0 3-2 16,-9 10 6-16,-11 7 1 15,1 8-3-15,-2 5 0 0,1 7-2 16,0 0 0-16,2 5-5 16,3 12 1-16,5 4-42 15,10 0-49-15,0 2-52 16</inkml:trace>
  <inkml:trace contextRef="#ctx0" brushRef="#br0" timeOffset="82240.74">20928 4353 372 0,'0'0'35'0,"0"0"-15"0,0 0 0 16,0 0 4-16,-34 123 0 15,21-97-17-15,4 0-5 16,-2-4-2-16,4-5-9 15,3-5-5-15,4-5-59 16,0-3-84-16</inkml:trace>
  <inkml:trace contextRef="#ctx0" brushRef="#br0" timeOffset="82506">21286 4003 348 0,'0'0'166'16,"0"0"-166"-16,0 0 3 16,0 0 10-16,0 129 5 15,0-75-4-15,-13 2-3 16,-5 0-11-16,-1-3 6 15,0-5-6-15,1-4-4 16,3-5 1-16,3-7-41 16,8-11-64-16,4-4-45 15</inkml:trace>
  <inkml:trace contextRef="#ctx0" brushRef="#br0" timeOffset="83251.57">21602 4077 122 0,'0'0'62'16,"0"0"-12"-16,0 0 11 16,0 0-16-16,0 0 6 15,0 0-13-15,0-3-22 16,0 3-6-16,0 0-8 16,0 0 0-16,0 0 11 15,0 0 15-15,0-1 11 16,0 1-11-16,0-3-4 15,-4 1 8-15,0 0-19 16,-3-1-3-16,-1 0-3 16,0 3-7-16,0 0 3 0,-1 0-3 15,3 6 0-15,-4 10-4 16,8 6 4-16,2 5-2 16,0 1 2-16,9 5 0 15,17 2 0-15,5 1 0 16,4-1 0-16,-4 2 1 15,-10-3-1-15,-2 0 0 16,-15-3-3-16,-4-4 3 16,-4 0-1-16,-30-4 1 15,-13 0-1-15,-11-3-3 16,-6-7-10-16,-3-4-3 16,9-9 0-16,16 0 17 0,15-9 0 15,16-10 0 1,11-7-4-16,0-8 3 0,24-2-11 15,21-9 0-15,9-3 3 16,1 0-14-16,1-2 8 16,-9 6 6-16,-10 2 9 15,-5 4 3-15,-14 4-2 16,-9 4 0-16,-7 5 11 16,-2 3 1-16,0 5 3 15,-16 2-2-15,-2 3-14 16,4 6 4-16,4 4-4 15,1 2-3-15,3 0-34 16,-2 4-49-16,6 12-61 16,2 3-99-16</inkml:trace>
  <inkml:trace contextRef="#ctx0" brushRef="#br0" timeOffset="83647.87">22001 4171 351 0,'0'0'36'0,"0"0"-31"15,0 0 20-15,-48 102 17 16,46-74-25-16,2 3-12 15,0-6-2-15,0 0-3 0,0-6 11 16,15-3-11-16,3-5 6 16,5-5 2-16,2-6-5 15,2 0 7-15,0-18 0 16,0-14-9-16,-7-10 10 16,-7 1-9-16,-8-3 7 15,-5 2 11-15,0 2-19 16,-5 6 5-16,-12 7 6 15,-3 8-9-15,-3 2 0 16,4 9-3-16,-4 6-5 16,1 2 4-16,1 0-28 15,2 0-47-15,5 13-73 16</inkml:trace>
  <inkml:trace contextRef="#ctx0" brushRef="#br0" timeOffset="84114.76">22298 3676 419 0,'0'0'59'16,"0"0"-58"-16,0 0 1 0,0 0 17 15,0 0-17-15,0 0 0 16,116-71 4-16,-99 71-6 16,-1 0 0-16,-3 6 1 15,6 15-1-15,-4 9 30 16,3 6-28-16,-3 9 7 16,-1 10 7-16,1 10-8 15,1 4 1-15,5 6-6 16,8 0 0-16,-1-4 6 15,6-5-9-15,-3-6 0 16,-9-4 0-16,-8-2 1 16,-12-2-1-16,-2-1 0 15,-14-5 1-15,-13-5 6 0,1-3-6 16,1-7-1-16,5-7 11 16,1-8-9-16,-4-8 0 15,-2-8-2-15,-8 0 2 16,-5 0 2-16,-7-12-4 15,8-12-40-15,-5-13-178 16</inkml:trace>
  <inkml:trace contextRef="#ctx0" brushRef="#br0" timeOffset="141830.99">25928 3980 356 0,'0'0'69'0,"0"0"-47"15,0 0 32-15,0 0-7 16,0 0 3-16,0 0-12 16,0 0-9-16,0-23-9 15,0 23-2-15,0 0 0 0,0 0-6 16,0 0-4-1,0 0 2-15,0 0-9 0,0 0 0 16,0 0-1-16,0 0 0 16,0 14 0-16,0 16 0 15,0 3 6-15,0 7 2 16,0 4-7-16,0 2-1 16,0 5 4-16,0-5-4 15,0-6 0-15,8-5 0 16,8-8 0-16,-1-6-2 15,4-10 2-15,-2-7 0 16,3-4 1-16,5 0 0 0,4-32 1 16,7-14-2-1,6-12-4-15,0-7 3 0,0 2-7 16,-4 2 0-16,-5 11 5 16,-6 12 0-16,-6 16 3 15,-8 11-1-15,-7 6 1 16,2 5-2-16,0 0-2 15,3 15-2-15,1 14 6 16,-4 9 0-16,1 2 0 16,1 3 0-16,-6-3 0 15,2-4 3-15,1 0-3 16,-1-6 0-16,2-4 1 16,0-6-1-16,1-8 0 0,0-6-1 15,0-4 1 1,2-2 1-16,7-2-1 0,9-26 3 15,7-10-3-15,-1-6 0 16,-2 6-5-16,-2 2-1 16,-10 10 5-16,-2 1-2 15,-7 4 3-15,0 2 0 16,-1 5 0-16,-5 7 0 16,-2 4 0-16,0 3 0 15,-2 0-7-15,0 0 5 16,0 12-9-16,2 15 11 15,-2 2 4-15,0 1 1 16,0 0-2-16,0-3-2 16,3-1 0-16,3-2 0 0,4-3-1 15,0-2-1-15,6-3-1 16,0-5-6-16,6-2-8 16,3-7-41-16,2-2-40 15,-1 0-39-15,0-11-39 16</inkml:trace>
  <inkml:trace contextRef="#ctx0" brushRef="#br0" timeOffset="142047.5">27146 4063 402 0,'0'0'110'0,"0"0"-80"15,0 0 19-15,0 0-5 0,0 0-32 16,0 0-1-16,-28 69 6 15,18-30-4-15,6-1-6 16,2-2-7-16,2-2 0 16,0-6 0-16,0 0-7 15,13-6-4-15,5-1-39 16,-2-6-61-16,1-9-97 16</inkml:trace>
  <inkml:trace contextRef="#ctx0" brushRef="#br0" timeOffset="142229.97">27158 3836 503 0,'0'0'65'16,"0"0"-59"-16,0 0-5 16,0 0 27-16,0 0-28 15,0 0-8-15,-56-65-14 16,56 65-49-16,13 0-37 15,5 0-84-15</inkml:trace>
  <inkml:trace contextRef="#ctx0" brushRef="#br0" timeOffset="142613.67">27378 3888 328 0,'0'0'36'16,"0"0"-9"-16,0 0 18 0,18 132 31 15,-16-79-31-15,3 2-6 16,-5 2-10-16,0-6-12 16,0-2-1-16,0-9-3 15,2-10-7-15,2-12 0 16,3-9-6-16,-1-7 0 16,2-2 1-16,2 0-1 15,1-6 6-15,5-27 9 16,7-11-15-16,6-6-6 15,-1 2-12-15,3 4 3 16,0 8 1-16,-6 9 12 0,-5 13 2 16,-5 10 0-16,2 4 0 15,-7 0 1 1,4 18 0-16,-5 7 12 0,2 7-8 16,-2 1 1-16,0 2 3 15,-3 3-6-15,1-2-1 16,2-2-2-16,0-2-6 15,2 2-8-15,1-6-60 16,5-10-89-16</inkml:trace>
  <inkml:trace contextRef="#ctx0" brushRef="#br0" timeOffset="143781.09">29522 3542 208 0,'0'0'73'0,"0"0"-51"16,0 0 16-16,0 0 12 16,0 0-10-16,0 0 10 15,-5 0-17-15,0 0-11 16,-1 0-1-16,-7 7-5 15,-8 5-3-15,-8 6 4 16,-4 10 7-16,-11 8-3 0,-8 10-3 16,-4 11 1-16,1 4-3 15,6 5-4-15,8 3-2 16,14-4-4 0,15-8-5-16,7-4 4 0,5-9-5 15,0-7-1-15,7 1 1 16,15-5-1-16,9-6-1 15,9-6-7-15,5-6-3 16,8-13 3-16,5-2-14 16,-2-11-22-16,-2-21-17 15,-8-6-38-15,-13-2-44 16</inkml:trace>
  <inkml:trace contextRef="#ctx0" brushRef="#br0" timeOffset="143995.6">29183 4016 342 0,'0'0'50'15,"0"0"-46"-15,0 0-3 16,0 0 4-16,0 0 20 16,0 0 10-16,53 41-13 15,-24-34 3-15,9-3-14 16,0-4-1-16,4 0-8 15,5-14-2-15,-2-14-22 16,-3-12-86-16,-13-8-177 16</inkml:trace>
  <inkml:trace contextRef="#ctx0" brushRef="#br0" timeOffset="144213.04">29221 3657 405 0,'0'0'64'0,"0"0"-38"16,0 0 9-16,0 0 22 16,0 0-25-16,0 0-10 15,27-34-22-15,15 28 2 16,9 2-5-16,9 2 2 16,5 0-11-16,-1 2-24 15,1 0-29-15,-1 0-65 16,-8 0-218-16</inkml:trace>
  <inkml:trace contextRef="#ctx0" brushRef="#br0" timeOffset="145064.74">29722 3967 482 0,'0'0'48'16,"0"0"-42"-16,0 0 6 16,0 0 32-16,0 0-13 15,0 0-27-15,2 11-2 16,-2 35 9-16,0 8-1 16,0 0-5-16,0 0 3 0,0-5-5 15,2-6-2 1,8-12 2-16,1-8-3 0,2-10 0 15,-2-9 1-15,2-4 1 16,3 0 3-16,8-14 3 16,5-23-6-16,4-8-1 15,2-4-1-15,-4 4-7 16,-5 4 0-16,-6 11 6 16,-4 10 1-16,-9 9 0 15,-1 5 0-15,-4 6-1 16,0 0 1-16,1 0-8 15,1 22 0-15,-2 14 8 16,-2 3 4-16,0 5-2 16,0 3-2-16,0-7 6 15,0-4-6-15,0-9 0 0,10-6-1 16,1-11 0-16,9-7 1 16,7-3 2-16,4-13 0 15,4-18-2-15,-3-10-3 16,-1-5-9-16,-4-3 2 15,-6 6-2-15,0 0 2 16,-5 6 8-16,-3 8 2 16,-3 5 0-16,-2 11 0 15,-4 7 0-15,-2 1 2 16,-2 5-2-16,0 0-1 16,0 0-7-16,0 13 0 15,0 10 8-15,0 5 0 16,0 0 4-16,0 2-2 15,0 0-2-15,0-1 0 0,9-3-1 16,0 0 1-16,0-4-1 16,-4-4 1-16,-3-3-1 15,0-7-5-15,-2-2-15 16,0-3-19-16,0-3 7 16,0 0-12-16,2-3-46 15,0-16-81-15</inkml:trace>
  <inkml:trace contextRef="#ctx0" brushRef="#br0" timeOffset="145979.92">29782 3920 334 0,'0'0'18'0,"0"0"12"0,0 0 41 16,0 0-12-1,0 0-21-15,0 0-24 0,-15-10-13 16,8 40 4-16,0 16 3 16,-2 12 11-16,5 5 5 15,-3-2-4-15,4 0 0 16,3-6-11-16,0-14-3 16,0-5 2-16,3-12-6 15,4-11-2-15,0-8-2 16,-5-5 2-16,0 0 9 15,0-2-2-15,2-26 15 16,6-16-8-16,3-12-13 0,5-6-1 16,6-1-1-16,3 6-6 15,4 4 5 1,0 11-7-16,-2 10 0 0,-2 8 6 16,-2 10-8-16,-3 2-4 15,2 8-16-15,1 4-38 16,2 0-20-16,2 0-43 15,-5 14-139-15</inkml:trace>
  <inkml:trace contextRef="#ctx0" brushRef="#br0" timeOffset="146482.6">30299 4064 305 0,'0'0'47'0,"0"0"9"16,0 0 9-16,0 0-2 15,0 0-26-15,0 0-16 16,-122-48-4-16,86 55-6 16,-3 12 1-16,2 7-7 15,3 4-1-15,3 4 5 16,7 5-8-16,9 3 0 15,8 0 0-15,7-2 0 16,0-6-1-16,7-4 0 16,19-5 2-16,8-10 1 15,6-3-3-15,1-7 0 16,7-5 8-16,-4 0-8 0,-1-13 1 16,-1-14-1-16,-7-7-4 15,-6-3 2-15,-10 1-1 16,-15 1 3-16,-4-3 4 15,0 1-3-15,-9 1-1 16,-15 0 0-16,-6 3 0 16,-3 5 1-16,0 9-1 15,2 6-1-15,4 7 0 16,2 6 1-16,8 0 0 16,-1 0-1-16,1 10-10 15,5 10-3-15,5 3-25 0,7-1-8 16,0-3-15-16,4-5-13 15,23-3-27-15,2-8-33 16</inkml:trace>
  <inkml:trace contextRef="#ctx0" brushRef="#br0" timeOffset="147130.92">29965 4010 157 0,'0'0'218'0,"0"0"-197"16,0 0 24-16,0 0 45 15,0 0-36-15,0 0-6 16,-29-39-31-16,20 56-16 16,-3 19 11-16,4 14 3 15,-1 8 10-15,7 1-7 16,2 3-7-16,0-6 3 16,0-6-12-16,0-8-1 15,0-8 1-15,0-8-2 16,0-8 0-16,0-9 0 15,0-9 0-15,0 0 5 16,0-3-1-16,-4-26 5 16,-4-18-5-16,8-17-2 0,0-10 4 15,0-5-6 1,18 8 2-16,9 9-4 0,2 13 0 16,3 13-1-16,3 12-1 15,1 4-4-15,-1 7-2 16,1 6-12-16,-5 6-17 15,0 1-2-15,-6 0-16 16,-7 11-14-16,-5 9-49 16,-11-1-68-16</inkml:trace>
  <inkml:trace contextRef="#ctx0" brushRef="#br0" timeOffset="147579.5">30324 4018 397 0,'0'0'93'16,"0"0"-59"-16,0 0 4 15,0 0-10-15,0 0-16 16,0 0 0-16,33 60 16 15,-16-10-7-15,0 3-10 16,-7 1 11-16,-1-4-8 0,-4-6-2 16,-3-4-8-16,-2-11-3 15,0-10 4-15,0-8-5 16,0-5 0-16,0-6 3 16,0 0 3-16,0-13 4 15,0-22 0-15,0-15-9 16,-2-8 0-16,2-5-1 15,0 2-1-15,18 5 0 16,6 9 1-16,7 3-1 16,7 8 0-16,3 11 1 15,5 3-2-15,1 8 1 16,2 8-6-16,0 6-4 16,-5 0-17-16,-6 13-19 15,-13 18-53-15,-25-1-121 16</inkml:trace>
  <inkml:trace contextRef="#ctx0" brushRef="#br0" timeOffset="148763.38">26476 5151 292 0,'0'0'86'15,"0"0"-66"-15,0 0-7 16,0 0 44-16,0 0-20 15,0 0-14-15,-139-109 1 0,108 102-15 16,4 1 3 0,0 5 5-16,6 1 0 0,0 0-11 15,1 0-6-15,1 11 0 16,0 5-1-16,4 4 1 16,1 4-1-16,8 0 0 15,4 8 1-15,2-1 0 16,0 3 0-16,0 2 1 15,8-7 1-15,15 8 3 16,2-5-2-16,1 0 3 16,-2-1-6-16,-1-4 1 15,-7 1 2-15,-8-6-3 16,-5-2 4-16,-3-6-3 16,0-1-1-16,0-1 10 15,-9-5-3-15,-5 1 0 16,-3-2-3-16,3 1-4 0,-3-2 2 15,1 0-2-15,0-4-2 16,3-1-10-16,6 0-39 16,3 0-41-16,4 0-126 15</inkml:trace>
  <inkml:trace contextRef="#ctx0" brushRef="#br0" timeOffset="148935.75">26551 5547 288 0,'0'0'183'0,"0"0"-145"16,0 0-35-1,0 0 26-15,0 0 16 0,0 0-37 16,0 0-8-16,0 0-9 16,-2 0-63-16,0 0-106 15</inkml:trace>
  <inkml:trace contextRef="#ctx0" brushRef="#br0" timeOffset="149530.6">26971 5139 439 0,'0'0'47'16,"0"0"-42"-16,0 0-3 0,-114-5 23 16,91 7-8-16,4 15-9 15,5 9-6-15,5 6 0 16,5 14-1-16,4 4 3 16,0 2 0-16,2-7 1 15,18-7-2-15,0-10-3 16,2-8 0-16,1-7 0 15,-2-10 7-15,2-3 2 16,2-2-3-16,-1-24-3 16,-4-10-1-16,0-10-2 15,-5 0 0-15,-3 0 1 16,-5 6 1-16,-5 11 0 16,-2 11 4-16,0 10 7 15,0 2 8-15,0 6-21 16,0 0 1-16,0 13-1 15,0 16 6-15,6 5-5 16,2 3-1-16,0 3 0 0,3-4-1 16,3 0-11-16,-1-3-28 15,3 4-42-15,-1-3-83 16</inkml:trace>
  <inkml:trace contextRef="#ctx0" brushRef="#br0" timeOffset="149708.88">27318 5581 448 0,'0'0'104'0,"0"0"-74"0,0 0 15 15,0 0 15-15,0 0-16 16,0 0-27-16,-31-8-15 16,31 8-2-16,0 0-9 15,0 0-32-15,0 0-40 16,0 5-97-16</inkml:trace>
  <inkml:trace contextRef="#ctx0" brushRef="#br0" timeOffset="150148.19">27852 5078 412 0,'0'0'76'0,"0"0"-74"15,0 0 11-15,0 0 26 16,0 138 5-16,0-76-8 15,0 4-23-15,0-6-2 0,0-8-6 16,2-11-2 0,4-12 6-16,-2-11-9 0,-2-8 2 15,-2-5 0-15,0-5 1 16,0 0 11-16,0-9 12 16,0-21-23-16,-2-10 0 15,0-6-3-15,2-2-4 16,0-6 0-16,0 1-6 15,2 9 6-15,15 7-10 16,6 12-16-16,4 5 2 16,6 8-20-16,2 6-26 15,5-1-73-15</inkml:trace>
  <inkml:trace contextRef="#ctx0" brushRef="#br0" timeOffset="150748.42">28184 5422 396 0,'0'0'84'0,"0"0"-77"15,0 0 23-15,0 0 29 16,0 0-18-16,0 0-16 16,43-5-9-16,-17-8-11 15,-1-5-4-15,-5-4-1 16,1-4 1-16,-8-6-2 15,-5-2-6-15,-6 1-8 16,-2 5 0-16,0 10-2 0,-4 9 2 16,-11 4 5-16,-3 5 1 15,-7 0 8-15,-4 14 0 16,-2 21 2-16,0 10-2 16,4 10 2-16,5-3-2 15,6-2 1-15,12-8 0 16,4-8 0-16,0-8 0 15,4-10 0-15,12-8 1 16,4-5 3-16,4-3-3 16,5 0 10-16,7-17-11 15,5-11 0-15,1-4-4 16,-3-4-1-16,2 4 5 16,-3 6-7-16,-5 8 5 15,1 8 1-15,-3 10 1 16,2 0-1-16,0 6 1 0,5 20 0 15,-1 4 5-15,-6 7 0 16,-5 2-1-16,-6 4 1 16,-9-3 4-16,-9-1 3 15,-2 0-1-15,-11-6 3 16,-18 0 5-16,-4-7-5 16,-3-6 2-16,1-7-1 15,-1-12-10-15,3-1-2 16,6 0-3-16,7-7-13 15,7-23-24-15,8-5-38 16,5-11-38-16,3-8-57 16</inkml:trace>
  <inkml:trace contextRef="#ctx0" brushRef="#br0" timeOffset="151544.43">28712 5047 420 0,'0'0'52'0,"0"0"-37"15,0 0-4-15,0 0 22 16,0 0 3-16,0 0-8 16,103 166-4-16,-85-87-16 15,-10 5-1-15,-5-1 8 16,-3-8-9-16,0-11-4 16,-5-14 2-16,-3-16-2 0,-1-12 4 15,7-11-2-15,0-8 2 16,-1-3 11-16,-2-5 4 15,-1-23-10-15,1-12-10 16,5-7-1-16,0-3 0 16,0 2-6-16,7 4 0 15,11 5 5-15,7 6-3 16,4 3-4-16,0 2 2 16,4 2-6-16,5 4 3 15,-1 4-4-15,1 6 10 16,-7 2 2-16,-2 7 1 15,-4 3 0-15,-2 0-2 16,-3 13 4-16,-1 11-1 0,-5 2-1 16,-3-1 0-1,0 4 6-15,-1-1-5 0,-2 1-1 16,-1 0 0-16,-5 5 0 16,-2-2 5-16,0 2 3 15,0-2-1-15,0-5 2 16,0-1-4-16,0-2-1 15,-2-7 0-15,2 0-4 16,0-6 6-16,0-5-6 16,0-6 0-16,0 0 7 15,0 0 8-15,0 0 8 16,0-16-6-16,0-13-17 0,-3-10 4 16,3-2-4-1,0-2-3-15,0 1 3 0,0 2-9 16,7 2 0-16,7 0-7 15,10 6 2-15,0 3 1 16,1 7-12-16,-2 9 11 16,-6 7 11-16,-3 2-3 15,-3 4 3-15,0 0-3 16,0 4 2-16,0 14 4 16,3 4 0-16,-3 4 3 15,-3 2 7-15,2 2-4 16,-2 2 7-16,-3 2 3 15,-5 3-5-15,0-6 1 16,0-3-6-16,0-3-6 16,0-8 2-16,0-2-2 0,0-8-3 15,0 1-8-15,2-4-27 16,-2-4-52-16,9 0-101 16</inkml:trace>
  <inkml:trace contextRef="#ctx0" brushRef="#br0" timeOffset="151711.06">29435 5073 293 0,'0'0'288'16,"0"0"-275"0,0 0-13-16,0 0 33 15,0 0-33-15,0 0-29 0,4-34-124 16,29 36-167-1</inkml:trace>
  <inkml:trace contextRef="#ctx0" brushRef="#br0" timeOffset="151979.64">29786 5272 79 0,'0'0'485'15,"0"0"-471"-15,0 0-3 16,0 0 46-16,0 0-34 16,0 0-14-16,-108 48 2 15,87-1-5-15,5 6 0 0,3-1-5 16,7 0-1-16,4-6 3 16,2-2-3-16,0-5-2 15,10-7-2-15,15 0-11 16,6-10-28-16,7-8-62 15,7-8-59-15</inkml:trace>
  <inkml:trace contextRef="#ctx0" brushRef="#br0" timeOffset="152264.66">30199 5409 285 0,'0'0'259'0,"0"0"-238"16,0 0 0-16,0 0 33 15,0 0-28-15,0 0-9 16,-132 19-4-16,103 19 0 16,2 7 6-16,3 0-6 15,6 3-10-15,7-2-1 16,5-1-2-16,6-4-5 15,0-4 4-15,9-7-16 16,22-5-20-16,8-11-22 16,13-7-27-16,4-7-9 0,4 0-36 15</inkml:trace>
  <inkml:trace contextRef="#ctx0" brushRef="#br0" timeOffset="152509.39">30515 5484 452 0,'0'0'76'16,"0"0"-69"-16,0 0 28 15,0 0 2-15,0 0-28 16,0 0-9-16,-18 8 0 16,14 22 1-16,-3 4 2 15,1 2 5-15,1-1-3 0,2-3-3 16,3 0 2-1,0-2-4-15,3-3-2 0,15-4-6 16,4-8-33-16,5-9-52 16,4-6-58-16</inkml:trace>
  <inkml:trace contextRef="#ctx0" brushRef="#br0" timeOffset="152697.53">30509 5253 450 0,'0'0'68'0,"0"0"-60"16,0 0 14-16,0 0-5 15,0 0-17-15,0 0-8 16,-14-42-25-16,23 48 4 16,9 12-50-16,-2 4-22 15,1-1-3-15</inkml:trace>
  <inkml:trace contextRef="#ctx0" brushRef="#br0" timeOffset="153765.85">30715 5478 232 0,'0'0'70'0,"0"0"-17"0,0 0 8 16,0 0 4-1,-17 126-26-15,-1-94 6 0,-2 3-23 16,-2 1 7-16,4-1-7 15,5-2-13-15,4-3-2 16,6-6-7-16,3-8-3 16,0-6 3-16,10-8-8 15,19-2 8-15,6 0 8 16,5-23-8-16,-5-13-16 16,1-3-21-16,-5-5 1 15,-4-3 11-15,-5-1 3 16,-5-6-12-16,-9 2 23 15,-6-1 11-15,-2 3 13 16,0 3 6-16,-4 9 1 16,-10 8 6-16,1 13 1 15,-1 11-7-15,3 6-11 16,1 0-6-16,3 12-3 0,2 17-1 16,5 5 1-16,0 4 6 15,0-4-5-15,2 2-1 16,14-2 0-16,7 0 2 15,-2-2-1-15,4-6-1 16,-3-5 1-16,-1-7-4 16,-2-7 3-16,2-3-11 15,-1-4 8-15,4 0-9 16,3 0 12-16,2-4 0 16,-2-6-27-16,-7 2 25 15,-3 2 2-15,-5-2 3 0,-3 0-2 16,-5 1 1-1,5 3 1-15,-2 1-3 0,-1 1 0 16,1 2 2-16,2 0-2 16,5 0 4-16,-4 5 5 15,3 8 4-15,-1 4-9 16,-1-2 2-16,1 2-1 16,-2-4 7-16,3-1-6 15,1-4 5-15,-3-3 5 16,1-3 0-16,3-2-2 15,3 0 2-15,4-2-3 16,5-17-8-16,2-4-5 0,2-5-7 16,2-7-3-16,-4-7-8 15,0 0-3-15,-11-2-11 16,-9 2 17-16,-9 4 12 16,0 1 0-16,0 10 3 15,-13 4 0-15,-7 11 1 16,1 12 4-16,-2 0-5 15,0 9 1-15,3 21-3 16,5 8 2-16,7 0-2 16,4 0 2-16,2-4 0 15,0-2 0-15,0-3 0 16,2-6 0-16,9-5-2 16,5-7 3-16,7-4-1 15,11-7 4-15,4 0 3 16,9-4-3-16,0-18-4 0,-1-6 0 15,1-4-1-15,2 6 2 16,0 0-2-16,-7 10 2 16,-8 11 3-16,-5 5-4 15,-5 0 0-15,5 7 4 16,-2 17 17-16,2 10-8 16,-8 6 7-16,-8 2 13 15,-9 0-7-15,-4 2-7 16,-2 3-1-16,-27-2-10 15,-15-6 5-15,-17 1-12 16,-5-6 0-16,-6-2-1 16,-4 0-22-16,4-8-93 0,-3-10-138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08:17:57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18568 11055 220 0,'0'0'7'0,"-118"76"4"16,89-43-11-16,12-15-6 15,9-3 5-15,8-9-12 16,0-2 4-16,0 1 6 16,0-2-4-16,0 4 1 15,0 0-11-15,0-1-84 0</inkml:trace>
  <inkml:trace contextRef="#ctx0" brushRef="#br0" timeOffset="3014.71">15017 8251 132 0,'0'0'24'16,"0"0"-24"-16,0 0 6 15,0 0-5-15,0 0-1 16,0 0 4-16,0 0-1 15,38-32 1-15,-36 32-4 16,-2-1 0-16,0 1 21 16,0 0 2-16,0 0-3 15,0 0-7-15,0 0-2 16,0 0 5-16,0 0-16 0,0 0 3 16,2 0 7-16,5 0-8 15,1 11 3-15,8-1 7 16,2 2-2-16,2 0 0 15,5 3-5-15,1 0-3 16,1 2 11-16,4 2-12 16,1 6 3-16,3 7 4 15,3 6-4-15,2 4 7 16,3 2-11-16,1 0 1 16,1 3 8-16,-3 2-9 15,0 1 0-15,-4 3 2 16,-2-1-2-16,-5 2 4 0,0 5-4 15,-4-2 0-15,2 0 11 16,2-3-8-16,-2-2-3 16,0 0 5-16,0 1-2 15,-1 0 8-15,1 1-11 16,-2 2 0-16,0 1 6 16,0-3-5-16,-4 0-1 15,1-4 4-15,-2-3-3 16,3-10 7-16,-1-5-8 15,1-1 0-15,4-10 15 16,-3 0-14-16,3 1-1 16,0 0 5-16,0 2-3 15,2-1 1-15,-4 6-3 16,4-3 0-16,-4 2 8 16,2 4-8-16,2 1 0 0,-2-2 1 15,0-1 0-15,-2-3 3 16,-2-2-4-16,-1-3 0 15,2 5 2-15,3 2-1 16,1 0-1-16,3 1 2 16,-2-4 1-16,0 0 2 15,5-1-5-15,0 2 0 16,0-1 2-16,-3 0-1 16,-2-2-1-16,0 0 1 15,1 4 0-15,1-2-1 0,-2-4 0 16,2 2 0-1,-1-1 1-15,-1-3-1 0,-4 2 0 16,-3 2 3-16,-4 0-2 16,2 4 0-16,1-2-1 15,-2 3 0-15,2-2 2 16,0 1-2-16,6 2 0 16,2-2 2-16,0-1-1 15,2-5 1-15,1-2-2 16,-5-2 0-16,0 2 1 15,-5-5-1-15,-2-1 0 16,0 2 0-16,-3-5 0 16,-4 1 0-16,1-2 0 15,-1 2 0-15,1 0 0 16,-1 2 0-16,6 2 0 0,1 2-1 16,2 2 2-16,-2 0-1 15,-1-3 0-15,-2 4 0 16,2 0-1-16,-3-2 1 15,-1 1-2-15,-5-2 1 16,-1 0 2-16,-1-2-2 16,0 3 1-16,1-3 0 15,-3 2-2-15,2 0 2 16,1 3-3-16,0 6 3 16,0 1-7-16,2 5 5 15,-1 0 2-15,1 5 0 16,-2 0-6-16,-2-2 6 0,0 1 0 15,-2-5-4 1,-5 2 5-16,0-5-2 0,-2 4-2 16,0-4 3-16,0-2 0 15,0 1 0-15,0 1-2 16,0 0 2-16,2 5 0 16,5 3-3-16,2-2-5 15,0 1 8-15,-1 3 1 16,0-5-1-16,-2-1-4 15,1-2 4-15,-3-7 0 16,3 0 1-16,2-2-1 16,0-2-6-16,2 1-1 15,0-6 6-15,0 5-1 0,-2 0-3 16,3 2 5 0,-4 3-2-16,1-1 2 0,3 6 0 15,-2-2-3 1,3 0 3-16,3-5 0 0,-1-4 0 15,4-1 1-15,-1-2-2 16,3 0-1-16,-2-2 2 16,-4 1-9-16,1-4 9 15,-3 3 0-15,3 5 1 16,-1-2 0-16,1-1-1 16,-1 1-1-16,-1-7 1 15,-3-3 0-15,3 1 0 0,-3-2-1 16,2 2 1-1,-2-2 1-15,4 2-1 0,2-1-1 16,5 3 1-16,0-2-7 16,0 2 7-16,1-3 0 15,-2 2 0-15,-2-3 0 16,-3-1 0-16,-3 2 0 16,-3-3 0-16,-2 2-2 15,0 0 2-15,-3-5 0 16,-1 2 2-16,0-1-2 15,1-1 0-15,2 2 0 16,2-1 0-16,2 2-4 16,-2 0 4-16,-2 0-25 15,-5 0 21-15,-2 0-12 16,0 2-65-16,0 0-58 0</inkml:trace>
  <inkml:trace contextRef="#ctx0" brushRef="#br0" timeOffset="59678.01">9202 11300 22 0,'0'0'19'15,"0"0"-19"-15,0 0-21 16,0 0 21-16,0 0 6 15,0 0-6-15,0 0 2 16,0 0 5-16,0-21-7 16,0 20-1-16,0-2-5 15,0 1-6-15,0 2 12 0,0 0 2 16,0 0 9-16,0 0 23 16,0 0-28-16,0 0-6 15,-7 0-8-15,2 5-41 16</inkml:trace>
  <inkml:trace contextRef="#ctx0" brushRef="#br0" timeOffset="61078">9065 11578 30 0,'0'0'71'16,"0"0"-64"-16,0 0-4 16,0 0-1-16,0 0 3 15,0 0-5-15,14-22 0 16,-12 17 0-16,0 5 2 0,-2-1 0 15,0 1 2-15,0 0 17 16,0 0 5-16,0 0-1 16,0-4-8-16,0 2-11 15,0-2 7-15,0 3-13 16,0-1 0-16,0-1 7 16,0 3-1-16,0-1 15 15,0 1-2-15,0 0-12 16,0 0 16-16,0 0-10 15,0 0 2-15,0 0-2 16,0 0-8-16,0 0-3 16,3 0-2-16,1 0 0 15,0 4-2-15,4 10 3 0,-6 5-1 16,0 5 16-16,0 4 4 16,-2 0-10-16,0 5-10 15,0-2 1-15,0 2 5 16,0-2-6-16,0 3 0 15,-2 3 7-15,-6-1 2 16,0-2 6-16,1-2 3 16,1-4-15-16,-2-1 9 15,4-4-12-15,0 0 0 16,0-2 2-16,1-3-1 16,3 0 1-16,0-1-2 15,0 1 0-15,0-4 3 16,0 1-3-16,0-2 0 0,0-2 1 15,0 4-1 1,0-3 1-16,0 3-1 0,0-2 0 16,0-3 1-16,0-2-1 15,0-4 0-15,-2 0 1 16,2-4-1-16,0 0 2 16,0 0-2-16,0 0 0 15,0 0 6-15,0 0-6 16,0 0 0-16,0 0 2 15,0 0 1-15,-2 0-3 16,-2 0 0-16,-1-8 0 16,-2 0-8-16,3-2 0 15,-3-2-10-15,3 2 8 16,0 0 6-16,-1-2 1 0,0 4 1 16,-2-2 2-16,3 0-3 15,0 2 3-15,0 0-1 16,-1 2 1-16,3 1 0 15,-1 4 0-15,1-1 0 16,2-1 0-16,0 3 0 16,0-1 0-16,0 1 0 15,0 0 8-15,0 0-3 16,0 0 4-16,0 0-9 16,0 0 0-16,0 6 8 15,0 11-7-15,0 1 1 16,0 4 4-16,0-1-4 0,0-4 0 15,2-2-2 1,1-5 0-16,-1-2 3 0,0-4-3 16,-2-4 0-16,3 0-2 15,-1 0 4-15,2 0-2 16,2-10 10-16,3-6-9 16,1 2 7-16,-4-2-8 15,1 2-1-15,-1 0-1 16,-4-2-5-16,4-2-35 15,-2-2-46-15,5 2-44 16</inkml:trace>
  <inkml:trace contextRef="#ctx0" brushRef="#br0" timeOffset="61672.74">9096 11426 24 0,'0'0'196'15,"0"0"-183"-15,0 0-11 16,0 0 18-16,0 0 6 16,0 0-20-16,-21-17-2 15,15 40-4-15,0 1 0 16,0 0 15-16,-3 4-15 16,-1 1 1-16,-1 0 6 15,-1 1-1-15,2-6 2 16,1-4-8-16,5-7 0 15,4-8 5-15,0-3-5 16,0-2 0-16,0 0-2 16,0 0 4-16,0-6 5 15,2-9 2-15,7-4-5 16,0 0 6-16,0 7-10 0,-3-3 0 16,1 5 1-16,-3 2-1 15,2 6 2-15,-6-1-2 16,2 3 0-16,-2 0 9 15,4 0-9-15,0 15 13 16,1 2-4-16,1 0-3 16,2 1-3-16,-2-3-3 15,1-4 0-15,-3-1 5 16,2-4-5-16,2 2 0 16,-2-2-1-16,3 3-4 15,2-3-45-15,3-1-81 16</inkml:trace>
  <inkml:trace contextRef="#ctx0" brushRef="#br0" timeOffset="63211.69">9520 11554 110 0,'0'0'4'16,"0"0"-1"-16,0 0-3 15,0 0 2-15,0 0-2 16,0 0 3-16,-4-4-1 16,4 4 12-16,0 0 30 0,-3 0-13 15,1 0-18 1,0 0-8-16,0 0-4 0,0 0 0 15,2 0-1-15,-2 0 0 16,2 0-2-16,-3 0 2 16,0 0-3-16,1 0 3 15,-2 0 1-15,0 0-1 16,1 1-4-16,-1-1 4 16,4 0-6-16,-2 0 6 15,0 0 0-15,0 0 2 16,2 0 2-16,0 0 3 15,-3 0 1-15,3 0 5 16,-3 0 19-16,3 0-24 16,0 0 2-16,0 0 3 15,0 0-5-15,-2 0 4 0,2 0-12 16,0 0 1-16,0 0 17 16,0 0-16-16,-2 0 4 15,2 0 3-15,0 0-2 16,0 0 2-16,0 0-9 15,0 0 0-15,0 0 6 16,0 0-4-16,-2 0-2 16,2 0 8-16,-2 0-2 15,0 5-4-15,2 1 0 16,-3 6-2-16,-1 1 23 16,0 1-22-16,-1 9 1 15,0 3 6-15,-1 11 0 0,-3 7 4 16,3 3-11-1,-6 9 0-15,1 1 8 0,0-1-9 16,-1 3 0-16,4-3 2 16,1 0-2-16,3-2 0 15,4-6 0-15,-2-2 0 16,2-6 0-16,0-6 0 16,0-6-1-16,0 0 0 15,0-3 2-15,0-3-2 16,0-3 1-16,2 0 0 15,0-3 0-15,-2-1 0 16,0 1-1-16,0-1 0 16,0-3 2-16,0 2-3 15,-7-2 1-15,-2 2 1 0,3-2 0 16,1 0 0-16,1-3 0 16,0 2 0-16,4-1 0 15,-3-1 0-15,0-3 0 16,3-1 0-16,0-2 0 15,0 2 0-15,0-3-3 16,0-2 3-16,0 2 1 16,0-2-1-16,0 0 0 15,0 2 0-15,0-2 0 16,0 0 0-16,0 0 0 16,0 0-1-16,0 0-2 15,0 0-3-15,0 0-23 16,0 0 15-16,-4-11-12 0,-2 0-33 15,-1-1-16-15,-1 0-12 16</inkml:trace>
  <inkml:trace contextRef="#ctx0" brushRef="#br0" timeOffset="63613.9">9235 12483 112 0,'0'0'59'16,"0"0"-46"-16,0 0 5 16,0 0 14-16,0 0-6 15,0 0 8-15,0-37-23 0,0 37 1 16,0 0 4-16,0 0 1 16,4 0-1-16,5 0-1 15,3 7-15-15,-4 1 13 16,-1 2-13-16,1 0 0 15,-2 6 2-15,-4 2-2 16,-2 4 9-16,0 0-9 16,0-3 3-16,0-4 3 15,2-5-6-15,-2-6 0 16,2-4 1-16,0 0-1 16,0 0 2-16,3 0-2 15,-1 0 0-15,6-18 15 0,1-2-14 16,1-5 0-16,2 3-2 15,-3 3 2-15,-2 2-3 16,-7 6-11-16,1 2-16 16,-3 5-17-16,0 0-79 15</inkml:trace>
  <inkml:trace contextRef="#ctx0" brushRef="#br0" timeOffset="64394.86">9455 11620 104 0,'0'0'35'15,"0"0"-29"-15,0 0 9 16,0 0 1-16,0 0-6 16,0 0 3-16,0-24 0 15,0 24 14-15,0 1-8 16,0 14-3-16,-10 4 4 15,-6 4-19-15,-2 4-1 16,0-4 13-16,5 1-5 16,1-5 9-16,6-4-6 15,4-5-9-15,0-6 4 0,2 1-6 16,0-5 0-16,0 0-2 16,0 0 2-16,0 0 0 15,2-5 0-15,4-10 7 16,3-6 7-16,-2 3-14 15,0 0 0-15,-1 1 2 16,1 2-2-16,2 1 0 16,0 4-1-16,2 1 2 15,-2 3-2-15,2 1 1 16,0 1 0-16,1 4-2 16,-4 0 3-16,3 0-1 15,1 0 3-15,-4 13 1 0,3 4 17 16,-1 5-10-1,-4 2-2-15,-1 2 17 0,-3-1-22 16,0-7-1-16,0-4-3 16,2-3 3-16,1-4-6 15,0-3 3-15,-1 0-29 16,7-2-42-16,-7-1-145 16</inkml:trace>
  <inkml:trace contextRef="#ctx0" brushRef="#br0" timeOffset="-43005.74">21217 3771 484 0,'0'0'41'15,"0"0"-29"1,0 0-10-16,0 0 6 0,0 0 9 16,0 0 7-16,0 0-24 15,-37 35 1-15,45 7 4 16,1 6-5-16,-1 2 0 16,-2-2 4-16,3 2-3 15,-1-6-1-15,6-4 0 16,-1-9 0-16,3-11-3 15,-1-8 3-15,-1-12-5 16,-1 0 5-16,3-10 3 16,-3-26 9-16,2-8-12 15,-1-3 5-15,-3 11-1 16,-7 10-4-16,2 14 0 0,-4 6 0 16,-2 6 0-16,2 0-3 15,2 0-8-15,5 27 11 16,5 14-4-16,-1 15 4 15,0 13 0-15,-2 5 5 16,-2-2-5-16,-5 0 0 16,-4-5 0-16,0-5 0 15,-4-3 5-15,-21-9-2 16,-8-3-3-16,-7-7 15 16,-2-10-4-16,-3-9-4 15,5-8-4-15,1-5-2 16,4-8 10-16,9 0-11 0,6 0 0 15,6-16-2-15,12-6-5 16,2-5-30-16,0 0-35 16,12-2-81-16,9-2-85 15</inkml:trace>
  <inkml:trace contextRef="#ctx0" brushRef="#br0" timeOffset="-42742.82">21687 3942 488 0,'0'0'52'16,"0"0"-52"-16,0 0 2 15,0 0 9-15,0 0 1 16,0 0-3-16,92-26-2 15,-49 24-6-15,-4 1 2 16,3-2-3-16,-10 3 0 16,-6 0-7-16,-5 0-27 15,-15 0-61-15,-6 10-54 16</inkml:trace>
  <inkml:trace contextRef="#ctx0" brushRef="#br0" timeOffset="-42559.1">21699 4196 364 0,'0'0'50'16,"0"0"-49"-16,0 0 0 15,0 0-1-15,0 0 11 16,0 0-7-16,42 27-1 16,-11-27 3-16,5-8-6 15,-3-9-11-15,-2 1-51 16,-4 2-45-16</inkml:trace>
  <inkml:trace contextRef="#ctx0" brushRef="#br0" timeOffset="-41741.09">22321 3723 403 0,'0'0'34'16,"0"0"-11"-16,0 0-12 15,0 0 35-15,0 0 11 16,0 0-31-16,-14-66-2 16,11 66-24-16,-1 10-1 15,0 25 1-15,-5 15 4 16,-3 14 3-16,4 6-7 15,1 7 0-15,7-3 1 16,0-4-1-16,7-9 0 16,15-10 0-16,5-11 0 15,2-10 0-15,5-10-3 0,-1-10-2 16,2-10 0 0,-1 0 2-16,-5-16 3 0,-2-16 1 15,-3-8 2-15,-2-9-3 16,-4-9 0-16,-1-2 0 15,-5 0-2-15,-1 2 2 16,-5 6 0-16,-3 10 0 16,0 10 1-16,-3 12 1 15,0 8-2-15,0 8 0 16,0 4 0-16,0 0 0 16,4 9-9-16,5 24 9 15,4 8 0-15,5 9 2 0,2 7-2 16,2-3 0-16,3-1 1 15,-1-7-1-15,3-12-1 16,2-10 1-16,-2-8 0 16,-3-10 0-16,-2-6-7 15,1 0 7-15,-3-28 4 16,0-16-4-16,0-10 0 16,-7-7 4-16,-3 0-4 15,-8 2 4-15,-2 1-4 16,0 4 0-16,0 8 5 15,0 6-5-15,-8 7 0 16,-2 9 0-16,3 8 1 16,1 6-2-16,6 8-16 15,0 2-71-15,-8 17-128 16</inkml:trace>
  <inkml:trace contextRef="#ctx0" brushRef="#br0" timeOffset="-33790.81">23241 4235 92 0,'0'0'34'0,"0"0"-31"15,0 0 11-15,0 0-2 16,0 0-10-16,0 0-2 16,0 0 0-16,0-6 0 15,0 6 0-15,0-2 0 16,0 0 3-16,0 2-3 16,0-2-4-16,0 0-9 15,0 2-7-15,0 0 20 16,-2-2 1-16,-1 2 4 0,0-2 31 15,1 0-9-15,0-2 14 16,-2 0-2-16,2 1-10 16,-1 0 8-16,3 0-4 15,-2 1-12-15,2 2 18 16,0-1-13-16,-2 1-11 16,2 0 11-16,0 0-6 15,-2 0-12-15,2 0-8 16,-2 9 0-16,2 10 6 15,-2 4-3-15,0 4-2 16,-2 1 4-16,0-1-3 0,2-4 0 16,0-1-2-1,0-2 0-15,-1-6 2 0,3-2-2 16,0-3-1-16,0-3 0 16,0-1 0-16,0-3-2 15,0-2-16-15,0 2-23 16,7-2-4-16,-1 0-87 15,2 0-25-15</inkml:trace>
  <inkml:trace contextRef="#ctx0" brushRef="#br0" timeOffset="-33348.3">23383 4305 231 0,'0'0'62'16,"0"0"-25"-16,0 0 1 16,0 0-10-16,0 0-19 15,0 0-3-15,-2 40 2 16,0-18-8-16,-1-4 0 15,3 0 3-15,0-2-2 16,0-1 3-16,0-6-4 16,5 0 0-16,1-5-4 0,6-3 4 15,1-1 0-15,1 0 0 16,3-4 8-16,-3-14 0 16,-1-1-8-16,-2-4 2 15,-2 1 4-15,-7-3-6 16,-2 4 0-16,0 3 2 15,-8 6 4-15,-15 6 8 16,-6 6-14-16,-6 0 0 16,-4 0 0-16,1 12 0 15,5 2-2-15,11-1-6 16,6-5-19-16,10 1-33 16,6-5-63-16</inkml:trace>
  <inkml:trace contextRef="#ctx0" brushRef="#br0" timeOffset="-32760.91">24207 3467 359 0,'0'0'30'16,"0"0"-29"-16,0 0-1 16,0 0 12-16,0 0 0 15,-75 104 15-15,41-49-12 16,-6 7-13-16,0 3 17 16,-5-1-19-16,7-5 2 15,5-7 2-15,4-9-3 16,12-10-1-16,3-11 0 15,5-7 0-15,7-10-5 16,2-5-7-16,-2 0-38 16,2 0-48-16,-2-5-128 0</inkml:trace>
  <inkml:trace contextRef="#ctx0" brushRef="#br0" timeOffset="-32517.08">23858 3698 261 0,'0'0'81'16,"0"0"-48"-16,0 0-25 16,0 0 22-16,0 0 5 15,0 0-13-15,91 28-15 16,-65 3 13-16,1 1-19 16,0 0 2-16,-2-1 0 15,-1-5-2-15,-1-1-1 16,-1-7 0-16,-2-3-8 0,0-5-6 15,-5-6-35-15,2-4-30 16,-5 0-7-16,-1 0-152 16</inkml:trace>
  <inkml:trace contextRef="#ctx0" brushRef="#br0" timeOffset="-32199.81">24419 3098 424 0,'0'0'41'0,"0"0"-41"15,0 0 0-15,0 0 1 16,0 0 1-16,9 109 5 16,-1-80-7-16,0-2 0 15,-2-2 2-15,-3-4-2 16,-3-2 0-16,0-2-1 16,0-5-9-16,0-2-43 15,0-4-60-15,0-6-69 0</inkml:trace>
  <inkml:trace contextRef="#ctx0" brushRef="#br0" timeOffset="-31807.08">24662 3158 374 0,'0'0'18'0,"0"0"-14"15,0 0-4-15,0 0 0 16,0 0 4-16,0 0-4 16,2 78 2-16,9-60 0 15,1 1-1-15,-3-5-1 16,1-7 1-16,2-3-1 0,-5-1 4 16,1-3 3-16,1 0-1 15,0-3 38-15,2-17-22 16,2-4-9-16,1-6-8 15,-3 0 0-15,-5 0 3 16,0 4-3-16,-6 7 3 16,0 0 20-16,0 7-22 15,-12 1 2-15,-1 7 0 16,1 4-4-16,-1 0-2 16,0 0-2-16,-1 15-22 15,4 7 5-15,1 4-63 16,1 1-9-16,8 4-37 0</inkml:trace>
  <inkml:trace contextRef="#ctx0" brushRef="#br0" timeOffset="-31481.74">25159 3552 336 0,'0'0'112'0,"0"0"-101"0,0 0-11 15,0 0 0-15,0 0 1 16,0 0 1-16,-23 83 1 15,23-42-3-15,0-4 0 16,0 2-2-16,0-5 2 16,0-8 0-16,0-4 0 15,0-6-1-15,0-6-44 16,-8 0-63-16,-3-7-128 16</inkml:trace>
  <inkml:trace contextRef="#ctx0" brushRef="#br0" timeOffset="-31292.39">24965 3786 284 0,'0'0'155'0,"0"0"-147"16,0 0-5-16,0 0-4 16,0 0 2-16,0 0 8 15,63 2-6-15,-19-2 2 16,3 0-5-16,2 0-40 15,-2 0-119-15</inkml:trace>
  <inkml:trace contextRef="#ctx0" brushRef="#br0" timeOffset="-30123.89">25741 3385 375 0,'0'0'25'16,"0"0"-22"-16,0 0-1 16,0 0 25-16,0 0 23 15,0 0-31-15,-19-12-14 16,15 43-5-16,-2 16 0 15,-1 3 5-15,3 1-2 16,1 2 11-16,3-5-14 16,0-2 0-16,5-3 7 15,12-9-6-15,4-4-1 16,-2-8 0-16,6-8 0 0,-3-6 2 16,3-8-2-16,2 0 0 15,2-18 2-15,0-18-2 16,-3-8 0-16,-2-5-4 15,-7 1 1-15,-7 6-1 16,-5 6 4-16,-1 8 0 16,-4 6 1-16,2 8 0 15,0 6-1-15,-2 8 1 16,3 0 2-16,2 0-6 16,1 12-4-16,7 13 7 15,3 10 3-15,5 5-3 16,0 0 0-16,4-2 0 0,0 1 0 15,-1-9 0-15,-4-8 0 16,0-10 0-16,-5-10-5 16,-1-2 4-16,-3 0-2 15,1-11 3-15,1-18 0 16,0-11 10-16,-4-7-10 16,-2 1 0-16,-7 7 9 15,0 2-8-15,0 7 1 16,0 2-2-16,0 8 1 15,0 1-1-15,0 10 0 16,0 1-13-16,0 2-13 16,0 6-44-16,2 0-86 15,9 0-15-15</inkml:trace>
  <inkml:trace contextRef="#ctx0" brushRef="#br0" timeOffset="-29407.88">26692 3921 319 0,'0'0'55'0,"0"0"-48"16,0 0 0-16,0 0 22 0,0 0 16 16,0 0-15-16,-62-67-18 15,50 67-10-15,-3 19 3 16,-6 12-5-16,-1 5 0 15,5 2 0-15,3-2 0 16,7-2-1-16,5-8 0 16,2-8 1-16,0-6-8 15,0-6 7-15,7-6-15 16,9 0 15-16,3 0 2 16,4-15 3-16,-3-7-1 15,-3-3 3-15,-1 5-2 16,-5 6-3-16,-7 9-1 0,2 3 9 15,-6 2 0-15,0 0 1 16,0 0-10-16,0 3 1 16,0 19 4-16,0 6-2 15,0 0-2-15,0 5 4 16,2-1-5-16,2 0 2 16,1-2-2-16,-1-3 0 15,0-4-6-15,6-4 6 16,-4-12-31-16,5-3-31 15,0-4-56-15,3 0-80 16</inkml:trace>
  <inkml:trace contextRef="#ctx0" brushRef="#br0" timeOffset="-29069.16">27445 3200 358 0,'0'0'52'16,"0"0"-33"-16,0 0 5 15,0 0-4-15,0 0-3 0,0 0-3 16,-102 110-6-1,56-49 2-15,-2 3-4 0,1 3-1 16,3 0 13-16,8-4-18 16,9-11 0-16,9-13 1 15,7-10-1-15,5-10 0 16,4-8-5-16,-2-9-22 16,2-2-6-16,2-7-31 15,0-22-54-15,0-6-170 16</inkml:trace>
  <inkml:trace contextRef="#ctx0" brushRef="#br0" timeOffset="-28884.6">27066 3485 240 0,'0'0'69'16,"0"0"-59"-16,0 0-10 0,0 0 40 16,0 0-18-16,0 0 0 15,58 90-13-15,-38-58-5 16,-2-1 0-16,-3-3-4 15,3-5 0-15,1-5-1 16,-2-9 1-16,-1-4-41 16,-1-5-51-16,-1 0-61 15</inkml:trace>
  <inkml:trace contextRef="#ctx0" brushRef="#br0" timeOffset="-28407.51">27773 2945 103 0,'0'0'250'15,"0"0"-213"-15,0 0-19 16,0 0 15-16,0 0 4 15,0 0-6-15,-54-18-31 16,36 43 0-16,-2 5 1 16,0 4-1-16,-1 2 1 15,4-2-1-15,6-6 0 0,4-4-1 16,7-10 1-16,0-6-4 16,0-8-9-16,4 0 9 15,17-8 4-15,3-21 18 16,3-4-16-16,-2-3 4 15,-4-1-6-15,-2 12 0 16,-6 4 2-16,-4 9-2 16,-7 9 3-16,-2 3-3 15,0 0 2-15,0 0 0 16,0 7 2-16,0 15-4 16,7 9 5-16,-3 1 2 15,5 2-5-15,0 3-2 0,2-2-6 16,0-1 6-1,3-1-80-15,-3 0-52 0,3-9-181 16</inkml:trace>
  <inkml:trace contextRef="#ctx0" brushRef="#br0" timeOffset="-28145.67">28029 3346 412 0,'0'0'53'0,"0"0"-52"16,0 0-1-16,-27 119 2 16,16-82 2-16,4 2-3 15,0-1 3-15,5-2-1 16,0-3-3-16,2-8 0 15,-3-7 0-15,-1-2-13 16,-4-6-67-16,-6-10-115 16</inkml:trace>
  <inkml:trace contextRef="#ctx0" brushRef="#br0" timeOffset="-27983.23">27841 3617 467 0,'0'0'33'15,"0"0"-22"-15,0 0 15 16,0 0-13-16,0 0-13 16,0 0-4-16,19 0 0 15,16 0-13-15,7 9-95 16,3-3-140-16</inkml:trace>
  <inkml:trace contextRef="#ctx0" brushRef="#br0" timeOffset="-27808.61">28278 3876 366 0,'0'0'0'0,"0"0"-60"16,0 0 60-16,0 0-13 15,0 0-7-15,0 0-26 16,114-16-127-16</inkml:trace>
  <inkml:trace contextRef="#ctx0" brushRef="#br0" timeOffset="-27594.81">28768 3882 154 0,'0'0'32'0,"0"0"-4"15,0 0 20-15,0 0-21 16,0 0-1-16,0 0-22 16,102 10 7-16,-81-10-11 15,3 0 1-15,3 0-2 16,-2 0-7-16,-3 4-100 16,-4 4 63-16</inkml:trace>
  <inkml:trace contextRef="#ctx0" brushRef="#br0" timeOffset="-27280.6">29666 3377 484 0,'0'0'39'0,"0"0"-29"15,0 0-8-15,0 0-2 16,0 0 0-16,0 0 17 16,-2 100-16-16,2-58 3 0,0-2 0 15,-2 4-3 1,-3-4 0-16,1-4-1 0,-2-3-8 15,3-13-8-15,0-6-82 16,3-14-122-16</inkml:trace>
  <inkml:trace contextRef="#ctx0" brushRef="#br0" timeOffset="-27099.8">29352 3551 495 0,'0'0'61'16,"0"0"-61"-16,0 0-14 15,0 0 14-15,0 0 0 0,123 0-4 16,-63 0-4-16,4 0-133 16</inkml:trace>
  <inkml:trace contextRef="#ctx0" brushRef="#br0" timeOffset="-26125.15">30264 3202 28 0,'0'0'438'15,"0"0"-432"-15,0 0 10 16,0 0 14-16,0 0 15 0,0 0-29 15,-63 8-15-15,49 34 5 16,4 13-6-16,3 1 0 16,5 4 5-16,2-2-4 15,0-5-1-15,4-3 0 16,16-8 2-16,4-9-8 16,1-4 5-16,2-11-3 15,-2-12 4-15,-2-6 0 16,2 0 0-16,-2-24-1 15,-1-13 1-15,-2-13-1 16,0-6-19-16,-2 0-9 16,-7-1 21-16,0 7-4 15,-5 13 12-15,0 12-2 0,-6 12 4 16,0 10 6-16,0 3-8 16,0 9 4-1,-12 23 2-15,-5 8-6 0,1 4 0 16,9 0 0-16,5-2 1 15,2-5-2-15,0 0 1 16,11-7 0-16,7-4-2 16,-1-4 3-16,4-7-2 15,-1-9 1-15,2-6 0 16,-2 0 13-16,0-9-12 16,-5-17 8-16,4-8 9 15,-9-3-16-15,-1-3 2 0,-1 3 1 16,-6 3-4-1,-2 4 5-15,0 2-6 0,0 7 0 16,0 6-5-16,0 2-9 16,0 8-26-16,0 5-59 15,0 0-86-15</inkml:trace>
  <inkml:trace contextRef="#ctx0" brushRef="#br0" timeOffset="-25225.05">30809 3682 277 0,'0'0'65'16,"0"0"-59"-16,0 0 5 15,0 0 46-15,0 0-7 0,0 0-13 16,36-53-11-16,-34 51-20 15,1 2-2-15,-3 0-2 16,0 0-1-16,0 2 9 16,0 18-10-16,0 7 0 15,0 4 18-15,-5 10-17 16,-13 0 7-16,-4 6 0 16,0-1-6-16,-1-4 4 15,3-3-6-15,7-8 0 16,1-9 2-16,6-6-2 15,6-6 0-15,0-4-1 16,0-1-1-16,0 1-4 16,2-2 1-16,14-3-7 15,9-1-19-15,3 0-44 16,8-11-41-16,4-14-152 16</inkml:trace>
  <inkml:trace contextRef="#ctx0" brushRef="#br0" timeOffset="-24724.77">31417 3236 400 0,'0'0'38'0,"0"0"-37"0,0 0-1 16,-108 127 37-16,71-77-10 15,4 4-4-15,4 0-20 16,3 0 3-16,-1-2-2 16,2-3-4-16,5-12 0 15,7-11-1-15,7-12 1 16,2-7-7-16,4-7-9 15,0 0-22-15,0-7 10 16,0-19-31-16,4-10-28 16,2-4 11-16,1 2-44 15,-3 0 19-15,-4 5 101 16,0 12 67-16,0 5 43 16,0 7-33-16,0 8-3 0,0 1-5 15,0 0-48-15,0 0-16 16,8 0-5-16,4 10 0 15,6 8 24-15,2 4-22 16,2-2-1-16,0 0 3 16,-2-4-4-16,-1-2 0 15,-4-3-17-15,-3-5-74 16,0-6 11-16,-1 0-192 16</inkml:trace>
  <inkml:trace contextRef="#ctx0" brushRef="#br0" timeOffset="-24391.12">31504 2999 253 0,'0'0'176'0,"0"0"-166"15,0 0 0-15,0 0-7 16,0 0 20-16,0 0 28 15,52-43-41-15,-37 43-6 16,1 0-2-16,-3 0 4 16,3 6 4-16,-3 8-7 15,-2 4-2-15,-1 0 9 16,-6 2-10-16,-4 2 0 0,0 6 8 16,-12 0 2-16,-12 4-2 15,2-4-8-15,1-2 0 16,8-3 2-16,9-4-2 15,4-3-4-15,0-1-10 16,0-4-65-16,22 1-46 16,5-6-98-16</inkml:trace>
  <inkml:trace contextRef="#ctx0" brushRef="#br0" timeOffset="-24151.11">31810 3407 396 0,'0'0'6'0,"0"0"-5"16,0 0 2-16,0 0 7 15,-54 114 4-15,48-90-1 16,-1-2-13-16,5-1 0 15,-3-6 0-15,0-3 0 16,3-4-26-16,0-2-79 16</inkml:trace>
  <inkml:trace contextRef="#ctx0" brushRef="#br0" timeOffset="-23962.29">31614 3535 364 0,'0'0'75'0,"0"0"-75"15,0 0 8-15,0 0-8 16,0 0 0-16,0 0 10 16,51 0 5-16,-20 0-15 15,2 0 3-15,0 0-9 16,1-8-20-16,-3-2-28 16,-6-2-56-16,-3 0-158 15</inkml:trace>
  <inkml:trace contextRef="#ctx0" brushRef="#br0" timeOffset="-23470.8">32051 3276 206 0,'0'0'161'16,"0"0"-113"-16,0 0-26 16,0 0-13-16,0 0 12 15,0 0-20-15,2 56 6 16,-2-19-1-16,0 1 0 15,-10 1 8-15,1-1-9 16,3-7-1-16,2-1 6 16,4-6-10-16,0-9 0 15,0-7 0-15,2-5-3 16,9-3 2-16,5 0 1 0,3-7 0 16,4-20 19-16,-1-5-19 15,-1-2-7-15,-4 0-1 16,-3 2 4-16,-3 4-1 15,-5 8-5-15,-2 8 10 16,-4 6 13-16,0 3-7 16,0 3-6-16,0 0-5 15,0 9 5-15,0 13 1 16,0 4 0-16,5 2-1 16,-3 0 8-16,3-5-8 15,4-2-1-15,2-7 1 16,5-7 0-16,-8-6-4 0,5-1 4 15,-1 0 0-15,-1-5 41 16,3-16-34-16,1-4-4 16,-3-6-1-16,3 3-2 15,-7 3-8-15,2 6-16 16,-6 5-27-16,-2 7-12 16,1 6-80-16</inkml:trace>
  <inkml:trace contextRef="#ctx0" brushRef="#br0" timeOffset="-23250.36">32467 3521 99 0,'0'0'216'16,"0"0"-185"-16,0 0 3 15,0 0-3-15,0 0 20 16,0 118-27-16,0-95-22 15,0-3 7-15,-5 1-9 16,1-4 0-16,0-3-2 16,-1-5-35-16,3 1-58 15,2-6-181-15</inkml:trace>
  <inkml:trace contextRef="#ctx0" brushRef="#br0" timeOffset="-22945.26">32955 3180 413 0,'0'0'126'16,"0"0"-124"-16,0 0 0 15,0 0-2-15,-116 121 10 16,72-59 0-16,1 4-9 16,1 0 8-16,2-9-9 15,11-4 0-15,11-10 1 16,7-9-1-16,9-10-1 0,-3-10-1 16,5-7-14-16,0-7-29 15,0 0-65-15,0-15-56 16</inkml:trace>
  <inkml:trace contextRef="#ctx0" brushRef="#br0" timeOffset="-22750.95">32660 3296 64 0,'0'0'344'15,"0"0"-341"1,0 0 7-16,0 0-2 15,0 0-4-15,74 113 14 0,-45-81-14 16,3 0 0-16,-3-4-4 16,0-6-36-16,-5 0-77 15,0-8-197-15</inkml:trace>
  <inkml:trace contextRef="#ctx0" brushRef="#br0" timeOffset="-22519.92">33327 3392 416 0,'0'0'46'0,"0"0"-46"16,0 0 0-16,0 0 0 15,0 0 15-15,0 0-15 16,2 79 1-16,-15-59-1 15,1-4-2-15,4-6 1 16,1-4-45-16,3-2-70 16,-3-4-98-16</inkml:trace>
  <inkml:trace contextRef="#ctx0" brushRef="#br0" timeOffset="-22347.64">33142 3446 294 0,'0'0'112'15,"0"0"-89"-15,0 0-23 16,0 0 7-16,0 0 7 16,0 0-14-16,-4 0-4 15,24 0-11-15,7-3 0 16,13-8-18-16,2 0-95 16</inkml:trace>
  <inkml:trace contextRef="#ctx0" brushRef="#br0" timeOffset="-21867.75">33672 3174 319 0,'0'0'113'16,"0"0"-88"-16,0 0-25 0,0 0 0 16,0 0 18-16,0 0-14 15,-11 80-2-15,7-50 4 16,-3 2-4-16,-2 0 4 15,2-3-6-15,1-5 0 16,4-7 0-16,2-6 0 16,0-5-7-16,0-6-13 15,0 0-2-15,6 0 5 16,17-21 11-16,-4-4 2 16,4-4-13-16,-5 0-6 15,-7 0 7-15,-5 3 13 16,-4 7-5-16,-2 4 6 0,0 9 4 15,0 6 12-15,0 0-1 16,0 0-9-16,2 15 0 16,2 4 17-16,2 3 1 15,3 2 0-15,-5-2-4 16,0-3-6-16,4-3 1 16,0-7-10-16,1-2 4 15,2-5-3-15,1-2 4 16,3 0 14-16,-4-4 1 15,0-16-14-15,-4-2 0 16,2 0-9-16,-9 1 0 16,0 10-11-16,0 2-29 15,0 7-16-15,0 2-50 0,0 0-77 16</inkml:trace>
  <inkml:trace contextRef="#ctx0" brushRef="#br0" timeOffset="-21525.02">33861 3596 128 0,'0'0'243'16,"0"0"-225"-16,0 0-18 0,0 0 23 16,0 0 12-1,0 0-27-15,-35 92 9 0,35-73-16 16,0 1 6-16,0-1 8 15,0-3-13-15,4-7-2 16,8 2-6-16,-4-9 6 16,-3-2 18-16,4-8-4 15,-9-25 2-15,0-3-5 16,0-2-8-16,0 3 1 16,0 0 11-16,0 9 3 15,0 4 15-15,0 5-33 16,0 10-1-16,0 7-1 15,0 0-12-15,0 14-60 16,-22 8-176-16</inkml:trace>
  <inkml:trace contextRef="#ctx0" brushRef="#br0" timeOffset="-9741.24">20255 957 101 0,'0'0'53'0,"0"0"-23"15,0 0-20-15,0 0 8 16,0 0 3-16,0 0 4 16,0 0 14-16,-43-25-26 0,43 23-3 15,0-1 4-15,0 2-4 16,0-1 4-16,0 2-8 15,0 0 0-15,-2 0 20 16,0 0-19-16,0-3 4 16,-3 1 12-16,1 0-1 15,-2-1 3-15,0 2-11 16,4 1-6-16,0 0 26 16,0 0-29-16,0 0 2 15,-3 0-4-15,1 0-3 16,-8 13 0-16,-1 22 0 0,-5 12 6 15,3 8-5 1,2-1-1-16,6-4 0 16,7-6-1-16,0-6 2 0,0-5-2 15,4-8-3-15,12-3 4 16,4-6-11-16,0-3 11 16,2-8-7-16,3-3 0 15,-5-2-1-15,2 0 7 16,-2-14-3-16,0-14 8 15,-2-4-1-15,-2-4-3 16,-7-2 0-16,-1 2 0 16,-1 1 2-16,0 6-4 15,-2 7 0-15,-3 8 2 16,-2 7 2-16,0 6-2 16,0 1-3-16,0 0 2 0,0 0-11 15,0 22 7 1,4 11 0-16,7 10 5 0,1 3 5 15,-1 0-5-15,5-7 0 16,1-3 2-16,3-9-2 16,5-6 0-16,-3-6 0 15,0-3 0-15,-2-5-6 16,-4-6 6-16,-2-1-6 16,-6 0 4-16,3-5 2 15,1-22 11-15,1-7-11 16,-3-6 2-16,-2 4-1 15,-6 3-1-15,-2 8 0 16,0 0 0-16,0 2-1 16,0 1-14-16,0-2-21 0,0 5-32 15,2 7 8-15,3 8-46 16</inkml:trace>
  <inkml:trace contextRef="#ctx0" brushRef="#br0" timeOffset="-8387.52">20894 1373 341 0,'0'0'67'16,"0"0"-45"-16,0 0-7 16,0 0-3-16,0 0 21 15,0 0-32-15,0-2-1 16,0 20 9-16,0 6-9 16,0 2 1-16,0-2-1 0,0 1 1 15,0-7-1-15,0 0 0 16,0-6-1-16,3-2-3 15,3-4 2-15,1 0-31 16,-1 0-49-16,3-4-19 16,3-2-15-16</inkml:trace>
  <inkml:trace contextRef="#ctx0" brushRef="#br0" timeOffset="-8034.88">21064 1436 252 0,'0'0'69'16,"0"0"-53"-16,0 0-12 0,0 0 10 16,0 0-10-16,0 0 2 15,0 70 2-15,0-46-5 16,0-6 2-16,6-2-5 16,3-6 2-16,0-1 4 15,0-4-6-15,-2-3-1 16,-1 0 1-16,-1-2-6 15,0 0-2-15,-1 0 8 16,5-9 6-16,2-8 11 16,-2-5-16-16,-3-1-1 15,-3 4 5-15,-3-1-2 16,0 1 2-16,0 5-5 0,0 3 3 16,-13 0 4-16,-1 4-7 15,1 3-8-15,1 0 3 16,6 4-12-16,1 0-19 15,5 0-26-15,0 0-7 16,0 0-95-16</inkml:trace>
  <inkml:trace contextRef="#ctx0" brushRef="#br0" timeOffset="-7523.67">21398 1105 78 0,'0'0'273'0,"0"0"-242"16,0 0-30-16,0 0 3 15,0 0-1-15,0 0 4 16,56-42-7-16,-39 37 0 16,4 2 5-16,-4-1-4 15,-1 4 0-15,-3-3-1 16,-6 3-6-16,-2 0 6 16,-5 0-50-16,0 0-32 0,0 10 37 15,-5 6 30-15,-11 1-40 16,1 0 23-16,-1-1 32 15,1 1 5-15,-1-1 23 16,3 2-4-16,3-2-5 16,4-5-1-16,4-2 0 15,2-3-9-15,0-2 0 16,0 0 17-16,0 2-16 16,8-2-4-16,4 0 1 15,3-2-4-15,1 1-3 16,4-3 0-16,2 0 0 15,3 0 0-15,4-5-13 16,-2-7-85-16</inkml:trace>
  <inkml:trace contextRef="#ctx0" brushRef="#br0" timeOffset="-7107.98">21841 1091 314 0,'0'0'37'15,"0"0"-36"-15,0 0 10 16,0 0-11-16,0 0 0 16,0 0 0-16,-6 33 0 0,6-18 1 15,2-2-1-15,4 2 0 16,1 1 0-16,0-3 0 15,2-2-1-15,-1-3 1 16,2-6-8-16,-1 0 2 16,-1-2-7-16,1 0 13 15,1-8 16-15,0-16-5 16,1-6-10-16,-1-6 1 16,-4-1 0-16,-4 4 8 15,-2 2 2-15,0 7-10 16,-8 4 26-16,-13 8-11 0,4 5-8 15,-3 4 2 1,-1 3-10-16,6 0-2 0,3 0 0 16,6 3-21-16,4 9 8 15,2 2-49-15,0-1-19 16,0 7-58-16</inkml:trace>
  <inkml:trace contextRef="#ctx0" brushRef="#br0" timeOffset="-6544.13">22318 1245 370 0,'0'0'36'0,"0"0"-27"16,0 0-9-16,0 0 0 15,-14 126 5-15,4-88-2 16,1 1 6-16,-3 1-9 0,4-2 0 16,-1-4 2-16,-1-4-2 15,6-6 0-15,4-6-1 16,0-6-36-16,0-6-59 15,14-6-72-15</inkml:trace>
  <inkml:trace contextRef="#ctx0" brushRef="#br0" timeOffset="-6233.29">22809 1388 303 0,'0'0'54'16,"0"0"-54"-16,0 0-27 15,0 0 27-15,0 0 7 16,0 0-7-16,79 0-14 16,-52-2-38-16,-2-4 10 15,0-1-11-15,-4 3-5 16,0-2-60-16</inkml:trace>
  <inkml:trace contextRef="#ctx0" brushRef="#br0" timeOffset="-6042.12">23160 1351 49 0,'0'0'100'16,"0"0"-57"-16,0 0-24 16,0 0 10-16,131-44-5 15,-99 32-11-15,-1 2-10 16,2 2 3-16,-6 4-6 16,-2 2-1-16,-7 2-2 15,-5 0-2-15,-2 0 1 16,0 0-12-16,2 0-10 15,3 0-15-15,0 0-21 16</inkml:trace>
  <inkml:trace contextRef="#ctx0" brushRef="#br0" timeOffset="-5533.92">24012 1146 376 0,'0'0'80'15,"0"0"-80"-15,-8 105 1 16,-9-51-1-16,-3 6 1 16,-5 2 9-16,3-6-10 15,6-6 0-15,8-9 1 16,5-11-1-16,3-10-3 15,0-8-32-15,0-8-76 16,11-4-84-16</inkml:trace>
  <inkml:trace contextRef="#ctx0" brushRef="#br0" timeOffset="-4925.5">24315 730 469 0,'0'0'40'0,"0"0"-40"15,0 0-4-15,0 0-3 16,0 0 10-16,4 114-3 0,1-45 5 16,-3-2-4-16,-2 4 2 15,4-11-3-15,5-13 0 16,5-11 0-16,3-13 0 16,1-11-5-16,2-10 1 15,2-2-8-15,3-4 10 16,4-28-8-16,2-11-15 15,-2-4 5-15,-2-6 1 16,-5 8 14-16,-11 7 5 16,-2 11 0-16,-5 9 4 15,-4 11-4-15,0 7 0 16,2 0-2-16,-2 3-4 0,0 25 6 16,6 8 8-1,0 4-5-15,3-1-1 0,1-6-2 16,7-5 0-16,1-7 3 15,3-8-3-15,2-7-4 16,2-6 4-16,1 0 1 16,-2-12 9-16,1-16-10 15,-3-9 2-15,-1-5 6 16,-10-2-8-16,-3 6 0 16,-8 2 0-16,0 9 1 15,0 7-1-15,0 7-1 16,0 4-12-16,-6 7-14 0,-3 2-85 15</inkml:trace>
  <inkml:trace contextRef="#ctx0" brushRef="#br0" timeOffset="-3623.51">25097 1246 269 0,'0'0'86'0,"0"0"-45"15,0 0-17-15,0 0-1 16,0 0 1-16,0 0-2 16,-7-82-20-16,29 63 8 15,2 2-7-15,1 2-2 16,-5 4 17-16,-4 8-18 15,-10 3 2-15,-2 0 4 16,0 0-4-16,-4 24-2 0,0 10 13 16,0 8-8-16,-19 8 8 15,-8 0-13 1,1 0 0-16,1-8 9 0,5-6-9 16,6-10 0-16,8-8 0 15,4-7 2-15,2-4-2 16,0 0 0-16,0-4 0 15,2 1-7-15,14-4 1 16,8 0-9-16,7 0-1 16,5-20-42-16,0-4-52 15,-1-8-189-15</inkml:trace>
  <inkml:trace contextRef="#ctx0" brushRef="#br0" timeOffset="-3363.46">25602 856 443 0,'0'0'62'0,"0"0"-62"16,0 0 8-16,0 0-10 0,0 0 3 15,0 0-1 1,83-26 0-16,-46 23 1 0,1 0-4 16,-7 0-3-16,-8 2-58 15,-9 1-41-15,-14 0-43 16</inkml:trace>
  <inkml:trace contextRef="#ctx0" brushRef="#br0" timeOffset="-3206.34">25511 1091 397 0,'0'0'28'16,"0"0"-28"-16,0 0 0 15,0 0 11-15,0 0 2 16,0 0 0-16,101 28-6 16,-57-28-7-16,3-6-33 0,-1-12-108 15</inkml:trace>
  <inkml:trace contextRef="#ctx0" brushRef="#br0" timeOffset="-2872.71">26219 864 227 0,'0'0'172'16,"0"0"-152"-16,0 0-20 15,0 0-2-15,0 0 2 16,0 0 8-16,-6 93-8 0,6-62 0 16,0-6 4-16,0-8-2 15,16-2 7-15,1-9-4 16,5-6-5-16,5 0 34 16,0-5-22-16,0-18 0 15,-5-6 3-15,-8-2-7 16,-8 0 2-16,-6 1-2 15,0 5-8-15,0 8 28 16,-4 3-28-16,-10 6-5 16,-1 8-12-16,-4 0-22 15,-2 4-45-15,-8 24-58 16</inkml:trace>
  <inkml:trace contextRef="#ctx0" brushRef="#br0" timeOffset="-1357.59">22888 2319 399 0,'0'0'58'15,"0"0"-52"-15,0 0-6 16,0 0 3-16,0 0 24 15,0 0-6-15,-29-21-21 16,29 30 0-16,0 20-3 16,-4 6 3-16,-3 4 0 15,7-5 0-15,0-4 0 16,0-2 0-16,0-2-1 16,3-3 1-16,10-5-5 0,3-3 5 15,4-4-5-15,2-10-2 16,2-1 7-16,1 0 7 15,2-14-7-15,2-11 0 16,-2-8 2-16,-4-1-2 16,-2 2-7-16,-8 1-1 15,-1 4 8-15,-6 7-4 16,-2 6 4-16,-4 6 0 16,0 8-1-16,0 0 1 15,0 0-9-15,0 11 6 16,0 16 3-16,-2 4 2 15,2 5-2-15,0-7 0 16,0 2-1-16,0-6 1 0,16-3 0 16,2-1 0-16,0-8 0 15,-3 0-3-15,3-7 2 16,-3-6 1-16,3 0 19 16,1 0-15-16,-2-22 7 15,3-6-1-15,-2-8-8 16,-4-3 2-16,-8 5-4 15,-4 2 0-15,0 6 3 16,-2 4-3-16,0 4 0 16,0 2-4-16,0 4-12 15,0 1-5-15,0 8-35 16,0 3-47-16,0 0-40 0</inkml:trace>
  <inkml:trace contextRef="#ctx0" brushRef="#br0" timeOffset="-875.37">23543 2689 330 0,'0'0'78'0,"0"0"-78"15,0 0 9-15,0 0 67 16,0 0-58-16,0 0-18 16,0 0 5-16,47-111 2 15,-34 90 0-15,1 2-7 16,-7 7 0-16,1 5 8 15,-2 1-8-15,-2 1 0 16,2 1 0-16,-1 4 0 16,-3 0-5-16,2 0 4 15,0 0 1-15,2 12 4 16,2 10-3-16,-1 4 2 16,1 5 2-16,0 1-4 0,-2-5 4 15,1 0-5-15,-3-6 0 16,-2-2 2-16,5-5-2 15,2-3-1-15,0-6-9 16,2-4-51-16,5-1-3 16,-1 0-65-16,5-7-43 15</inkml:trace>
  <inkml:trace contextRef="#ctx0" brushRef="#br0" timeOffset="-654.95">24249 2298 383 0,'0'0'65'0,"0"0"-58"16,0 0-7-16,0 0 1 16,0 0 8-16,116-15-9 15,-82 15 0-15,3-1 3 16,-2-2-3-16,-6 1-2 15,-8-1-15-15,-5 3-99 16,-7 0-22-16</inkml:trace>
  <inkml:trace contextRef="#ctx0" brushRef="#br0" timeOffset="-489.88">24228 2502 294 0,'0'0'113'0,"0"0"-113"15,0 0-17-15,0 0 10 16,0 0 5-16,0 0 2 16,111 2-2-16,-62-14 2 15,3-2-99-15,-2-1-82 16</inkml:trace>
  <inkml:trace contextRef="#ctx0" brushRef="#br0" timeOffset="180.93">24914 2021 334 0,'0'0'80'0,"0"0"-80"16,0 0 0-16,0 0 16 16,0 0 5-16,0 0-10 15,93-44-11-15,-68 32 4 16,-6-1 2-16,-2 5-6 16,-7 1 0-16,-8 5 5 0,-2 2-3 15,0 0 8-15,0 0-2 16,0 0-8-16,-4 4 26 15,-15 12-26-15,-6 8 0 16,-2-1 3-16,-2 8-3 16,-2 3 0-16,0 6 0 15,4 4 0-15,-2-1 0 16,4 1 0-16,4-8 0 16,5-8 2-16,9-9-2 15,7-7 0-15,0-3-2 0,0-7 2 16,0-2-10-1,0 0 8-15,11 0 1 16,9 0 1-16,7-4 2 0,6-12 12 16,5-2-14-16,0 6 2 15,0 1-2-15,-6 7 0 16,-1 4 0-16,-5 0 0 16,-4 0 0-16,1 0 0 15,-8 0-2-15,-3 10 2 16,-8 8-1-16,-2 1 2 15,-2 1-1-15,0 4 10 16,-2-2-2-16,-18 2 8 16,-9-2-2-16,-5 0-8 15,-3-4 22-15,-1-2-28 16,5-8 0-16,6-3 3 16,6-4-2-16,10-1-1 0,7 0-6 15,4 0-53-15,0 0-62 16</inkml:trace>
  <inkml:trace contextRef="#ctx0" brushRef="#br0" timeOffset="1291.39">26389 1788 445 0,'0'0'32'0,"0"0"-11"15,0 0-12-15,0 0 20 16,0 0 20-16,0 0-49 16,-52 14-3-16,42 25 3 15,3 7 0-15,7 2 0 16,0 2-4-16,0 4 4 0,17 1-1 16,2-10 1-16,0-2-1 15,1-12 0-15,3-9 2 16,-1-5-2-16,-2-9-6 15,2-8 7-15,-1 0-9 16,3-16 9-16,0-21 0 16,-1-7 0-16,-6-8 2 15,-3-2-4-15,-5 4 0 16,-3 4 2-16,2 8-7 16,0 4 7-16,-4 9-4 15,1 13 3-15,-3 6 0 16,0 6 1-16,2 0-13 0,4 0 10 15,-2 6-6 1,5 13 9-16,3-1 0 0,1 6 0 16,3 0 1-16,0 2-1 15,2-1 0-15,0-4 0 16,-2-5-1-16,-2-8 1 16,-1-8-2-1,1 0 2-15,-3 0 1 0,-1-22 9 16,-2-4-9-16,-1-7 1 15,-5-2 15-15,-1 3-13 16,-3-1-4-16,0 5 13 16,0 5-10-16,0 0-1 15,0 3-2-15,0 8-12 16,0 2 2-16,5 7-47 16,1 3-85-16,-1 0-19 0</inkml:trace>
  <inkml:trace contextRef="#ctx0" brushRef="#br0" timeOffset="1829.88">27182 2013 390 0,'0'0'31'0,"0"0"-21"16,0 0-10-16,0 0 0 15,0 0 5-15,0 0-3 16,-43 117-2-16,41-84 0 0,2 2 2 16,0-12-6-1,0 2 4-15,14-9-4 0,3-7-1 16,2-3 7-16,0-6-2 15,-1 0 8-15,1-3 3 16,-4-19 13-16,1-4-14 16,-8-5-4-16,-6-1 18 15,-2 8-14-15,0 0 13 16,0 5-3-16,-8 8-14 16,-4 1-3-16,6 2-3 15,-1 4-10-15,3 2 7 16,2 2-18-16,0 0-41 0,2 0-37 15,0 0-99-15</inkml:trace>
  <inkml:trace contextRef="#ctx0" brushRef="#br0" timeOffset="2080.75">27819 1770 420 0,'0'0'52'0,"0"0"-48"16,0 0-3-16,0 0 14 16,0 0-15-16,120-57 1 0,-93 54 3 15,2 3-4-15,-4 0 0 16,-8 0-18-16,-1 0-75 15,-11 0-26-15</inkml:trace>
  <inkml:trace contextRef="#ctx0" brushRef="#br0" timeOffset="2257.59">27737 1951 443 0,'0'0'24'0,"0"0"-19"15,0 0 1-15,0 0-6 16,0 0 1-16,0 0 22 0,78 0-19 16,-35 0-4-16,1-14-6 15,5-4-83-15,-1-2-12 16</inkml:trace>
  <inkml:trace contextRef="#ctx0" brushRef="#br0" timeOffset="2743.85">28508 1533 452 0,'0'0'51'15,"0"0"-34"-15,0 0-6 0,0 0-6 16,0 0 22-16,0 0-27 15,129-112 0-15,-93 108 5 16,-10 3-5-16,-5 1 0 16,-8 0 0-16,-5 7 0 15,-8 14 5-15,0 5-3 16,-10 6-2-16,-24 10 8 16,-9 0-3-16,-7 2-2 15,0 0-3-15,6-4 0 16,13-10 1-16,11-4-1 0,13-9-2 15,7-6-1 1,0-2 3-16,11-2-4 0,16-2-3 16,6-1 7-16,5 0 2 15,-2 0-2-15,-2 3 0 16,-11 4 2-16,-4 3-1 16,-7 4 5-16,-8 6-6 15,-4 8 1-15,-16 8 23 16,-29 8-13-16,-17 6-3 15,-6-1 2-15,2-3-8 16,10-6-1-16,10-10-1 16,12-6-43-16,14-18-107 15</inkml:trace>
  <inkml:trace contextRef="#ctx0" brushRef="#br0" timeOffset="5008.81">29520 703 257 0,'0'0'236'0,"0"0"-216"15,0 0-4-15,0 0-15 16,0 0 32-16,0 0-14 0,-90-37-13 16,81 60 0-1,-4 21-6-15,2 12 0 0,1 3 0 16,6 0 1-16,4-3-2 15,0-6 1-15,0-6 0 16,16-6 0-16,8-10 0 16,-1-6-5-16,3-9 2 15,1-4 3-15,0-9-5 16,2 0 4-16,2-4 1 16,1-18 1-16,-1-2-1 15,-2-1-1-15,-6 6 0 16,-2 9 1-16,-5 4-5 0,-5 6 5 15,-5 0-5 1,-1 16-1-16,-3 18 6 0,-2 14 0 16,0 10 1-1,0 11 3-15,-5 2-1 0,-12 6-3 16,-5-4 0-16,-1-2 6 16,-4-7-5-16,3-8 1 15,-2-10 4-15,3-12-6 16,0-10 12-16,6-9-12 15,-3-5 0-15,7-6 8 16,-3-4-8-16,3 0 0 16,-1 0-12-16,1-17-42 15,11-6-33-15,2-12-94 16</inkml:trace>
  <inkml:trace contextRef="#ctx0" brushRef="#br0" timeOffset="5266.39">30277 1005 405 0,'0'0'99'0,"0"0"-92"16,0 0 0-1,0 0-8-15,0 0 1 16,0 0 0-16,26 21-2 0,1-9 2 16,7 1-5-16,-3-1-13 15,-4-2-66-15,-10 1-24 16,-10 7-85-16</inkml:trace>
  <inkml:trace contextRef="#ctx0" brushRef="#br0" timeOffset="5441.78">30192 1315 360 0,'0'0'48'0,"0"0"-48"15,0 0-14-15,0 0 6 16,0 0 8-16,0 0 8 0,58 18 9 16,-21-18-17-1,9 0-13-15,3 0-64 16,2-8-35-16</inkml:trace>
  <inkml:trace contextRef="#ctx0" brushRef="#br0" timeOffset="6523.98">31064 666 437 0,'0'0'22'16,"0"0"-22"-16,0 0 3 16,0 0-3-16,0 0 13 15,0 0-4-15,0 0-7 16,95-27 7-16,-57 24-9 0,-5 0 0 16,-8 1 0-16,-8 1 2 15,-7-2-2-15,-8 3-2 16,-2-1 2-1,0 1 17-15,0-3-15 0,-16 3-2 16,-9 0 0-16,-6 0-3 16,0 7 2-16,-2 12-5 15,1 8 6-15,3 5 0 16,3 2 0-16,2 1-2 16,5 2 2-16,9-3 0 15,8-5 0-15,2-4-5 16,0-3 5-16,10-6-4 15,13-2 4-15,2-2 0 16,6-4 2-16,0 2 0 0,0-2 1 16,0 5-3-16,-9-2 0 15,0 6-2-15,-5 1 2 16,-7 4-1-16,-1 4 1 16,-7 2 4-16,-2 6 6 15,0 1-4-15,-17 4 3 16,-12-1 17-16,-7-2-25 15,1-6 7-15,6-6-2 16,4-7-5-16,9-8 1 16,10-4-2-16,1-5 0 15,5 0-9-15,0 0-22 16,0-3-34-16,7-12-131 16</inkml:trace>
  <inkml:trace contextRef="#ctx0" brushRef="#br0" timeOffset="6827.32">31874 806 367 0,'0'0'82'16,"0"0"-82"-16,0 0 1 15,0 0 0-15,0 0 5 16,-75 114 15-16,36-54-12 0,-3 5 1 16,0 3 24-16,-3-6-32 15,3-4 5-15,4-6-3 16,7-10-3-16,9-11 0 16,8-13-1-16,10-11 0 15,4-7-9-15,0 0-24 16,0-1-16-16,0-22-48 15,0-11-169-15</inkml:trace>
  <inkml:trace contextRef="#ctx0" brushRef="#br0" timeOffset="7046.16">31498 871 358 0,'0'0'64'0,"0"0"-61"0,0 0-3 15,0 0 12-15,0 0-1 16,0 0 10-16,111 137 16 16,-82-87-37-16,-5-3 1 15,1-6-1-15,-4-2 4 16,-2-7-8-16,-3-5 0 16,1-6-54-16,4-3-28 15,-6-10-94-15</inkml:trace>
  <inkml:trace contextRef="#ctx0" brushRef="#br0" timeOffset="7279.13">32093 917 448 0,'0'0'54'0,"0"0"-54"15,0 0-14-15,0 0 14 16,0 0 10-16,10 111-7 16,-8-69-2-16,-2 1-1 15,0-5 2-15,0-4-5 16,0-4-39-16,0-10-34 16,-12-4-34-16</inkml:trace>
  <inkml:trace contextRef="#ctx0" brushRef="#br0" timeOffset="7457.47">31990 1145 327 0,'0'0'106'16,"0"0"-106"-16,0 0 5 16,0 0-5-16,0 0 7 15,0 0-7-15,84 0-5 16,-47-8-5-16,0-2-80 15,-3-4-87-15</inkml:trace>
  <inkml:trace contextRef="#ctx0" brushRef="#br0" timeOffset="7924">32487 800 198 0,'0'0'238'15,"0"0"-186"-15,0 0-52 16,0 0 9-16,0 0-4 16,0 0 7-16,123-92 0 15,-101 92-12-15,-2 0 0 16,-6 8 4-16,-6 14-2 0,-6 2 2 16,-2 2 2-1,0 2-3-15,-10-2 10 0,-11 2-13 16,-1-2 0-1,0 4 3-15,6-2-3 0,3-4 0 16,6-4 0-16,4-4 0 16,3-6-6-16,0 0 3 15,0-3-10-15,16-3 6 16,9-1-1-16,4 4 8 16,-1 2 0-16,4 4 1 15,-8 5-1-15,3 0 0 16,-2 4 0-16,-7 0 1 15,-7 0 1-15,-9 0-2 16,-2 2 11-16,-7 2-10 0,-24 2 27 16,-10 2-25-16,-5-3 1 15,-1 0 8-15,3-2-12 16,4-1 0-16,1-3-4 16,6 2-66-16,4-12-55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08:32:31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24508 12377 177 0,'0'0'5'0,"0"0"2"16,0 0 6-16,0 0-7 15,0 0-1-15,0 0 4 16,0 0-4-16,0 0 3 15,42 0 5-15,-42 0 19 16,0 0 11-16,0 0-30 16,0 0-3-16,0 0 9 15,0 0-10-15,5 0-7 16,-1 0-2-16,6 0 0 0,0 0 0 16,-1 0 0-1,5 0 0-15,1 0 2 0,5 0 0 16,5 0 6-16,4-5-6 15,5-1 4-15,3-4 18 16,1 0-22-16,3-2-2 16,1-4 2-16,0-2 1 15,5 1 0-15,1-8-3 16,2-1 0-16,-1 0 3 16,-7-7 0-16,-4 1-3 15,-5 3 11-15,-6-4-2 16,-7 3 4-16,-7-3 1 15,-3-2-2-15,-6 1 10 16,-2-2-8-16,1-3-4 0,-1 1-1 16,-2-2-8-1,0 4 5-15,0 0-6 0,0 3 0 16,0-2 1-16,-7 3 2 16,-5 3-3-16,4 0 0 15,-5 2 1-15,-3-2-4 16,-1 1 3-16,-8 4 0 15,-4 2-3-15,-5 2 3 16,3 6 0-16,-4 0 6 16,0 1-4-16,0 4 1 15,-5 2-3-15,3 1 0 16,-4 5 3-16,1-2-3 16,0 3-1-16,2 0 0 15,-2 0 2-15,0 0-1 0,-2 0 0 16,1 0 0-16,3 0 2 15,7 0-2-15,4 0 0 16,1 0 0-16,0 3 1 16,-3 4-3-16,0 5 2 15,-3 2 0-15,-1 3 0 16,-3 1 1-16,0 4-1 16,-2 6 0-16,7 1 0 15,0 7 1-15,4 1-1 16,0 3 0-16,5 4 0 15,5 0 0-15,-4 5 0 0,6-3-1 16,-3 2 2-16,3 0-1 16,-4 0 0-16,-1 2 0 15,11-2-1-15,5 3 1 16,4-1-1-16,11 4-1 16,25 0 2-16,15-1-4 15,7-3 2-15,4-6-9 16,1-2 1-16,-3-7-17 15,-4-5-7-15,-5-7-24 16,-2-11-51-16</inkml:trace>
  <inkml:trace contextRef="#ctx0" brushRef="#br0" timeOffset="44836.88">24991 12086 24 0,'0'0'21'16,"0"0"1"-16,0 0 10 15,0 0-11-15,0 0-9 16,0 0 14-16,0 0-10 15,0 0 4-15,12-11-11 16,-12 11-5-16,0 0-4 16,0 0 0-16,0 0 0 15,0 0 20-15,0 0-18 0,0 0 2 16,0 0-4 0,0 0 1-16,0 0 0 0,0 0-1 15,0 0 0-15,0 0 2 16,0 0-2-16,0 0 0 15,0 0 2-15,0 0-1 16,0 0 12-16,0 0-13 16,0 0 2-16,0 0 5 15,0 0-7-15,0 0 0 16,0 0 0-16,0 0 2 16,0 0-4-16,0 0 2 15,0 0 0-15,0 0-1 16,0 0 1-16,0 0 0 15,0 0-1-15,0 0 2 0,0 0 0 16,0 0-1-16,0 0 0 16,0 0-1-16,0 0 1 15,0 0 0-15,2 0-1 16,-2 0 2-16,2 0-1 16,-2 0 0-16,0 0-2 15,2 0 1-15,3 0 1 16,7 0 0-16,3 0 2 15,14-6-1-15,13-10 27 16,14-6-16-16,10-3-3 16,15-10 19-16,17-1-14 15,16-6 1-15,13 0-3 16,6 0-3-16,-3 0 2 0,-5 1-11 16,-8 2 0-1,-5 0 1-15,-10-1-1 0,-9 4 0 16,-8-2 0-16,-6 1 3 15,-10 4 6-15,-3-1-9 16,-6 4 0-16,-6-1 15 16,-5 5-15-16,-4 2 0 15,-10 2 0-15,-8 6 2 16,-10 6-2-16,-5 4 0 16,-3 3 0-16,-3 0 0 15,-2 1 0-15,0 1 0 16,0 1 0-16,0-3 0 15,7-1 0-15,5-2 0 16,4-2 0-16,6-1 0 0,1 4 0 16,-2-2 0-16,-6 2 0 15,-7 3 0-15,-8 0-7 16,-4 2 2-16,0 0-29 16,0 0 14-16,-8 0-13 15,-19 10-12-15,-9 6-3 16,-4 2-116-16</inkml:trace>
  <inkml:trace contextRef="#ctx0" brushRef="#br0" timeOffset="45298.83">26830 11235 292 0,'0'0'9'0,"0"0"-5"15,0 0 14-15,0 0-3 16,0 0 10-16,0 0 1 16,141-92-23-16,-95 75 2 15,-1 2 4-15,-3 5-5 16,-7 0 7-16,1 3-11 15,-9 4 0-15,0 0 1 0,-9 3 0 16,-5 0-1-16,-5 0 0 16,0 6 0-16,-2 13 20 15,-1 3-15-15,-1 8-4 16,-2 2 16-16,0-1-15 16,-2 0-2-16,0-2 1 15,0 0 1-15,-8 0 13 16,-7-3-15-16,1-2 2 15,1-7 2-15,1-1-4 16,5-5 0-16,3-4 0 16,0-2 3-16,4-3-6 15,-2 0 3-15,-3 2-34 16,-6-3-58-16,-9-1-267 16</inkml:trace>
  <inkml:trace contextRef="#ctx0" brushRef="#br0" timeOffset="55786.43">21681 3192 151 0,'0'0'28'0,"0"0"-9"16,0 0-3-16,0 0 10 16,0 0-11-16,0 0 5 0,0 0-13 15,-2-28 10-15,2 24-9 16,0 4-2-16,0-2 5 15,0 2 2-15,-2 0-8 16,2 0 12-16,-3 0-17 16,3 0 0-16,0 12 5 15,0 12-1-15,0 10 9 16,0 4-3-16,0 9-5 16,0 4 7-16,0 10-7 15,0 12 5-15,0 17 3 16,0 7-10-16,0 7 5 15,-11-1-8-15,0-13 0 16,2-15 3-16,5-22-3 0,4-15-1 16,0-19 1-16,0-11 1 15,0-6 2-15,0-2 3 16,0-18 44-16,0-28-9 16,0-19-41-16,6-17 0 15,5-11 3-15,3-13-1 16,-1-10-4-16,-2-4 1 15,1-2 1-15,-4 7-7 16,6 9 1-16,6 8-2 16,6 15 6-16,10 15-7 15,7 11 0-15,5 8-2 16,4 7 9-16,2 8-5 16,-2 10 7-16,2 12 0 0,-12 12 1 15,-11 0-1-15,-15 24 0 16,-16 20-5-16,0 16 5 15,-31 14 8-15,-20 10-8 16,-10 5 0-16,-5-1 3 16,3-9-3-16,5-14 0 15,8-8 0-15,5-13 0 16,5-6 4-16,11-12-4 16,8-10 0-16,11-8 1 15,7-8-1-15,3 0 0 16,0 0 0-16,0-8-5 15,18-8-1-15,2 0-3 0,0 0 3 16,0 1 2 0,-2 6 6-16,-1-1-4 0,6 6 0 15,-5 4 2-15,7 0 0 16,-4 6 0-16,6 24 0 16,0 12 0-16,0 14 1 15,-2 13 3-15,-10 4-4 16,-7 7 0-16,-8 0 7 15,0-9-7-15,0-5 0 16,0-9 3-16,0-12-3 16,0-6 0-16,0-15-3 15,0-8-23-15,8-11-21 16,1-5-82-16</inkml:trace>
  <inkml:trace contextRef="#ctx0" brushRef="#br0" timeOffset="56398.72">22394 3209 358 0,'0'0'6'0,"0"0"6"16,0 0-12-16,0 0 7 15,0 0 0-15,-129 83 2 16,106-29 2-16,6 4-11 16,3 9 0-16,10 3 7 15,4 6-4-15,0-4-3 16,8-5 3-16,15-11-1 16,6-8-2-16,4-10 0 0,5-10 0 15,3-10-4-15,-2-14 7 16,8-4-3-1,2-8 0-15,1-26 8 0,-6-9-4 16,-9-10-4-16,-10-5 0 16,-12-5 4-16,-10 0-3 15,-3-2-1-15,-10 2 2 16,-21 6-2-16,-7 7 2 16,-6 5-1-16,-5 12-1 15,0 7 16-15,-2 9-16 16,4 7 0-16,3 7 1 15,8 3 3-15,9 0-4 0,11 0-11 16,5 2-38 0,11 9 21-16,0 3-73 0,0 0-51 15</inkml:trace>
  <inkml:trace contextRef="#ctx0" brushRef="#br0" timeOffset="57698.92">23109 3278 237 0,'0'0'49'0,"0"0"-46"16,0 0 8-16,0 0-11 15,0 0 16-15,0 0 3 16,-82-9-13-16,68 22 1 16,-1 7-7-16,-1 1 0 15,1 7 12-15,-4 2-7 16,4 7-2-16,-1 6 2 16,5 9-2-16,0 12 3 15,2 4-6-15,9 3 0 16,0-10 4-16,0-10-4 0,23-13-3 15,8-10 1 1,2-12 2-16,5-6-1 0,-1-10 0 16,4 0 1-16,-1-6 7 15,2-24-6-15,1-6-1 16,-3-8 0-16,-7-4 1 16,-6-5-1-16,-7-1 0 15,-9 0 0-15,-9 0 1 16,-2 4-1-16,-2 5 0 15,-20 1 5-15,-14 9-3 16,-2 0 8-16,-3 4-10 16,-7 4 1-16,4 5 6 15,1 10-2-15,8 4-3 16,8 6-2-16,10 2-1 0,3 0-5 16,7 12-34-16,-1 9-49 15,8-2-147-15</inkml:trace>
  <inkml:trace contextRef="#ctx0" brushRef="#br0" timeOffset="58329">23753 3088 379 0,'0'0'27'0,"0"0"-27"16,0 0 1-16,0 0 9 15,-25 119-2-15,18-53 4 16,3 7 13-16,4 10-18 0,0 5 2 16,0 0 0-16,0-4-9 15,0-9 2-15,0-16-2 16,0-12 0-16,2-14-5 16,-2-16-4-16,0-16-37 15,0-1-38-15,-19-15-237 16</inkml:trace>
  <inkml:trace contextRef="#ctx0" brushRef="#br0" timeOffset="58530.58">23437 3144 425 0,'0'0'9'16,"0"0"-9"-16,0 0-2 0,0 0 2 15,0 0 5-15,180-17-5 16,-88 13 0-16,10-3 0 16,5-3-4-16,0-4-33 15,-9 1-56-15,-11-4-150 16</inkml:trace>
  <inkml:trace contextRef="#ctx0" brushRef="#br0" timeOffset="59286.15">25043 3224 287 0,'0'0'64'0,"-46"114"-55"16,27-38-6-16,11 5-3 16,1 8 4-16,2-4-4 15,3-8 0-15,0-11 4 16,-1-22-4-16,-1-16 0 16,0-16 0-16,0-12 0 0,-3 0 8 15,0-25 1-15,0-25-7 16,1-28-2-16,1-16 1 15,3-14-1-15,2-6 0 16,-2-4-2-16,-3-1-1 16,-6 6-1-16,-4 9 4 15,5 22 9-15,4 23-4 16,6 22-5-16,0 21 7 16,0 16-6-16,4 2 17 15,6 34-17-15,-2 20-1 16,1 19 14-16,2 9-13 15,3 7 0-15,-1 5-1 16,5-1 1-16,-3 0 2 0,3-9-3 16,0-10 0-16,2-18-2 15,2-18 2-15,1-21-3 16,-2-19 1-16,4-3 2 16,2-39 21-16,9-19-20 15,3-14 0-15,2-3 0 16,-5-3-1-16,-5-1-9 15,-9 4-10-15,-2 6 7 16,-2 12 12-16,-3 16-6 16,3 15 6-16,-5 16-4 15,-5 10 5-15,0 3-1 0,-5 9 1 16,-1 21-1 0,0 14 19-16,-2 14-18 0,0 8 5 15,0 8 18-15,-11 2-17 16,-5 2-4-16,-1 1-3 15,1-3 3-15,5-7-2 16,7-13-1-16,4-17-7 16,0-17 4-16,0-9-17 15,4-13-12-15,9 0-16 16,7-27-41-16</inkml:trace>
  <inkml:trace contextRef="#ctx0" brushRef="#br0" timeOffset="59681.96">25957 2963 154 0,'0'0'169'16,"0"0"-148"-16,0 0-16 15,0 0 16-15,-114 133 8 16,67-79 19-16,-2 9-29 0,5 2-9 16,3 2 7-1,12-3-6-15,12-2-1 0,13-6-8 16,4-1 1-16,0-3 8 15,6-4-11-15,13-4 0 16,10-8-2-16,3-6-2 16,11-8 2-16,5-8-2 15,8-13 8-15,0-1-13 16,0-6-36-16,-10-24-40 16,-5-6-30-16</inkml:trace>
  <inkml:trace contextRef="#ctx0" brushRef="#br0" timeOffset="59874.81">25651 3401 368 0,'0'0'34'0,"0"0"-31"15,0 0-6-15,0 0 6 16,0 0 6-16,0 0-9 15,123-28-3-15,-108 7-2 16,-5-3-64-16,-8 0-69 16</inkml:trace>
  <inkml:trace contextRef="#ctx0" brushRef="#br0" timeOffset="60066.78">25703 3054 368 0,'0'0'6'0,"0"0"16"16,0 0-21-16,0 0 23 15,0 0-12-15,0 0-12 16,-31-8 0-16,71 8 4 16,20-2-1-16,11-4 3 15,5-5-6-15,1 0-6 16,2-3-20-16,-10-3-37 16,-7 3 6-16,-12 0-24 15,-15 2-75-15</inkml:trace>
  <inkml:trace contextRef="#ctx0" brushRef="#br0" timeOffset="61019.16">26478 2917 158 0,'0'0'56'0,"0"0"-39"16,0 0 5-16,0 0 44 16,0 0-34-16,25 140-17 15,-25-77 32-15,-18 7-28 16,-11 4-8-16,-5 4 5 15,3-3-10-15,0-1-1 16,4-2-5-16,9-12 3 16,7-14-1-16,9-17-2 15,2-18-3-15,0-8 2 16,0-3 0-16,0 0 1 16,0-13 5-16,13-19 7 0,5-12-2 15,-2-4-10-15,-3 2-5 16,-2-4 3-16,-2-2-17 15,2-8-12-15,2-13 3 16,-1-5 8-16,-1-2 18 16,-5 8-10-16,-1 10 12 15,-5 13 2-15,0 17 5 16,0 9-2-16,0 10 20 16,0 7-9-16,0 4 4 15,0 2-20-15,0 0 0 16,0 0 2-16,5 0-1 15,1 0-2-15,3 11-1 16,3 10 2-16,-2 8 5 0,3 4-4 16,3 6 3-16,2-3 1 15,0-5-3-15,0 2 0 16,-5-7-2-16,-4-2 0 16,-7-8 3-16,-2-6-3 15,0-4-5-15,0-6 5 16,0 0 0-16,0 0 11 15,-2-6-11-15,-9-17-18 16,-3-4 10-16,-1 4-24 16,-3 0 8-16,3 6 24 15,-4 4 0-15,9 3-1 16,-1-2 1-16,5-3 0 0,6 2 2 16,0-3-2-16,0 1 0 15,0 3-1-15,0 4 1 16,0 2 0-16,6 5 4 15,-6 1-3-15,0 0 12 16,6 0-13-16,3 0 0 16,9 19 5-16,9 9 2 15,6 9 9-15,9 4-11 16,8 3-5-16,5 1 17 16,1 2-15-16,-5-3 1 15,-7-3 4-15,-7-2-5 16,-9-3 4-16,-8-8-6 15,-9-4 0-15,-6-6 0 0,-5-4 0 16,0-4 0-16,-9 0 0 16,-23-2 18-16,-12-8-7 15,-14 0-11-15,-8 0 0 16,-9-16 14-16,0-5-11 16,4 5 12-16,3 2 4 15,8 9-11-15,8 3-3 16,6 2-5-16,11 0 0 15,10 0-1-15,10 0 1 16,11 3-22-16,4 8-54 16,0-1-22-16,25-6-77 15</inkml:trace>
  <inkml:trace contextRef="#ctx0" brushRef="#br0" timeOffset="61664.95">27224 2833 402 0,'0'0'18'16,"0"0"-15"-16,-18 105-2 0,12-49 6 16,-1 10-1-16,1 10 6 15,-4 4 1-15,4-4-13 16,-1 3 0-16,5-9 3 16,-2-10-2-16,-5-10-2 15,2-19-1-15,-4-18 2 16,0-13 12-16,-3 0-8 15,-1-28 4-15,-1-18-4 16,3-14-4-16,3-9-3 16,4-9-8-16,4-4-7 0,-5-8-8 15,-1 0-31 1,-4 8 44-16,1 15 9 0,5 29 8 16,6 26 1-16,0 12 2 15,4 12-6-15,11 28 11 16,1 12-12-16,7 17 8 15,10 13-2-15,9 8-3 16,2 0 4-16,1-4-7 16,-3-8 1-16,1-17 3 15,-3-17 0-15,-3-17-4 16,-10-20 10-16,-2-7-2 16,-8-24 20-16,-3-32 3 15,-3-18-25-15,-9-12 5 16,-2-11-11-16,0-1-6 15,-17-1-3-15,-3 12 9 0,1 22-2 16,11 19 2-16,3 19 0 16,5 12 2-16,0 9-2 15,0 6-5-15,0 0-59 16,0 10-98-16</inkml:trace>
  <inkml:trace contextRef="#ctx0" brushRef="#br0" timeOffset="62216.81">28706 2932 324 0,'0'0'13'0,"0"0"9"15,-138-137-14-15,87 101 29 16,5 8-12-16,5 8 3 15,-1 10-13-15,-1 10-11 16,-1 0-3-16,2 12 5 0,1 19-5 16,10 4-1-16,9 11 4 15,15 6-4-15,7 6 0 16,29 3 0-16,35-1 0 16,23-3 1-16,13 0-1 15,3-6 0-15,-13-3 3 16,-24-4-2-16,-24-6 1 15,-24-2-2-15,-13-2 0 16,-5-1-6-16,-25-2 6 16,-21-5 0-16,-14-2 15 0,-5-10-5 15,-3-6 4 1,4-6-9-16,8-2-2 0,12 0 2 16,11-8-5-16,10-8-9 15,14-6-17-15,9-2-48 16,0-4-92-16</inkml:trace>
  <inkml:trace contextRef="#ctx0" brushRef="#br0" timeOffset="62716.12">29219 2763 421 0,'0'0'35'15,"0"0"-31"-15,0 0 6 16,0 0 7-16,-116 94 3 15,80-35 12-15,-2 7-30 16,7 8 1-16,9 0 5 16,13-4-8-16,9-7 7 15,0-7-7-15,22-11 0 0,9-7-4 16,2-9 10-16,-2-12-12 16,-4-13-3-16,2-4 9 15,2-21 25-15,10-25-25 16,5-19 3-16,2-9 4 15,-11-12-7-15,-17-12-2 16,-17-1 2-16,-6 3-2 16,-39 10-1-16,-10 22 3 15,2 20 0-15,5 20 2 16,7 16-2-16,2 8 0 16,1 1-4-16,-1 30-26 15,2 9-40-15,10 16-30 16,10-6-184-16</inkml:trace>
  <inkml:trace contextRef="#ctx0" brushRef="#br0" timeOffset="63249.23">29165 3102 277 0,'0'0'28'15,"0"0"-3"-15,0 0-3 16,0 0 12-16,116 134 9 15,-87-96-21-15,-4-2-10 16,-2-1-8-16,-2 1 0 16,-1-3-4-16,-5-1 0 0,-1-7 1 15,1-11-1-15,-6-4-1 16,1-10 0-16,0 0 1 16,7-22-5-16,0-20 5 15,-1-12-13-15,-1-10-5 16,-6-13-33-1,-2-7 20-15,-3-2 1 0,-4 8 20 16,0 17 10-16,0 19 33 16,0 18 5-16,2 12 3 15,3 8-12-15,-5 4-6 16,0 0-23-16,0 12-6 16,0 26 5-16,6 16 1 15,10 14 0-15,4 5 4 16,2-5-4-16,5-6 0 15,-4-9-1-15,0-16 4 0,0-9-2 16,0-9-1 0,-6-12 0-16,-1-4 0 0,-3-3 1 15,3-10 19-15,-1-24 13 16,3-13-25-16,-3-5-2 16,-3-9-6-16,-3-2 0 15,-7-1-5-15,-2 7 4 16,0 11-11-16,0 11 3 15,2 10-27-15,6 11-13 16,4 6-62-16,4 8-96 16</inkml:trace>
  <inkml:trace contextRef="#ctx0" brushRef="#br0" timeOffset="63816.14">30341 2876 402 0,'0'0'45'15,"0"0"-45"-15,0 0 3 16,0 0 6-16,-64 122 3 16,39-56-4-16,1 6 5 15,-8 1-13-15,-1-2 1 16,4-3-1-16,7-14 2 15,6-10-2-15,10-19 0 16,1-15 0-16,5-7 5 0,0-3-2 16,0-11 47-16,0-25-16 15,13-12-32-15,10-13 0 16,6-13-2-16,4-6 3 16,0-8-16-16,-1-4 9 15,-10 5-16-15,-11 12 1 16,-11 12 19-16,0 25 0 15,0 18 1-15,0 16-1 16,0 4 11-16,0 1-11 16,0 20-7-16,14 13 6 15,3 10 1-15,14 12 0 16,8 8 0-16,-4 3 0 0,1-5 1 16,-9-4-1-16,-10-6 0 15,-5-5 0-15,-8-9 0 16,-4-9 1-16,0-7-1 15,0-5 0-15,-20-8 6 16,-9-6 0-16,-9-3 13 16,-9 0-7-16,-6-4-5 15,-1-13 3-15,1-1-10 16,4 2 0-16,11 3-4 16,8 2-17-16,11 7-44 15,7 2-82-15</inkml:trace>
  <inkml:trace contextRef="#ctx0" brushRef="#br0" timeOffset="64400.13">30694 2913 331 0,'0'0'65'0,"0"0"-57"16,0 0-8-16,0 0 0 15,29 151 35-15,-23-89-8 16,1 2-15-16,-5-3-7 16,-2-5-5-16,0-9 12 15,0-9-9-15,0-7 4 16,-9-13 12-16,1-8-13 0,-4-10 12 16,-5 0 13-16,-8-8-18 15,-4-24-2-15,0-16-11 16,11-17 0-16,9-13-5 15,9-15 4-15,0-17-10 16,6-4-31-16,17 6-26 16,6 20 26-16,2 27-13 15,11 23 33-15,-1 14 7 16,-1 9 3-16,-7 4 9 16,-6 10 3-16,-4 1 0 15,-4 6 4-15,-5 22-4 16,-6 9 0-16,-5 8 6 0,-3 5-6 15,-7 6 5 1,-26 3 1-16,-6-2 4 0,-1-3 24 16,11-4-12-16,10-7 10 15,9-6-1-15,10-3 1 16,0-7-12-16,0-3-6 16,21 0-13-16,8 1 10 15,4-6-11-15,5 0 0 16,5-1 8-16,-1-3-8 15,0 2 1-15,1 1-1 16,-6-5-2-16,3 0-2 16,-4-6-40-16,-7 0-49 15,-7-6-71-15</inkml:trace>
  <inkml:trace contextRef="#ctx0" brushRef="#br0" timeOffset="64733">31400 2617 408 0,'0'0'9'15,"0"0"-3"-15,0 0-6 16,0 0 14-16,-36 122 11 15,18-62-9-15,0 8 1 0,-3 4 28 16,0-1-33-16,7-4-3 16,6-2 2-16,8-9-9 15,0-6-2-15,6-6 0 16,21-5 2-16,0-10-2 16,2-4 0-16,2-8-7 15,2-5 3-15,5-8-2 16,5-4-2-16,-5 0-41 15,-1-22-62-15,-3-5-97 16</inkml:trace>
  <inkml:trace contextRef="#ctx0" brushRef="#br0" timeOffset="64943.07">31346 3071 399 0,'0'0'41'0,"0"0"-38"16,0 0 14-16,0 0-5 15,0 0-4-15,125-15-5 16,-85 5 1-16,-2 0-4 16,-9-9-17-16,-15-6-24 15,-14-5-54-15</inkml:trace>
  <inkml:trace contextRef="#ctx0" brushRef="#br0" timeOffset="65098.99">31313 2682 188 0,'0'0'41'0,"0"0"-41"16,0 0 0-16,0 0 13 15,0 0 12-15,131 0-25 16,-87-5-6-16,-1-5-30 15</inkml:trace>
  <inkml:trace contextRef="#ctx0" brushRef="#br0" timeOffset="65598.71">31858 2752 133 0,'0'0'44'0,"0"133"-10"15,0-59-3-15,-8 5 1 16,-3-3-22-16,-3-4-6 16,3-12-4-16,2-15 0 15,7-17 4-15,2-15-4 16,0-4 0-16,0-9 11 16,-4 0 54-16,-1-4 29 15,-2-24-74-15,-1-12-10 16,3-10 9-16,3-11-19 15,2-5-2-15,0-10 0 0,9-8-25 16,11-9-5 0,0-2-11-16,4 0 30 0,5 16 10 15,9 17 2-15,11 18 1 16,7 12 3-16,-1 6 2 16,1 6-3-16,-4 5-2 15,1 14 0-15,-2 1 1 16,-6 14-1-16,-7 29 0 15,-5 20 7-15,-4 16 2 16,-14 6 17-16,-15 5-9 16,-6-5-5-16,-47-7 25 15,-17-8-20-15,3-8-4 16,3-9 6-16,6-7-7 16,-2-8 9-16,-3-5-13 0,1-10-8 15,4 2 5-15,2-8-5 16,-3 1-41-16,-15-3-115 15</inkml:trace>
  <inkml:trace contextRef="#ctx0" brushRef="#br0" timeOffset="66265.39">25571 4550 407 0,'0'0'27'15,"0"0"-20"-15,0 0-7 0,-144 82 34 16,83-28-2-16,-6 11 2 16,0 0-14-16,11 1-10 15,21-3 1-15,24-5-6 16,11-4-5-16,6-2 5 16,23-8-5-16,13-2 0 15,12-9 2-15,15-12 0 16,9-10 1-16,12-11-3 15,1-3-2-15,-6-26-5 16,-14-8-43-16,-17-9-37 16,-25 2-36-16</inkml:trace>
  <inkml:trace contextRef="#ctx0" brushRef="#br0" timeOffset="66457.17">25475 4881 376 0,'0'0'46'16,"0"0"-46"-16,0 0-7 15,0 0 7-15,0 0 10 16,0 0 5-16,118 16-12 16,-74-16-6-16,2 0-4 15,-9-23-14-15,-16 0-58 16,-13-10-155-16</inkml:trace>
  <inkml:trace contextRef="#ctx0" brushRef="#br0" timeOffset="67168.02">25529 4529 295 0,'0'0'21'16,"0"0"-10"-16,0 0-7 15,0 0 13-15,0 0-1 16,0 0-15-16,169-3 4 15,-102 3-5-15,4 0-4 16,-4 0 2-16,-5 0-11 16,-4 0-15-16,-10 0-16 0,-6-4 23 15,-9 2 21 1,0 2 2-16,-2 0-1 0,1 0 12 16,1 8 11-16,0 14 2 15,-2 12-7-15,3 8-6 16,-7 10 19-16,-5 10-30 15,-11 4 11-15,-7 1-5 16,-4-1-5-16,0-8 8 16,0-4-5-16,-6-10-3 15,-5-10 12-15,-1-8-14 16,4-14-1-16,1-10 5 16,3-2 2-16,0-3 36 15,-4-29-42-15,-1-16 4 16,3-13-5-16,6-13 0 15,0-14-6-15,6-16-30 0,24-13-20 16,7-2-4-16,13 9 44 16,1 20-21-16,0 32 35 15,-6 29-22-15,-3 24-8 16,-5 5 32-16,6 0 0 16,-3 3 7-16,-11 20 2 15,-14 15 5-15,-15 13 16 16,-6 14-15-16,-36 6 3 15,-18 3-12-15,-13-2-2 16,-10-6 4-16,7-7-6 16,18-14 0-16,24-12 15 15,26-11-16-15,8-8 0 0,2-7 4 16,25 0 2 0,6-6 7-16,10-1-11 0,5 3-2 15,4-2 10-15,-2 8-7 16,-2 3-2-16,-6-1 15 15,-4 7-1-15,-4 0-7 16,-3-1-9-16,-2-2 3 16,-2-3-2-16,-1-3-1 15,0-5-29-15,-1-4-63 16,-2 0-148-16</inkml:trace>
  <inkml:trace contextRef="#ctx0" brushRef="#br0" timeOffset="67732.8">27291 4496 247 0,'0'0'56'16,"0"0"-54"-16,6 132 10 15,-6-57-9-15,0-2 29 16,0-1-2-16,0-3-16 15,0-5 0-15,0-11-13 16,-6-8 0-16,-5-11 30 16,3-11-28-16,0-8-3 0,6-15 3 15,-2 0 24-15,-5-25 25 16,-5-22-52-16,-1-15-18 16,3-16 12-1,10-16-8-15,2-17-47 0,0-7 26 16,16 1 21-16,11 19 14 15,6 22-6-15,3 26 2 16,6 11-3-16,9 10 7 16,5 1 0-16,11 3 4 15,4 12-3-15,-7 9 7 16,-6 4-8-16,-15 4 0 16,-25 28 12-16,-18 18-8 15,-9 11 7-15,-43 8-2 16,-19 6-8-16,-13-10 3 15,4-6-1-15,15-13-3 0,25-12 17 16,27-10-2-16,13-4-4 16,0 2-3-16,0-3 0 15,15 6 6-15,1-1-14 16,9 1 0-16,6-5 0 16,11 1 0-16,9-6 0 15,4-8-2-15,-1-7 4 16,-2 0-11-16,-6 0-6 15,-3-13-56-15,-6-8-14 16</inkml:trace>
  <inkml:trace contextRef="#ctx0" brushRef="#br0" timeOffset="68115.53">28184 4357 359 0,'0'0'61'0,"0"0"-59"16,0 0-2-16,-122 102 2 16,82-45 6-16,9 5 16 15,8 8-21-15,8-2 0 16,8-4 1-16,7-12-4 16,0-11-6-16,0-11 5 15,14-8-5-15,10-12 4 16,0-10 1-16,7 0 1 15,4-12 21-15,4-22-16 16,3-10-3-16,-1-9-1 16,-7-5 1-16,-11-4 3 0,-7-4-5 15,-9-2 0-15,-7 2 1 16,0 7 2-16,0 13-3 16,-25 18 2-16,-6 12 9 15,-7 10-2-15,-4 6-9 16,4 0-8-16,4 4 8 15,11 17-42-15,2 10-24 16,10-1-85-16</inkml:trace>
  <inkml:trace contextRef="#ctx0" brushRef="#br0" timeOffset="68731.74">28628 4503 259 0,'0'0'36'16,"0"0"-8"-16,67 153-3 15,-50-99 1-15,-7 4-4 16,-8-2-4-16,-2-2-13 16,0-7-4-16,-4-9 4 15,-10-6-5-15,1-12 0 16,3-10 5-16,2-10-3 15,-3 0 33-15,-10-16-11 0,-8-18-22 16,-4-12 14-16,8-15-6 16,15-10 6-1,10-16-3-15,0-13-13 0,29-7-1 16,8-1 0-16,7 8-12 16,8 14 10-16,0 19-8 15,-4 26 7-15,-3 18 4 16,-5 18 2-16,-2 2-2 15,2 3 0-15,0 0 0 16,0 3 2-16,-5 22-2 16,-6 14-1-16,-15 13-1 15,-14 10 4-15,-11 6-2 16,-36 4 2-16,-19 0 1 16,-17 3-2-16,-11-11-1 0,3-7 0 15,18-16-4-15,21-11 6 16,25-6-2-16,17-6 0 15,8-2 0-15,2-1 0 16,6 0 0-16,25-1 0 16,13 1 13-16,10-2-9 15,8 1-2-15,5 3-2 16,3 2 2-16,-1 3 1 16,4 0-3-16,-4 1 0 15,-2-2 2-15,-9 2-2 16,-16 1-2-16,-4 2-19 15,-15 0-88-15</inkml:trace>
  <inkml:trace contextRef="#ctx0" brushRef="#br0" timeOffset="-31119.28">12456 14913 139 0,'0'0'180'16,"0"0"-179"-16,0 0-1 16,0 0-19-16,0 0 15 15,0 0-1-15,0 0 5 16,0 0 2-16,-19-76-1 16,21 68 3-16,0 3-2 0,-2 2 7 15,0 3 24-15,0-3-19 16,0 1-1-16,0-2 13 15,0 3 3-15,0-3 6 16,0 4-6-16,0 0-6 16,0 0 11-16,0 0-27 15,0 5-1-15,0 30 3 16,2 23 12-16,0 28 17 16,-2 25-25-16,0 17-10 15,0 26 19-15,-2 19-21 16,-9 19 7-16,-5 8 8 15,-1 7-4-15,-5 8 2 16,-1 3-6-16,0 9-3 0,6-5 22 16,3-19-24-16,6-17 1 15,8-26 4-15,0-24-5 16,8-30-1 0,17-24-2-16,2-16 0 0,0-8-6 15,-3-8 6-15,-6-10-2 16,-9-6 1-16,-7-6-10 15,-2 5-6-15,-16-4-25 16,-23 2-57-16,-13-18-43 16</inkml:trace>
  <inkml:trace contextRef="#ctx0" brushRef="#br0" timeOffset="-29702.25">12178 14991 476 0,'0'0'27'0,"0"0"-27"15,0 0-8-15,0 0-1 16,0 0 9-16,0 0 25 0,136-20-25 16,-65 20 3-1,12 0 0-15,8 8 3 0,9-2 8 16,10-6-8-16,15 0-3 15,17-27 20-15,16-9-22 16,14 1 0-16,4-5 1 16,-7 4-2-16,-9 5 0 15,-19 9 0-15,-23 8 0 16,-20 6-6-16,-20 5 6 16,-15 0-2-16,-13 3 1 15,-5-3 2-15,-7-2-3 16,-7 4 2-16,-2-4 0 0,-6 1 0 15,-6 4 0 1,-1 0-1-16,-7 0 1 0,-5 0-11 16,0 0 6-16,-4 2-1 15,3 18 6-15,-3 8 5 16,0 11-4 0,0 11-1-16,0 8 9 0,-7 14-8 15,1 18 5-15,-1 15-6 16,3 23 0-16,1 26 16 15,1 9-14-15,2 14 3 16,0-12-4-16,11-16 1 16,16-17 0-16,2-20-2 15,-1-9 0-15,-1-6 0 16,-4 6 1-16,-3 0-1 16,-5-9 0-16,3 4 1 0,0-4 1 15,0-9-2-15,-3-6 0 16,5-6 6-16,-1-10-6 15,-4-6 0-15,1-7-1 16,-5-10 2-16,-3-4 2 16,4-5-3-16,-3-9 0 15,-1 0 3-15,2-4-3 16,-4 8 0-16,1-6-2 16,-3 2 5-16,-2-4-1 15,0 2-2-15,-2-2 0 16,0-4-2-16,0-3 2 15,0-4 0-15,0 1 0 0,0-2 0 16,0-2 0 0,0 0 0-16,-4 2 0 0,4-2 3 15,-4-4-3-15,0 5 0 16,-7-2 0-16,-1-3 2 16,-5 0 1-16,-10 0-3 15,-4 0 0-15,-10 0 0 16,-5 0 0-16,-6 0 0 15,-4 0 0-15,-6 0 1 16,-5 9 6-16,-4-4-7 16,-3-5 0-16,-6 0 4 15,-2 0-4-15,-3 0 0 16,-7-7 0-16,-3-12 0 0,-12 5 1 16,-11 4-1-1,-11 10 0-15,-10 0-1 0,-1 0 1 16,7 10 0-1,15 2 0-15,19-1 0 0,17-1 2 16,10-7-2-16,15 1 0 16,10-4 3-16,9 0-1 15,5 0-2-15,8 0 0 16,0 0 2-16,6 0-5 16,-1 0 2-16,-1-4 0 15,2-2-3-15,-4 2 4 16,1 1 0-16,1-2-2 15,4 1 4-15,3 4 0 16,3 0-2-16,5 0 0 0,4-2-4 16,0 2 4-16,-1 0-26 15,-1 0-14-15,-3 0-56 16,-2 14-18 0,-2 8-29-16</inkml:trace>
  <inkml:trace contextRef="#ctx0" brushRef="#br0" timeOffset="-29590.33">12335 17918 99 0,'0'0'59'0,"0"0"-14"16,0 0-1-16,0 0 4 16,0 0-31-16,0 0-17 15,-21 5-10-15,21-5-33 0</inkml:trace>
  <inkml:trace contextRef="#ctx0" brushRef="#br0" timeOffset="-27403.94">12283 16754 72 0,'0'0'126'16,"0"0"-86"-16,0 0-25 0,0 0 17 15,0 0 19-15,0 0-27 16,-9-11-6-16,6 11-4 16,3 0-7-16,0 0 0 15,0 0-5-15,0 0 1 16,0 0 17 0,0 0-18-16,0 0 10 0,0 0 11 15,0 0-2-15,0 0 4 16,0 0-14-16,0 0-7 15,0 0 11-15,0 0-15 16,0 0 0-16,0 0 2 16,21 0 0-16,8 0 2 15,10 0-4-15,13 0 0 0,13-3 5 16,13 3-5 0,13-9 0-16,12 0 4 0,10-4 3 15,10-4-2 1,10-2-5-16,1 5 0 0,-2 1 0 15,-13 4 0-15,-13 9-4 16,-15 0-1-16,-11 0-1 16,-11 0 4-16,-8 0-4 15,-9 5 6-15,-6-5 0 16,-7 0 0-16,-1 0-4 16,-9-5 3-16,-2 1-1 15,-5 0 0-15,-4 2-15 16,-2 2-9-16,-5 0 23 15,-2 0-12-15,-5 0 12 16,1 0 3-16,-5 0 0 16,2 0-1-16,-2 0-4 0,0 0 5 15,0 0 15-15,0 2-14 16,0 2-1-16,-4-4 4 16,4 0-2-16,0 0 2 15,0 0-4-15,0 0 0 16,0 0-6-16,0 0 3 15,0 0-5-15,6 0 8 16,7 0 15-16,1 0-10 16,-3 0-5-16,1 0 0 15,-4 0 5-15,7 0-5 16,-1 0 0-16,1 0 4 16,4 0-3-16,-1 0 2 15,-1 0-3-15,-1 0 0 0,-1 0 1 16,1 0-1-1,-1 0 0-15,-1 0 0 0,1 0 0 16,1 0 0-16,2 0 0 16,2 0 0-16,0 0 1 15,0 0-1-15,-2 0 0 16,-1 0 0-16,-3 0 1 16,-1 0 0-16,-1 0-1 15,-1 0 0-15,0 0 0 16,-2 0 0-16,0 0 0 0,-5 0-1 15,-2 0 2-15,0 0-4 16,-2 0-1-16,0 0 4 16,0 0 1-16,0 0-1 15,0 0-1-15,5 0 0 16,-1 0 2 0,4 0-1-16,0 0 0 0,-3 0-9 15,-3-4-10-15,0 4-49 16,-2 0-16-16,0-4-118 15</inkml:trace>
  <inkml:trace contextRef="#ctx0" brushRef="#br0" timeOffset="-25913.77">14984 15258 285 0,'0'0'66'16,"0"0"-36"-16,0 0 3 15,0 0 9-15,0 0 2 16,0 0-6-16,-35-50-21 16,43 32 3-16,21-3-17 15,6-1 7-15,5 2 18 16,0 8-20-16,-1 2 2 16,-10 2-9-16,-3 2 2 15,-4 4-3-15,-8 2 0 16,-8 0-14-16,-6 0 1 15,0 0-36-15,0 0 4 0,-22 13 7 16,-7-7-41-16,-4-3-7 16,-1-3 36-16,3 0 6 15,2 0 35-15,2 0 9 16,7 0 9-16,3 0 19 16,3 0-2-16,5 0 19 15,0 0-12-15,3 2 2 16,2 4 9-16,-6 7-19 15,1 1-8-15,-5 5 8 16,4 6-6-16,-1 3 9 16,-1 2-18-16,3 8 7 15,-6 5 7-15,1 2-11 16,-1 4-2-16,-3-8-8 0,7-5 1 16,2-9 5-1,4-14-9-15,5-6 0 0,0-7 2 16,0 0 0-16,0 0-3 15,0 0 1-15,0 0 0 16,19-9 14-16,5-6-11 16,10-6-2-16,8-1 11 15,7 4-12-15,2 2 0 16,2 6-1-16,-1 10 1 16,-8 0-12-16,-6 0 11 15,-7 4-9-15,-9 18 7 16,-1 0-5-16,-10 10 1 0,-5-1 5 15,-6 2 4 1,0 5 8-16,-9-1-10 0,-17-5 0 16,-6-1 4-16,-3 0-2 15,2-5-2-15,-1-8 0 16,1 0-9 0,4-8 8-16,0-2-38 0,8-4-9 15,9-4-14-15,9 0-41 16,3 0-32-16</inkml:trace>
  <inkml:trace contextRef="#ctx0" brushRef="#br0" timeOffset="-25519.87">15438 15306 222 0,'0'0'240'0,"0"0"-233"15,0 0-7-15,0 0 1 16,0 0-1-16,0 0 11 16,0 0 0-16,-9 130-6 15,9-93-5-15,9-3 5 16,9-7 18-16,1 0-22 16,2-14 2-16,-1-3 6 15,-1-6-9-15,4-4 1 16,-3 0 7-16,3-9-3 15,1-23 15-15,-2-11-20 0,-4-3 0 16,-7-2 5-16,-7 2-3 16,-4 8 0-16,0 3-1 15,-19 7-1-15,-6 5 27 16,-1 5-27-16,3 0 4 16,6 7-4-16,3 5-1 15,5 5-15-15,7 1-39 16,-2 4-79-16,-10 14-228 15</inkml:trace>
  <inkml:trace contextRef="#ctx0" brushRef="#br0" timeOffset="-23950.23">16767 15039 473 0,'0'0'36'0,"0"0"-21"16,0 0-15-16,0 0 0 16,-28 108 9-16,19-50 5 15,5 3 0-15,1-3-14 16,1-3 1-16,0-5 4 15,2-6-5-15,0-9 0 16,0-3 0-16,0-6 2 16,0 1-6-16,0-5-11 15,0-4-31-15,0-8-42 16,0-6-26-16,0-4-89 16</inkml:trace>
  <inkml:trace contextRef="#ctx0" brushRef="#br0" timeOffset="-23719.53">16383 15186 368 0,'0'0'62'0,"0"0"-12"16,0 0-49-16,0 0 25 15,0 0-15-15,0 0 0 16,106-113 10-16,-50 101-21 0,8 0 2 15,3 6-2-15,3 6 1 16,-6 0-6-16,-3 0-10 16,-8 0-41-16,-4 6-48 15,-9 6-96-15</inkml:trace>
  <inkml:trace contextRef="#ctx0" brushRef="#br0" timeOffset="-22717.99">17153 15254 314 0,'0'0'31'16,"0"0"-28"0,19 112 4-16,-6-64-7 0,0 0 16 15,-2-8 18-15,-4-4-23 16,-3-9-3-16,-2-9-3 15,-2-8-2-15,0-6 20 16,0-4-11-16,0 0 13 16,0 0 20-16,-11-23-25 15,-7-13-16-15,5-4-4 16,5-8 3-16,6 2-3 16,2 4-3-16,0 6 3 15,23 3 1-15,6 8-1 16,7 3-6-16,9 2-11 15,1 6-18-15,4 6 7 0,-1 3-23 16,-7 5 6 0,-4 0 9-16,-9 5-8 0,-5 9-23 15,-6-2 46-15,-5-6 7 16,-6-2-26-16,-5-1 38 16,-2-3 2-16,0 0 47 15,0 0-4-15,-4 0-30 16,-5 0 6-16,-3 0 5 15,4 0 9-15,-3 0-31 16,-3 9 1-16,1 7 3 16,-5 7-6-16,-2 6 0 15,2 3 5-15,3 6 4 16,1 1 4-16,8-2-13 16,6-5 0-16,0-3 6 15,0-8-6-15,4-8 0 0,9-3-1 16,1-10 1-16,-1 0 4 15,3 0-3-15,1 0 19 16,8-24 4-16,2-7-22 16,2-5-1-16,-2-4-1 15,-5 4 0-15,-5 2 2 16,0 5-2-16,-4 4 0 16,-5 0 0-16,4 10 1 15,-6 1-1-15,-1 10 0 16,-5 0 1-16,0 4-3 15,0 0-5-15,0 4 7 16,0 14 4-16,0-1 0 0,4 10 0 16,2-6-4-16,2 4 1 15,-2-4 2-15,5-2-3 16,1-2 0 0,1-7 6-16,1-3-6 0,1-3 0 15,5-2-2-15,0-2 2 16,2 0 5-16,1-10 3 15,-1-12-8-15,-2-2 5 16,-2-6-3-16,-5 3-2 16,1-4 0-16,-5 9 1 15,-1 4 1-15,-4 10-2 16,-1 6 0-16,-3 2 13 16,0 0-11-16,0 0-2 0,2 0-7 15,5 18 7 1,2 2 30-16,-3 2-25 0,3 0-3 15,-2 0 5-15,0-4-5 16,2-6-2-16,-3-2 0 16,1-4-16-16,-2-4-25 15,-1-2-82-15,-2 0-50 16</inkml:trace>
  <inkml:trace contextRef="#ctx0" brushRef="#br0" timeOffset="-22546.85">18000 15031 399 0,'0'0'56'16,"0"0"-5"-16,0 0-17 16,0 0 18-16,0 0-35 15,0 0-17-15,-22-15 0 16,22 15-30-16,0 0-33 16,7 11-4-16,11 1-48 15,3 1-50-15</inkml:trace>
  <inkml:trace contextRef="#ctx0" brushRef="#br0" timeOffset="-22185.65">18180 15127 279 0,'0'0'49'16,"0"0"-42"-16,0 0 9 0,0 0 27 16,0 0-4-1,39 135-1-15,-31-99-33 0,-1 0-1 16,2-2 3-16,0-6-6 15,-2-14 3-15,1-6-4 16,1-8 3-16,-2 0-3 16,2 0 8-16,2-14 3 15,5-11 6-15,-1-6-12 16,1-1-5-16,-3 0 0 16,-1 10 0-16,-1 3-1 15,-3 6 1-15,2 9 0 16,-4 0-3-16,3 4 3 0,2 0 0 15,5 8 5 1,6 14-1-16,5 2 29 16,1 6-32-16,3 1 2 0,-2 0 0 15,0 9-3-15,-4 2 0 16,-4 8-29 0,1 7-82-16,-22-3-86 0</inkml:trace>
  <inkml:trace contextRef="#ctx0" brushRef="#br0" timeOffset="-20766.4">15257 16980 242 0,'0'0'46'16,"0"0"-10"-16,0 0-26 15,0 0 15-15,0 0-3 16,0 0 7-16,31-114-15 16,-11 96 10-16,3-4-19 15,0 4 15-15,-2 3-4 16,0 6-2-16,-9 5-4 16,-4 4-10-16,-4 0-8 15,-2 18 8-15,-2 14 8 0,0 12 8 16,-9 11-8-16,-15 10-6 15,-5 3 5-15,2-1-7 16,2-5 0-16,5-12 4 16,9-10-4-16,9-10 0 15,2-6 0-15,0-3 1 16,0-2-5-16,18-7 3 16,8-7-12-16,9-5 8 15,4 0-12-15,3-17 17 16,-2-10-31-16,1-4-43 0,-3-1-16 15,-5-8-81 1</inkml:trace>
  <inkml:trace contextRef="#ctx0" brushRef="#br0" timeOffset="-20403.55">15745 16902 194 0,'0'0'136'0,"0"0"-125"16,0 0-2-16,0 0 0 15,0 0-4-15,0 0 1 16,-25 150 21-16,17-87-22 16,3-1 0-16,5-16 7 15,0-10-2-15,3-10 2 0,15-12-3 16,1-2-1 0,4-12 6-16,4 0-13 0,2-7 24 15,4-26 9-15,0-11-29 16,1-10 3-16,-8-8-8 15,-15 3 0-15,-9 1 0 16,-2 6 0-16,-10 12 0 16,-17 8-3-16,-4 10 2 15,2 11 1-15,0 8 2 16,0 3-1-16,2 0-2 16,3 14-16-16,6 8-17 15,5 4-25-15,13 2-52 16,0 2-55-16</inkml:trace>
  <inkml:trace contextRef="#ctx0" brushRef="#br0" timeOffset="-19722.04">16875 16561 371 0,'0'0'112'0,"0"0"-83"16,0 0-26-16,0 0-3 16,0 0 0-16,0 0 26 0,2 179-11 15,16-89-10-15,0-6 7 16,2-8-12-16,-3-10 2 15,1-11-2-15,-2-15 0 16,-5-14-7-16,-4-12-5 16,-7-8-37-16,0-6-75 15,-9 0-83-15</inkml:trace>
  <inkml:trace contextRef="#ctx0" brushRef="#br0" timeOffset="-19510">16657 16633 553 0,'0'0'29'15,"0"0"-26"-15,0 0-6 16,0 0 6-16,158-94 2 16,-89 76-5-16,5 1-3 15,-1-2 2-15,-4 1-12 16,-7 10-7-16,-6 0-28 15,-9 8-52-15,-7 0-11 16</inkml:trace>
  <inkml:trace contextRef="#ctx0" brushRef="#br0" timeOffset="-18819.84">17182 16900 222 0,'0'0'78'16,"0"0"-62"-16,0 0-8 15,0 0 32-15,0 0-18 16,0 0 25-16,138 50-31 16,-88-50-2-16,-3-10-11 15,-5-12 3-15,-5-9-3 16,-5 0 6-16,-10-3-9 16,-9-4 0-16,-11 3 2 15,-2 4-2-15,0 0-7 16,-15 13 0-16,-7 4 0 0,-3 7-1 15,1 7 11 1,-1 0-3-16,1 21 2 0,-5 19 2 16,0 9-2-16,4 5-2 15,6 4 0 1,7 1 4-16,12-8-4 0,0-1 0 16,4-10 1-16,23-13 1 15,6-9-2-15,10-13-8 16,1-5 6-16,6 0 2 15,-4-5 2-15,-1-22 1 16,-7-5 5-16,-3-12-8 16,-3 0 4-16,-8-10-4 15,-3-4 0-15,-11 6 2 16,-5 6-2-16,-5 1 0 16,0 9 3-16,0 5 0 0,0 10 7 15,0 11-4-15,0 6-5 16,0 4-2-16,0 0 0 15,6 12-20-15,21 11 21 16,9-4 9-16,4 8 0 16,9-6-9-16,0 2 0 15,-3-1 3-15,0 0-1 16,-13 0-2-16,-11-2 0 16,-9 6-2-16,-8-4 2 15,-5 4 15-15,0-2-13 16,-25 6 13-16,-6-4-13 15,-5-2-2-15,5-1 3 0,6-12-2 16,8-1-1 0,1-10-1-16,5 0-13 0,3 0 2 15,0-14-56-15,8-8-64 16,0-10-32-16</inkml:trace>
  <inkml:trace contextRef="#ctx0" brushRef="#br0" timeOffset="-18598.91">18087 16433 373 0,'0'0'49'0,"0"0"-42"16,0 0-7-16,43 110 24 0,-24-48 5 16,8 6-2-1,0 2-19-15,0-1 8 0,-1-11-13 16,-1-4-3-16,-1-14 3 15,-2-4-2-15,-3-6-1 16,-6-12-5-16,-7-4-35 16,-2-14-22-16,-4 0-50 15,0 0-32-15</inkml:trace>
  <inkml:trace contextRef="#ctx0" brushRef="#br0" timeOffset="-18409.17">17897 16743 487 0,'0'0'61'16,"0"0"-56"-16,0 0 1 15,0 0 26-15,175-70-8 16,-91 48-3-16,8 0-21 16,-4 4 1-16,-1 5-5 15,0 0-32-15,-2 11-80 16,-22-2-157-16</inkml:trace>
  <inkml:trace contextRef="#ctx0" brushRef="#br0" timeOffset="-15635.61">19738 15370 259 0,'0'0'34'16,"0"0"-33"-16,0 0 17 15,0 0-16-15,0 0 19 16,0 0 17-16,-58-18-13 15,56 16-10-15,2 2 4 0,-2 0 4 16,2 0 29-16,-2 0-30 16,2 0-3-16,0 0 0 15,0 0-10-15,0 0-2 16,0 0-7-16,0 0 4 16,0 0-8-16,6 0 10 15,23 0-6-15,9 0 9 16,11 0-5-16,9 0 11 15,7-9-15-15,-1-3 5 16,3-1 10-16,0-1-15 16,-5-1 0-16,-2 8 0 15,-2-5 1-15,-6 6-1 16,-12 2 0-16,-7 0 0 16,-15 4-11-16,-7 0 8 15,-7 0-26-15,-4 0-1 0,0 0 5 16,0 0-6-16,0 4-22 15,0 0-36-15,0 4-54 16</inkml:trace>
  <inkml:trace contextRef="#ctx0" brushRef="#br0" timeOffset="-15053.47">20217 15077 301 0,'0'0'37'16,"0"0"-12"-16,0 0 12 15,0 0 19-15,0 0-11 16,0 0-37-16,-18-16 1 15,18 16-15-15,9 0 16 16,9 0-4-16,7 0 6 16,1 0-5-16,3 5-6 15,0 8-1-15,4 1 0 16,4 1 14-16,0 0-14 16,1-1 0-16,-3-5 3 0,1 0 0 15,-5-1 4-15,0-2-7 16,-2 7 0-16,-6-8 1 15,-3 4-1-15,-9-1-7 16,-2-3 7-16,-2-1 0 16,-5 1 0-16,-2-1-4 15,0 0 4-15,0-3 8 16,0 8-8-16,0 1 0 16,0 6 4-16,-12-2-3 15,-5 8 2-15,-5-4-3 16,-3 3 0-16,2-2 2 15,0-1-2-15,-4-1 0 0,6-2 3 16,6-3-2 0,1-1-2-16,8-4 1 0,2-2 0 15,1 0-4-15,1 3 4 16,2-4-9-16,0 2-18 16,2 3-57-16,11-2-94 15</inkml:trace>
  <inkml:trace contextRef="#ctx0" brushRef="#br0" timeOffset="-13136.28">21683 14979 242 0,'0'0'50'0,"0"0"-32"16,0 0 3-16,0 0 35 16,0 0-12-16,-11-102-2 15,-1 82 3-15,-3 4-30 16,-1 4-7-16,1-5 7 16,1 12-1-16,6 0 10 15,3 5-24-15,1 0 0 16,4 0 7-16,0 0-7 15,0 0-4-15,0 5 1 16,0 17 3-16,0 8 1 16,0 12-1-16,19 8 0 15,6 7 1-15,4 1-1 16,2 3 0-16,-2-1 0 16,-6-4 1-16,-8-1-1 15,-5-7 0-15,-8-3 0 0,-2 0 1 16,-5-4-1-1,-17-2 0-15,-3-12 0 0,3-9 1 16,2-8 0-16,0-7-1 16,-1-3 0-16,4 0-6 15,3 0 6-15,3-17-6 16,9-10-2-16,2-3-16 16,0-8 13-16,21-10-4 15,10-2 14-15,9-4-4 16,-1 2 5-16,2-7 0 0,-1 6 0 15,-4-2 1 1,-7 7 2-16,-11 9-3 0,-12 3 0 16,-6 13 1-16,0 0-1 15,-14 6-6-15,-10-1 6 16,-2 3 0 0,-1 8 8-16,0-3-8 0,2 7-8 15,5 3 3-15,1 0-20 16,0 0-20-16,9 13-22 15,5-4-28-15,5 4-36 16</inkml:trace>
  <inkml:trace contextRef="#ctx0" brushRef="#br0" timeOffset="-12787.15">22138 14777 342 0,'0'0'117'15,"0"0"-117"-15,0 0 1 16,0 0 4-16,0 0 3 16,0 0 1-16,114-56-7 15,-91 69 3-15,0 19 6 16,-3 9 2-16,-9 9-8 15,-2 9 19-15,-9 10-24 0,0 4 1 16,0-2 8-16,-11-1-4 16,-2-7-3-16,1-5-2 15,6-14 2-15,6-8-5 16,0-7 3-16,2-10-12 16,14-5-1-16,-3-8-27 15,0-1-36-15,-6-5-29 16,-7 0-107-16</inkml:trace>
  <inkml:trace contextRef="#ctx0" brushRef="#br0" timeOffset="-12590.87">21984 15290 370 0,'0'0'98'0,"0"0"-80"15,0 0-18-15,0 0 0 16,0 0 18-16,0 0-6 15,56-4-10-15,-16 4 5 16,4 0-6-16,-1 1-1 16,1 2-10-16,-1-3-39 15,-3 0-43-15,-5 0-57 16</inkml:trace>
  <inkml:trace contextRef="#ctx0" brushRef="#br0" timeOffset="-12327.72">22705 14629 60 0,'0'0'342'0,"0"0"-319"16,0 0-23-16,0 0 0 15,0 0 9-15,0 0 8 16,17 57-8-16,-9-35-9 16,1 0 0-16,3 0-7 15,-2-3 6-15,6 0-59 16,2 3-52-16,2-5-104 0</inkml:trace>
  <inkml:trace contextRef="#ctx0" brushRef="#br0" timeOffset="-11770.45">23337 14744 118 0,'0'0'268'0,"0"0"-251"0,0 0-16 16,0 0 17-16,0 0 51 16,-12-111-41-16,1 98-15 15,-2 7-10-15,-1 2 10 16,1 4-3-16,-5 0-10 16,-5 6 0-16,-6 24 1 15,3 4-1-15,2 2-1 16,3 5 1-16,11-5 0 15,5 0 0-15,5-8-2 16,0-2 2-16,0 0-1 16,15-8 1-16,4-8-5 15,-2 2 1-15,3-12-12 0,3 0 6 16,-6 0-7 0,1-10 15-16,0-11-4 0,-2 0-20 15,-1-8 2-15,-1 4 2 16,-6 3 15-16,-3 8 7 15,-5 8 17-15,0 6 23 16,0 0 5-16,0 0-38 16,0 10 0-16,0 17 0 15,0 9-2-15,0 6 4 16,0 1-9-16,11 2 0 16,2-2 6-16,1-1-6 15,-3 5 0-15,0 3-2 16,-5 4-3-16,0-7-44 0,-6 9-153 15</inkml:trace>
  <inkml:trace contextRef="#ctx0" brushRef="#br0" timeOffset="-10820.24">19703 16722 253 0,'0'0'49'15,"0"0"-49"-15,0 0 4 16,0 0 30-16,0 0-4 15,0 0-19-15,0 0-3 0,17-13 6 16,3 13 28-16,9 0-20 16,5 0-7-16,5-4 14 15,9 3-24-15,0 1 7 16,8 0-3-16,4 0-4 16,5 0 6-16,1 0-11 15,6 0 0-15,4 0 3 16,-4 0-3-16,-8-5 0 15,-6 2 0-15,-9-6 1 16,-12 3-5-16,-3 2 4 16,-12 0-14-16,-4 0 4 15,-7-2-24-15,-7 6-8 16,-4-4-23-16,0 0-7 16,0 4-119-16</inkml:trace>
  <inkml:trace contextRef="#ctx0" brushRef="#br0" timeOffset="-10353.98">20480 16468 266 0,'0'0'80'0,"0"0"-63"0,0 0-17 16,0 0 0-16,0 0 16 16,0 0 5-16,49-1-4 15,-17 11 0-15,5 8-5 16,1-1 12-16,2 6-15 16,3-2-6-16,1 2 13 15,1-1-16-15,1 0 3 16,-1 1-1-16,-5-4-2 15,-5 3 8-15,-1-4-8 16,-9 0 0-16,-5-1 3 16,-7-3-3-16,-9 0 0 15,-2-2 5-15,-2 6 4 16,-4 6 6-16,-23 6-14 16,-8-1 0-16,-3 0 10 0,0-3-11 15,7-4 0-15,6 0 0 16,9-4 1-16,6-4-6 15,3 0 3-15,7-2-24 16,0-2-27-16,0-2-50 16,9 3-13-16</inkml:trace>
  <inkml:trace contextRef="#ctx0" brushRef="#br0" timeOffset="-6986.73">21864 14851 206 0,'0'0'46'0,"0"0"-13"0,0 0 1 16,0 0 19-16,0 0 14 15,0 0-14-15,0 0-31 16,-16-61 20-16,-2 78-37 15,-15 23-2-15,-12 26 6 16,-11 14-7-16,-1 6-2 16,3-6 1-16,14-21 1 15,16-15 1-15,14-20-3 16,10-8 0-16,0-14 2 16,12-2 1-16,19 0-1 15,11-11 16-15,14-24-6 16,6-24 1-16,9-8-13 15,5-11 0-15,2-1 3 0,-6 13-3 16,-8 12-2-16,-17 20-1 16,-16 15 3-16,-17 14-4 15,-14 5 4-15,0 0-19 16,-2 32 19-16,-32 26 4 16,-11 17-1-16,-9 10-3 15,4 4 1-15,14-17-1 16,14-18 0-16,11-18 0 15,11-14-1-15,0-16 1 16,9-6-1-16,20 0-5 16,13-6 6-16,18-30 15 15,13-14-15-15,8-11 0 16,-3-4-2-16,-3 0 2 16,-6 7-9-16,-11 14-7 0,-11 18 3 15,-15 12 6-15,-17 14 5 16,-7 0-9-16,-8 10 1 15,0 24 5-15,0 14 5 16,-13 11 2-16,-9 4 1 16,-5-1 4-16,5 1-7 15,9-17 0-15,6-12 3 16,7-17-3-16,0-13 0 16,20-4 0-16,16 0 2 15,12-15 14-15,16-24-14 16,9-8-1-16,2-11-2 15,-3-1 0-15,-7 5-15 0,-15 6-13 16,-7 12 6-16,-16 10 22 16,-16 18-8-16,-11 8 0 15,0 0 6-15,0 21-8 16,-18 16 11-16,-6 9 8 16,-5 7-7-16,0-2 21 15,6-6-22-15,10-9 0 16,8-14 6-16,5-8-2 15,0-14 0-15,20 0 11 16,12 0-4-16,7-22 17 16,11-14-27-16,-3-9 3 15,-1 1-2-15,-8 2-2 16,-13 16-5-16,-9 8 2 0,-12 12 3 16,-4 6-5-16,0 0 5 15,0 10 0-15,-2 16 4 16,-8 12-4-16,2 3 1 15,3-2-1-15,5-3-7 16,0-5 2-16,13-2-83 16,14-6-97-16</inkml:trace>
  <inkml:trace contextRef="#ctx0" brushRef="#br0" timeOffset="-2154.34">24326 14816 117 0,'0'0'96'16,"0"0"-71"-16,0 0-6 0,0 0 27 15,0 0 1 1,0 0 6-16,0 0-26 0,17-100 0 16,-12 92 3-16,0-4-6 15,1 6 4-15,-4 0-14 16,-2 2-6-16,0 4 20 15,0 0-23-15,0 0-1 16,0 0-3-16,0 4 3 16,-11 20 7-16,-7 12-11 15,-7 13 0-15,4 1 4 16,3 2-4-16,5-10 0 16,7-7 3-16,6-3-3 15,0-11 0-15,0 1 0 16,6-8 0-16,9-6-3 15,7-2 3-15,1-4-3 0,3-2 3 16,3 0 1-16,0 0 3 16,2-12-4-16,0-6 0 15,-2 2-1-15,-2 0 1 16,0-2-1-16,-4 10-1 16,-4-4 2-16,-5 10-2 15,-3 2 1-15,-5 0-1 16,2 10-9-16,2 9 7 15,1 2 4-15,3 6 6 16,-3 4-5-16,0 1 3 16,0 0-4-16,-2 7 0 15,-3-7 2-15,2-1-2 16,-4 0-2-16,3-9-1 16,-1-4 1-16,3-1-20 0,0-8-39 15,2 1-8 1,5-6-8-16,-1-4-84 0</inkml:trace>
  <inkml:trace contextRef="#ctx0" brushRef="#br0" timeOffset="-1671.25">25246 14879 411 0,'0'0'14'16,"0"0"8"-16,0 0-3 15,0 0 22-15,0 0-7 16,0 0-33-16,-85-14-1 16,50 54-1-16,-3 9 1 15,1 5 2-15,6-1-2 16,10-5 0-16,7-8 0 15,9-7 1-15,5-11 0 16,0-8-1-16,3-6 0 16,17-8-6-16,3 0 2 15,6 0 4-15,2-18-4 16,2-8 3-16,0-4 0 0,-4 1-15 16,-9 8 12-1,-6 6-1-15,-10 7 6 0,-2 6-1 16,-2 2 0-16,0 0-5 15,0 14 5-15,0 14 5 16,0 5 2-16,0 2 6 16,7 4-13-16,-1-3 0 15,2 0 0-15,0-8 3 16,1 2-7-16,-3-12-6 16,4-5-42-16,1-4-38 15,0-9-56-15</inkml:trace>
  <inkml:trace contextRef="#ctx0" brushRef="#br0" timeOffset="-1429.48">25598 14650 79 0,'0'0'413'15,"0"0"-413"-15,0 0-3 16,0 0 3-16,-23 124 0 16,23-68 1-16,-6 11 0 15,1-2 1-15,1-2-3 0,2-17 1 16,2-8-24-16,0-11-38 16,0-9-32-16,8-4-36 15</inkml:trace>
  <inkml:trace contextRef="#ctx0" brushRef="#br0" timeOffset="-1036.9">25855 14945 342 0,'0'0'41'0,"0"0"-27"16,0 0 42-16,0 0-20 0,131-112-22 15,-107 100 9 1,-4 3-23-16,0 8 2 0,-5 1 2 16,-3 0 0-16,-3 0 11 15,-3 0-15-15,-2 5 0 16,-4 16 22-16,0 7-12 16,0 6-4-16,-10 8-3 15,-11 6-1-15,-6 2 2 16,4 7-4-16,-4-1 0 15,2-4 1-15,3-7-1 16,7-7 0-16,6-9-1 16,9-8 2-16,0-6-3 15,0-5 2-15,17-2 0 16,6-4 0-16,4-4 3 0,2 0-3 16,4 0 0-16,-4 0-14 15,0 0-46-15,0 9-113 16</inkml:trace>
  <inkml:trace contextRef="#ctx0" brushRef="#br0" timeOffset="496.17">24459 16455 321 0,'0'0'54'0,"0"0"-46"0,0 0 14 16,0 0 25-16,0 0-10 15,0 0-15-15,-13-54-11 16,13 50-10-16,0-5 22 15,0 4-6-15,0 1 2 16,-12-4 2-16,-1-2-14 16,-5 0 11-16,1 2-6 15,-4-1-8-15,6 5 19 16,4 3-22-16,4 1 1 0,3 0 3 16,4 0-5-16,0 0 1 15,0 0-1-15,0 0 0 16,0 0-7-16,0 0 7 15,-2 1-5-15,2 17 4 16,0 5 2-16,0 3-2 16,10 4-1-16,13 2 2 15,4 8 0-15,8 4 0 16,1 2 0-16,-5 11 0 16,-2-4 0-16,-9 6 0 15,-11-5 0-15,-7-4 0 16,-2-2 2-16,-8 0-2 15,-26-2 0-15,-6-6-5 0,-5-10 4 16,1-7-5-16,8-9-8 16,5-14 13-16,9 0-6 15,4-5 7-15,5-17-5 16,5-6 2 0,8-2-12-16,0-10 4 0,0 0 3 15,16-10 16-15,11-4-11 16,7-4 3-16,1-8-1 15,5-1 1-15,-5-1 3 16,2 6-3-16,-10 8 0 16,-8 10 0-16,-7 4 4 15,-10 4-4-15,-2 10 0 0,0-2 4 16,-5 11-3-16,-12 3 2 16,-4 4-2-1,0 6-1-15,-4 4 0 0,-4 0-4 16,0 0-25-16,-2 14-2 15,2 12-44-15,-7 3-99 16</inkml:trace>
  <inkml:trace contextRef="#ctx0" brushRef="#br0" timeOffset="1779.05">24845 16330 346 0,'0'0'33'15,"0"0"-12"-15,0 0 9 0,0 0 10 16,0 0-18-16,0 0-5 16,0 0-15-16,46-76 10 15,-23 66-12-15,2-4 5 16,-6 7 19-16,-3-2-20 15,-5 7 1-15,1 2-5 16,-4 0 1-16,3 0-2 16,5 14 1-16,-1 4 0 15,3 14 14-15,0-2-13 16,0 11 4-16,-5 0-3 16,-1 2 1-16,-6 7 2 15,-4 0-5-15,-2 4 0 16,0 7 3-16,0-8-3 15,-6-3 0-15,-1-6 0 16,3-11-6-16,4-11-3 0,0-4-31 16,0-5-36-16,0-5-38 15,0 1-77-15</inkml:trace>
  <inkml:trace contextRef="#ctx0" brushRef="#br0" timeOffset="2006.27">24965 16784 449 0,'0'0'31'0,"0"0"-31"16,0 0 0-16,0 0 0 16,0 0 2-16,0 0 13 15,69-26-7-15,-33 14-8 16,1 2 0-16,-3-3 0 15,1 3-3-15,-4-4-21 16,2 2-83-16,-5 2-64 16</inkml:trace>
  <inkml:trace contextRef="#ctx0" brushRef="#br0" timeOffset="2283.02">25435 15905 429 0,'0'0'0'15,"0"0"0"-15,0 0 0 16,0 0 0-16,0 0 0 15,-4 117 4-15,4-77-4 16,0 0 0-16,9-8 1 16,-1 2-1-16,4-8-31 15,3 3-69-15,1-8-41 0</inkml:trace>
  <inkml:trace contextRef="#ctx0" brushRef="#br0" timeOffset="2849.37">25967 16129 245 0,'0'0'77'0,"0"0"-43"16,0 0-8-16,0 0 35 0,0 0-13 15,0 0-41 1,-73-49-4-16,53 62-3 0,-3 14 0 16,2 5-1-16,5 6 2 15,3-2-2-15,6 5 1 16,2-6 0-16,3-3 0 16,2-1 0-16,0-8 0 15,0-2-2-15,0-12 2 16,4 0-3-16,8-9 0 15,-1 0-12-15,7 0 15 16,5-18 3-16,0-8 8 16,4-1-11-16,-2 1 2 15,-5 7 0-15,-5 6-2 16,-4-1 0-16,-1 6 3 0,-8 5-1 16,0 1-2-16,-2 2 5 15,0 0 1-15,0 0-3 16,0 0-3-16,0 13 0 15,2 9 11-15,9 6 0 16,-1 12-4-16,0 1 3 16,3 3-2-16,-1 3 21 15,-1-4-25-15,3-3-4 16,-3-2 8-16,-1-6-8 16,0 1 0-16,-1-7 0 15,-3-4 0-15,-2-4-6 16,1 0-29-16,0-8-40 15,1-3-105-15</inkml:trace>
  <inkml:trace contextRef="#ctx0" brushRef="#br0" timeOffset="13081.96">27311 14727 187 0,'0'0'40'0,"0"0"-27"16,0 0 0-16,0 0 20 15,0 0-6-15,0 0-12 16,0 0 3-16,0-15-9 16,0 15 8-16,0 0 13 15,0 0-3-15,-2 0 10 0,2 0-24 16,0 0-6-16,0 0 16 16,-2 0-18-16,0 0 6 15,0 0-6-15,-1 0 2 16,0 0 15-16,1 0-18 15,-4 0-2-15,-7 0 12 16,-10 15-14-16,-10 6 0 16,-12 8 0-16,-8 5 1 15,-7 2 5-15,-5 0-6 16,1 8 0-16,4-5 11 16,4-1-10-16,4-7 1 15,10-5-2-15,11-4 2 16,11-9 0-16,13-4-2 0,5-9 0 15,2 3 3 1,0-3-3-16,0 0 0 0,0 0 0 16,0 0 0-16,0 0-3 15,0 0 3-15,0 0-10 16,0 0 6-16,0 0-28 16,0 0-21-16,0 0-49 15,0 3-1-15,4-1 9 16</inkml:trace>
  <inkml:trace contextRef="#ctx0" brushRef="#br0" timeOffset="13496.32">26832 14899 267 0,'0'0'96'15,"0"0"-60"-15,0 0-13 16,0 0 8-16,0 0-1 16,0 0 6-16,-49 10-36 15,29 20 0-15,-5 8 11 16,-2 6-8-16,-2 0 6 16,8-4 1-16,3-4-9 15,9-14 16-15,3 1-17 16,3-10 0-16,0-3 7 15,3 3-7-15,0-9 2 0,0 2-2 16,0 2 1-16,0-5 13 16,10 2-14-16,7-1 0 15,8-2 10-15,4-2 0 16,6 0 4-16,6 0-14 16,-1 0 5-16,0-2-5 15,-5-4 0-15,-1 0 0 16,-3 0-1-16,-4 4-24 15,-3 2-32-15,5 0-55 16,-8 0-131-16</inkml:trace>
  <inkml:trace contextRef="#ctx0" brushRef="#br0" timeOffset="15098.12">26807 16405 157 0,'0'0'52'0,"0"0"-33"16,0 0 21-16,0 0 15 15,0 0-8-15,0 0-13 0,-6 0-18 16,6 0 0-16,0-4 27 16,0 4-29-16,0 0 2 15,0-4 1-15,2-5-11 16,27-5 10-16,16-12-5 16,20-5-7-16,12-6 28 15,10-7-32-15,0 0 3 16,-2 2 2-16,-5 2-1 15,-2 9-1-15,-11 4-3 16,-5 1 0-16,-12 8 0 16,-15 3 0-16,-10 2 0 15,-14 6 1-15,-7 6-1 16,-4-3 0-16,0-1-1 0,0 0-24 16,-7 2 16-16,-13 3-38 15,-3 0-53-15,-5 0 7 16,-6 13-56-16</inkml:trace>
  <inkml:trace contextRef="#ctx0" brushRef="#br0" timeOffset="15680.53">26834 16124 351 0,'0'0'43'0,"0"0"-41"15,0 0 9-15,0 0 20 16,0 0-7-16,0 0-6 0,-22 36-3 16,-2-2 8-16,-10 3-4 15,-6 5-6-15,-4 2 10 16,-4 0-19-16,4 0-1 15,9-4 17-15,12-12-20 16,10-12 1-16,9-6-1 16,4-5 2-16,0-3-2 15,0 1 0-15,0 0 0 16,2 2 11-16,9-5-10 16,0 4 8-16,7 0 0 0,-1-4-6 15,3 2 9 1,5 2-12-16,2 0 0 15,2-4 2-15,2 0-1 0,0 0-1 16,3 0 0 0,-3 0 1-16,-4 0-9 0,0 0-18 15,-6 0-20-15,0 0-23 16,-3 0-84-16</inkml:trace>
  <inkml:trace contextRef="#ctx0" brushRef="#br0" timeOffset="25870.52">28359 14851 49 0,'0'0'80'0,"0"0"-70"16,0 0 5-16,0 0 34 16,0 0-6-16,0 0-18 15,0 0-11-15,2-8-5 16,0 6 6-16,0-1 4 15,0 2 1-15,-2 1 18 0,0 0-18 16,0 0 3 0,0 0-9-16,0 0-6 0,0 0 3 15,7 0-7-15,4 0 3 16,7 0 22-16,6 0-18 16,10 0 0-16,6 0 0 15,2-4-6-15,3 4-1 16,2-3-4-16,-5 2 0 15,1 1 1-15,-6-5-1 16,-5 2 0-16,-8 0 0 16,-11 1 1-16,-6 1 0 15,-7-2-1-15,0 3 0 16,0-1-3-16,-2 1 2 16,-14-4-3-16,-6 4 3 0,-5 0 1 15,-6 0 0-15,-3 0-1 16,-5 9-6-16,6 9 1 15,-1 3 6-15,5 1-1 16,2 2 1-16,2 2 0 16,6-4 2-16,3 0-2 15,5-2 0-15,3-3 3 16,6 0-3-16,2-7 0 16,2 2 1-16,0-4 1 15,0-5-3-15,0 0 1 16,0-3 0-16,10 0 2 15,9 0 2-15,1 0 2 16,7 0-2-16,4 0-3 0,0-7 2 16,3 0-3-1,-1 3 0-15,0 4 0 0,1 0 0 16,-5 0-2-16,-5 0 2 16,-4 11 0-16,-2 4-3 15,-7 7 2-15,-5 0 1 16,-6 6-4-16,0-4 8 15,0 1-3-15,-13 3-1 16,-11-6 1-16,-6 0 12 16,-3 2-13-16,-4-2 0 15,1-1 11-15,1-7-11 16,3 3 1-16,8-9-2 16,5-2 3-16,9-1-2 15,3-1 0-15,3-4-3 0,-1 0 1 16,5 0-9-16,0 0-13 15,0 0-15-15,0 0-39 16,0 0-98-16</inkml:trace>
  <inkml:trace contextRef="#ctx0" brushRef="#br0" timeOffset="26295.51">28951 15173 229 0,'0'0'181'0,"0"0"-169"15,0 0-7-15,0 0 17 16,0 0 8-16,62-104-4 16,-39 84-24-16,-4 0 0 15,2-1 5-15,-5 4-6 16,-3 3 1-16,-5 3 3 15,0 3-1-15,-2 4 1 16,-6 1-5-16,0 3 0 16,0 0-2-16,0 0 2 15,0 4-5-15,0 13 5 0,0 10 4 16,0 3 10 0,0 2-12-16,0 3 0 0,0-4 11 15,0 1-13 1,0-5 0-16,0-5 0 0,0-3 1 15,0 0 0-15,0-3-1 16,0-8 0-16,0-2-4 16,0-6 1-16,0 4-23 15,2-4-25-15,1 0-63 16,3-4-96-16</inkml:trace>
  <inkml:trace contextRef="#ctx0" brushRef="#br0" timeOffset="26568.77">29559 14574 376 0,'0'0'23'16,"0"0"-22"-16,0 0 10 15,0 0-9-15,0 0-2 16,0 0 11-16,-45 116-11 16,45-88 0-16,0 6 0 15,0 3 3-15,0-2-6 16,-2 2 2-16,0-3-26 16,0-2-47-16,2-8-77 0</inkml:trace>
  <inkml:trace contextRef="#ctx0" brushRef="#br0" timeOffset="27213.48">29767 14824 195 0,'0'0'151'16,"0"0"-129"-16,0 0-12 15,0 0 19-15,0 0 17 16,0 0-37-16,131-66-8 16,-111 60 1-16,-4 2-2 0,-1 0 5 15,-8 3-4-15,-5 1-1 16,-2 0 10-16,0 0-7 16,0 0 1-16,0 0-4 15,0 0 2-15,-2 0 5 16,-14 11-1-16,-6 9-5 15,-6 7 7-15,-5 5-8 16,-2 3 2-16,2 6-2 16,1-5 2-16,5 0 1 15,6-6-3-15,3-4 0 16,7-5 4-16,7-8-4 16,0-5 0-16,4-4-1 0,0-4 2 15,0 0-8-15,0 0 7 16,17 0 0-16,7 0 15 15,7-18-11-15,9 2-4 16,-2 0 0-16,1 8 1 16,-4 4-4-16,-6 4 3 15,0 0 0-15,-5 0-2 16,-2 4 2-16,1 8-1 16,-4 6-1-16,-5 6 2 15,-5 2-4-15,-9 5 4 16,0 1 0-16,-11-1 7 15,-18 4 7-15,-6-3-1 16,-3-5 2-16,-5 0-8 0,5-6 15 16,3-6-20-1,4-1 0-15,4-5 3 0,6-4-5 16,6-3-2-16,6-2-9 16,4 0-16-16,5 0-14 15,0 0-58-15,8 0-121 16</inkml:trace>
  <inkml:trace contextRef="#ctx0" brushRef="#br0" timeOffset="27600.55">30705 14743 497 0,'0'0'17'16,"0"0"-13"-16,-27 125-2 16,25-60 0-16,2 1 15 0,0 1-4 15,0-1-7 1,0-8-6-16,2-8 0 0,8-10-1 16,0-8 1-16,-3-7-6 15,-3-12-16-15,-2-3-36 16,-2-10-105-16,0 0-94 15</inkml:trace>
  <inkml:trace contextRef="#ctx0" brushRef="#br0" timeOffset="27826.34">30312 14895 422 0,'0'0'73'15,"0"0"-73"-15,0 0 3 16,0 0-3-16,112-106 27 16,-41 78-12-16,7 1-10 15,-2 5-5-15,-10 1 0 16,-12 7-4-16,-9-1 4 16,-12 9-31-16,-9 4-36 15,-8 2-107-15</inkml:trace>
  <inkml:trace contextRef="#ctx0" brushRef="#br0" timeOffset="28762.2">30673 14736 59 0,'0'0'429'16,"0"0"-424"-16,0 0-3 0,90-122 6 16,-68 105 9-16,-9 9 11 15,-9 5-28-15,-4 3-1 16,0 0 0-16,0 11 1 16,-26 26 7-16,-16 12-7 15,-12 7 3-15,-4 7 2 16,0 0-5-16,7-6 0 15,13-11 1-15,14-10-1 16,14-15 0-16,10-11-1 16,0-8 1-16,27-2-3 15,16 0 6-15,13-21-3 16,6-6 8-16,1-7-6 16,-9 1-2-16,-13 10 0 0,-17 5 0 15,-10 8 2-15,-12 7-2 16,-2 3-3-16,0 0-3 15,-4 19 6-15,-25 12 3 16,-11 13-3-16,-7 5 1 16,3 1 1-16,1-3-2 15,11-8 0-15,8 0 0 16,11-13 0-16,8-8 0 16,5-5-1-16,0-10-1 15,3-1-4-15,19-2 2 16,7 0 4-16,5-8 10 15,-1-5-7-15,-4 4-1 16,-2-1-2-16,-10 6 0 16,-1 4 1-16,-7 0-1 15,-5 0-2-15,-4 0 1 0,0 5-5 16,0 22 6-16,-9 3 5 16,-17 6-4-16,-3-1 9 15,-3-4-9-15,1 1 1 16,6-9 0-16,8-10-1 15,5-9 0-15,10-4-1 16,2 0-7-16,0-10-9 16,0-16-135-16</inkml:trace>
  <inkml:trace contextRef="#ctx0" brushRef="#br0" timeOffset="35296.14">28714 16134 520 0,'0'0'8'16,"0"0"-5"-16,0 0 4 15,0 0-7-15,0 0 21 16,0 0-18-16,0 0-2 0,-21-22-2 16,21 22 2-1,0 0 7-15,0-2-6 0,0 2-2 16,9-4 12-16,1-4-3 16,4 3-3-16,6-1-4 15,7 3 0-15,6-5 13 16,8 2-13-16,1-2-1 15,0-2 2-15,-2 6-1 16,-6-4-1-16,-3 4-1 16,-4 2 0-16,-12-2 1 15,-3 4-1-15,-8 0 0 16,-4-4 3-16,0 4 2 0,0 0 5 16,0 0-1-16,-4 0-8 15,-15 0 9-15,-5 0-8 16,-8 0-1-16,-3 0-2 15,-3 8 2-15,-2 6-3 16,2 4 1-16,0 0 1 16,1 4 1-16,1 1-1 15,3 2 0-15,-2 7 1 16,4 8-1-16,2 1 3 16,1 3-3-16,1-3 0 15,7 4 4-15,5-1-4 16,7-8-1-16,6-7 0 15,2-6 2-15,0-9-2 16,0-3-2-16,0-9 0 16,5-2 1-16,2 0 2 0,4 0 0 15,7-7 12 1,4-13-5-16,11 0-4 0,0-2-3 16,6 2 0-16,3 2 0 15,2 0 0-15,1 2 0 16,-1 6 0-16,-1 2 0 15,-9 8 0-15,-1 0-2 16,-6 4 2-16,-3 18-4 16,0 2 4-16,-6 6-5 15,-7 5 4-15,-3 1 1 16,-8 1 1-16,0 1 2 16,0-2-2-16,-16 1 12 0,-7-2-11 15,-4-4-1-15,-4-3 5 16,-7-2-1-16,1-5-1 15,-7 2-4-15,-4-4 0 16,6-11-4-16,4 1 4 16,12-5-8-16,10-4-4 15,9 0-35-15,7 0-21 16,0-4-40-16,17-11-176 16</inkml:trace>
  <inkml:trace contextRef="#ctx0" brushRef="#br0" timeOffset="35830.58">29350 16248 489 0,'0'0'0'0,"0"0"-8"16,0 0 8-16,0 0 17 15,0 0 4-15,0 0-12 16,42-40-9-16,-33 40 14 0,4 0-6 16,3 0 21-16,6 0-5 15,-2 0-10-15,5 6 4 16,-8 3-12-16,2-1-5 15,-9 9 12-15,-2 6-11 16,-6 4-1-16,-2 4 15 16,0 5-7-16,0 4 1 15,-16 0-10-15,-4 6 0 16,-4-2 7-16,-3 0-7 16,2-4 0-16,3-8 2 15,2-2-1-15,6-7-1 16,8-5 0-16,6-9 0 15,0 0-5-15,0-3 4 0,11 2 1 16,11-4 9 0,7 0-2-16,2 2 2 0,3-6-8 15,-3 0 2-15,0 0 0 16,-6 0-3-16,4 0-1 16,-2 0-3-16,2 0-20 15,2 0-45-15,0-5-64 16</inkml:trace>
  <inkml:trace contextRef="#ctx0" brushRef="#br0" timeOffset="37312.24">31320 15574 462 0,'0'0'14'16,"0"0"-3"-16,0 0-10 0,0 0 28 16,0 0 16-1,0 0-12-15,-25-31-6 0,25 31-24 16,0 0-1-16,0 0 12 16,0 0-14-16,0 0 2 15,4 22 1-15,14 14 5 16,0 18 12-16,-2 12-8 15,-3 12-7-15,-2 10 8 16,-2-3-12-16,0-9 6 16,2-4 2-16,0-13-8 15,2-8 9-15,1-5-10 16,-3-10 0-16,1-5 6 16,-4-9-5-16,-1-4-1 15,-3-13 0-15,0-2 1 0,-1-3 0 16,0 0 2-16,5 0-3 15,7-23 16-15,14-15-2 16,12-16-9-16,12-12-1 16,15-10-3-16,5-6 9 15,12-15-10-15,4-3 0 16,4 1 7-16,-3 2-6 16,-9 4 0-16,-10 13-1 15,-7 12 1-15,-18 14 5 16,-6 10-6-16,-13 8 0 15,-7 14 4-15,-7 3-4 16,-9 10 0-16,-4 7 0 16,0 2 0-16,0 0-2 0,0 0-28 15,0 8-34 1,-13 15-14-16,-11 12-60 0,-5-9-253 16</inkml:trace>
  <inkml:trace contextRef="#ctx0" brushRef="#br0" timeOffset="47077.17">27355 15102 37 0,'0'0'23'15,"0"0"-3"-15,0 0-9 16,0 0 9-16,0 0-13 16,0 0 7-16,0 0-1 15,0 0 4-15,-2-37 0 16,2 33-17-16,0 1 0 15,0 0 7-15,0 3-5 16,0-1 8-16,0-1 8 16,0 2-9-16,0-3-6 15,0 3-3-15,0-2 0 16,0 2-3-16,-2 0 3 16,2 0-13-16,0 0-18 0,0 0-30 15,0 0 10-15</inkml:trace>
  <inkml:trace contextRef="#ctx0" brushRef="#br0" timeOffset="71028.13">2749 14762 467 0,'0'0'64'0,"0"0"-62"15,0 0 3-15,0 0-4 0,0 0-1 16,0 0 8-16,0 0-7 16,4 53 12-16,12-3 18 15,1 14-26-15,-1 11 4 16,-3-8 8-16,-1-5-13 15,-8-5 2-15,-4-4-6 16,0 2 3-16,0-12 3 16,0-1-6-16,0-19 0 15,0-6 1-15,0-13 0 16,0-4-1-16,0 0 0 16,0 0 1-16,-4-19 20 15,-12-19-13-15,-1-16-7 0,1-22-2 16,5-15 3-1,9-11-2-15,2-10 0 0,0 7 0 16,24 15-2-16,2 24 2 16,3 25-2-16,3 18 2 15,-1 10 0-15,5 7 0 16,0 6-3-16,-1-2 3 16,-1 2-6-16,-5 0 6 15,-7 21-3-15,-2 19 3 16,-9 18 1-16,-9 13 1 15,-2 9-2-15,-11 6 0 16,-23-2-7-16,-10 0 7 16,-3-7-7-16,1-9 5 15,10-14-1-15,11-16-1 16,17-14-4-16,8-14-2 0,0-7 10 16,0-3-28-16,13 0-1 15,14 0 20-15,6 0 9 16,11 0 5-16,8 0-5 15,4 0 0-15,-1 3 1 16,0-3-1-16,-1 1 0 16,-2-1 1-16,-6 0-1 15,-3 0 0-15,-3-12 0 16,-9-7-1-16,-4-11 1 16,-7-7 2-16,0-10 1 0,-2-13-1 15,1-17-2 1,-1 1 0-16,-5 2 0 15,-3 12 0-15,-10 17 1 16,0 22 0-16,0 15-1 0,0 8 11 16,-4 8 5-1,-10 6 4-15,-3 4-17 0,-4 9 1 16,-1 26-2-16,2 27-2 16,4 7 0-16,5 1-2 15,5-8 4-15,6-19-4 16,0-8 0-16,11-13-11 15,18-8 9-15,8-17-34 16,7-12 9-16,10-3-22 16,6-22 4-16,3-18-16 15,-1-14-49-15</inkml:trace>
  <inkml:trace contextRef="#ctx0" brushRef="#br0" timeOffset="71462.14">4051 14962 372 0,'0'0'104'15,"0"0"-89"-15,0 0 19 16,0 0-14-16,0 0-10 16,-112 125-4-16,91-58-6 15,6 9 1-15,1-4 2 16,8-10-3-16,6-20-1 16,0-18 1-16,0-14-3 15,16-10-10-15,-1 0 4 0,1-22 9 16,4-22 13-1,2-14-9-15,3-9-4 0,2 11 3 16,-4 17-1-16,-2 21-2 16,-1 18 0-16,0 0 0 15,9 11-4-15,6 7 4 16,8 8 0-16,1 10 1 16,-5 23 6-16,-1 19 6 15,-14 20-6-15,-11 14 3 16,-4-9 18-16,-9-5-15 15,0-12-3-15,-27-5 11 16,-24-10-8-16,-13-8 12 16,-6-15-2-16,15-18-9 0,12-11 13 15,14-18-25 1,14-1-2-16,1 0-1 0,5-24-26 16,-1-20-33-16,5-10-60 15,5-17-158-15</inkml:trace>
  <inkml:trace contextRef="#ctx0" brushRef="#br0" timeOffset="71620.63">4545 15346 628 0,'0'0'67'16,"0"0"-67"-16,0 0-41 15,0 0 23-15,0 0-45 0,0 0-132 16</inkml:trace>
  <inkml:trace contextRef="#ctx0" brushRef="#br0" timeOffset="72627.38">5429 14399 561 0,'0'0'53'15,"0"0"-35"-15,0 0-18 16,0 0 0-16,0 0 13 16,-69 159 5-16,49-63-5 0,-2 22-7 15,-5 9-3-15,0-1 3 16,1-14-6-1,1-15 0-15,10-15 0 0,5-11 0 16,10-17-1-16,0-12-1 16,5-21-5-16,21-9 4 15,7-12-3-15,6-8 6 16,10-34-3-16,9-14 1 16,4-17-13-16,5-6 6 15,-7-2 0-15,-8 9 6 16,-15 10-8-16,-10 16 9 15,-11 20 0-15,-5 17 2 16,-7 9 0-16,-4 0 2 16,2 4-2-16,3 11 6 15,7 8-6-15,1 8 12 0,3 17 6 16,-3 15-8-16,-5-1-6 16,2-8-2-16,-2-12 1 15,5-17-6-15,6-13 2 16,3-12-13-16,-7 0 2 15,-3-17-35-15,-3-27-70 16,-1-18-47-16</inkml:trace>
  <inkml:trace contextRef="#ctx0" brushRef="#br0" timeOffset="72769.2">5877 14650 509 0,'0'0'36'0,"0"0"-25"0,0 0 13 16,0 0 6-1,0 0-22-15,0 0-8 0,-22 0-16 16,26 0-27-16,10 0-14 16,-3 24-78-16,0 4-85 15</inkml:trace>
  <inkml:trace contextRef="#ctx0" brushRef="#br0" timeOffset="73377.27">6216 14727 324 0,'0'0'47'0,"0"0"1"16,48 124 34-16,-32-66-21 0,-3-5-25 16,-5 6-1-16,-6 3-16 15,-2 2-6 1,0-6-9-16,-12-9-4 0,-3-19 2 16,11-16-3-16,4-14 1 15,0 0-10-15,2 0 5 16,7-18-3-16,1-8 8 15,7-15-1-15,3-9 4 16,-1-5-8-16,4 8 5 16,-10 15-2-16,1 15-3 15,-3 14 3-15,-5 3 0 16,6 0 0-16,1 16 2 16,3 6 3-16,5-4-3 15,0 8 0-15,-1 2 3 16,2-1-3-16,-2-4 1 15,3-1-1-15,4-9 0 0,6-13 8 16,5 0-6-16,3-11 1 16,7-14 3-16,-2-14-3 15,3-7-2-15,-2-12-1 16,-9-9 0-16,-4-3-6 16,-17 12 6-16,-7 17-1 15,-10 10 1-15,0 16 0 16,-14 2 2-16,-4-3-2 15,2 2 0-15,3 4 7 16,-5 10-6-16,-2 10 4 16,-8 38-1-16,-7 25-2 15,6 15 5-15,3-2 1 0,8-6-2 16,10-14 19-16,8-20-25 16,0-7-1-1,2-13-1-15,22-8-4 0,5-8 4 16,3-10-6-16,5 0-17 15,1-10-40-15,4-14-69 16,3-4-128-16</inkml:trace>
  <inkml:trace contextRef="#ctx0" brushRef="#br0" timeOffset="74027.33">7323 14758 514 0,'0'0'23'15,"0"0"-15"-15,0 0 50 16,0 0-18-16,0 0-28 16,0 0-7-16,-124 31-4 15,90 31 2-15,1 9-2 16,2 11 0-16,2 3 11 15,4-11-12-15,11-7-1 16,8-13 1-16,6-22 0 16,0-14-2-16,22-15-16 0,14-3 18 15,6-13 9 1,5-25-9-16,2-12 0 0,-7-9-3 16,-8-5-9-16,-12 6 5 15,-9 11-3-15,-6 10 10 16,-5 20 0-16,-2 8 1 15,0 9-1-15,0 0 0 16,0 9 4-16,0 9 0 16,0 5-4-16,-2 3 2 15,2 2-4-15,0 2 2 16,0 0-2-16,0-3 1 16,14-8-2-16,5-6 2 0,4-9-3 15,3-4 4 1,-1 0 0-16,-2 0-3 15,0-7 3-15,0-17 2 16,6-12 3-16,0-11-5 0,4-14-2 16,1-7 2-16,1-9-1 15,1 5-3-15,-5 10-2 16,-6 23 6-16,-9 16 0 16,-10 17 2-16,-4 6-2 15,-2 0 0-15,0 0-3 16,0 0 3-16,0 0-19 15,0 0-5-15,0 0-27 16,0 8-45-16,-2 11 30 16,-14-5 0-16,1 3-14 15,4-7-59-15</inkml:trace>
  <inkml:trace contextRef="#ctx0" brushRef="#br0" timeOffset="74377.95">7766 14660 114 0,'0'0'159'15,"0"0"-124"-15,0 0 12 16,0 0 4-16,0 0-2 16,-4-113-9-16,-2 72-6 15,-1-7-11-15,2-5 0 16,5 3-7-16,0 11 5 16,0 20-13-16,0 15 0 15,-7 4 17-15,-1 10-15 0,-5 6 3 16,-3-3-4-1,-7 10-8-15,-4 19 4 0,-2 23-5 16,1 25 0 0,1 10 22-16,9 9-9 0,9-2 10 15,9-9 8-15,0-15-15 16,9-17-8-16,18-12-8 16,11-5 0-16,5-5 1 15,7-2-1-15,10-9-2 16,7-8 1-16,5-17-15 15,-7-8-37-15,-13-4-85 16,-17-14-156-16</inkml:trace>
  <inkml:trace contextRef="#ctx0" brushRef="#br0" timeOffset="79220.26">3841 17070 279 0,'0'0'24'0,"0"0"4"16,0 0-11-1,0 0 11-15,0 0 15 0,0 0-11 16,0 0 7-16,-54-76-9 16,50 68-17-16,-3 2 11 15,5-1-13-15,-3 2 0 16,3-3-1-16,2 2-3 16,0-2 1-16,0-2-8 15,0-8 0-15,14-4 12 16,7 0-12-16,8 0 0 15,6 7 3-15,0 8-2 16,-1 3 1-16,-3 4-2 16,-7 0 0-16,-2 8-1 0,-6 10 1 15,-9 4-5 1,-5 0 5-16,-2 6 2 0,0-2 7 16,0 0-9-16,-7-8 0 15,-1-4 4-15,2-5-4 16,2-6-2-16,4-3 1 15,0 0 0-15,0 0-2 16,0 0-10-16,0 0-16 16,4 0 18-16,12 0 7 15,9 0 4-15,2 0 1 16,4 3 2-16,2-3-2 16,3 7-1-16,-3-3 0 15,-2 10 1-15,-6 0-1 16,-12 3-2-16,-6 6 2 15,-7 8 0-15,0 1 14 0,-13 8-11 16,-16-4-2-16,-7 0 9 16,3-9-10-16,4-10 0 15,4-5 3-15,5-2-3 16,7-5 0-16,2-5 0 16,9 0-10-16,-1 0 0 15,3 0-46-15,0 0-23 16,0-5-37-16,9-17-42 15</inkml:trace>
  <inkml:trace contextRef="#ctx0" brushRef="#br0" timeOffset="79992.17">4774 16914 253 0,'0'0'34'0,"0"0"-23"16,83 120 12-16,-50-66 15 16,-2 9 3-16,-6 3 12 15,-8-6-36-15,-3-2-8 16,-7-6-9-16,-5-12 0 16,-2-12 7-16,0-6-5 15,0-13 5-15,0-6 28 0,0-3-6 16,-11 0 0-1,-13-26-29-15,-10-18-10 0,-4-19 6 16,-7-22 8 0,6-25-5-16,0-7 1 0,17-3-1 15,13 18-2-15,9 23 1 16,9 19 2-16,16 14-1 16,1 2 1-16,3 7 0 15,0 16 2-15,2 3-2 16,3 13 0-16,-1 5-1 15,-2 5 1-15,-2 21-3 16,-2 18 5-16,-11 15-2 16,-12 4 6-16,-4 4 0 15,-8 5 3-15,-23-2-9 0,-1-8 3 16,3-16 0-16,7-10-3 16,11-19 0-1,4-12 1-15,7-1-1 0,-3-4 0 16,3 0-9-16,0-8-32 15,0-16 12-15,25-12 17 16,6-4 11-16,5 2 1 16,-3 6 0-16,0 6 0 15,-1 8-1-15,-5 8 1 16,-3 10-2-16,-1 0 2 16,1 23-2-16,2 12-1 0,1 5 6 15,2 4 6 1,-4-4-9-16,0 2 0 15,-3-7 9-15,0-8-9 0,-4-8 0 16,-3-12 1-16,-1 2 1 16,-5-9 9-16,-1 0-11 15,4-22 13-15,-1-18 16 16,5-13-22-16,-3-5-2 16,3 4-4-16,-5 10-1 15,-5 8 0-15,-1 14 0 16,-5 4-9-16,0 8 2 15,0 6-35-15,0 4-23 16,0 0-80-16</inkml:trace>
  <inkml:trace contextRef="#ctx0" brushRef="#br0" timeOffset="80393.96">5741 16768 357 0,'0'0'47'0,"0"0"-31"16,0 0-14-16,25 102 0 15,-14-58 20-15,0 0-6 16,0-4-9-16,1-8-1 16,-4-10-6-16,3-7 2 15,-1-8-2-15,-4-7-6 0,1 0 5 16,3-12 2-16,4-24 21 15,4-14-4-15,2-8-17 16,3 6 2-16,-4 6-3 16,-1 16 0-16,-5 12-1 15,-1 8 1-15,-8 10-3 16,0 0-6-16,3 10 9 16,3 16 3-16,0 10 7 15,3 9-8-15,1-6 5 16,-1-3-7-16,3-4 0 15,4-6-1-15,-2-8-7 16,2-4-20-16,0-10-18 16,-4-4-16-16,1 0-50 0</inkml:trace>
  <inkml:trace contextRef="#ctx0" brushRef="#br0" timeOffset="81278.11">6316 16208 177 0,'0'0'114'15,"0"0"-97"-15,0 0 10 16,96 148-2-16,-57-77 19 16,2 6-3-16,-10-2-20 0,-6-3 3 15,-10-5-19 1,-4-5 6-16,-6-8 2 15,-2-7-9-15,-3-8 12 0,0-5-16 16,0-15 0-16,-3-6 8 16,-4-9-5-16,0-4 4 15,-1 0 11-15,-6-10-18 16,-1-16-3-16,6-4-14 16,7-7 17-16,2 2 2 15,0-1-2-15,19 0-4 16,6-1 2-16,2 7 4 15,-2 4-4-15,-4 8-3 16,-3 8 0-16,-7 2 2 16,1 8-2-16,-1 0-2 15,-3 12-5-15,4 21 12 0,1 2 8 16,1 6-5-16,-3 3-2 16,-3 0 9-16,2-2-9 15,-1-2 4-15,2-6-3 16,2-6-1-16,0-2 2 15,3-12-3-15,-3-2-5 16,0-12 2-16,1 0-7 16,-3 0 8-16,7-33 2 15,0-14 5-15,0-9 1 16,-5-4-6-16,-4 2-8 16,-9-1 2-16,0 8-22 15,-7 5-10-15,-21 1-10 0,-9 11 37 16,0 16 11-1,1 12 5-15,3 6 29 0,8 0-11 16,8 0-15-16,5 0 10 16,12 5 9-16,0-5-25 15,0 6-2-15,0 1-6 16,0-3-2-16,14 2-3 16,1-2-14-16,3-4 3 15,0 0 13-15,0 0 9 16,1 4 3-16,2-4-3 15,3 4 0-15,5-2 2 16,7 2 2-16,6 5-4 0,5-2 0 16,5 3 1-1,1 4 3-15,-6 5-3 16,-5 6 1-16,-9 6 14 0,-10 1-10 16,-13 4 26-16,-7 4-15 15,-3 0 9-15,-5 0-8 16,-18-1-13-16,-12 3 2 15,-2-7-2-15,-8 1-5 16,-2-6-23-16,-3-2-49 16,-6-1-16-16,0-5-105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08:43:49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24290 14916 9 0,'0'0'109'16,"0"0"-86"-16,0 0-8 15,0 0 2-15,0 0-2 16,0 0 19-16,0 0-17 16,0 0-10-16,-9-19 2 15,6 17-3-15,3 0-1 16,0 0 1-16,0 2-4 15,0-3 11-15,0 2-9 0,0 1 5 16,0 0-3-16,0 0 15 16,-2 0-6-16,2 0 1 15,0 0-4-15,0 0 12 16,0 0-18-16,0-4 2 16,0 4 5-16,0-4-4 15,0-3-5-15,0 0-4 16,0-3 0-16,5-2-1 15,4 2 13-15,2 6-7 16,-2-4-5-16,2 5 2 16,-2 1-2-16,7 1 0 15,-3 1 0-15,5 0-5 16,2 0 5-16,-4 14-1 0,-1 4 1 16,-3 6-5-16,-6 10 3 15,-2 2 1-15,-4 8 1 16,0 0 8-16,0-4-5 15,-14 0-2 1,-1 0 5-16,-3-3-4 0,3-5 2 16,-3-4-4-16,3-4 1 15,3-4 2-15,3-4-3 16,3-2 0-16,2-5-1 16,4-4 2-16,0-2 0 15,0 3-1-15,0-1-1 16,0-1-3-16,2 0 5 15,11-4-1-15,7 0 5 16,5 0-3-16,2 0-2 0,-2 0-8 16,0 0-35-16,0 0-42 15,0 0-78-15</inkml:trace>
  <inkml:trace contextRef="#ctx0" brushRef="#br0" timeOffset="763.37">24862 14712 267 0,'0'0'74'16,"0"0"-64"-16,0 0-5 15,0 0 25-15,0 0-8 0,0 0-5 16,89-35-1-1,-53 30-10-15,-3-7 3 0,2 6 0 16,-10-2-5 0,-4 3 7-16,-8 4-11 0,-6 1 0 15,-5 0 0-15,-2 0-4 16,0 0 0-16,0 0-5 16,-4 16 9-16,-16 8 15 15,-9 4-15-15,-5 3 0 16,3 4 2-16,2 3-1 15,2 7-1-15,3-3 0 16,0 4 0-16,-1-2 1 16,5-6-1-16,5-4 0 15,5-12 0-15,6-12 0 0,4-6 0 16,0 1 0-16,0-5 0 16,0 3 1-16,6-3 3 15,10 0-3-15,9 0 8 16,4 0 0-16,7-3-4 15,1-2-5-15,-1 5 0 16,-1 0 0-16,-4 0 0 16,-2 0-2-16,-4 14 0 15,-5 4 2-15,-2 2 0 16,-9 3-4-16,-4 1 2 16,-5 6 2-16,0-2 1 15,-12 5 2-15,-19 4 2 16,-9-5-3-16,-4-1 6 15,-4 0-8-15,-3-9 2 16,2 0 2-16,2-4-4 0,7 0-1 16,9-4 0-16,11-3-12 15,9 0-46-15,9-1-106 16</inkml:trace>
  <inkml:trace contextRef="#ctx0" brushRef="#br0" timeOffset="1662.23">24606 15848 219 0,'0'0'61'0,"0"0"-27"16,0 0 9-16,0 0 8 15,0 0-14-15,0 0-11 16,-64-23-14-16,50 23-8 16,-3 0-4-16,-2 4 0 15,-2 15 4-15,-6-2-3 16,-2 10 5-16,-4 4 1 16,-6 9-3-16,-3 5 9 15,2 5-3-15,3 2-4 16,5-10 3-16,10 2-8 0,8-9 1 15,10 1-2 1,4-9 1-16,0 3-2 0,6-7-1 16,14-5 2-16,5 0 2 15,4-10-2-15,2-2 0 16,1-6 0-16,-1 0-5 16,-2 0 5-16,-7-4-1 15,-9-6 5-15,-6-5-1 16,-7-1 1-16,0 2-2 15,0-3-3-15,-20 2 3 16,-2 3-4-16,-9 2-1 16,-1 2 3-16,-1 3 0 15,6 1-9-15,2 4-15 16,7 0-3-16,5 0-28 0,5 0-35 16,8 13-58-16</inkml:trace>
  <inkml:trace contextRef="#ctx0" brushRef="#br0" timeOffset="2146.88">25094 15993 44 0,'0'0'356'15,"0"0"-310"-15,0 0-44 16,0 0 12-16,0 0-10 16,0 0-1-16,-118 63 5 15,93-26-7-15,8 6-1 16,8-2 0-16,9 0 0 15,0 3 0-15,7-4 0 16,17 1-2-16,5-13 1 16,2-11-12-16,2-14 6 15,4-3-5-15,-2-20 12 0,1-21 7 16,-3-5 5-16,-8-2-7 16,-10 2 6-16,-13 8-9 15,-2 6 0-15,-4 4 11 16,-23 6 5-16,-6 0-3 15,-1 8-5-15,-1 6-1 16,1 4 0-16,1 4-9 16,2 0-4-16,2 15-5 15,4 10-48-15,7 9-65 16,1-1-92-16</inkml:trace>
  <inkml:trace contextRef="#ctx0" brushRef="#br0" timeOffset="3119.56">24236 16920 261 0,'0'0'178'16,"0"0"-159"-16,0 0-18 15,0 0 29-15,0 0 3 0,0 0-30 16,9-28 15-16,18 15-16 16,6-4-2-16,3 7 5 15,-3 0-4-15,-4 5-1 16,-6 5 0-16,-7 0-6 15,-10 0 4-15,-6 15-2 16,0 7 4-16,-6 6 7 16,-19 6-7-16,-4-2 0 15,0-2 4-15,6-2-3 16,6-10-1-16,10-4 0 16,2-2 0-16,5-3-4 15,0-4 4-15,0-1-5 16,8 0 0-16,9 1-1 0,4 0 0 15,0 4 4 1,6-2 2-16,2 4 0 0,0 2 0 16,0 0 0-16,-4 5 0 15,-3-4 0-15,-7 4 0 16,-6 4-1-16,-6-4-2 16,-3-1 3-16,0 6 1 15,-27-2 5-15,-6 6-1 16,0-5-3-16,-6-2 3 15,8-3-5-15,4-8 0 16,8-1 1-16,7-4-1 16,7-2-14-16,5-2-62 15,0 4-94-15</inkml:trace>
  <inkml:trace contextRef="#ctx0" brushRef="#br0" timeOffset="3699.07">25001 16964 447 0,'0'0'40'0,"0"0"-38"15,0 0 10-15,0 0 27 0,0 0-39 16,0 0-4-16,-38 12 3 16,38 16 1-16,9 6 1 15,6 7-1-15,7-2 0 16,5 4 1-16,7-7-1 16,3 2 0-16,1-6 2 15,-2-6-1-15,-2-4-1 16,-5-4 0-16,-12-8 0 15,-5 3-3-15,-12 0-8 16,0-3 1-16,-8-2 7 16,-21 3 0-16,-4-8-5 15,-5-3-2-15,-4 0 5 0,2 0 0 16,6-3-4-16,5-8-25 16,14-7 22-16,13 0 5 15,2-12-5-15,6-6 7 16,28-4 5-16,1-8 20 15,4 6-19-15,-6-2 7 16,-7 7-3-16,-3 1 5 16,-9 2-5-16,-8 3-5 15,-6 4 6-15,0 5 8 16,-12 8-5-16,-9 4-1 16,-4 2-2-16,-4 8-4 15,-2 0-4-15,-5 4 0 16,-1 24-9-16,0 6-28 0,2 12-94 15</inkml:trace>
  <inkml:trace contextRef="#ctx0" brushRef="#br0" timeOffset="4563.45">24466 17802 492 0,'0'0'39'0,"0"0"-34"16,0 0-1-16,0 0-4 16,0 0 5-16,0 0-6 15,-5 68 1-15,5-24 0 16,0 7 0-16,0-4 1 15,5 8 0-15,2-7-1 16,2-8 0-16,1-8 0 16,4-10 0-16,-1-11-1 15,1-11 1-15,1 0-4 16,4-25 4-16,0-7 5 16,1-6-5-16,1 6 9 15,-11 6-7-15,1 4-1 16,-3 8 3-16,-4 10 2 0,0 4 5 15,-1 0-11-15,1 0-9 16,2 8 9-16,8 13 0 16,1 12 5-1,4 7 0-15,-4 8-5 0,1-2 6 16,-1 7-6-16,-3-7 0 16,-2-2-3-16,3-4-1 15,3-4-38-15,3-14-55 16,4-17-94-16</inkml:trace>
  <inkml:trace contextRef="#ctx0" brushRef="#br0" timeOffset="4980.09">25161 17923 481 0,'0'0'28'0,"0"0"-25"16,0 0 2-16,0 0 11 15,116-89 1-15,-82 85-16 16,1 3-1-16,-4 1 0 16,-8 0 0-16,-6 5 4 15,-3 13 13-15,-8 4-13 16,-1 9 11-16,-5 5-15 15,0 4 6-15,-7 6 7 0,-13 6-4 16,-2 11-1 0,-5 0-2-16,5 4-6 0,-1-9 9 15,6-5-9-15,5-7 0 16,8-11 2-16,4-9-2 16,0-8 0-16,0-7-2 15,23-7 2-15,12-4 4 16,7 0-1-16,7-15-3 15,-2-3 1-15,-4 7 2 16,-12-4-3-16,-2 15-94 16,-12 0-243-16</inkml:trace>
  <inkml:trace contextRef="#ctx0" brushRef="#br0" timeOffset="14696.92">31970 5671 235 0,'0'0'36'0,"0"0"-23"0,0 0 13 16,0 0 5-16,0 0-12 15,0 0-8-15,-15-3 9 16,1 12-20-16,-1 6 9 16,-3 8 7-16,-3 1-1 15,0 4 0-15,-11 3-12 16,1 2-2-16,0-1 15 16,-2 0-16-16,6-2 0 15,4-6 3-15,7-6-3 16,12-6 0-16,4-2-1 0,0-6 0 15,4 0-3-15,17 1 4 16,3-4 0-16,5-1 5 16,0 3-5-16,0-3 0 15,-2 0-2-15,-3 0 2 16,1 0-7-16,-3 0-13 16,-1 0 0-16,-2 0-41 15,4-9 18-15,-8 0-8 16,1-1-15-16,-8-2-37 15</inkml:trace>
  <inkml:trace contextRef="#ctx0" brushRef="#br0" timeOffset="14963.79">32055 5849 87 0,'0'0'52'16,"0"0"-41"-16,0 0 8 16,0 0 43-16,0 0-16 15,0 0-4-15,9-21-27 16,-9 27 0-16,0 11 16 15,-9 10-9-15,-7 8 0 16,-4 7-1-16,0 5-6 16,0 1 8-16,2-6-19 15,4-2-4-15,6-6 11 16,6-8-9-16,2-7-2 16,0-2 0-16,0-7 1 15,0-4-2-15,4-3-1 16,5-3-3-16,9 0 1 15,2 0-23-15,4-3-55 0,5-15-26 16</inkml:trace>
  <inkml:trace contextRef="#ctx0" brushRef="#br0" timeOffset="15363.7">32404 5781 199 0,'0'0'143'15,"0"0"-135"-15,0 0-6 16,0 0-2-16,-56 105 11 0,48-55 6 16,6 2 1-16,2-2-11 15,0-6-7-15,16-3 10 16,7-5-8-16,9-9 0 15,-3-9 0-15,4-11 0 16,-2-7 4-16,0 0-6 16,-2-13-9-16,-6-19 9 15,-7-11 17-15,-7-5-16 16,-9-4-1-16,0 7 15 16,-5 2 11-16,-15 9 0 0,-5 8-7 15,1 6-2 1,0 7 3-16,-3 10-14 0,0 3-6 15,0 2-6-15,-2 29-22 16,9 14-57-16,-8 8-129 16</inkml:trace>
  <inkml:trace contextRef="#ctx0" brushRef="#br0" timeOffset="16807.18">31955 7593 411 0,'0'0'22'0,"0"0"-17"16,0 0-4-16,0 0 10 15,0 0 11-15,-33 150-10 16,27-93 9-16,0 3-17 16,1-3-4-16,1-3 3 15,4-8-2-15,0-4-1 16,0-8 0-16,0-9-10 16,2-11 0-16,11-7-33 0,3-7-33 15,2 0-3 1,2-8-22-16</inkml:trace>
  <inkml:trace contextRef="#ctx0" brushRef="#br0" timeOffset="17174.14">32204 7832 313 0,'0'0'25'16,"0"0"-19"-16,0 0-5 15,0 0 19-15,-51 147 31 16,49-100-37-16,2 2-5 16,0-9-3-16,0-10-4 15,15-7 2-15,9-10-4 0,5-9 0 16,3-4 5 0,1 0-5-16,-4-17 0 0,-4-12 14 15,-12-9-5-15,-10 0-6 16,-3-1-1-16,0 0-2 15,-16 4 20-15,-5 2-12 16,4 4 3-16,-1 5-3 16,-2 4 3-16,0 3-9 15,0 4-2-15,4 3-1 16,0 5-2-16,8 0-5 16,1 5-27-16,5 0-37 15,2 0-56-15,0 3-30 0</inkml:trace>
  <inkml:trace contextRef="#ctx0" brushRef="#br0" timeOffset="17864.75">32703 7704 195 0,'0'0'80'0,"0"0"-61"15,0 0 4-15,0 0 23 16,0 0 12-16,0 0-33 16,-27-14-4-16,27 14 12 0,0 0-18 15,0 0 1 1,0 0 14-16,0 0-19 0,0-4-9 15,0 0-2-15,0 2 0 16,16-4 18-16,4 4-18 16,5 2 0-16,1 0-3 15,-1 0 3-15,-1 12 0 16,-2 11 0-16,-3 4 1 16,-4 3 0-16,-9 5-1 15,-3 0 0-15,-3 3 8 16,0 7-8-16,-9-4 0 15,-9 4 0-15,-6-1 2 16,-5-5 3-16,2 1-5 16,2-3 0-16,8-7 3 15,1-4-3-15,7-6 0 16,5-6 0-16,4-7 1 0,0-4-5 16,0 0 4-16,2-3 0 15,15 0 4-15,12 0-2 16,5 0-2-16,-1 0 4 15,1 0-1-15,-8 0-6 16,-5-3-4-16,-5 3-32 16,-1 0-26-16,-4 0-102 15</inkml:trace>
  <inkml:trace contextRef="#ctx0" brushRef="#br0" timeOffset="19313.61">32070 9262 28 0,'0'0'368'0,"0"0"-361"16,0 0-5-16,0 0-2 16,0 0 41-16,0 0-28 15,18-34-6-15,5 26-1 16,6 0-1-16,0 0 5 0,-5 0-2 16,-4 2 2-16,-9 4 2 15,-4 0-12-15,-5 2-2 16,-2 0 1-16,0 0 1 15,0 0 0-15,0 0 0 16,0 0 2-16,-9 10 0 16,-11 7-2-16,-4 8 0 15,-8 5 1-15,1 1-1 16,0-2 1-16,0-1-1 16,4 1 0-16,0-4 2 15,5-3-2-15,9-1 0 0,2-7-2 16,3-2 4-16,8-3-4 15,0-3 1-15,0-1 1 16,0-1 1-16,19-4-1 16,8 0-3-16,8 0 3 15,7 0 1-15,3-4 10 16,4-2-11-16,-2 1 0 16,-3 5 1-16,-1 0-1 15,-10 0-5-15,-4 15 4 16,-9 7 1-16,-9 2-1 15,-4 3 1-15,-7 4 0 16,0-1 3-16,-9 1 0 16,-20 0 0-16,-4-1 6 15,-6-2-6-15,2-2 1 0,-1-6-4 16,7-4 0-16,4-6 0 16,4-2 0-16,10-3-13 15,7-5-21-15,6 0-55 16,0 0-41-16</inkml:trace>
  <inkml:trace contextRef="#ctx0" brushRef="#br0" timeOffset="19680.72">32623 9188 420 0,'0'0'36'0,"0"0"-32"16,0 0-1-16,0 0 27 15,0 0-10-15,0 0-16 16,66-25 14-16,-41 25-18 16,0 9 0-16,2 5 3 15,-5 7-2-15,-5 8 11 16,-3 7-4-16,-9 4-6 15,-5 8 7-15,0 5-9 16,-3 1 0-16,-15 4 4 16,-2-2-2-16,5-2-2 15,4-8 0-15,9-6 0 16,2-5 0-16,0-10 0 0,4-5-3 16,13-3-8-1,-1-6-29-15,4-3-43 0,-8-3-99 16</inkml:trace>
  <inkml:trace contextRef="#ctx0" brushRef="#br0" timeOffset="19884.84">32641 9639 43 0,'0'0'436'0,"0"0"-436"0,0 0 10 15,0 0-10 1,0 0 6-16,0 0-3 0,140-14 0 16,-84 14-3-16,12 10-31 15,9 8-74-15,-11 5-147 16</inkml:trace>
  <inkml:trace contextRef="#ctx0" brushRef="#br0" timeOffset="20700.45">31810 11215 57 0,'0'0'359'0,"0"0"-354"16,0 0-3-16,0 0 40 15,0 0-2-15,0 0-13 16,-16-24-7-16,16 14-15 15,2-2 20-15,14-2-25 16,4 0 1-16,2-2 12 16,5 2-12-16,2 2-1 15,-5 4 0-15,3 4 3 16,-4 4-7-16,-4 0 4 16,0 0-5-16,-9 8 2 0,-1 12 4 15,-2 6-1 1,-7 8 2-16,0 6-2 0,-5 7 7 15,-16 0-7 1,-8 6 0-16,-3-6 4 0,1 2-3 16,6-4-1-16,5-4 0 15,11-5 1-15,5-8-1 16,4-5 0-16,0-8-1 16,17-3-5-16,16-3 3 15,2-9-14-15,9 0-17 16,8 0-20-16,0-7-25 15,0-9-82-15</inkml:trace>
  <inkml:trace contextRef="#ctx0" brushRef="#br0" timeOffset="21231.93">32460 11182 459 0,'0'0'20'15,"0"0"-20"-15,0 0 1 16,0 0-1-16,0 0 18 16,0 0-18-16,13 0 0 15,18 32 3-15,8 5 0 0,3 9 10 16,5 7-13-1,-3-2 0-15,-8 1 1 0,-11-4-1 16,-13 1 0-16,-12-3 1 16,0 2 2-16,-19-2 3 15,-22-3-6-15,-3-9 0 16,-3-10 3-16,7-10-3 16,7-14 0-16,6 0 0 15,12-14 2-15,3-20-5 16,8-6 3-16,4-6-6 15,0-3-3-15,0-1-13 16,20-2 13-16,9-4 0 16,0-2-4-16,2 2 10 15,-4-1-4-15,-5 7 7 16,-4 6 11-16,-9 4-1 0,-9 7 7 16,0 8-3-16,0 5 0 15,-11 6 14-15,-16 4-19 16,-6 8-8-16,-7 2 0 15,-5 0-1-15,3 9-11 16,4 5-29-16,9 5-59 16,0-2-84-16</inkml:trace>
  <inkml:trace contextRef="#ctx0" brushRef="#br0" timeOffset="71811.73">25620 17612 177 0,'0'0'129'16,"0"0"-127"-16,0 0-1 16,0 0 2-16,0 0 2 15,0 0 18-15,0 0-19 16,0 0-2-16,0 0 18 16,-11-10-5-16,11 6 17 15,0 4-5-15,0 0-9 16,0 0-4-16,0 0-6 15,0 0-6-15,0 0 18 16,0 0-20-16,0 0 0 0,0 0 5 16,0 0-5-1,0 0 6-15,0 0-6 0,0 0 0 16,0 0 7-16,0 0-5 16,0 0-2-16,-5 0 6 15,1 0-3-15,-5 0-2 16,-4-5-1-16,-5 5 0 15,-2 0 11-15,-4 0-11 16,-1 0 0-16,-4 0 5 16,0 0 0-16,0 0-3 15,-2 0-2-15,0 0 0 16,0 0 9-16,-5 0-9 16,1 0 0-16,-4 0 4 15,-3 0-3-15,0 0 1 16,-1 0-2-16,3-1 0 0,-3-4 3 15,3 2-3-15,-2 3 0 16,5-4 4-16,-2 0 1 16,4 4 3-16,6 0-8 15,2-4 0-15,5 4 3 16,2 0-3-16,2 0 0 16,3 0 1-16,-4 0-1 15,6 0 1-15,-1-2-1 16,1 2 0-16,3 0-1 15,-4 0 1-15,-1 0 0 16,-4 0 1-16,0 0 0 16,-4 0-1-16,1 0-1 15,-1 0 1-15,2 0 1 0,0 0-1 16,-1 0-1-16,5 0 1 16,3 0 1-16,5 0-1 15,3 0-1-15,-1 0 1 16,0 0 1-16,2 0-1 15,-1 0-1-15,-1 0 1 16,3 0 0-16,-1 0 0 16,0 0-1-16,-1 0 1 15,0 0 1-15,1 0-1 16,-2 0 0-16,5 0-1 16,-1 0 2-16,1 0-1 15,0 0 0-15,-2 0 0 16,-1 0 0-16,-3 0 0 15,-2 0 0-15,2 0 0 0,1 0 0 16,1 2 0-16,-2 6-1 16,-3 5 1-16,1 10-3 15,0 11 3-15,4 12 0 16,-1 12 0-16,3 15 0 16,2 6 2-16,-1 10-2 15,3 9 0-15,0 11 3 16,0 9-3-16,-2 2 0 15,0-2 2-15,-1-15 0 16,3-19 1-16,0-12-3 0,0-10 0 16,3-11-1-1,10-11 1-15,0-11 0 0,7-6-1 16,-1-14 2-16,2-1-4 16,6-8 3-16,0 11 0 15,6-11-3-15,12 0 3 16,10 0 0-16,19 0-1 15,16 0 4-15,10-4-1 16,11-16-2-16,7-7 0 16,2-5 1-16,3 7-1 15,-7 2-2-15,-9 5 1 16,-11 6 2-16,-12 2-4 16,-12 10-3-16,-8-4 1 15,-8 4-4-15,-12 0 1 16,-8 0-4-16,-9 0 6 0,-7 0 6 15,-5-2-6-15,-5-2 6 16,-1 0-14-16,-9-9 13 16,0 0 1-16,0-9 10 15,0-14-5-15,0-8-4 16,-7-10 10-16,-13-9-11 16,-7-5 0-16,-2-5 4 15,-2-4-4-15,-1 1 0 16,3 4 0-16,2 5 2 15,6 2 7-15,3-1-9 16,-1 1 0-16,9 1 2 16,1 1-2-16,3 11 0 15,2 13 0-15,2 16 2 0,-2 13-2 16,0 1 0 0,-1 4-6-16,-1 5 4 0,-4 0-28 15,6 0-45-15,-5 10-69 16</inkml:trace>
  <inkml:trace contextRef="#ctx0" brushRef="#br0" timeOffset="73912.57">31449 10662 312 0,'0'0'23'15,"0"0"-20"-15,0 0 0 16,0 0 14-16,0 0 1 16,0 0 18-16,-16 16-36 15,16-12 0-15,0 2 5 16,0 5 0-16,0-1 5 15,0 7-6-15,0 6-4 16,0 4 47-16,0 7-41 0,0 7 19 16,0 8-8-1,0 5-2-15,0 9 7 0,0 9-16 16,0 11-5-16,-5 16 25 16,-1 12-25-16,-5 8 0 15,7 6 10-15,1-3-8 16,1-6 3-16,0-11-6 15,-5-6 0-15,-2-8 9 16,0-6-9-16,0-7 0 16,0-13 1-16,5-12-1 15,0-12 2-15,4-11-2 16,0-13 0-16,0-6 2 16,0-3-2-16,0-4 0 15,0 0 0-15,6 0 1 16,3 2 1-16,2 0-2 0,2 0 0 15,1 0 4-15,4 0-4 16,4-2 0-16,5 0-4 16,13 2 4-16,13-6 0 15,18 0 0-15,19 0 3 16,17 0 3-16,13-16-6 16,14 0-1-16,4-2 1 15,0 2 2-15,-11 1-2 16,-4 0 0-16,-13 2 0 15,7 0-1-15,-6 0 1 16,-2 2-2-16,-6-2 1 16,-9 2 2-16,-17 0-2 0,-15 1 0 15,-14 2 1-15,-19 4-3 16,-14 2 3-16,-9 2 0 16,-6 0 3-16,0 0 1 15,0 0 10-15,0 0-13 16,0 0 1-16,0 0 9 15,0 0-11-15,0 0 0 16,0-8-2-16,8-5 4 16,3-14-2-16,9-11 0 15,-5-10 0-15,3-8 2 16,-5-12-2-16,-3-8-1 16,-6-12 1-16,-4-5 1 15,0-1 1-15,0-1-2 0,0 5 0 16,0 2 1-1,-4-5-1-15,-4 2 0 0,2-6 1 16,6-1 0-16,0 0-2 16,0 3 1-16,25 9 0 15,-1 15-1-15,-4 18 1 16,-4 19 0-16,-8 10 1 16,-3 10 0-16,-1 2-1 15,1 4 0-15,-2 3 0 16,1 0-1-16,-2 2 1 15,-2 2-1-15,0 1 0 16,0 0 2-16,0 0-2 0,0 0 0 16,0-2 1-1,0-2 1-15,0-6-1 0,0-2-7 16,-6-2 7-16,-11-3 0 16,-7 4-2-16,-5-1-2 15,-7 1 4-15,-8 3 2 16,-14 0-2-16,-15 4-1 15,-18 2 1-15,-21 4 1 16,-22 0 1-16,-6 0-2 16,-3 0 0-16,-4 0 2 15,2 0-2-15,-2 0 0 16,-5 0 2-16,1 0 0 16,1 0 2-16,2 7-4 0,7 2 0 15,8 4 2 1,15 1-2-16,15 1 0 15,10 2 1-15,12 2-1 0,15 3 0 16,12-1-2-16,16-6 2 16,11 3-11-16,11-5 2 15,8-3-31-15,3-6-18 16,5-1-12-16,0-3-15 16,9 0 9-16,11-7-142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09:01:53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14843 394 262 0,'0'0'29'0,"0"0"2"15,0 0-15-15,0 0-2 16,0 0 6-16,0 0 10 16,0 0-16-16,-11-25-14 15,11 25 0-15,-2 0 6 16,2 0-6-16,-3 0 0 15,3 0 0-15,-2 0 1 16,0 0 1-16,2 2-2 16,-3 14 0-16,3 16 7 15,-2 10-6-15,0 8 6 16,-2 10-1-16,-3 7-5 16,1 7 12-16,1 10-10 0,2 6-3 15,1 8 10-15,2 2-8 16,0 3-2-16,0-1 0 15,0-3 1-15,0-1 4 16,0-7-5-16,-2-2 0 16,0-7 10-16,-2-3-10 15,-3-1 4-15,1 5-4 16,-4-2 5-16,-3-1 7 16,-1-2-12-16,3-7 0 15,-2-9 8-15,4-8-8 16,0-10 0-16,5-8 0 15,2-7 2-15,0-8-1 0,-1-7-1 16,-2 1 0-16,1-4 3 16,-3 6-1-16,1 3-2 15,-3 1 0-15,0 6 0 16,0-2 1-16,3-4-1 16,-1-3 0-16,2-7 1 15,5-6-1-15,0-3 0 16,0-2 0-16,0 0 0 15,0 0-1-15,0 0 1 16,0 0 0-16,0 0-4 16,0 0 4-16,0 0 0 15,0 0 3-15,7 0-1 0,8 1-4 16,6 2 2-16,8-1 0 16,13-2 1-16,11 0 3 15,21 0 2-15,17-2-6 16,9-8 0-16,10 0 2 15,4 4-2-15,-2 4 0 16,7 2 1-16,-1 0-1 16,-2 0 0-16,-7 0 0 15,-4 0 0-15,-5 0 0 16,-6 4 0-16,-1 6 0 16,-6 6 0-16,0 2 1 15,2 1-1-15,7-2 0 16,8-1 0-16,6-5-3 15,-1-3 3-15,-6-1-10 16,-10-3 8-16,-11-2-13 0,-12-2 13 16,-11 0 1-16,-9 0 1 15,-11 0 0-15,-7 0 0 16,-5 0 0-16,-7 0 0 16,-3 0 1-16,-3 0-2 15,-1 0 1-15,-1-2 0 16,-1-6-3-16,-3 0 3 15,0 0 0-15,-6-2 7 16,0-4-7-16,-2-1 2 16,0-6-2-16,0-6 2 15,-10-2 11-15,-5-9-13 16,1-4 0-16,1-11 12 16,7-3-10-16,2-9-1 0,1-10-1 15,3-11 2-15,0-21-2 16,0-13 0-16,9-3 0 15,12 2 0-15,0 10 0 16,4 10 0-16,-3 2 0 16,-7 2 2-16,-3-1 0 15,-5 2-2-15,-5 0 0 16,-2 5 3-16,0 7-3 16,0 8 1-16,0 8-1 15,0 2 3-15,0 6 3 16,0 3-6-16,0 5 0 15,0 8 2-15,0 5-2 16,0 4 0-16,0 9 0 0,0 4 0 16,0 10-3-16,0 7 3 15,0 4 0-15,0 1-3 16,0 0-1-16,0 0 4 16,0 0-5-16,-2-4 12 15,0-2-1-15,2-1-6 16,0 0 0-16,0-3-1 15,-3 1 2-15,1 4 2 16,-2 0-3-16,-1 4 2 0,-4-2 1 16,-2 2-3-1,-7-1-2-15,-9 0 2 0,-11 2 2 16,-8 0-2-16,-8-2 0 16,-6-1 1-16,-4-5 1 15,-3 1-2-15,-9-1 0 16,-4 0 2-16,-9 3-2 15,0 5 0-15,-1-1-1 16,6 1 1-16,6-4 0 16,0-3 0-16,-3 3 0 15,-3 1 0-15,1-1 0 16,3 2 0-16,11-1-1 16,7 2 1-16,8 1-7 15,3 0-1-15,8 0 0 16,6 0 6-16,5 1 2 0,8 4-4 15,4-1-10 1,4-1-4-16,1-1 3 0,-3-2-9 16,-3 0 24-16,-2 0 1 15,-4 0-1-15,-2 0 1 16,0 0-1 0,-4 0 0-16,-5 0 0 0,-3 9 0 15,-3 1 0-15,-1-1 0 16,1-1 0-16,-1-2 0 15,3-2 0-15,2 0 0 16,2 1 1-16,2-5-1 16,5 0 0-16,7 0 1 0,3 0-1 15,11 0 0 1,2 0 0-16,4 0-3 16,0 0-3-16,-1 0-3 0,1-9 0 15,-3 4 3-15,0-1-2 16,-4 1 3-16,-2 5-4 15,-5 0-8-15,-2 0-13 16,0 6-74-16,-2 8-59 16</inkml:trace>
  <inkml:trace contextRef="#ctx0" brushRef="#br0" timeOffset="1408.12">13954 461 181 0,'0'0'98'0,"0"0"-80"16,0 0-16-16,0 0 15 16,0 0 0-16,0 0 10 15,0 0 5-15,-13 0-7 16,13 0-2-16,0-6-6 16,0 0-3-16,0-6 13 15,2-4-27-15,4-4 0 16,3-3 3-16,3 0-1 0,1-1-2 15,-2-2-2 1,0 1 2-16,-2 8 3 0,-3 5-3 16,-3 3 0-16,-3 5 3 15,0 3-3-15,0 1 0 16,0 0 0-16,0 0-5 16,0 0-2-16,0 3-4 15,0 13 11-15,0 4 3 16,0 2 0-16,0 3-1 15,0-1-2-15,0-2 0 16,0 0 3-16,0 0-3 16,0-2 0-16,0 2-2 0,0 0-29 15,0-4-50 1,-3 2-47-16</inkml:trace>
  <inkml:trace contextRef="#ctx0" brushRef="#br0" timeOffset="1899.08">13858 848 291 0,'0'0'39'0,"0"0"-39"15,0 0 0-15,0 0 1 16,0 0 9-16,0 0-9 16,44-48-1-16,-32 44 4 15,-3 4-4-15,1-2 7 16,0 2 0-16,-4 0-4 15,-1 0 1-15,-1 0-4 16,-2 8 0-16,-2 4 11 16,0 7 1-16,0 6 6 15,0 3-13-15,-2 0-3 0,-9 2 22 16,-3-5-24-16,6-6 9 16,1-2-1-16,3-6-7 15,4-1 2-15,0-3-3 16,0-2 0-16,0-1-2 15,0-4 2-15,0 0-2 16,6 0-2-16,7 0 4 16,8 0-1-16,6-8-26 15,-3 2-64-15,1 6-75 16</inkml:trace>
  <inkml:trace contextRef="#ctx0" brushRef="#br0" timeOffset="2515.96">13842 1433 267 0,'0'0'96'0,"0"0"-89"15,0 0-3-15,0 0 14 16,0 0-16-16,0 0 7 15,68-53-1-15,-55 50-6 16,1 2-1-16,-6 1-1 16,-1 0 0-16,-5 0-4 15,-2 0 2-15,0 7 2 16,0 13 6-16,-2 7 2 16,-21 2-1-16,-2 0-7 15,4-5 0-15,5-6 0 16,7-9 0-16,7-4 0 15,2-3 0-15,0 0-2 0,0-2 0 16,0 0-7-16,2 0-1 16,11 0 4-16,5 0 11 15,1-4-5-15,0-4 3 16,-1 5-3-16,-3 2 3 16,-3 1-3-16,-8 0 0 15,-1 0-7-15,-3 0 7 16,0 0 0-16,0 1 4 15,0 10 5-15,-7 1 7 16,-5 1-16-16,1-5-4 16,5 3 4-16,6-3-54 15,0 4-68-15</inkml:trace>
  <inkml:trace contextRef="#ctx0" brushRef="#br0" timeOffset="3068.41">13744 1891 322 0,'0'0'140'16,"0"0"-120"-16,0 0-19 16,0 0-2-16,0 0-21 15,0 0 18-15,0 17 1 16,0 6 6-16,0-2-4 15,0 2 1-15,0-4 0 16,0-6-3-16,4-3 3 16,6-6-3-16,1-4 2 15,3 0-10-15,3-2 10 16,3-16 1-16,0-10 0 0,2 0 11 16,-3 6-11-16,-4 6-6 15,-3 5 5-15,-8 9 1 16,-4 2-3-16,0 0-2 15,0 0-16-15,0 0 20 16,0 2 2-16,0 9-1 16,6 3 0-16,1-3 2 15,5 2 1-15,0-1-3 16,1-2 0-16,4-4-3 16,-2 2 3-16,1-1-48 15,-3-1-31-15,-4-1-198 16</inkml:trace>
  <inkml:trace contextRef="#ctx0" brushRef="#br0" timeOffset="4389.57">13854 2286 126 0,'0'0'66'0,"0"0"-37"16,0 0-11-16,0 0 14 15,0 0-1-15,0 0-3 16,0-4 0-16,0 4-14 16,0 0 0-16,0 0 2 15,0 0-16-15,0-3 3 16,4 1 7-16,9-1-2 16,1-4 10-16,1 0-4 15,3-1-3-15,1-2 6 0,-7 1-14 16,-1 5-1-1,-3 2-2-15,-6 2 1 0,-2 0 1 16,0 0-2-16,0 0 0 16,0 0-2-16,0 0 2 15,0 0-1-15,0 0-4 16,0 0 2-16,0 0 1 16,-8 0 2-16,-5 0 0 15,1 5 1-15,-7 5-1 16,1 4-2-16,-1 1 2 15,-4 3 0-15,3 3 0 16,-2 1 0-16,2-2 0 16,4 2 0-16,1-4 0 15,6 0 0-15,1-2 0 0,2 0 2 16,2 0 1 0,-1-3-3-16,1 4 0 0,0-1 6 15,-2-4-5-15,2-4-1 16,4-4 0-16,-2-2 1 15,2-2 7-15,0 0-6 16,0 0-1-16,0 0 14 16,0-2-13-16,2-7-2 15,8-3 10-15,1 3-8 16,-3-1-3-16,6 6 1 16,-5 0 0-16,1 2-3 15,2 2 3-15,-1 0-2 16,3 0-3-16,-1 0-1 15,2 8 3-15,3 7-6 16,1 0 3-16,0 6 6 0,-1-1 0 16,-5 0 0-16,-3 4 0 15,-6 2 0-15,-4 1 0 16,0 1 0-16,0 1 0 16,-16-2 12-16,-9-4-12 15,2-3 4-15,-7-5-4 16,4-4 1-16,1-5 2 15,0-2-3-15,4-2-11 16,0 0-10-16,5-2-31 16,5 0-12-16,3 0-34 15,6 0-154-15</inkml:trace>
  <inkml:trace contextRef="#ctx0" brushRef="#br0" timeOffset="7515.12">20204 458 254 0,'0'0'51'0,"0"0"-15"15,0 0-26 1,0 0-9-16,0 0 18 0,0 0 35 16,0 0-30-16,-3-45-11 15,3 45-3-15,0 0-3 16,0 0 4-16,0 0-11 16,0 16 1-16,0 16 1 15,0 12 10-15,0 14 0 16,0 6 0-16,0 7 0 15,0 1 5-15,0 2-14 16,-2 6-3-16,-2 1 18 16,2 5-18-16,-6 0 0 15,-2-2 7-15,1 1-4 16,-7-1-1-16,3-6-2 0,-3-6 0 16,3-8 1-16,2-12-1 15,-1-8 0-15,2-8 2 16,3-5-2-16,0-5 0 15,4-7 0-15,3-4 0 16,0-8-2-16,0-3 2 16,0 1-2-16,0 1 2 15,0-1 0-15,12 0 0 16,6-2-4-16,4 0 4 16,14-3 6-16,15 0-6 15,14 0 0-15,12 0 4 16,12 0-2-16,10 0-2 15,8 0-1-15,13 0 1 0,9 0 0 16,2 3 0-16,-4 10 0 16,-4-2 1-16,-11 8-1 15,-10-1 0-15,-11-2 0 16,-8 4 0-16,-10 0 0 16,-11 0 0-16,-8 0 0 15,-9-2 1-15,-7-5-1 16,-7 0 2-16,-2-5-2 15,-6 2 0-15,-2-4-1 16,-3 0 1-16,-5-1 0 16,-3-4 0-16,-6-1 0 15,1 0 0-15,-3 0 0 0,-2 0 0 16,0-6 16-16,0-22-16 16,0-14 0-16,-19-16 3 15,-2-9-2-15,-4-10 1 16,3-12-2-16,7-7 0 15,12-9-2-15,3-1 2 16,9-2-2-16,22 2 1 16,7 1 2-16,0 8-2 15,-3 6 1-15,-4 9 0 16,-6 8 0-16,-5 5 0 16,-7 12 0-16,-3 5 1 15,-6 8-1-15,-2 7 1 16,-2 5-1-16,0 9 0 0,0 0 0 15,0 8 0 1,0 3 0-16,0 5 1 0,0 3 0 16,0 2-2-16,0 0-2 15,0 2 3-15,0-4 1 16,0 0-1-16,0 2 0 16,-8-3 0-16,0 2-2 15,-5-6-7-15,-9 3 6 16,-12 1 3-16,-12 3-12 15,-16 2 12-15,-15 0-3 16,-5 0 3-16,-7 0 0 16,-9 7-1-16,-5-2 0 15,-3-5 1-15,-4 0 0 16,8 0 0-16,9-6 0 0,12-2 3 16,14-1-3-16,5 2 1 15,6 5-1-15,0 2 0 16,0 0-10-16,8 8-10 15,-2 10-6-15,9-2 1 16,5-2-16-16,11-6-6 16,9-2-54-16,8-6-208 15</inkml:trace>
  <inkml:trace contextRef="#ctx0" brushRef="#br0" timeOffset="8268.32">19379 682 337 0,'0'0'4'0,"0"0"-4"15,0 0-13-15,0 0 13 16,0 0 2-16,0 0-2 0,14 0 7 16,-5-6 4-16,1-4 4 15,0-5 9-15,1 0-15 16,0-6 6-16,5 0-13 16,-3-10-2-16,0-3 7 15,0-1-7-15,1-4 0 16,-1 3 0-16,-2 4 2 15,1 8-3-15,-8 6 1 16,0 1 0-16,1 8 8 16,-3 1-8-16,-2 3 4 15,2 4 9-15,-2 1-7 16,0 0-6-16,0 0 0 0,0 18 0 16,4 8 10-16,2 3-5 15,-4 7-2-15,-2 5 2 16,2-4-4-16,0-4 3 15,-2-6-4-15,2 0 0 16,-2-10 1-16,0 2-1 16,0-1-26-16,0-3-41 15,0 0-74-15</inkml:trace>
  <inkml:trace contextRef="#ctx0" brushRef="#br0" timeOffset="8881.62">19417 998 288 0,'0'0'48'16,"0"0"-48"-16,0 0 0 16,0 0 0-16,0 0 2 15,0 0-2-15,0 0 3 16,132-78-3-16,-117 78 0 15,-9 0 1-15,-2 0 3 16,-4 4-4-16,0 14 18 16,0 4 12-16,-8 6-13 15,-13 0-17-15,0 0 1 16,3-6 4-16,5-5-5 16,6-8 0-16,5-3 0 15,2-6 0-15,0 0-4 16,0 0-7-16,0 0-1 0,11 0 11 15,9-10 2 1,0-5 5-16,-2 4-6 0,-1 3 2 16,-5 7-3-16,-3 1 1 15,-5 0-1-15,0 0-4 16,2 6 5-16,-6 5 0 16,0 2 5-16,0-1-4 15,0 2 15-15,-6 1-15 16,-11 3 0-16,-1 0 7 15,-1-1-7-15,2-3-2 16,2-4-5-16,8-7-30 16,3 2-39-16,1-3-102 15</inkml:trace>
  <inkml:trace contextRef="#ctx0" brushRef="#br0" timeOffset="9394.36">19422 1358 273 0,'0'0'35'0,"0"0"-30"16,0 0-2-16,0 0-3 16,0 0 0-16,0 0 5 15,-37 62-5-15,37-41 1 16,0-3-1-16,0-3 1 16,0-7 6-16,0-4-7 15,12-2 0-15,3-2 6 16,1 0 1-16,5 0 6 15,-2-12-13-15,2-2 2 16,-4 0 6-16,-3 2-8 16,-3 3 0-16,-3 2 2 15,-2 3-2-15,-4 0 2 0,0 4-2 16,-2 0 0-16,0 0-2 16,0 0 2-16,0 0-2 15,2 0 2-15,2 11 14 16,5 4-3-16,-3 5-5 15,2-1-4-15,-4 2 5 16,0 0-7-16,-1-4-3 16,1-3-2-16,0-2-57 15,4-4-67-15</inkml:trace>
  <inkml:trace contextRef="#ctx0" brushRef="#br0" timeOffset="10098.43">19518 1713 316 0,'0'0'5'16,"0"0"-5"-16,0 0-5 16,0 0 5-16,0 0 18 15,0 0-1-15,56-11-15 16,-44 5 15-16,-3 2-16 0,1 2 1 16,-8 0 6-16,-2 2 1 15,0 0-2-15,0 0-2 16,0 0-3-16,0 0 27 15,0 0-23-15,0 0 17 16,-12 2-14-16,-5 15-9 16,-10 2 0-16,-6 7 0 15,1 2 0-15,1-1 0 16,4-1 0-16,9-7 0 16,7-7 1-16,7-2-1 15,4-6 0-15,0-1-4 16,0-1 4-16,0-2-11 15,2 0 12-15,9 0-1 0,1 0 5 16,1 0-1 0,3-6 4-16,1-7-7 0,3 1 2 15,2 1 1 1,1-2-4-16,-1 5 0 0,3 2-1 16,-6 5 2-16,2 1-2 15,-1 0-3-15,-5 7 2 16,1 10-7-16,-5-2 9 15,-2 6 0-15,-2-5 5 16,-3 2-5-16,-4-2 3 16,0 2-3-16,0-1 0 15,-16 4 18-15,-6-1-10 16,-4-2-7-16,-1-4 4 16,0-4-2-16,5-5-1 0,1 0-2 15,4-5-7-15,3 1-1 16,12 2-90-16,2-3-130 15</inkml:trace>
  <inkml:trace contextRef="#ctx0" brushRef="#br0" timeOffset="11031.56">23152 1506 277 0,'0'0'160'0,"0"0"-134"0,0 0-24 15,0 0-1-15,0 0 22 16,0 0-5-16,2 0-18 15,22 0 0-15,8 0 5 16,7 0-3-16,6 0-2 16,4 0 9-16,3 0-4 15,0 0 2-15,6 0-7 16,7-4 0-16,5-6 6 16,5-5-6-16,6 0 0 15,-2-2 3-15,-5 4-3 16,-9 1 0-16,-12 4-1 15,-17 4 1-15,-14-1-1 16,-11 5 1-16,-4 0-7 0,-7 0-11 16,0-5-17-16,0-4-14 15,0 0-71-15</inkml:trace>
  <inkml:trace contextRef="#ctx0" brushRef="#br0" timeOffset="11364.31">23744 1167 368 0,'0'0'57'16,"0"0"-57"-16,0 0-36 16,0 0 26-16,0 0 10 15,0 0 25-15,149 62-12 16,-80-42-9-16,2 2 13 15,-3 2-16-15,-8 0-1 16,-7 2 4-16,-6-2-1 16,-9 5-3-16,-7-1 0 15,-13-1 0-15,-11 6 6 16,-7 1 0-16,-5-2-2 16,-26-1 16-16,-7-4-12 15,-2-3 8-15,4-6-16 16,3-6 4-16,4-2-5 15,6-8 1-15,13-2-40 0,5 0-54 16,5 0-113-16</inkml:trace>
  <inkml:trace contextRef="#ctx0" brushRef="#br0" timeOffset="12473.21">25049 744 394 0,'0'0'20'0,"0"0"-20"16,0 0 0-16,8 112 11 15,-4-55-6-15,-2 6 20 16,3 3 6-16,-1 5-11 16,-4-5 2-16,0 0-12 15,0-6-7-15,0-6 11 16,-2-5-13-16,-7-9-1 15,3-11 3-15,0-4-3 16,4-13 2-16,2-6-2 0,0-6 0 16,0 0-3-16,0 0 3 15,0 0-6-15,0 0 6 16,18 0 6-16,14 0 0 16,7-10-6-16,17-4 0 15,9-5 4-15,11 0-4 16,18-3 0-16,21-6 1 15,26 0-1-15,17-3 2 16,18 5-2-16,-1 5 0 16,-5 8-2-16,-14 6 2 15,-23 0 0-15,-14 3 0 16,-14 0 1-16,-12 0-1 0,-7 0 0 16,-3-3 0-1,-4 1 1-15,-4-1-1 0,1 1 0 16,-7 2 0-16,-2 0 0 15,-11 0 1-15,-10 2-1 16,-11 2 0-16,-10-2-2 16,-4 2 2-16,-6 0 0 15,-1-2 0-15,-2 0 1 16,0-3-1-16,-1-2 0 16,2 0 0-16,-3-4-3 15,3 1 3-15,-2-2 0 16,0-5 2-16,-2-4-2 15,0-7 3-15,0-6-3 16,-3-11 0-16,1-13 2 16,3-12-2-16,-4-14 0 0,0-12-1 15,1-4 4-15,-1 1-4 16,6 19 1-16,-1 20 0 16,3 14-1-16,-3 15 1 15,-3 9 0-15,-1 7-1 16,-7 7 2-16,0 8 2 15,0 0-3-15,0 0-2 16,0 0 0-16,-2 0 2 16,-16 0-2-16,-9 4 1 15,-12 8-5-15,-13-1 2 0,-15 2 4 16,-18 1 0 0,-19-1 0-16,-21 8 0 0,-9 2 0 15,-10 6 0-15,-10 5 0 16,-5-3-3-16,-1-4-2 15,6-10 5-15,17-8 2 16,16-8-2-16,18-1 0 16,17 0-2-16,12-4 4 15,5-6-1-15,2 1-1 16,3 5 0-16,8 2-4 16,9 2 4-16,11 0-9 15,15 0 9-15,9 0-10 16,7 0-8-16,5 0-56 15,0 0-31-15,0 0 0 16</inkml:trace>
  <inkml:trace contextRef="#ctx0" brushRef="#br0" timeOffset="13315.09">24528 957 157 0,'0'0'24'0,"0"0"2"16,0 0-17-16,120-86 19 15,-93 75 6-15,-6 5-14 16,-4 6-9-16,-1 0-10 0,-5 2 1 16,-4 18 16-16,-3 2-11 15,-1 10 16-15,-3 4 13 16,0 5-30-16,0 4 3 15,-5 5-3-15,-6 0 0 16,-2 0 8-16,-1 0-13 16,-4-3-1-16,-2-5 18 15,1-3-12-15,0-10 1 16,5-5 2-16,6-8-5 16,1-3 6-16,5-5-10 15,0-2 0-15,0 0 3 16,2-2-3-16,0-1 0 15,0 0 0-15,0-3 0 16,0 0-3-16,0 2 3 0,0-2 0 16,6 0 22-16,9 0-13 15,6 0-1-15,10 0 1 16,4-12-8-16,4-3 3 16,-3 0-4-16,-3 2-35 15,-6-5-123-15</inkml:trace>
  <inkml:trace contextRef="#ctx0" brushRef="#br0" timeOffset="108280.48">28748 708 190 0,'0'0'26'0,"0"0"-26"16,0 0-1-16,0 0-3 15,0 0 4-15,0 0 3 16,0 0-1-16,0 0-2 16,-2-38 3-16,2 35 4 15,0 3 20-15,0-1-12 16,0 1-10-16,0 0 16 15,0-3-20-15,0 3 3 16,0 0 6-16,0 0 8 16,0 0-2-16,0 0-14 0,0 0 3 15,0 0-3-15,0 7-2 16,0 15 0-16,0 10 1 16,0 10 9-16,0 12-1 15,-3 8-8-15,1 10 0 16,-2 7 17-16,0 9-14 15,-1-1-3-15,-1 6 6 16,6-3-4-16,0-4 3 16,0 3-6-16,0-3 0 15,0-2 7-15,0 3-7 16,9-2 0-16,-1 2 2 16,-1 6 0-16,0 1-1 0,-3 1-1 15,-1-1 0 1,-3-7 4-16,0-8-4 0,0-6 0 15,0-2 1-15,0-6 1 16,0 4 3-16,-5-2-5 16,3-5 0-16,0 1 3 15,-1 0-3-15,3-6 0 16,0 2 5-16,0-3-5 16,0-4 1-16,0 0-1 15,0-3 0-15,-2-3 1 16,-1-8-1-16,3-8 0 15,0-5 1-15,0-8-1 16,0-1 0-16,0-6 0 0,0 1 0 16,0-4 0-1,0 1 0-15,5-4 0 0,-2 2 3 16,1-2-3 0,-4 0 0-16,2 1 0 0,-2-4 0 15,0 4 2-15,3-2-2 16,-3 0 0-16,2-2 0 15,0-1 2-15,-2 0-2 16,0 0-3-16,2 0 3 16,0 0-5-16,0 0 5 15,3 0 0-15,2 0 5 16,4 0-1-16,2 0-1 16,7 0-3-16,7 0 0 15,4 0 6-15,9 0-6 0,7 0 0 16,11 0 2-1,13 0-2-15,12 0 1 0,9 0-1 16,3 0 0-16,-3 0 1 16,1 0-1-16,7 12 0 15,5 0 1-15,4 2-1 16,5 2 1-16,-3 0-1 16,5-2 0-16,-2 1 2 15,-1-7-2-15,-4-2 0 16,-4-5 0-16,7 2 0 15,2-3-1-15,3 0-4 16,-1 0 5-16,-11 1-8 16,-7 6 7-16,-14 0-4 0,-12-2 3 15,-10 1 2 1,-15 0-2-16,-11-2 2 0,-8 0 0 16,-3-2-2-16,-3 0 2 15,5-2 0-15,4 0-1 16,5 0 2-16,4 0-2 15,3 0-5-15,-8 0 6 16,3-4-3-16,-7-6 3 16,-4 3-5-16,-9 1 4 15,-7 0-1-15,-7 1 0 16,-4-5-3-16,0 0 5 16,0-3-6-16,-11 4 9 0,-3-4-3 15,4 1 10 1,-1-4-5-16,3-4 13 0,2-4-13 15,2-6-3-15,-3-4 23 16,3-6-25-16,-1-10 3 16,2-2 24-16,1-8-19 15,0-5-4-15,0-5-4 16,0-8 2-16,0-8 8 16,2-5-10-16,0 1 0 15,0-3 7-15,0 4-6 16,0 3 4-16,0 2-5 15,2 4 0-15,0-1 6 16,0-6-2-16,0 1-4 16,-2 4 10-16,2 5-5 15,-2 4 2-15,3 1-7 0,2-4 0 16,-1-1 5 0,3 5-5-16,-1 4 0 0,1 8 0 15,-2 3 1-15,-1 6-2 16,-2 2 1-16,5-1 0 15,-1 0-3-15,3 2 3 16,1 1 0-16,2-1-2 16,-3 3 5-16,3-5-6 15,1-3 3-15,-4-5 0 16,0-6-3-16,0 2 3 16,-5 1 0-16,0 6-4 15,4 2 6-15,-4 7-4 0,0 10 1 16,1 8 1-16,-5 8-6 15,0 1 6-15,0 6-8 16,0-1 8-16,0 1-9 16,0 3 8-16,-5 1-2 15,1-3 3-15,0-2-9 16,-4 2 8-16,2-4-6 16,-3 2 6-16,-2 3 1 15,0 4-2-15,0 1-6 16,-7 6-6-16,0-3 3 15,-2 3 11-15,-7 0 0 16,-2 0-3-16,-2 0 6 16,-9 0-3-16,-7 0 0 0,-8 0 0 15,-13 0 0-15,-7 0 0 16,-6 0 0-16,0-14 2 16,-4 0-1-16,6 1 1 15,-2 0-2-15,-2 3 0 16,-9 5 1-16,-1 1-1 15,-1 4-4-15,1 0 4 16,6 0 0-16,0 0 0 16,0 0 0-16,3 0 0 15,1 0 3-15,5 0-3 16,9 0 0-16,2 0 1 16,5 0 0-16,-3-5 1 0,0 2-2 15,1 3 1 1,-3 0-1-16,3 0 0 0,-4 0-1 15,6 9 1-15,2 8 1 16,5 2-1-16,1 6-1 16,-2 0 1-16,-2 2-13 15,-4 1 11-15,-3-2-8 16,5-5 9-16,0 2 2 16,6-2-2-16,6-2 1 15,0-5 0-15,8 2 0 16,9-6 0-16,7-6 0 15,6 0 0-15,7-4 1 16,4 0-1-16,5 0 0 0,-2 0 0 16,4 0-3-16,0 0 3 15,0 0-18-15,0 0-8 16,-7 4 0 0,-5 4 18-16,-1 5 7 0,-3-4 2 15,6-1-1-15,3-4 0 16,5 2 0-16,0-1 1 15,-1-1 0-15,3-4-2 16,0 0 1-16,0 1-2 16,0 1-7-16,3 3-1 15,14-5-46-15,1 0-101 16</inkml:trace>
  <inkml:trace contextRef="#ctx0" brushRef="#br0" timeOffset="110078.47">28743 2298 198 0,'0'0'18'0,"0"0"-9"16,0 0-9-16,0 0 46 15,0 0-18-15,0 0 13 16,-15-4-9-16,15 2-26 16,0 2-3-16,0 0-3 15,0 0 5-15,0 0 5 16,0 0-10-16,0 0 0 16,0 0 16-16,0 0-14 15,0 0 0-15,0 0-2 16,0 0 3-16,0-3-3 15,0 3 0-15,0 0-5 16,0 0 2-16,5 0-8 16,13 0 11-16,4 0 7 0,4 0-4 15,8 0 4-15,7 0-7 16,0 0 0-16,11 0 4 16,8 0-4-16,11 0 0 15,14 0-1-15,9 0 3 16,4-3 0-16,-3-4-2 15,-3 2 0-15,-3 2 0 16,0 3 0-16,0 0 0 16,-5 0 0-16,-1 0 1 15,-8 0 1-15,-5 0-2 16,-3 0 0-16,-7 0 2 16,2 0-2-16,-4 0 0 15,0 0 0-15,0 0 0 0,-5 0 0 16,-1 0 0-16,-4 0 0 15,0 6 1-15,3 0 0 16,-2 5-2-16,4-3 0 16,3-3 1-16,-2 0 3 15,1-5-3-15,-6 0 0 16,-3 0 2-16,-3 0-2 16,-5 0 0-16,-5 0-1 15,1 0 1-15,-3-2 1 16,2-2-1-16,-2 0 0 15,5 0 0-15,-2 4 0 0,2 0-1 16,-1 0 1-16,-4 0 0 16,-2 0-2-1,-2 2 2-15,0 2 0 0,2-1 1 16,2-3-1 0,3 3 0-16,-1 1 0 0,-4-4 1 15,-5 0 2-15,-4 0-3 16,-9 0 0-16,-1 0 0 15,-8 0 0-15,0 0 0 16,-2 0-2-16,0 0 2 16,0 0 0-16,0 2 0 15,2-2 0-15,2 3-1 16,5-2 1-16,3-1 0 0,-4 0 0 16,1 1 0-1,-5-1-3-15,0 0 3 0,-2 5 0 16,-2-5-6-1,0 1 7-15,2-1-1 0,2 0 0 16,3 0 4-16,3 0 5 16,9 0-9-16,-3 0 0 15,1 0 8-15,-3 0-7 16,-5 0-1-16,-3 0 0 16,-4-1 0-16,-2 1 0 15,0 0 0-15,0 0 0 16,0 0 0-16,0 0 2 15,0 0 2-15,0 0 3 16,0 0-7-16,0 0 5 0,0 0-5 16,0 0 0-1,0 0 0-15,0 0 0 0,0 0-6 16,0 0-6-16,0-2-4 16,0 2 6-16,0 0-37 15,0 0-14-15,-6 0 20 16,-3 0-60-16</inkml:trace>
  <inkml:trace contextRef="#ctx0" brushRef="#br0" timeOffset="122850.7">14756 1807 70 0,'0'0'0'0,"0"0"-9"0</inkml:trace>
  <inkml:trace contextRef="#ctx0" brushRef="#br0" timeOffset="124032.44">14756 1807 132 0,'-2'-24'38'16,"-3"24"-2"-16,3 0-28 0,0-3 10 15,2 3 2 1,0-2-3-16,0 2-5 0,0 0-7 16,0 0-3-16,0 0 9 15,0 0-11-15,0 0 2 16,0 0 7-16,-2 0-2 16,2 0 4-16,0 0-5 15,0 0-5-15,0 0 8 16,0 0-9-16,0 0 0 15,0 0 0-15,0 0 0 16,9 0 2-16,1 0-2 16,2 0 0-16,1-2 5 15,3 0-3-15,-1 1 8 16,1-2-3-16,2 2-4 16,0-4-2-16,1 4-1 15,6 1 0-15,0-3 1 16,-1 3-1-16,1 0 0 0,-3 0-1 15,2 0 2-15,-1 0-2 16,2 0 0-16,-4 0 1 16,4 0 1-16,0 0-1 15,1 0 0-15,3 0 0 16,0 0 1-16,3 0-1 16,-1 0 0-16,0 0 0 15,0 0 0-15,-2 0 0 16,2 0 0-16,-2 0 0 15,0 0 1-15,-2 0-1 16,-3 0-1-16,3 0 1 16,-2 0 0-16,4 0 0 0,0 0 0 15,2 0 1-15,4 0-1 16,3 0 3-16,5-2-3 16,1-10 1-16,-2 4 15 15,-1 3-16-15,-6 0 0 16,-1 5 0-16,-3 0 1 15,-6 0-1-15,-3 0 0 16,0 5 2-16,0-4 1 16,1 1-3-16,4-2 0 15,-1 0 1-15,3 0 0 16,2 0 0-16,0 0-1 16,0 0 0-16,-2 0 0 15,-2 0 0-15,0 0 0 0,-2 0 0 16,1 0 1-1,3 0-1-15,5 0 0 0,-1 0 0 16,5-2-1-16,-3 2 1 16,1 0 0-16,-3 0-2 15,1 0 3-15,-5 0-2 16,-3 0 1-16,1 0 0 16,2 0-1-16,2 0 1 15,5 0 0-15,5 0 1 16,-4 0-1-16,3 0 0 15,1 0 0-15,-3 0 0 16,4 0-1-16,1 0 1 0,-2 0-6 16,-1 0 1-16,-4 0 1 15,-9 0-2-15,-9 0 4 16,-5 0-9-16,-1 0 9 16,-6 0-5-16,1 0 7 15,1 0-1-15,0 0 1 16,2 0 0-16,3 0 0 15,1 0 0-15,-1 0 0 16,1 0 0-16,-3 0 0 16,-2 0-2-16,-5 0 2 15,1 0-14-15,-1 0 10 16,-1 0 4-16,1 0-1 16,-2 0 1-16,2 0 0 0,5 0 4 15,1 0-4 1,0 0 0-16,1 0 0 0,1 0 0 15,-8 0-1-15,1 0 1 16,-3 0-24-16,-2 0-15 16,2 0-11-16,-2 0 15 15,4 0-15-15,-4 0-18 16,6 0 14-16</inkml:trace>
  <inkml:trace contextRef="#ctx0" brushRef="#br0" timeOffset="125897.89">14720 2199 202 0,'0'0'47'16,"0"0"-36"-16,0 0-11 15,0 0 0-15,0 0 34 16,0 0-25-16,58-46 3 16,-33 38 3-16,-1 1-5 15,5 1 1-15,0 4-6 0,2-1-5 16,6 3 15 0,2 0-15-16,8 0-1 0,6 0 1 15,5 0 2-15,7 0 0 16,2 0-2-16,1 0 0 15,4 0 2-15,2 0-2 16,0-6 0-16,1-4 2 16,0-2-2-16,2 1 2 15,-4 0-2-15,-1 5 0 16,-6 0 1-16,3 2-1 16,-2 2 0-16,2 0-1 15,-2 2 1-15,0 0 0 16,-9 0-1-16,-3 0 1 15,-6 0-1-15,-3 0 1 0,-5 0 0 16,-3 2 0-16,-2 2 0 16,-3 0 0-16,-4 4-4 15,-2 0 4-15,2 4-6 16,-2 0 8-16,4 0-2 16,2-1 4-16,3-6-3 15,5-2 4-15,-6-3-5 16,1 0 1-16,-7 0 6 15,-10 0-7-15,-3 0-1 16,-7 0-3-16,-7 0 3 16,0 0 1-16,-2 0-9 15,2 0 9-15,3 0 5 16,2 0-5-16,4 0 0 16,9 0 5-16,1 0 6 15,2 0 3-15,2-3-14 0,-5 1 0 16,0-4 4-16,-6 5-4 15,-8-2-4-15,-6 1 2 16,0 0-12-16,-2 2-7 16,-21 0-77-16,-1 0 14 15,4 0 25-15</inkml:trace>
  <inkml:trace contextRef="#ctx0" brushRef="#br0" timeOffset="161465.07">29718 5891 74 0,'0'0'25'0,"0"0"-24"16,0 0 37-16,0 0-1 16,0 0 0-16,0 0 6 15,0 0 4-15,0 0-21 0,0 6-1 16,0-6-12-16,0 0-3 15,0 0 2-15,0 0-6 16,0 0-3-16,0 0-3 16,0 0 0-16,0 2 11 15,0 2-9-15,0 4 0 16,0 4-1-16,0 10 13 16,0 11 0-16,0 5 0 15,0 7-10-15,0 8 9 16,0 3-8-16,4 4 0 15,-2 7 5-15,0 0-1 16,-2 5 0-16,0 5-4 16,0 5-4-16,-6 4 14 15,-5 8-13-15,-1-2 5 16,4 0-1-16,-1-13 0 0,1-3 3 16,4-4-7-1,-2 3-1-15,3-1 9 0,-1-2-9 16,2-1-1-16,2-7 3 15,0 0-2-15,-2-7 0 16,0-2-1-16,0-3 0 16,-1-6 2-16,0-2-2 15,1-5-1-15,2-3 1 16,0-3 1-16,0 0-1 16,0-5 0-16,0 2 0 15,0-1-1-15,0 1 1 16,0-3 0-16,0 3 1 0,0 0-1 15,0 3 0-15,-2-2 0 16,-5 3 0-16,-3-1 0 16,3-1 0-16,0-4 0 15,0-4 0-15,5-6 0 16,-2-5 0-16,2-2 0 16,2-1 0-16,0-2-3 15,0 2 3-15,0 0-1 16,0 0 1-16,0 2 0 15,0 3 0-15,0-2 0 16,2 1 0-16,2-2-2 16,0-4 2-16,3-1 0 15,-2-2 0-15,4-1 0 0,-1 0 3 16,6 2-3 0,4 2 0-16,4 2 6 0,5-1-6 15,2-2 0-15,7-2 0 16,8-1 1-16,7-4 4 15,12 0-5-15,8 0 3 16,9 0-3-16,5 0 0 16,4 0 0-16,0 4-2 15,2 6 1-15,-2-2-1 16,-6-1-5-16,2 2 4 16,-3-4 0-16,9 2 1 15,8-6 2-15,1-1-1 16,2 0 2-16,-4 0-2 15,-9 0 0-15,-2 0 1 0,-4 11-4 16,-1-1 3-16,-4 3-3 16,0-2 2-16,2-2-4 15,5-4-10-15,-3-5 5 16,3 0 11-16,-5 0-2 16,-2 0 2-16,-6-5-6 15,-8-4 5-15,-11-2 2 16,-8 4-2-16,-11 1 1 15,-8-1 0-15,-5 6 0 16,-10-3 0-16,-3 2 0 16,-1-1 0-16,0 2 0 0,2-3 0 15,2-3 1-15,7 2 1 16,1-4 0-16,6 2-2 16,0 3 0-16,-5-3-1 15,-5 3 1-15,1 2 0 16,-7 1-1-16,-3 1 1 15,-1 0 1-15,-5 0-1 16,0 0 0-16,0 0 2 16,0 0-1-16,0 0-1 15,0 0 0-15,0-3 0 16,0 2-1-16,0 1 1 16,0-3 0-16,0-1 3 0,2-4-2 15,1-4 1 1,-3-8-1-16,0-8-1 0,0-1 13 15,4-13-8-15,5-2 6 16,4-1 0-16,1-5-7 16,1 1 1-16,-3-2 2 15,-4-6-5-15,1-5 15 16,3-2-14-16,-4 0 3 16,3 0 5-16,5 1-1 15,-3 1-2-15,-1-2-5 16,-1-4-3-16,-3-6 12 15,-3-5-12-15,0-2 0 16,-1-3 1-16,-2 5 1 16,7 1-2-16,5 2 0 15,-1-1 0-15,5 4-3 16,4 4 3-16,-2 6-2 16,3 7 2-16,-4 5 0 0,-3 2-1 15,-3 4 1-15,-1 1 0 16,-6 3 1-16,-1 2-1 15,3 8 0-15,2-1 2 16,3 1-2-16,0 1-2 16,-2 1 2-16,-4 0 0 15,-3-1 0-15,-2 3 0 16,1-2 0-16,-3 3 2 16,0 2-2-16,0 3 0 15,0 2 0-15,0-1 0 16,0 2-2-16,0 0 2 0,0-4 0 15,0 2 0-15,-5 1 0 16,3 4-1-16,-4 1 0 16,3 4 2-16,-1 2-1 15,-1 2 0-15,-2-1-5 16,1 6 3-16,-7-6-8 16,-3 3-1-16,-9-2 10 15,-4-4 1-15,-4 1 9 16,-3-6-9-16,-8-1 0 15,-1 0 2-15,-9 0-1 16,-1 2-1-16,2 0-3 16,-5 2 3-16,0 0-3 15,0-1 4-15,-3 5-1 16,9-1 5-16,-9 1-5 16,6 0-1-16,-8 0 0 0,-1-2 2 15,-1 3 2-15,1-2-3 16,-4 3 0-16,6 0 2 15,1 2-2-15,-1 4 0 16,-2 0 0-16,-1 0 0 16,1 0-2-16,3 0 2 15,3 0 0-15,8 0 1 16,0 0-1-16,1 0 0 16,5 0 0-16,-1-2 0 0,0 0 0 15,-2 2 0 1,-1 0 0-16,1 0-2 15,2 0 2-15,-2 0 0 0,1 6 0 16,-6-2 0-16,4 0-2 16,3-2 2-16,3 0 0 15,6 0-2-15,1 1 2 16,6 0-1-16,-2 5-2 16,-1 0-3-16,-6 2 4 15,-9 0-3-15,-8-2-2 16,-6-2 7-16,3-2-4 15,5-3 2-15,8-1 2 16,12 0 0-16,4 0 4 16,4 0-4-16,3 0 0 15,0 0 0-15,2 0 0 16,2 0 0-16,5 0-1 0,0 0-5 16,3 0-6-16,-1 0-8 15,1 0 9-15,-4 0 8 16,-4 0 1-16,-4 0-2 15,-7 0 4-15,0 3-1 16,-5 0 1-16,1 4 0 16,4-3 0-16,4 0 1 15,5-2 0-15,9 0-1 16,5-2 0-16,1 2 0 16,5-2-1-16,0 0 1 15,0 0-21-15,0 0-48 0,0 0-18 16,0 0-24-1,0 0-79-15</inkml:trace>
  <inkml:trace contextRef="#ctx0" brushRef="#br0" timeOffset="163264.47">29730 6599 95 0,'0'0'29'0,"0"0"8"16,0 0 11-16,0 0-12 15,0 0-3-15,0 0-6 16,-29 0-10-16,27-2-6 16,2 0-2-16,0 2 12 15,-2 0-6-15,2 0-1 16,0 0 4-16,-2 0-7 16,0 0 7-16,2 0 2 15,0 0-3-15,-2 0 2 0,2 0-13 16,0 0-3-16,0 0-3 15,10 0 1-15,31 0-3 16,24 0 3 0,22-9-1-16,17 2 9 0,14-3-8 15,7 0-1-15,4 2 1 16,-2-1-1-16,-2 6 3 16,5-1-3-16,3 4 0 15,9 0 0-15,5 0 0 16,-1 0 0-16,-4 0-1 15,-10 0 2-15,-3 6-2 16,-13 4 1-16,-10 0 0 16,-5-2 0-16,-9 2 0 0,-6-4 0 15,-8 0-2 1,-7 0 4-16,-6-2-4 0,-9 0 2 16,-3-2 0-1,-6-2-1-15,-9 2 1 0,-12-2 0 16,-12 0-1-16,-8 0 2 15,-6 2-2-15,0-2-2 16,0 0-12-16,-6 0-11 16,-14 0-47-16,-7 0-83 15</inkml:trace>
  <inkml:trace contextRef="#ctx0" brushRef="#br0" timeOffset="164579.97">29618 7204 177 0,'0'0'38'16,"0"0"-37"-16,0 0 7 16,0 0 14-16,0 0-9 15,0 0-3-15,-3 7-8 16,3-5 1-16,0-2 10 16,0 2 7-16,0-2-3 15,0 0-1-15,0 0-5 16,0 0 12-16,0 0-15 15,0 0 0-15,0 2-2 16,7-2 4-16,18 4 5 16,12-3-3-16,9-1-7 15,10 0 6-15,9 0-11 16,7 0 0-16,5 0 3 16,13 0 0-16,5-4 1 0,7-1-3 15,12 1-1-15,7-1 9 16,6 4-9-16,11-2 0 15,6 2 2-15,6-4-1 16,1 5-1-16,1-2 0 16,-3 2 0-16,3-1-1 15,2 1 1-15,-9 0 0 16,-5 0 0-16,-9 0-1 16,-9 8 0-16,-10 6-3 15,-16 2-2-15,-9-1 4 16,-10 2-4-16,-2-1 4 15,-7-2 2-15,-5-2 0 0,-12-4 0 16,-4-2-2 0,-10 1 0-16,-6-6-3 0,-12 3 2 15,-11-1-3-15,-2 0 6 16,-6-2-10-16,0-1-21 16,0 0-2-16,2 0 13 15,0 0-15-15,-2 0-16 16,0 0-67-16</inkml:trace>
  <inkml:trace contextRef="#ctx0" brushRef="#br0" timeOffset="165646.13">29635 7864 126 0,'0'0'147'0,"0"0"-136"15,0 0-3-15,0 0 21 16,0 0 24-16,0 0-15 16,0 0-26-16,0 0-4 15,0 0-4-15,2 0 0 16,12 0 16-16,5 0-18 16,6 0-2-16,4 0 3 15,11 0-3-15,9 0 3 16,14 0-3-16,13 0 0 15,14-1 4-15,18-4-4 16,12 1 0-16,11-1 7 16,8 0 0-16,5 2-4 15,10 0-3-15,7 3 0 16,1 0 0-16,1 0 0 0,-7-2-2 16,-5 2 2-1,-3 0-3-15,-9 0 3 0,-11 0-3 16,-17 2 3-16,-15 7-3 15,-18-2 3-15,-18 2 0 16,-7-2 0-16,-1 0 0 16,4-2 2-16,2-1-2 15,0-2 0-15,0-2 1 16,-1 0-1-16,-1 0-1 16,-5 0 1-16,-11 0 1 0,-13 0-1 15,-9 0-1 1,-11 0 1-16,-1 0-1 0,-2 0 1 15,6 5-3-15,3 1 0 16,5-1 1-16,2-1-2 16,-4 1-18-16,-12-1-60 15,-4-3-232-15</inkml:trace>
  <inkml:trace contextRef="#ctx0" brushRef="#br0" timeOffset="167662.17">29599 8650 254 0,'0'0'0'0,"0"0"-8"15,0 0 8-15,0 0 9 16,0 0 22-16,0 0-7 16,0-4-15-16,0 4-9 15,0 0 0-15,0 0 8 16,0 0-4-16,0 0 0 15,0 0-1-15,5 0 3 16,-3 11 18-16,0 3-6 16,0 3-2-16,-2 8 4 15,3 3-5-15,-3 2-3 0,0 6-1 16,0 4-5 0,0 4 10-16,0 6-9 0,0 4-1 15,-3 1 2-15,-6-4-6 16,1-1 3-16,1-1-4 15,-2-3 0-15,2-4 5 16,1 0-6-16,1-2 0 16,1-6 5-16,4-1-4 15,0-3 0-15,0-3-1 16,0 0 3-16,0-4-2 16,0 0-1-16,4-8 0 15,-1 0 1-15,-1-5-1 16,-2-2 0-16,0-2 0 15,0-2 0-15,0-3 1 0,0-1-1 16,0 0 0-16,0 0 2 16,0 0-2-16,0 0 0 15,0 0 0-15,0 0 3 16,0 0-1-16,0 0-2 16,0 0-1-16,2 0 0 15,0 0 1-15,2 0-4 16,6 0 3-16,3 0 1 15,7 0 5-15,6 0-5 16,3 0 0-16,10 0 4 16,5 0-3-16,3 0-1 15,6 0 0-15,7 0 0 16,0 0-1-16,5 0 1 0,3 0 0 16,0 6 1-1,3 1-1-15,6 1 0 0,0 0 0 16,4 2 0-16,-2 1 1 15,0 2-1-15,0 1 0 16,6 1 1-16,7-4-1 16,3 2 0-16,-1-2-1 15,-5-1 2-15,-6 2-2 16,-10 0 1-16,-1-2 0 16,1-4 0-16,0-3 0 0,4-2 0 15,-6-1-1 1,0 0 3-16,-4 0-5 0,0 0 3 15,0 0-2-15,-5 0 0 16,3 0-4-16,-3 0 4 16,-2 0-2-16,-2 0 4 15,-2 0 0-15,-5 0 0 16,-4 0 0-16,-9 0 1 16,-5 0-1-16,-4 0 0 15,-7 0-1-15,-4 0 2 16,-4 0-2-16,-4 0 1 15,0 0 0-15,1 0 1 16,0 0-1-16,5 0 0 16,-3 0 0-16,1 0 0 15,-6 0 3-15,-4 0-3 0,-4 0 0 16,0 0 3-16,0 0 1 16,0 0 2-16,0 0-2 15,0-6-3-15,0-3 5 16,0-4-6-16,9-1 0 15,5 0 7-15,-1 0-5 16,-1 1 0-16,-1-2 2 16,-5 1-4-16,-4-5 7 15,-2-2-7-15,0-5 0 16,0-8 5-16,-8 0-4 16,-1-6-1-16,7-2 0 15,2 0 1-15,0-2 4 16,0 1-1-16,0 3 0 0,0 0 13 15,0 0-13-15,-6 2 4 16,-2 2 4-16,-3-1-11 16,2 4 2-16,4 0-3 15,5 5 0-15,0 0-1 16,0 0 1-16,5 2-1 16,8 1 0-16,-2-2 2 15,1 5-1-15,-8 2 0 16,-2-3 0-16,-2 2 0 15,0-3 0-15,0-2-3 16,0 3 2-16,0 4 0 16,-2 5-2-16,-2 0-12 15,4 4-16-15,0-1-10 16,0 5-64-16,0 6-183 0</inkml:trace>
  <inkml:trace contextRef="#ctx0" brushRef="#br0" timeOffset="169516.1">29456 9697 112 0,'0'0'159'0,"0"0"-145"16,0 0-14-16,0 0 22 15,0 0 4-15,0 0-10 16,-2-10-16-16,2 8 1 16,0-1 4-16,0 3-2 15,0 0 13-15,0 0-8 16,0 0-4-16,0 0-1 0,0 0-3 15,0 9 0-15,0 7 18 16,0 8 7-16,5 1-10 16,2 4-4-16,2 1-3 15,-3 5 4-15,6 5-11 16,-1 4-1-16,-3 6 4 16,0 4-4-16,0 4 0 15,-1 0 1-15,-1-1-1 16,-1-1 4-16,-3-2-4 15,-2 0 0-15,0 2 5 16,0 2-1-16,0 3 1 16,0 1 2-16,0-5-6 15,5-2 4-15,4-3-5 16,-1-6 0-16,1-4 1 16,1-6-1-16,-2-5 0 0,-4-5-1 15,3-5 2-15,-7 0 0 16,2-3-1-16,-2 2 0 15,0-4 1-15,3 0-1 16,-1-4-1-16,3-4 1 16,-3 0-2-16,4-2 0 15,-1-2 2-15,3 0 0 16,6 0 4-16,1 0-3 16,10-2 0-16,10-2 2 15,11 0 1-15,12 0 2 16,8 0-6-16,7 0 0 15,8 0-1-15,8 0 1 0,11 0 0 16,5-3 0 0,6 0 1-16,3 2 0 0,-3 1-1 15,3 0 0-15,0 0 0 16,1 0 0-16,-5 0 0 16,-8 0 0-16,-6 0 0 15,-9 0-1-15,-5 0 1 16,-6 0 0-16,-6 4-2 15,-4-1 2-15,-3 1 0 16,-1-4 0-16,-2 0 1 16,-2 0 0-16,-2 0-1 15,-10 0 0-15,-4 0-2 16,-5-3 2-16,-6 0 0 0,0-1 0 16,-2 0 1-16,-3 2-2 15,-6 2 1-15,-3 0 0 16,-7 0-4-16,-3 0 1 15,-3 0-2-15,0 0 4 16,0 0 1-16,-4 0 0 16,0 0 0-16,0 0 0 15,2-4-3-15,4-10 6 16,3-4-3-16,5-7 1 16,1 2-1-16,1-1 2 15,-1 1-2-15,1 2 0 16,-1-2 0-16,1 3 0 0,-5-5 0 15,-2-6 0-15,-1-9 0 16,-2-8 4-16,0-13-3 16,-2-6 2-16,3-6 13 15,-1 3-14-15,4 6 4 16,-1 10 7-16,-3 5-3 16,-2 8 6-16,-1 3 2 15,0 6-14-15,-3 4 2 16,0 2-6-16,0 2 0 15,0 1-3-15,0 3-2 16,2 2-5-16,0-2-21 16,7 1-17-16,4-6-61 15,-2-3-209-15</inkml:trace>
  <inkml:trace contextRef="#ctx0" brushRef="#br0" timeOffset="174646.29">30230 5999 194 0,'0'0'8'16,"0"0"10"-16,0 0-3 15,0 0-11-15,0 0-2 16,0 0 18-16,0 0-17 15,0-10-1-15,0 10 1 16,0 0-3-16,0 0 9 16,0 0-9-16,0 0 0 0,0 0 3 15,0 0-3 1,0 0 0-16,0 0 1 0,0 0 1 16,3 4-1-16,-3 0-1 15,2-4 0-15,-2 2 3 16,0-2-2-16,0 0-1 15,0 0 3-15,0 0-2 16,0 0 6-16,0 0-7 16,2 0 0-16,-2 0 6 15,0 0-3-15,0 0-3 16,0 0 7-16,0 0-3 16,0 0 4-16,0 0-8 15,0 0 0-15,0 0 0 16,0 0 0-16,2 0-6 0,0 0 6 15,2 0 1-15,3 0 0 16,3 0-1-16,2 0-10 16,1 0 2-16,3 0-44 15,0-6-121-15</inkml:trace>
  <inkml:trace contextRef="#ctx0" brushRef="#br0" timeOffset="176084.39">30486 6926 132 0,'0'0'96'15,"0"0"-63"-15,0 0-32 16,0 0 15-16,0 0 3 16,0 0 14-16,0 0 13 15,0 0-26-15,0 2-13 16,-6-2 2-16,1 2-1 16,-4 0-5-16,5-2-3 0,1 0-10 15,3 0 10 1,0 0-62-16,0 2-60 0</inkml:trace>
  <inkml:trace contextRef="#ctx0" brushRef="#br0" timeOffset="182595.33">29543 7868 37 0,'0'0'37'0,"0"0"-10"15,0 0 10-15,0 0 8 16,0 0 10-16,0 0-53 16,0 0 2-16,-42 0-1 15,40 0-2-15,0 0-1 16,-2 0 0-16,0 0 0 16,-4 0 1-16,-1 0-1 15,-1 0 0-15,-4 0 4 0,3 0 0 16,2 0 12-16,2 0-4 15,5 0-12-15,0 0 8 16,-1 0-8-16,3 0-1 16,-2 0 0-16,0 0 1 15,-2 0 0-15,-3 0-12 16,2 2 5-16,-2 2 1 16,3-1-6-16,2-2-2 15,-2-1 6-15,-3 0 8 16,0 0 2-16,-6 0-2 15,0 0 0-15,-5 0 11 16,-1 3-10-16,4-2 2 0,5 2 7 16,2-2-7-16,8-1 3 15,0 0-3-15,0 0-1 16,4 0 0-16,8 0 3 16,-1 0-5-16,3 0 15 15,3 0-1-15,4 7-3 16,5-1-11-16,3-2 0 15,7 1 16-15,8-5-14 16,10 0 4-16,10 0 13 16,9 0-2-16,6-8-5 15,4 1-12-15,-4 0 0 16,-7 3 4-16,-7 0-4 16,-15 4 0-16,-9 0 0 0,-12 0 0 15,-14 0 0 1,-10 0-5-16,-5 0 5 0,0 0 9 15,0 0-7-15,0 0 1 16,-3 0 16-16,-14 0-10 16,-12 0-5-16,-12 0-4 15,-9 0 0-15,-17 0-1 16,-11 0 1-16,-7 0-2 16,-2 0 2-16,5 0 2 15,3 0-2-15,8 0-2 16,7 0 2-16,6 0-1 15,8 0 1-15,11-1 0 16,10-2 0-16,14 3 1 16,9 0-1-16,6 0 0 0,0 0-5 15,0 0-1-15,8 0-5 16,9 0 5-16,5 4 6 16,8 3-1-16,5-4 0 15,3 2 1-15,5-4 0 16,-1 2 0-16,3-1 0 15,-1-2 0-15,5 0-1 16,4 0 3-16,-1 0-1 16,-6 0-1-16,-3-5 0 15,-12 4 0-15,-12 1 0 16,-7 0-1-16,-10 0 1 16,-2 0 0-16,0 0 3 15,-8 0-3-15,-26 4 2 16,-13 6 3-16,-5 1-5 15,2-1 0-15,0-6 0 0,6-1 0 16,6-3 0-16,2 0 0 16,3 0 0-16,2 0 0 15,2 0 0-15,2 0 0 16,7 0 0-16,4 0 0 16,8 0 0-16,3 0 0 15,5 0-7-15,0 0 3 16,0-8-73-16,15-12-56 15</inkml:trace>
  <inkml:trace contextRef="#ctx0" brushRef="#br0" timeOffset="183845.06">29176 5975 126 0,'0'0'15'16,"0"0"11"-16,0 0 20 15,0 0-12-15,0 0-9 16,0 0-17-16,-9-5 6 15,9 2 0-15,-2 2-9 16,2 1 22-16,-2 0-12 16,2 0-2-16,0 0-1 15,0-3-9-15,0 3 4 16,0-4-7-16,18-2 0 16,20 0 12-16,10-6-12 15,12 5 0-15,5 2 4 16,-3 4-4-16,-2 1 0 15,-2 0 0-15,-4 6 0 16,-2 2-2-16,-6 1 2 0,1-5 0 16,-7-1 0-16,-7-3 0 15,-8 0 0-15,-10 0 0 16,-9 0 0-16,-4 0 3 16,-2 0 3-16,0 0 2 15,0 0 29-15,-6 0-15 16,-9 0-21-16,-7 0-1 15,-7 0 0-15,-5-3 5 16,-8 3-5-16,-5-2 0 0,-3 0-2 16,-8 0 4-1,-5 0-4-15,-7 2-1 0,-1 0 2 16,7 0-10-16,8 0 11 16,14 0 0-16,17 0-3 15,17 0 6-15,5 0-6 16,3 0-3-16,0 0-17 15,7 0 20-15,13 0-2 16,12 0 5-16,7 0 3 16,8 0-2-16,2 0 0 15,5 0-1-15,0 0 0 16,5 0 2-16,3 0-2 16,0 0-2-16,4 2 2 15,-6-2 2-15,-11 2-2 16,-14 0 0-16,-15-2 0 0,-11 5-2 15,-9-5 2-15,-4 0 0 16,-32 0 5-16,-20 0-1 16,-12 0-8-16,-15 0 4 15,-4 1 0-15,-1 3 4 16,7-2-4-16,10 2 0 16,15 0 3-16,18 1-3 15,18-4 0-15,16-1-1 16,4 0-8-16,0 0 6 15,15 0-10-15,14 0 13 16,11 0 9-16,9 0-7 16,7-12 1-16,2 0-3 15,2 2 0-15,3-1 2 16,-3 2-2-16,0-1 0 0,-5 2 0 16,-4 0 1-16,-9 4-2 15,-9 1-2-15,-12 3-20 16,-7 0-38-16,-5 0-112 15</inkml:trace>
  <inkml:trace contextRef="#ctx0" brushRef="#br0" timeOffset="185325.31">30834 7688 104 0,'0'0'32'0,"0"0"22"15,0 0-46-15,0 0 0 16,0 0-8-16,0 0-3 0,-9-48-6 16,9 44-3-16,4 0 4 15,3 0 7-15,-3 2-4 16,-4 2 5-16,2 0 7 16,-2 0-6-16,0 0-1 15,0 0-2-15,0 0-40 16</inkml:trace>
  <inkml:trace contextRef="#ctx0" brushRef="#br0" timeOffset="186378.1">30834 7688 139 0,'68'-121'56'16,"-68"117"-36"-16,-2 1 19 15,0-1-9-15,0 0 0 16,-2-2 15-16,1 2-24 16,1 1-9-16,0 2-2 15,2-2 2-15,0 3 20 16,0 0-32-16,0 0 1 15,0 0 1-15,0 0-2 16,0 0-2-16,0-2 1 0,0 2 2 16,9-1 3-1,7 1-4-15,5-3 0 0,0 3 2 16,1 0-2-16,5 0-1 16,-3 0-1-16,5 0 4 15,-2 0-3-15,0 6 1 16,-5 5 0-16,-4 0-3 15,2 4 3-15,-4 1-3 16,-1 3 3-16,1 2 0 16,-3 5-5-16,-2 0 5 15,1 0 0-15,-6 4 3 16,-4-2 2-16,0 2-5 16,-2-2 0-16,0 3 1 0,0-3 2 15,0 1-3 1,0 4 0-16,-6-4 6 15,-10 6-4-15,-3-4-2 16,-4 0 2-16,0-5-1 0,-3-2 8 16,0-2-9-16,-1-4 0 15,2-1 4-15,0 0-4 16,7-3 0-16,1-2 0 16,-1-2 2-16,5 0-1 15,-1 0-1-15,3 1 0 16,2-3 0-16,-9-1 0 15,5 1-1-15,-1-3 1 16,1-5 0-16,11 0-2 16,-2 0 2-16,2 0-4 0,0-5-1 15,-4-6-3-15,6-4 0 16,0 0 3-16,0-5-12 16,0-3 11-16,0 0 5 15,0 4 1-15,-4 1-3 16,4 3 4-16,0 0-1 15,0 5 0-15,0-1 1 16,0 5 1-16,0 3-2 16,0 0 0-16,0 3 4 15,0 0-4-15,0 0-4 16,0 10 3-16,0 13 1 16,0 3 17-16,0 2-17 15,2-2 0-15,-2-4 8 16,0-2-7-16,0-4-1 15,2-1 2-15,0-3 0 0,2-3 3 16,-2-3-5-16,-2-2 0 16,2-1 1-16,0-3-1 15,0 0 0-15,2 0-1 16,3 0 2-16,-1 0 13 16,8-7-7-16,1-7-6 15,-1-1 9-15,-1 0-10 16,1 3 0-16,-1 1 0 15,-2 2 0-15,3 1-3 16,3 2-28-16,6 2-57 16,8-6-77-16</inkml:trace>
  <inkml:trace contextRef="#ctx0" brushRef="#br0" timeOffset="186782.47">31288 7556 227 0,'0'0'27'0,"0"0"-10"15,0 0-15-15,0 0 10 16,0 0-3-16,0 0-6 16,-24-10 14-16,24 7-15 15,0 3 5-15,0-1 12 16,0-2-8-16,0 3 6 15,0 0-6-15,0 0-11 16,0 0 8-16,-3 0-8 16,-3 0-31-16,-8 0-24 0,-1 3-9 15,-3 7 6-15,3-1-82 16</inkml:trace>
  <inkml:trace contextRef="#ctx0" brushRef="#br0" timeOffset="188346.67">31097 7572 111 0,'0'0'30'0,"0"0"-20"16,0 0-9-16,0 0 45 16,0 0-33-16,0 0-10 15,-31 0-1-15,31 0 8 16,0 0 19-16,0 0-6 15,0 0 8-15,0 0 17 0,0 0-31 16,0 0-3-16,0 0-13 16,-2 0 0-16,-1 0-2 15,3 0-7-15,0 0-5 16,0 0 5-16,0 2 6 16,0-1-1-16,0 2-1 15,0-3 4-15,0 0 1 16,0 0-1-16,0 1 0 15,0-1 19-15,0 0-17 16,0 0 5-16,0 0-1 0,0 0-2 16,0 0 10-1,0 0 1-15,0 0-4 0,0 0 21 16,0 0-31-16,0-4 5 16,5-2-2-16,1-2 3 15,7 0-1-15,-1 1-6 16,-1 0 0-16,-3 3 6 15,-6 2-6-15,4 2-2 16,-2 0 2-16,0-1 0 16,5 1 0-16,3 0 0 15,1 0 0-15,-2 0 0 16,0 0 0-16,-2 0 0 16,-3 0 1-16,-1 0-1 0,-1 0 0 15,-1 0-2 1,2 0 2-16,-1 0 1 0,2 0-1 15,3 0 0-15,5 0 2 16,1 1-2-16,3-1 3 16,3 0-3-16,-4 0 0 15,-1 0 3-15,-3 0-3 16,-2 0 0-16,-4 0 2 16,-3 0-2-16,3 0 0 15,-1 0 0-15,3 0 0 16,3 0 0-16,1 2 0 15,5 1 0-15,-1 1 1 16,8-3-1-16,0 6 0 16,1 0 0-16,-1 3 0 15,-1 5-6-15,-4 0 6 0,-1 6 0 16,-2 3-2-16,1 0 4 16,-5 4-2-16,1 0 0 15,-3 0 0-15,-3-2 3 16,4 1-3-16,-3-3 0 15,1 2 2-15,0-2-2 16,-3 2 0-16,-1-1-3 16,-2 5 3-16,1 3 3 15,-5 2-3-15,0 4-2 16,0 1 2-16,0-2 3 16,0-5-2-16,0 0-1 15,0-3 0-15,0-1 1 0,0-1-1 16,-3 0 0-1,-7 2 0-15,-3 4 1 0,-8 4 0 16,-3 6-1-16,-5 4 0 16,-5 6 1-16,-1 9-1 15,-5-2-1-15,1-2 1 16,6-5 0-16,2-12 0 16,9-8 0-16,4-7 0 15,2-4 0-15,7-3 0 16,-4 0 0-16,-1-2 1 15,-1 2-1-15,-1-1 0 16,1-1-1-16,-5 0 1 0,-5 0 2 16,-4 2-2-1,-2 2 0-15,-2-1 0 0,4-2 0 16,-3 1 2-16,3-2-2 16,3-2 0-16,6-2 0 15,4-6 0-15,9-3 0 16,5-3 0-16,0-2 0 15,2 0 0-15,0 0 0 16,-4 0 0-16,2 0-3 16,-3-11 3-16,-2-7-9 15,3-4 9-15,-1-2 3 16,1-1-3-16,2 2-7 16,2 1 7-16,0-5-9 15,0 1 3-15,0-3-12 16,8 2 10-16,6 5-13 0,-3 6 19 15,-4 6-4-15,-1 4 12 16,-3 6-2-16,-3 0-4 16,0 0 0-16,0 0 1 15,0 0-1-15,0 10-1 16,-5 22 1-16,-17 11 0 16,-2 7 17-16,-1-4-17 15,2-4 0-15,10-9 7 16,5-10 1-16,4-7-2 15,4-8-6-15,0-4 0 16,0-3 0-16,0-1 0 16,0 0 0-16,17 0 7 15,5-1 4-15,5-15 6 16,-3 2-17-16,3-2 3 0,-5 4-1 16,-3 0-2-16,0 1-1 15,-5 2-3-15,1 3 0 16,1 1-41-16,-1-4-39 15,3-3-171-15</inkml:trace>
  <inkml:trace contextRef="#ctx0" brushRef="#br0" timeOffset="189696.97">31249 7507 201 0,'0'0'17'0,"0"0"-6"16,0 0-11-16,0 0 3 15,0 0 7-15,0 0-5 16,0 0-4-16,-41-24 6 16,41 22 13-16,0 0 21 15,0 1-13-15,0-2-17 16,0 3 17-16,0 0-28 15,0 0-3-15,0-1 3 16,18 1 7-16,9 0 4 16,10 0-11-16,3-2 2 0,5 2 5 15,0 0-7 1,0 0 0-16,1 11 3 0,3 9-3 16,5-1 2-16,-1 2-2 15,5 3 0-15,-4-3 1 16,-1 2-1-16,-6-1 0 15,-4 2 1-15,1 5-1 16,-11 3 1-16,-2 6-1 16,-4 6 0-16,-10 10 2 15,-3 6-2-15,-7 5 0 16,-5 7 7-16,-2-1-6 16,0-8 3-16,0-1-4 15,0-3 0-15,0 4 1 16,0 10-1-16,0 9 0 15,-7 8 4-15,-9 3-2 0,-1 7-1 16,-6 2-1-16,-1 5 0 16,-2-1-1-16,-8-2 1 15,-4-10 0-15,-4-11 1 16,-3-10-1-16,3-11 0 16,-2-5 0-16,-1-7 0 15,3-8 6-15,-1 0-6 16,5-8 0-16,0 0 2 15,3 1 0-15,-3-2-1 16,0 3 7-16,-2 3-7 0,2-5 14 16,3-2-15-1,4-1 0-15,2-6 4 0,0 1-4 16,2-2 0-16,0-5 0 16,4-4 1-16,2-3 8 15,2 1-9-15,-3-6 0 16,-1 2 1-16,6-3-1 15,1 0 0-15,5-2-1 16,0 1 1-16,2-2-6 16,-2 3 6-16,0-1-1 15,-3-1-1-15,1 2 2 16,5-1 0-16,-4-2 0 16,5 0 0-16,1-2 1 15,4-1-1-15,2 0 0 16,0 0-1-16,0 0 1 0,0 0 0 15,-2 0-2-15,0 3 0 16,2-3-5-16,0 0 7 16,0 0 0-16,0 0-7 15,0 0-1-15,0 0-11 16,0-13-19-16,6-4 4 16,9-10 23-16,1-1-45 15,4-6-16-15,0 0-16 16</inkml:trace>
  <inkml:trace contextRef="#ctx0" brushRef="#br0" timeOffset="190093.15">31070 9896 203 0,'0'0'46'0,"0"0"-1"16,0 0-5-16,0 0 13 16,0 0-28-16,0 0-7 15,-14-6-3-15,1 8-10 16,-9 18 1-16,-3 12 1 15,-8 8 2-15,-3 8 19 16,1 0-22-16,-1 0-3 16,9-4 20-16,7-8-12 15,7-7-2-15,9-9-8 16,4-6 2-16,0-3 0 16,0 0-3-16,0-3 0 15,0-2 2-15,0-2-2 0,6 2 0 16,1-4 0-1,2 4 1-15,6 0 1 0,3-3-2 16,8 1 0-16,13-4 7 16,9 0-7-16,13 0 9 15,3-9-9-15,1-1 1 16,-16 2 1-16,-9 4-2 16,-15 2 0-16,-9 2-5 15,-10 0 4-15,-2 0 0 16,-1 0-6-16,-3 0-44 15,0 0-44-15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4-18T08:46:15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18994 1901 516 0,'0'0'7'0,"0"0"5"0,0 0-12 16,0 0 3-16,0 0 24 15,0 0-7-15,-70-105-4 16,70 85-10-16,0-1 0 15,10-6-2-15,5-1-4 16,5-2 0-16,-1-6 2 16,2-4-2-16,0 0 0 15,-4 0 0-15,-1 0 1 16,-3 7 1-16,-4 4-2 16,-2 8 0-16,-1 7 1 0,-1 10 0 15,-3 4-2 1,0 0 1-16,3 0-8 0,-3 3 4 15,7 20-7-15,0 11 11 16,2 10 6-16,0 5-5 16,-2 1 3-16,-3-5-4 15,0-6 1-15,0-5 0 16,1-4-1-16,-3-2 0 16,0 0-3-16,-2-3 2 15,4-2-23-15,0-2-31 16,5-7-35-16,3-8-16 15,-3-6-228-15</inkml:trace>
  <inkml:trace contextRef="#ctx0" brushRef="#br0" timeOffset="300.5">19439 833 469 0,'0'0'1'16,"0"0"4"-16,0 0-5 16,0 0 0-16,0 0-6 15,0 0 6-15,76 77 3 16,-42 33 12-16,-7 27 9 16,-12 11-13-16,-11 3 0 15,-4-7 11-15,0-10-4 0,-13-8-1 16,-9-9-17-1,-5-6 0-15,-4-11 4 0,-3-14-4 16,-3-14 0-16,1-10 0 16,-2-10-4-16,4-14-21 15,6-10-85-15,6-17-37 16</inkml:trace>
  <inkml:trace contextRef="#ctx0" brushRef="#br0" timeOffset="805.47">20623 1117 581 0,'0'0'17'16,"0"0"-17"-16,0 0-1 16,-52 135 1-16,36-54 17 15,5 6-9-15,7 3-5 16,4-2 8-16,0-4-10 15,2-6-1-15,9-5 0 16,1-7 0-16,-4 0-5 16,-1-6-4-16,-3-14-33 15,2-12-59-15,-4-13-44 0,-2-21-155 16</inkml:trace>
  <inkml:trace contextRef="#ctx0" brushRef="#br0" timeOffset="1017.18">20248 1261 594 0,'0'0'17'0,"0"0"-12"16,0 0-5-16,0 0 2 16,0 0 7-16,0 0-9 15,38-42 7-15,29 31-4 0,18-1-3 16,6-1 0-16,3-3-5 15,-3 0-17-15,-3-2-17 16,-5-1-74-16,-4 0-47 16</inkml:trace>
  <inkml:trace contextRef="#ctx0" brushRef="#br0" timeOffset="1983.68">21155 1277 220 0,'0'0'42'15,"25"114"-32"-15,-6-46 4 16,4 6 8-16,-5-1 5 16,-1-8-2-16,-3 2-5 0,-7-9-8 15,-5-5-1 1,-2-11-6-16,0-10 17 0,0-9-4 16,0-11 5-16,-7-5 1 15,-2-7 7-15,-2 0 14 16,-6-20-22-16,-2-12-23 15,1-7 7-15,10-2-7 16,8-4 0-16,0-1 2 16,10 0 1-16,22 2-3 15,6 0-3-15,6 7 3 16,1 8-3-16,2 3 2 16,-2 6-8-16,-1 6-3 15,-4 6-1-15,-7 5-1 16,-2 3 3-16,-6 0 4 0,-5 0 5 15,-5 0-7 1,-3 0 6-16,-7 0 3 0,-5 0-4 16,0 5-10-16,0 2-7 15,0 9 21-15,-9 6 2 16,-9 9 2-16,-7 7-4 16,-2 10 2-16,-2 4-1 15,2 6 0-15,6-4-1 16,7-5 0-16,12-6-3 15,2-14-3-15,0-8-24 16,22-8 27-16,5-12-5 16,2-1 7-16,0-6 1 15,-2-19 0-15,-1-13 0 0,-4-5 0 16,-3-5-5 0,-7-4 5-16,-2 0 0 0,-6 0 6 15,1 6-3-15,-5 6 1 16,2 10 17-16,2 6-11 15,1 10-7-15,-1 8-1 16,5 6-2-16,0 0-1 16,0 1-5-16,5 24 1 15,-4 9 1-15,3 7 7 16,-1 3-3-16,-1 5 2 16,0-4-2-16,-2-2 3 15,2-5-3-15,1-7 0 0,1-7-3 16,7-8 3-1,2-11 0-15,5-5 5 0,4 0-4 16,0-11 3-16,7-18-4 16,0-4 0-16,-2-3 2 15,-3-5-2-15,-4 1 0 16,-8 4 0-16,-6 5 0 16,-7 12 4-16,-8 9 6 15,0 8 27-15,0 2 1 16,0 0-35-16,0 0-3 15,0 16 0-15,0 10 4 16,0 11-1-16,0-2-3 16,0-3 0-16,10-2-1 15,9-4 1-15,4-2-2 16,-1-6 1-16,2-6-4 0,1-3 0 16,-5-9-12-16,1 0-20 15,-4-17-16-15,-3-14-67 16,-10-12-211-16</inkml:trace>
  <inkml:trace contextRef="#ctx0" brushRef="#br0" timeOffset="2138.13">22200 1315 398 0,'0'0'116'16,"0"0"-102"-16,0 0-13 0,0 0 3 15,0 0-4 1,0 0-13-16,-35-27-23 0,54 27 21 15,10 0-33-15,7 6-43 16,2-4-165-16</inkml:trace>
  <inkml:trace contextRef="#ctx0" brushRef="#br0" timeOffset="2517.58">22566 1467 371 0,'0'0'9'0,"0"0"0"16,0 0 16-16,19 133 12 16,-9-93-4-16,-2-3-24 15,1 2-4-15,1-9-3 0,-4-3-1 16,0-12-1 0,1-5 0-16,-3-6-3 0,-2-1 3 15,1-3 0-15,4 0 9 16,6-14 12-16,12-20-17 15,6-7-4-15,0 2 0 16,-2 8 1-16,-6 9-1 16,-8 6 0-16,-4 8 0 15,-2 6 2-15,2 2-2 16,0 0-6-16,3 15 6 16,-1 10 6-16,0 8-3 15,0 4 3-15,1-1-4 16,-1 0-1-16,1-2-1 0,1 1-4 15,4-3-16-15,2-8-26 16,8-12-52-16,9-10-56 16</inkml:trace>
  <inkml:trace contextRef="#ctx0" brushRef="#br0" timeOffset="2763.03">23570 1606 520 0,'0'0'19'0,"0"0"-19"0,0 0 0 16,0 0 0-16,0 0 6 15,130 30 0-15,-79-24-5 16,9 0-1-16,6-2 0 15,1-4-5-15,-1 0-5 16,-4 0-65-16,-5-14-95 16</inkml:trace>
  <inkml:trace contextRef="#ctx0" brushRef="#br0" timeOffset="3058.72">24773 1088 651 0,'0'0'19'0,"0"0"-19"15,0 0-9-15,0 0 9 16,52 157 2-16,-34-77 8 15,-1 7-10-15,1 4 0 16,-5-2-2-16,-3-15 2 16,1-10-3-16,-3-16-22 15,-1-13-50-15,-2-15-1 0,-5-15-44 16,0-5-65-16</inkml:trace>
  <inkml:trace contextRef="#ctx0" brushRef="#br0" timeOffset="3266.83">24301 1081 193 0,'0'0'411'16,"0"0"-387"-16,0 0-21 16,0 0 17-16,0 0-13 15,158-83-7-15,-44 68 2 0,13 6-7 16,2 9 2-1,-11 0-16-15,-8 0-20 0,-17 9-10 16,-13 9-40-16,-16 0-74 16</inkml:trace>
  <inkml:trace contextRef="#ctx0" brushRef="#br0" timeOffset="3917.22">25136 1784 376 0,'0'0'0'0,"0"0"0"0,0 0 11 16,125 4 13-16,-69-22 4 16,0-8-28-16,0-10 4 15,-12-2-1-15,-9-5-3 16,-10 2 0-16,-14 5 1 15,-11 5-1-15,0 4 6 16,-11 9-2-16,-14 6 14 16,-1 9 12-16,-4 3-24 15,2 15-5-15,-3 21 0 16,0 12 0-16,2 8 9 16,4 6-10-16,5 2 1 0,9-3 3 15,7-10-4 1,4-8-1-16,2-13-4 0,27-10 2 15,7-13-1-15,3-7-1 16,3-1 5-16,1-29-5 16,4-10 4-16,-5-7-7 15,0-3 6-15,-6-8 2 16,-7 2 8-16,-11-1-8 16,-5-2 6-16,-1 8 13 15,-8 10-7-15,3 12 3 16,-3 13-3-16,2 8-11 15,6 8-1-15,12 0 0 16,19 7-4-16,11 16 2 16,8 5 2-16,0 7-1 15,-7 1 1-15,-7 3 0 0,-13 4-5 16,-10-5 5 0,-14 0 0-16,-11 2 8 0,0-2 4 15,-20 1 4-15,-21 0-2 16,-3-2-10-16,1-7 3 15,6-10-7-15,12-8 0 16,10-8-5-16,6-4 5 16,9 0-51-16,0-23-19 15,7-13-90-15</inkml:trace>
  <inkml:trace contextRef="#ctx0" brushRef="#br0" timeOffset="4200.96">26645 788 528 0,'0'0'35'16,"0"0"-35"-16,0 0-1 15,-7 158 1-15,7-71 11 16,0 11 14-16,0 9-17 15,5-1-4-15,-1-2 9 16,-2-6-12-16,0-17-1 16,10-10 0-16,5-17-8 0,10-18 2 15,2-14-34 1,-2-13-26-16,-7-9-39 0,-7-9-125 16</inkml:trace>
  <inkml:trace contextRef="#ctx0" brushRef="#br0" timeOffset="4385.71">26144 1336 535 0,'0'0'47'0,"131"10"-41"0,-2-10-6 15,12 0 11-15,-6-1-1 16,-14-5-1-16,-12 3-9 15,-7-8-2-15,-10-3-77 16,-28-12-394-16</inkml:trace>
  <inkml:trace contextRef="#ctx0" brushRef="#br0" timeOffset="45165.76">1290 12324 107 0,'0'0'273'0,"0"0"-250"16,0 0-9-16,0 0-12 15,0 0 25-15,0 0 22 16,0 0-22-16,-16 0-16 16,16 0 1-16,0 0-6 15,0 0 13-15,0 0-13 16,0 0-3-16,0 0 8 0,0 0-11 16,0 0 1-16,0 0-1 15,0 0-1-15,0 0-2 16,14 0-10-16,15-6 13 15,10-2 11-15,1 0-11 16,3-3 0-16,-3 4-2 16,-5-1 4-16,-8 2-2 15,-8 2 0-15,-13 4-2 16,-4 0-2-16,-2 0 4 16,0 0-2-16,0 0 2 15,-2 0-5-15,-23 0 3 16,-6 0-4-16,-4 0 3 15,-3 0-5-15,-1 0-1 16,-1 0-7-16,3 8 14 0,-1 9-15 16,3 12 15-16,0 5-2 15,6 10 4 1,8 8 0-16,3 9 1 0,7 5-1 16,6-2 1-16,3-2-1 15,2-6 10-15,0-12-10 16,0-8 0-16,0-10 7 15,7-5-7-15,-3-7 0 16,-2-6 0-16,0-7 2 16,-2-1-2-16,3 0 0 15,-1 0 0-15,0 0 6 16,2-1-6-16,6-17 7 16,5-4-4-16,7-5 0 15,10 0-3-15,1 6 0 0,2 7-1 16,6 6-3-16,1 6-2 15,2 2 4-15,1 0-10 16,-3 0 12-16,-4 10-7 16,-9 13 6-16,-4 4-8 15,-9 8 5-15,-12 1 4 16,-4 5 0-16,0 4 8 16,-27-3-3-16,-8-2 5 15,-6-4-8-15,1-6-2 16,5-6 9-16,1-4-9 15,3-5 0-15,2-5 0 0,7-6-7 16,4-4-2 0,7 0-48-16,11-13-53 15,0-17-197-15</inkml:trace>
  <inkml:trace contextRef="#ctx0" brushRef="#br0" timeOffset="45568.84">2210 12440 301 0,'0'0'41'0,"6"122"-35"15,-1-47 2-15,-3-4-7 16,-2-13 5-16,0-6 6 15,0-12-4-15,0-12 7 16,-4-8-13-16,-3-8 3 16,-1-8 28-16,-2-4-9 15,-3 0-6-15,-5-16-14 16,-7-21 2-16,1-14-1 16,0-9-5-16,5-7 7 15,9 1 1-15,10 7-1 16,0 5-6-16,0 6-1 0,20 6 0 15,6 4 4 1,5 4-4-16,8 4-2 16,3 4-2-16,0 0 4 0,3 4-6 15,3 8-13-15,-1 6-29 16,-7 4-47-16,-6 4-72 16</inkml:trace>
  <inkml:trace contextRef="#ctx0" brushRef="#br0" timeOffset="45779.6">2129 12729 208 0,'0'0'147'15,"0"0"-147"-15,0 0-3 0,0 0 3 16,121-54 0-16,-74 26 4 15,4-3-4-15,2 2-6 16,-5 1-31-16,-4 2-32 16,-7 5-7-16,-3 2-92 15</inkml:trace>
  <inkml:trace contextRef="#ctx0" brushRef="#br0" timeOffset="46499.16">2651 12481 341 0,'0'0'16'16,"0"0"-16"-16,0 0 1 15,-83 102 20-15,70-60-11 16,4-1 3-16,9 2-5 16,0-5-6-16,0-6-2 15,9-5 0-15,12-5 0 16,0-4 1-16,4-8-1 15,-1-5-5-15,1-2 3 16,-5-3-8-16,-2 0 10 16,-3-21 0-16,-3-8 6 15,-6-12-12-15,-4-3-2 16,-2 2-17-16,0 8 17 16,0 9 8-16,-10 12 2 0,-7 5 1 15,-2 4 0-15,3 4-6 16,-4 0 7-1,0 0-4-15,2 4 0 0,1 11-11 16,5 2 0-16,8-5-9 16,4-4-1-16,0-3 2 15,0-4-16-15,10-1 15 16,11 0 0-16,3 0-6 16,6-6 22-16,1-10 8 15,0-6 2-15,0 0 28 16,2-8-20-16,-1-2 5 15,1-7 21-15,0-2-1 0,1-8-19 16,1-3-3-16,-2-8-12 16,-4-6 17-16,-4-2-19 15,-9 2-3-15,-7 1 2 16,-9 5-2-16,0 3 0 16,-7 4-8-16,-11 13 5 15,-1 12 0-15,5 18 6 16,7 10-2-16,1 1-1 15,-4 37 2-15,2 18 0 16,-1 25-2-16,-3 19 3 16,1 13 5-16,1 5-5 15,0-4-1-15,4-11 2 16,3-17 0-16,3-20-1 16,0-17-3-16,7-12 4 15,11-7-4-15,5-9 0 0,0-9-6 16,10-9-8-16,-5-3-35 15,8 0-6-15,2-18-39 16</inkml:trace>
  <inkml:trace contextRef="#ctx0" brushRef="#br0" timeOffset="46982.83">3388 12434 257 0,'0'0'45'0,"0"0"-23"0,0 0-15 16,0 0 8-16,0 0-13 16,-143 110 8-16,118-65 6 15,2-1-4-15,7-5-4 16,5-2-4-16,7-5-3 16,4-2 11-16,0-4-12 15,0-2-3-15,11-8 1 16,9-3 1-16,5-7-1 15,1-6 2-15,8 0 0 16,-1-28 24-16,3-17-22 16,-5-16-2-16,0-6 1 15,-6-10 0-15,-6-3 0 16,-5-2-1-16,-7-4 0 16,-5-3-5-16,-2 4 5 15,0 8-5-15,-7 21 5 0,-2 22 1 16,2 21 8-16,7 13-9 15,0 5-13-15,0 33 11 16,10 22 2-16,5 25 23 16,3 13 2-16,-3 4-8 15,1-4-2-15,-1-12-12 16,4-13-2-16,2-9 8 16,2-8-9-16,-3-1-1 15,1-10 1-15,-4-4-14 16,-1-11-49-16,-1-8-70 15</inkml:trace>
  <inkml:trace contextRef="#ctx0" brushRef="#br0" timeOffset="47816.1">4452 11989 383 0,'0'0'54'16,"0"0"-39"-16,0 0-8 16,-116-10 18-16,84 28-5 15,-3 18-9-15,6 10-7 16,2 15-1-16,4 5 13 15,8 4-12-15,1 4 4 0,10 0-3 16,2-4-1-16,2-5-4 16,0-8-2-16,20-8 2 15,4-11-2-15,13-14-18 16,2-10-5 0,10-14-12-16,-2 0-25 0,-3-26 61 15,-3-14-38-15,-8-13-12 16,1-7-34-16,-8-8 17 15,-6-5 17-15,-4-2 34 16,-7-1 5-16,-3 2-55 16,-6 10 67-16,2 7 48 15,1 17 68-15,-3 11-7 16,3 12-72-16,-1 9 4 0,2 8-12 16,2 2-29-16,11 30 6 15,4 15 0-15,6 14 22 16,0 16-20-16,0 3-5 15,0 4 2-15,-3-5-5 16,-2-11 1-16,-2-14-1 16,-2-14 0-16,0-17 11 15,-4-10-6-15,-1-7 12 16,-3-6-2-16,4 0 4 16,-3-26 15-16,5-20-15 15,-1-14-13-15,-1-15 6 16,-5-9-12-16,-1-2 0 0,3 0 0 15,1 10 0 1,1 11 0-16,1 15 0 0,-1 15 0 16,-5 10-6-16,0 13 4 15,-4 5-15-15,-4 7-23 16,0 0-85-16,-8 19-207 16</inkml:trace>
  <inkml:trace contextRef="#ctx0" brushRef="#br0" timeOffset="49131.68">1591 14297 176 0,'0'0'31'0,"0"0"6"15,0 0-27-15,0 0 3 16,0 0 8-16,0 0 1 0,-25-33 4 16,21 30-12-16,-1 1 3 15,-2 2 12-15,0 0-8 16,3 0 0-16,2 0-2 16,0 0-11-16,2 0 7 15,0 0-7-15,0 0-8 16,0 0 4-16,0 0-4 15,0 0 0-15,17 0 1 16,10 0 1-16,12 0 7 16,3 0-9-16,9-1 0 15,2-4 7-15,5-3-7 16,0 2 0-16,0 0 0 0,-4 0 1 16,-12 1-3-1,-11 5-2-15,-11 0-7 0,-13 0 0 16,-5 0-23-16,-2 0-33 15,-4 0 11-15,-28 7-24 16</inkml:trace>
  <inkml:trace contextRef="#ctx0" brushRef="#br0" timeOffset="51232.7">1630 14258 235 0,'0'0'31'0,"0"0"-31"16,0 0-7-16,0 0 7 15,0 0 13-15,0 0 7 16,25 124-3-16,-20-60 14 15,-3 6-11-15,-2 7 28 16,0 9-18-16,0 6-22 16,0 14 9-16,0 8-8 15,0 3 1-15,0 2-3 16,0 0-6-16,0-7 4 16,0-4-5-16,0-6 0 15,-5 1 0-15,-13 1 0 16,-3 1 0-16,-4-1-2 0,0-15 4 15,7-14-2-15,7-12 0 16,9-13 0-16,2-6-3 16,0-4 3-16,0 0-11 15,0-8 11-15,2-1 0 16,2 0 0-16,-1 1 0 16,1 3 0-16,-2-4 0 15,0-4 0-15,1-8 0 16,0-2 0-16,-3-3 2 15,0-5 2-15,0 4-4 16,0-5 0-16,0-2 2 0,0 2-2 16,0-4 0-16,0 6 0 15,0-2 0-15,0 6 1 16,0 0-1-16,0 4 0 16,-3-3 1-16,-2 4-1 15,3-1 0-15,-2-5 0 16,4 2 0-16,-3-3 0 15,3-6 0-15,0-2 0 16,0 1-4-16,0-2 4 16,0 1 0-16,0 2 0 15,0-2 2-15,0 4-1 16,0 2-1-16,0-6 0 0,0 4-4 16,3-5 4-16,3 0-5 15,4-3 5-15,0 4 0 16,9 0 7-16,4 0-5 15,9-2 0-15,8 2 7 16,9 0-7-16,9-4-2 16,9 0 4-16,7 0-4 15,11-4 12-15,1-10-12 16,3-4 3-16,4 4 3 16,3-4-6-16,5 2 0 15,6 2-2-15,-7 0-1 16,-2 2-4-16,-2-2 0 0,-7 4-11 15,-3-3-4-15,-3 5 10 16,-10 3 11-16,-7-3 0 16,-11 2-8-16,-8 6 1 15,-7-8 4-15,-7 8 4 16,1-4 2-16,-8-1-2 16,1 5 0-16,-2-1 3 15,-2 1-2-15,-4 0 5 16,-1 0-6-16,-3 0 0 15,4 0 4-15,1 0-4 16,1 0 1-16,4 0-1 16,2 0 1-16,-2 0 0 15,2 0-1-15,-4 0 0 16,0 0 4-16,2 0-4 16,-5-5 0-16,-1 5 0 15,0 0 0-15,-6 0-1 16,-2 0 1-16,-2 0 0 0,0 0 1 15,-3 0-1-15,2-3 0 16,-2-1 0-16,-2 0 1 16,1-6-1-16,-3 2 0 15,-2-7 0-15,0-2 4 16,0-1-4-16,0-9 0 16,0 1 0-16,0-6 0 15,0-4 1-15,-2-8-1 16,2-6 0-16,0-6 0 15,0-4 0-15,0-6-1 0,0 3-3 16,6-5 4-16,-2 6-1 16,0-4 1-16,-2-2 0 15,4-3 8-15,1 0-8 16,-1-5 0-16,2-3 0 16,-4-3 0-16,2-2 7 15,3-14-6-15,7-7-1 16,1 7 6-16,2 4-4 15,0 5-2-15,-3 6 2 16,-3-3 2-16,-1 6 4 16,-1 3-8-16,-5 6 0 15,-4-1 7-15,-2 1-6 16,0 4 0-16,0 1-1 0,-4 7 1 16,-7 6 0-1,5 9-1-15,1 2 0 0,2 9-2 16,1 5 3-16,2 6-1 15,0 4 0-15,-2 4 0 16,2 4 1-16,-2-1-1 16,-3 5 0-16,3 3 1 15,-4 1-1-15,-1-2-3 16,2 0 3-16,-1-2 3 16,1-1 7-16,-1 2-10 15,-3-5 0-15,2 1 12 16,0 1-12-16,-1 0 2 0,1 4 0 15,-3 2 1 1,-2-3 2-16,-1 2-5 0,-8-2 0 16,-6 0 10-16,-6 1-10 15,-9 1 4-15,-5-2-4 16,-3 4 1-16,0-2 5 16,-2 3-6-16,-4 0 0 15,-4 0 3-15,-4 0-3 16,-3 0 0-16,-2 0 0 15,-2 0 0-15,-3 0 4 16,-4 4-4-16,-2 8 0 16,1 6-2-16,4 1 2 15,13-6 0-15,8 0 0 16,12-5 0-16,9-6 1 16,2-2-1-16,6 0 0 15,0 0 3-15,-4-5-2 0,0-3 0 16,-9 1-1-16,1 4 0 15,-6 2 0-15,1 1 0 16,9 0 0-16,6 0-1 16,4 0 1-16,8 0 0 15,-3 0 0-15,1 0 0 16,0 0-1-16,2 0 1 16,4 0 0-16,2 0 0 15,-2 0 0-15,-3 0 0 16,-1 0-1-16,-1 0 1 15,-3 0-3-15,-2 0 3 16,-1 6-6-16,2 3 6 0,0 4-8 16,2-3 2-16,5-1-1 15,4-2 7-15,4-1-1 16,0-4 1-16,5 0-2 16,0-2 2-16,0 0-9 15,0 4-19-15,-4 2-38 16,2 6-2-16,0-3 24 15</inkml:trace>
  <inkml:trace contextRef="#ctx0" brushRef="#br0" timeOffset="54629.38">1670 14323 148 0,'0'0'34'0,"0"0"-29"15,0 0 9-15,0 0 19 16,0 0-14-16,0 0 1 15,0 0-9-15,0-7 0 16,0 7 3-16,0 0-11 16,0 0-1-16,0 0-4 15,0 0-2-15,0 0-3 0,0 0 7 16,0 5 0 0,5 1 6-16,-3 0-4 15,1-2 1-15,-1 2 15 0,-2 0-18 16,0 3 10-16,2 2-1 15,0 6-3-15,-2 2 6 16,3 3-8-16,-1 4 0 16,0 3 17-16,2 1-21 15,-4-2 6-15,0-2 7 16,0 1-5-16,0 0 2 16,0 3-4-16,0-6-5 15,-6 2 14-15,4-4-14 16,-1-1-1-16,3 2 4 15,0-5-2-15,0 0-1 0,0 4-1 16,0-5 0 0,0 1 2-16,0 0-2 0,0-2 0 15,0 0 1-15,0-7 1 16,0 2-1-16,0-7-1 16,0-2 0-16,0 0 3 15,0-2-3-15,0 0 0 16,0 0 3-16,0 0-2 15,0 0 3-15,0 0-4 16,0 0 0-16,0 0 10 16,0 0-9-16,0 0 0 15,0 0 5-15,0 0-3 16,0 0-3-16,0 0-3 16,3 0 3-16,1 0 2 0,0 0-1 15,3 0 2-15,2 0 4 16,0 0-3-16,-3 0 3 15,5 0-7-15,1 0 0 16,3 0 1-16,5 0 0 16,7 0-1-16,7 0 1 15,8 0-1-15,3-2 0 16,3 2 0-16,6-2 0 16,-5 2 0-16,2 0 0 15,-8 0-2-15,-6 0 2 16,-1 0 0-16,-5 0 0 15,0 0-1-15,-2 0 1 16,5 0-2-16,-1 0 2 0,8 0 0 16,1 2 0-16,0 0 2 15,1-2-4-15,1 2 2 16,1-2 0-16,-3 2-8 16,-2 6 8-16,-7 1-5 15,-2-1-4-15,-2 7-2 16,-2-3-5-16,-4-1-3 15,1-4 3-15,0-6 9 16,5-1-7-16,4 0 10 16,4 0 3-16,-2 0-1 15,1-4 2-15,-1-5-6 16,1 3 6-16,3 2 0 16,-2-6 0-16,-1 3 0 15,-5 3-6-15,0 2-1 16,-8 2 5-16,-4 0 1 0,-1 0-13 15,-3 0 12-15,1 0-4 16,-1 0 2-16,2 0 3 16,-2-4 1-16,3 1 0 15,-2-1-1-15,3-2 1 16,0-2-1-16,0 2 1 16,4-2-4-16,-5 3 0 15,1 1-1-15,-3 2 1 16,-5 2-13-16,-1 0-6 15,-4-1 14-15,-4-1-15 0,3 0 24 16,-3 0 4 0,2 2-1-16,3-4 5 0,2-2-8 15,0 0 0-15,-3 4-2 16,1 2 2-16,0 0-2 16,0 0 2-16,1 0-1 15,1 0 1-15,3 0-4 16,1 0 4-16,1-3-1 15,3 2 2-15,-1-9-1 16,-1 4 2-16,-1 0-2 16,-3 2 3-16,0 2-3 15,-2 0 0-15,0 2-1 16,-3 0 1-16,3 0 0 16,-4 0 0-16,0 0 0 15,-3 0 1-15,2 0-1 0,2 0 0 16,1 0 6-16,5 0-5 15,-4 0-1-15,3 0 1 16,5 0-1-16,-5 0 0 16,1 0-1-16,-1 0-2 15,-3 0-2-15,4 8 6 16,-3-5-1-16,-3 1 2 16,3 1 5-16,-4-5 7 15,-1 0-14-15,1 0 0 16,-1 0 9-16,0 0-7 15,-2 0 0-15,3 0 0 0,-3 0-1 16,3 0-1-16,2 0 0 16,-5 0 0-16,2 0-4 15,-4 0 4-15,0 0 0 16,0 0 0-16,0 0 1 16,0-5-1-16,0-2 0 15,0-1-8-15,0 2 7 16,0 2-5-16,0-2 6 15,0 6 0-15,0-3-31 16,0 3-51-16</inkml:trace>
  <inkml:trace contextRef="#ctx0" brushRef="#br0" timeOffset="56566.21">4452 14219 254 0,'0'0'0'0,"0"0"8"16,0 0 33-16,0 0 0 15,0 0 1-15,0 0-18 16,0 0 5-16,37-28-22 16,-28 32 9-16,2 15 11 15,3 8-10-15,-1 15 0 16,-4 7-2-16,0 9-13 15,-7 1 13-15,-2-5-15 16,2-5 1-16,0-10 0 16,3-14-1-16,-1-5-4 15,1-6-3-15,-3-14-28 16,3 0-37-16,-5-17-114 16</inkml:trace>
  <inkml:trace contextRef="#ctx0" brushRef="#br0" timeOffset="56762.82">4409 14119 440 0,'0'0'88'0,"0"0"-77"16,0 0-8-16,0 0 6 15,0 0-5-15,0 0-4 16,95-50-2-16,-43 43-7 0,0 6-12 15,-2-3-18-15,-5 4-30 16,-7 0-59-16</inkml:trace>
  <inkml:trace contextRef="#ctx0" brushRef="#br0" timeOffset="57149.83">4723 14490 206 0,'0'0'49'16,"0"0"-31"-16,0 0 14 15,0 0 7-15,0 0-23 0,0 0-5 16,140-49-11 0,-117 23 0-16,-8-2 0 15,-3 0-3-15,-8 6 3 0,-4 6 2 16,0 6 1-16,0 7-2 15,0 3 11-15,0 0-12 16,-4 0 1-16,-10 19-6 16,-3 9 10-16,-4 8-13 15,3 3 8-15,7-3-1 16,5-3-1-16,6 2 4 16,0-11-2-16,0 1 0 15,0-11 0-15,8-1-5 16,13-9 4-16,3-4-11 15,5 0 12-15,7-10 0 0,-3-18 0 16,3-7-62-16,-7-3-36 16,-8-1-53-16</inkml:trace>
  <inkml:trace contextRef="#ctx0" brushRef="#br0" timeOffset="57415.91">5088 14355 189 0,'0'0'24'0,"0"0"5"15,0 0 1-15,0 0-30 16,0 0 0-16,0 0-1 15,65-68 1-15,-38 68-2 16,-1 0 2-16,-1 6 0 16,-2 12 11-16,-2 4-2 15,-3 4 5-15,-2 2 0 16,-2 3-4-16,-8 4 1 16,-4 1-3-16,-2-1-4 0,0-3 26 15,-11-2-19 1,-11-2 9-16,1-9-8 0,2-6 4 15,3-5-6-15,5-6-10 16,-1-2-8-16,8 0 0 16,2-17-75-16,2-12-99 15</inkml:trace>
  <inkml:trace contextRef="#ctx0" brushRef="#br0" timeOffset="57682.99">5342 13880 351 0,'0'0'9'0,"0"0"-9"16,0 0 10-16,99 154 11 16,-66-79 29-16,0 9-25 15,-6 2-1-15,-3-6-7 16,-6-13-11-16,-5-17-2 15,1-14-4-15,-7-9 0 16,-1-13 1-16,-2-3-1 16,-4-9-5-16,0-2-7 15,0-2-20-15,0-23-45 16</inkml:trace>
  <inkml:trace contextRef="#ctx0" brushRef="#br0" timeOffset="57824.1">5423 14216 305 0,'0'0'118'16,"0"0"-112"-16,0 0 11 15,149-44-1-15,-87 37-2 16,3 3-10-16,-9 2-4 16,-8 2-24-16,-11 0-118 15</inkml:trace>
  <inkml:trace contextRef="#ctx0" brushRef="#br0" timeOffset="61905.21">4454 15699 254 0,'0'0'6'16,"0"0"-4"-16,0 0 10 15,0 0 23-15,0 0-2 16,0 0-16-16,0 0 6 16,82-40 6-16,-73 40-4 15,0 3 16-15,-1 16-21 16,-1 9-6-16,-5 8 23 0,-2 8-30 16,0 9-1-16,0 4 5 15,-2-2-11-15,-7-5 1 16,7-14-1-16,2-6 0 15,0-13-8-15,0-2 1 16,0-11-7-16,0-4-37 16,0 0-54-16,-6 0-74 15</inkml:trace>
  <inkml:trace contextRef="#ctx0" brushRef="#br0" timeOffset="62120.96">4346 15743 374 0,'0'0'96'0,"0"0"-95"15,0 0 3-15,0 0 13 16,0 0-17-16,0 0 3 16,100-64-6-16,-68 58 0 15,-1-6-13-15,-4 2 0 16,-3-3-36-16,-1 2-38 15,-8 5-76-15</inkml:trace>
  <inkml:trace contextRef="#ctx0" brushRef="#br0" timeOffset="63000.08">4641 15745 76 0,'0'0'13'0,"0"0"23"15,0 0 12-15,64 142-12 0,-44-98-5 16,-2 1 13-16,0-3-27 15,-5-6-12-15,0-3 22 16,-5-8-8-16,-4-3-11 16,0-6 3-16,-2-10-6 15,-2-2 13-15,0-4-16 16,0 0 2-16,0 0 28 16,0-14 20-16,0-8-35 15,0-10-17-15,-6-4 0 16,4 2-1-16,2-2 1 15,0 5-7-15,0 3 7 0,17 0-10 16,8 6-5 0,2 1-2-16,4 2-2 0,-2 3 12 15,-4 6-20-15,-4 1 19 16,-7 5 7-16,-8 4-1 16,-1 0-2-16,-5 0-3 15,0 0 2-15,0 8 5 16,0 11 4-16,-5 4-3 15,-3 2 3-15,1 1-2 16,2 6 2-16,3 5-1 16,0-1-3-16,2 3 11 15,0 2-11-15,0-9 0 16,0-6 0-16,0-8 2 16,4-5-2-16,8-5 0 15,-1-8 0-15,3 0 1 0,-1 0 1 16,-1 0 3-16,2-7 2 15,-3-15 5-15,1-6-12 16,-3-9 0-16,-5-2 0 16,-2-1-5-16,-2 4 5 15,0-5-2-15,0 8 1 16,0 8 2-16,0 4-1 16,2 8 0-16,0 9 0 15,-2 4-7-15,2 0 0 16,4 0-13-16,-2 13 7 0,5 8 13 15,-1 2 7-15,-1 3-7 16,0 2 0-16,0-2 6 16,-3-8-6-16,3 0 0 15,-1-10 1-15,1-2-1 16,0-6-1-16,-1 0-6 16,5 0 7-16,1-10 13 15,-1-12-13-15,3 0-3 16,-1-6-6-16,-3 7-40 15,0 7 30-15,-4 5 17 16,-3 9 2-16,-3 0 15 16,0 0-7-16,0 2 2 15,4 13 16-15,-2 8-5 16,5-5-10-16,0 0-9 16,2 0 1-16,1-4 5 15,4-5-8-15,-3 4-1 0,0-5 0 16,-1-6-6-16,-2-1-13 15,1-1-75-15,-2 0-197 16</inkml:trace>
  <inkml:trace contextRef="#ctx0" brushRef="#br0" timeOffset="63162.77">5325 15661 462 0,'0'0'10'0,"0"0"4"16,0 0-2-16,0 0-12 16,0 0-60-16,0 0-81 15</inkml:trace>
  <inkml:trace contextRef="#ctx0" brushRef="#br0" timeOffset="63548.9">5489 15829 280 0,'0'0'12'16,"0"0"1"-16,0 0 18 0,0 0-17 16,7 107-1-16,-2-97-5 15,1-2-1-15,3-7-2 16,-2-1 0-16,2 0-4 15,2 0 6-15,2 0-6 16,1-9-1-16,1-14 6 16,-3-4-5-16,1 4-2 15,-5 2-3-15,0 4 4 16,-2 11 7-16,-4 2-7 16,0 4 6-16,1 0 1 15,1 0 1-15,6 8 21 16,3 14 13-16,5 2-27 15,-3 2 13-15,3 0-27 0,-3-3-1 16,3-5 0-16,-2 0-1 16,-3-10-8-16,0 2-34 15,-6-2-98-15</inkml:trace>
  <inkml:trace contextRef="#ctx0" brushRef="#br0" timeOffset="65266.17">1764 18067 214 0,'0'0'106'0,"0"0"-78"15,0 0-16-15,0 0 17 16,0 0-2-16,0 0-7 0,-4 4 4 15,4-4-22 1,0 0-2-16,0 0 8 0,0-4 2 16,0-9 0-16,0-6-10 15,8-4 0-15,2-2 10 16,-2 0-10-16,-1 0 0 16,-3 2 2-16,0 6-1 15,0 3 1-15,-2 1-2 16,-2 4 0-16,4 0-2 15,-2 5 2-15,-2 4-2 16,2 0 2-16,1 0-4 16,1 0-1-16,5 13-8 15,2 18 13-15,4 10 24 16,-1 7-18-16,-1 6-4 16,1 0 4-16,-1-1-4 15,0-8-1-15,1-9-1 16,-5-5 0-16,-3-9-1 0,2-9 1 15,-4-9-7-15,-2-4-14 16,2 0-38-16,-2-17-65 16</inkml:trace>
  <inkml:trace contextRef="#ctx0" brushRef="#br0" timeOffset="65565.91">2063 17554 469 0,'0'0'3'16,"0"0"-3"-16,0 0-23 15,0 0 23-15,49 120 32 16,-34-40-7-16,1 8-9 15,-5 17-7-15,-2 2-2 16,-3 4 11-16,-1 0-18 16,-5-11 0-16,0-7-1 15,0-18 1-15,0-7-13 16,0-16-60-16,-2-21-165 0</inkml:trace>
  <inkml:trace contextRef="#ctx0" brushRef="#br0" timeOffset="68219.5">2894 17731 87 0,'0'0'0'0,"0"0"0"15,0 0 4-15,0 0-4 0,0 0-27 16</inkml:trace>
  <inkml:trace contextRef="#ctx0" brushRef="#br0" timeOffset="68651.88">2894 17731 70 0</inkml:trace>
  <inkml:trace contextRef="#ctx0" brushRef="#br0" timeOffset="69566.64">2894 17731 70 0,'-34'-35'33'0,"34"35"-7"0,0-4 6 0,0 4 2 0,0 0-13 0,0 0 0 15,0 0 0-15,0 0-7 16,0-2 11-16,0-2 6 15,0-1-22-15,0 3 2 16,3-3-11-16,-1 5 0 0,2-4 0 16,-4 4 0-16,2 0 0 15,-2 0 0-15,0 0 0 16,0 0 2-16,0 0-2 16,0 0 0-16,0 0 1 15,0 0-1-15,0 0 1 16,0 0-1-16,0-2 0 15,0 2 3-15,0 0-3 16,0 0 0-16,0 0 1 16,0 0-1-16,0 0 2 15,0 0-2-15,0 0 1 16,0 0 7-16,0 0-8 16,0-4 0-16,2 0 3 0,1 0-3 15,-1 4-2-15,-2-4 1 16,0 4 1-16,0 0-2 15,0 0 2-15,3 0 0 16,-3 0 1-16,0 0 0 16,0 0-1-16,0 0 0 15,0 0 0-15,0 0-1 16,0-2 1-16,0-2 0 16,2 4 4-16,-2-4-3 15,2-1 1-15,0 5-2 0,-2 0 2 16,2 0 2-1,-2 0-4-15,0 0 0 0,0 0 3 16,0 0 1-16,0 0 1 16,0 0-2-16,0 0-1 15,0 0 4-15,0 0-6 16,0 0 0-16,0 0 0 16,0 0 0-16,0 0 0 15,0 0 0-15,0 0 0 16,0 0-2-16,0 0 2 15,0 0-2-15,0 0 2 16,0 0-7-16,0 0 4 16,0 0-3-16,3 0 6 15,-3 0 10-15,2 0-10 16,0 0 0-16,0 0 4 0,0 5-4 16,0 5-6-1,1 6 6-15,-1 8 14 0,-2 10 11 16,0 2-24-16,0 0 2 15,0-4 4-15,0-6-2 16,0 5-3-16,0-7-2 16,2 2 1-16,5 5 7 15,2 5-8-15,2-5 0 16,3 1 6-16,1-1-6 16,3-6 0-16,5-6 0 15,-4-10-5-15,1-1-2 16,3-2 7-16,3-6 0 15,3 0 10-15,4 0-3 0,4-2-7 16,-2-10 0-16,1 4 3 16,-5-2-8-16,-2-1-1 15,-7 0-31-15,-4 4-11 16,-7-4-25-16,-4 7-70 16</inkml:trace>
  <inkml:trace contextRef="#ctx0" brushRef="#br0" timeOffset="69846.64">3025 17941 420 0,'0'0'10'0,"0"0"-7"16,0 0-3-16,0 0 18 16,0 0-11-16,0 0-3 15,45-54-1-15,-30 41-2 16,-1 3-1-16,-5-2 0 16,-1 2-9-16,-1-2 5 15,-5 2-42-15,-2-2-18 16,0-2-50-16</inkml:trace>
  <inkml:trace contextRef="#ctx0" brushRef="#br0" timeOffset="70049.34">2885 17776 106 0,'0'0'269'16,"0"0"-254"-16,0 0-14 15,0 0 14-15,0 0 15 16,127-120-3-16,-73 93-15 15,1 0-12-15,-2 1 1 16,-7 8-2-16,-9 3 1 16,-8 2-7-16,-7 9-6 15,0 4-30-15,-3 0-36 16,0 0-75-16</inkml:trace>
  <inkml:trace contextRef="#ctx0" brushRef="#br0" timeOffset="70432.22">3592 17927 365 0,'0'0'9'0,"0"0"-2"16,0 0-7-16,0 0 22 0,0 0 0 16,0 0-7-16,73-85-6 15,-65 63-9-15,0 0 0 16,-4 8 11-16,-4 6-11 16,2 0 0-16,0 8-1 15,-2 0 1-15,0 0-2 16,0 5-7-16,3 16 9 15,3 9 5-15,-2 13 1 16,6 1 1-16,-1 4 0 16,-1-2 9-16,3-6-15 15,3-2-1-15,-1-10-7 16,5-2-5-16,-5-15-118 16</inkml:trace>
  <inkml:trace contextRef="#ctx0" brushRef="#br0" timeOffset="75714.47">7357 13891 4 0,'0'0'25'0,"0"0"-17"16,0 0 17-16,0 0 21 15,0 0-6-15,0 0-30 16,0 0 1-16,0-44-9 15,0 38 9-15,0-1 5 16,0 1-3-16,0-4 2 16,0 2-3-16,0-2-2 15,0 1 8-15,0 2-15 0,0 1 6 16,0 2-1 0,0 0-2-16,0 2 3 0,0 0-9 15,0 2 5-15,0 0 16 16,0 0-20-16,0 0 1 15,0 0-1-15,0 0 1 16,0 0 6-16,2 0-8 16,0 6 10-16,4 6 10 15,-1 10-8-15,2 8 5 16,0 8 15-16,-1 10-27 16,1 4 18-16,-3 4-14 15,1 3-7-15,0-1 11 16,-1-4-10-16,0-2-1 15,5 0 4-15,-3-2-6 0,6 0 16 16,1 3-15 0,-1-3-1-16,-1 4 13 0,-3 2-13 15,0 0 0-15,-4 4 1 16,-2 7 1-16,-2 0 0 16,0 10-2-16,0-13 0 15,0-7 2-15,0-4-1 16,0-17-1-16,0-1 4 15,0-7-4-15,0 0 10 16,0-2-7-16,0 0-1 16,0 2 8-16,0 6-9 15,0-7-1-15,0 9 0 16,0-1 1-16,0 1 0 0,0 0-1 16,0-5 0-16,0-4 2 15,0 0-2-15,0-4 0 16,0 0 0-16,0 1 1 15,0 0-1-15,0 2 0 16,0 0 0-16,0 2 3 16,0-1-3-16,0 5-1 15,0-7 1-15,0 1 0 16,0 2 1-16,0 0-1 16,0-3 0-16,0 3 0 15,2-2 0-15,3 2 0 16,-3-6 0-16,2 0 1 15,-2 1 0-15,0-2-1 0,-2 2 0 16,0-4 0 0,0-1 0-16,0 3 0 0,0-2-1 15,0 2 2-15,0-4-1 16,0-3 0-16,-2 5 0 16,0-7 0-16,2 2 0 15,-2 0 0-15,0-4 0 16,2-2 1-16,0 0-2 15,0-2 1-15,0 2 0 16,0 2 1-16,0 2-1 16,-2 2-1-16,-1 0 1 15,3 2 0-15,0-2-1 0,0 0 1 16,0-5 0-16,0-1-5 16,0-3 1-16,0 3-4 15,9-6 0-15,5 0 8 16,3 4-2-16,6-2 2 15,4-4 0-15,8 4 6 16,7 1-4-16,8-4 1 16,8 4-3-16,8-3 2 15,5-2-3-15,8 0 1 16,6 0 0-16,3 0-1 16,13 0 1-16,1 0-5 15,2 0 5-15,-3 0 0 16,-5 0-4-16,-7 0 4 15,-7 0-1-15,-6 9-2 16,-5 5 3-16,-2 0-3 0,1-2 3 16,-3-6 0-1,-1-6-1-15,3 0 1 0,0 0-7 16,1-13 5-16,1-2 2 16,-5 11-2-16,-3 0 2 15,-14 4 0-15,-9 0-4 16,-11 0 3-16,0 4-2 15,0 6 0-15,0-1 3 16,2-6 0-16,-2-3 0 16,0 0 2-16,0 0-6 15,5 0 0-15,-1-3 4 16,0-10 5-16,1 3-3 0,-10 0-2 16,-6 6 0-1,-7 4 0-15,-4-5 0 0,-5 5 0 16,-2 0 0-16,0 0 11 15,0 0-7-15,0 0 8 16,0 0 1-16,0-2-8 16,0-9 0-16,0-7-5 15,-2-3 0-15,0-6 2 16,2-9-2-16,0 0 0 16,0-4 0-16,0-8 2 15,8 2 1-15,6-7-3 16,-1-5 0-16,0 0 1 15,1-1-1-15,-3-3 0 0,-1 4 0 16,-4-6 0-16,-2 3 0 16,-2-6 0-16,1 1 0 15,1-1-1-15,-4 3 1 16,2 3 0-16,-2 2-1 16,0 5 2-16,0 2-4 15,0 6 3-15,0-4 0 16,0 1-3-16,0-1 3 15,0-2-2-15,0-5 0 16,0-2 2-16,0 1-2 16,0 1 2-16,0 7 0 15,0 3 0-15,0 4 0 0,-4-1 0 16,-3 2 0 0,3 2 0-16,-2 0-1 0,-2 5 1 15,2-5 0-15,3 0 1 16,3-1-1-16,0 0 0 15,0-1 0-15,0 2 0 16,0 3 1-16,0-5-1 16,0 0 0-16,0-2 0 15,5 3 0-15,-1 0 0 16,0 1 0-16,-4 4 0 16,0 0 1-16,0 0-1 15,0-2 0-15,0 4 2 16,-2 2-2-16,-2 4 0 15,0 1 0-15,1 4 1 16,3 2 1-16,0 1-2 0,0 1 0 16,0-2-2-16,7 3 2 15,-3-2 0-15,-2-2 0 16</inkml:trace>
  <inkml:trace contextRef="#ctx0" brushRef="#br0" timeOffset="76181.28">9474 13632 0 0,'21'4'0'0,"-7"0"0"15,-1 0 0-15,-1-1 0 16,1 0 0-16,-5 0 0 16,-1-1 0-16,-2-2 0 15,-3 0 0-15,3 0 0 0,-3 0 0 16,2 0 0-16,-2 0 0 16,-2 0 0-16,0 0 0 15,0 0 0-15,0 0 0 16,0 0 0-16,0 0 0 15,-6 0 0-15,-1 0 0 16,3 0 0-16,1 0 0 16,3 0 0-16,0 0 31 15,0 0-31-15,0 0-15 16,0 0 6-16</inkml:trace>
  <inkml:trace contextRef="#ctx0" brushRef="#br0" timeOffset="76267">9562 13655 12 0,'-20'17'29'16,"20"-17"-29"-16</inkml:trace>
  <inkml:trace contextRef="#ctx0" brushRef="#br0" timeOffset="76921.19">10164 13565 125 0,'0'0'23'0,"0"0"-1"15,0 0-9-15,0 0-9 16,0 0 5-16,0 0-2 15,0 0 2-15,0 0-2 16,0 0 11-16,0 0 18 16,0 0-36-16,2 0-4 15,5 0-3-15,0 0 4 0,2 0-10 16,-1-1-13-16,-1-2-7 16,-5 3 8-16,0 0-15 15,-2 0-21-15,0 0 0 16,0 0 61-16,0 0 20 15,0 0 54-15,0 0-21 16,0 0-24-16,5-6-26 16,4 3 12-16,0-6-15 15,2 3-21-15,-2 0-66 16</inkml:trace>
  <inkml:trace contextRef="#ctx0" brushRef="#br0" timeOffset="77037.78">10164 13565 38 0</inkml:trace>
  <inkml:trace contextRef="#ctx0" brushRef="#br0" timeOffset="78182.73">10164 13565 38 0,'139'-38'162'0,"-147"38"-105"0,6 0 7 16,-2 0-22-16,4 0-9 15,-3 0 0-15,1 0-7 16,2 0-3-16,-2 0-6 15,0 0-10-15,0 0 14 16,-2 0-21-16,-4 0 1 16,-3 0 1-16,3 0 1 15,-6 0-1-15,1 0-2 16,-3 0 0-16,-2 0 0 0,-2 2 1 16,-2-2-1-1,-2 2 5-15,-7 0-3 0,-1 0 1 16,-4 2-3-16,0 0 0 15,-1-1 4-15,-1-2 0 16,3-1-4-16,-2 0 11 16,6 0-5-16,3 0-1 15,1 0-5-15,5 0 0 16,-1 0 14-16,6-8-13 16,-4 0-1-16,-3 0 5 15,-3 1-3-15,-4 5-2 16,-1-1 0-16,-1 3 0 15,0 0 0-15,-1 0 0 0,1 0 0 16,0 0 1 0,-3 0 0-16,5 0 0 0,0 0-1 15,2 4 0-15,2-3 1 16,2 2-1-16,-2-1 0 16,1 0 0-16,-6 0 1 15,1 0-1-15,0 0 0 16,-2 0 0-16,1 0 1 15,-1-2-1-15,0 4 0 16,-1-4 0-16,1 2 0 16,-2-2 0-16,-1 2 0 15,0-2 0-15,0 2 1 0,1 1-1 16,-7-2 0-16,-3 1 0 16,-4 2 0-16,0 1 0 15,-3-2 0-15,2 1 0 16,2 0 1-16,2-2-1 15,3-2 0-15,5 0 4 16,7 0-3-16,4 0 3 16,5 0-4-16,5 0 0 15,3 0 4-15,-1 0-4 16,2 0 0-16,-3-2 1 16,-5-3-1-16,-3 0 0 15,2 4 0-15,-5-2 0 16,4 3-2-16,6 0 2 15,1 0 0-15,3 0 0 0,-1 0 0 16,1 0 0 0,-1 0-1-16,-5 0 1 0,-4 0-2 15,3 4 2-15,-2-2 0 16,4 1-1-16,1 2 2 16,-1-5-2-16,5 4 0 15,-1-2 1-15,1 0-2 16,-1 3 2-16,1-4-1 15,1 2 1-15,-1-2 0 16,-3-1 0-16,-1 2-2 16,-3-2 2-16,0 4 0 15,2-1 0-15,5 1 0 16,1-2 0-16,4-1 0 0,1 1 0 16,3 1-5-1,2-3 5-15,-1 0-1 0,3 0 1 16,-3 0 0-16,3 0 0 15,0 0 0-15,-2 1 0 16,-2-1 0-16,-3 0 0 16,-3 0-4-16,0 0 4 15,-3 0 0-15,1 0 0 16,-3 2 0-16,-3 2 0 16,-1 3-6-16,-2 0 1 15,6 1-2-15,3-4 7 16,4 1-3-16,3-4 2 15,3-1-4-15,2 3 0 0,0-1-7 16,0 4-10 0,0 4-6-16,0 2-14 0,0-5-9 15,0 3 11-15,0-2-50 16,0-4-132-16</inkml:trace>
  <inkml:trace contextRef="#ctx0" brushRef="#br0" timeOffset="79647.03">7436 14464 208 0,'0'0'25'16,"0"0"-18"-16,0 0 1 15,0 0 10-15,0 0-15 16,0 0 8-16,0 0 25 15,-2 0-29-15,2 0 10 16,0 2 6-16,0-2-12 16,0 2-9-16,0-2-2 15,0 0 0-15,16 0 3 0,1 0-3 16,8 0 0-16,4 0 7 16,7 0 1-16,9 0 9 15,5 0-11-15,11-4-4 16,4-5 11-16,6 0-13 15,2 0 0-15,1-1 5 16,0 1-5-16,-1-1 1 16,1 1-1-16,-1 1 0 15,1 3-1-15,-5 1 1 16,-2-1 0-16,-5 5 0 16,-4-4 0-16,-6 4 0 15,-4-4-1-15,-1 3 1 16,-3-3-7-16,4-1 7 15,-4 1 0-15,3-4 0 16,-1 4 0-16,-1-2 0 16,-3 2-7-16,-2 3 7 0,-4-4-8 15,0 3 6-15,-5 2-3 16,1 0 3-16,-3 0 2 16,-1 0-1-16,1 0-1 15,4 0 2-15,3 0 0 16,4 0 0-16,2-2 0 15,1 0 0-15,3-3 0 16,0 4 0-16,-5-5-2 16,-3 5 2-16,-7-4-8 15,1 4 8-15,-1-2 0 16,0 1 0-16,2 2 0 0,4-4 4 16,2 0-4-1,-1-2 0-15,4 2 0 0,1 0 0 16,-5-2 0-16,-3 2 1 15,-6 0-1-15,-6 2 0 16,-8 2 0-16,-6 0 0 16,-2 0-3-16,-1 0 3 15,1 0 0-15,7 0 2 16,1 0-1-16,10 0 2 16,4 0-3-16,6 2 0 15,1-2 3-15,-1 0-3 16,-4 0 0-16,-6 0-1 15,-7 0 2-15,-11-3-2 16,-5-2-5-16,-2 1-17 0,0 2-53 16,-25 2-78-16</inkml:trace>
  <inkml:trace contextRef="#ctx0" brushRef="#br0" timeOffset="80908.17">7843 15011 145 0,'0'0'28'0,"0"0"-28"0,0 0-8 15,0 0-2-15,0 0 10 16,0 0 2-16,-45 41-2 16,18-22 0-16,0-3 0 15,-1 2 5-15,5-4 9 16,5-4 17-16,7-2-20 15,5-4 15-15,4-4-10 16,2 0-5-16,0 0-11 16,0 0 1-16,0 0 0 15,-4 0-1-15,2 0 0 16,0 5 12-16,0-5 1 16,0 1 29-16,0-1-11 15,2 0-16-15,0 0-7 16,0 0-8-16,0 0 0 15,0 0 2-15,0 0-2 0,0 0 0 16,0 0-2-16,0 0 4 16,0 0-4-16,6 2 4 15,8 1-2-15,5-1 17 16,6-1-17-16,6-1 8 16,14 0 1-16,10 0-6 15,15-9 12-15,5-8-12 16,6 1-1-16,1 0 7 15,-2 6-9-15,-1 2 0 16,-2 0 0-16,-3 2 0 16,-5 2 0-16,-2-3 0 15,-5 0 0-15,-1 3 0 0,-6-8 0 16,1 8 0 0,-5 2-2-16,-2-2 4 0,2 4-5 15,-4 0 3-15,5 0 0 16,-4 0 0-16,2 0 0 15,-2 0-2-15,1 0 1 16,-4 0-5-16,0 0 4 16,-6 0-17-16,2 0 19 15,-1 0-6-15,0 0 6 16,2 0 0-16,-1 0 0 16,3 0 1-16,1 0-2 15,1 0 1-15,-1 0 0 16,-1 0-1-16,-2 0 1 15,3 0-1-15,-3 0 1 16,1 0-4-16,-1-6 4 0,-6 3-7 16,-3 3 7-1,-6 0-6-15,-9 0 6 0,-3 0-8 16,-3 4 8-16,-3 5 0 16,-1-5 1-16,4 2-1 15,-1-2 0-15,2 4 5 16,3-3-5-16,-1-2 0 15,3 3-2-15,-3-2 4 16,-3-4-4-16,-1 0 2 16,-7 0-19-16,1 0-55 15,-5 0-114-15</inkml:trace>
  <inkml:trace contextRef="#ctx0" brushRef="#br0" timeOffset="81411.56">10783 14447 89 0,'0'0'235'0,"0"0"-219"0,0 0-4 16,0 0-6-16,0 123 12 16,0-71 20-16,0 3-15 15,0-5-15-15,0-5-7 16,0-2 1-16,0-7-1 15,0-8-1-15,0-2-9 16,0-15 7-16,-2-5-31 16,-4-6-22-16,-6 0-49 15,-1-6-142-15</inkml:trace>
  <inkml:trace contextRef="#ctx0" brushRef="#br0" timeOffset="81622.12">10550 14546 51 0,'0'0'359'16,"0"0"-324"-16,0 0-28 15,0 0-1-15,0 0-5 16,0 0 0-16,82-22 4 16,-45 18-5-16,4 2 0 15,1 0 0-15,-2-6-6 16,-4-1 2-16,-5 3-44 15,-5 2-44-15,-7 4-50 16</inkml:trace>
  <inkml:trace contextRef="#ctx0" brushRef="#br0" timeOffset="82249.09">10883 14766 215 0,'0'0'37'15,"0"0"-17"-15,0 0-8 16,0 0 14-16,0 0 7 16,0 0-10-16,63 36-9 15,-47-40-13-15,-1-14 14 16,-1-1 10-16,-6-3-24 16,-3-1 0-16,-5 3-1 15,0 3 1-15,0 0-3 16,0 5-3-16,-9 3-5 15,0 9 8-15,0 0-11 0,-2 0 1 16,2 13 10-16,-5 12 4 16,1 8-1-16,3 3-1 15,0 5 0-15,4 0 1 16,3 1-1-16,3-3 0 16,0-9 0-16,0-9 4 15,16-6-10-15,2-13-6 16,4-2 12-16,3 0 2 15,-1-17-2-15,-4-4 0 16,-2-11-6-16,-5-3 6 16,-2-1 0-16,-3 0 0 15,-4 5 0-15,2 3 0 16,-1 7 0-16,1 7 0 0,6 0 0 16,1 10 1-16,5-2-3 15,-1 6-1-15,4 0 3 16,-3 0 0-16,4 6 3 15,-4 4-3-15,-5 4 4 16,1 2 0-16,-6 2 12 16,-3 0-16-16,-1 6 13 15,-4 1 11-15,0-2-14 16,0 4 11-16,-2 3-10 16,-13-3-10-16,-1 0 1 15,3-10-2-15,3-6-11 16,4-9 6-16,1-2-32 15,3-4-33-15,2-17-43 16</inkml:trace>
  <inkml:trace contextRef="#ctx0" brushRef="#br0" timeOffset="82515.66">11394 14379 186 0,'0'0'20'0,"0"0"18"0,0 0 12 15,29 124-3 1,-18-74-21-16,-2 3-4 0,0-5-1 16,-5-2-20-16,-2 2 1 15,1-7 4-15,-3-6-6 16,0-4-3-16,0-12-10 15,0-5 6-15,-7-9-25 16,-2-5-35-16,-4 0-73 16</inkml:trace>
  <inkml:trace contextRef="#ctx0" brushRef="#br0" timeOffset="82723.81">11300 14656 363 0,'0'0'0'0,"0"0"13"15,0 0 22-15,134 0-21 16,-89 0 10-16,-8-4-24 16,-8-2 0-16,-8 4-3 15,-13-1-6-15,-3 3-25 16,-5 0-81-16</inkml:trace>
  <inkml:trace contextRef="#ctx0" brushRef="#br0" timeOffset="84942.97">11691 16459 258 0,'0'0'34'0,"0"0"-32"15,0 0-1-15,0 0 1 0,0 0-1 16,0 0 1-16,35-41 0 16,-33 41-1-16,3 0-1 15,-5 0 0-15,0 0 31 16,2 0-31-16,2 0-18 16,8 0-83-16</inkml:trace>
  <inkml:trace contextRef="#ctx0" brushRef="#br0" timeOffset="85081.4">12167 16351 119 0,'0'0'0'0</inkml:trace>
  <inkml:trace contextRef="#ctx0" brushRef="#br0" timeOffset="85259.17">12630 16293 327 0,'0'0'0'0,"0"0"-109"0</inkml:trace>
  <inkml:trace contextRef="#ctx0" brushRef="#br0" timeOffset="87215.44">13891 13156 176 0,'0'0'70'0,"0"0"-57"15,0 0-11-15,0 0 3 16,0 0 27-16,27 105 6 16,-18-47-22-16,-7 6 13 15,0 6-14-15,-2 0 14 16,0 4 6-16,0 2-14 16,2 4-7-16,2 1-6 15,-2-3-4-15,2 0 15 16,0-3-17-16,-2-3-2 15,3 5 4-15,-5-2-3 0,0 1 1 16,0 2-2-16,0 5 0 16,2 5 2-16,2 6-2 15,4-1 0-15,0-6 1 16,-3-4-1-16,-1-11 1 16,-4-7-1-16,2-4 0 15,0-4 1-15,0-3-1 16,1-5 0-16,2-4 4 15,1-5-3-15,3-4 2 16,-3 2-3-16,4-2 0 16,-6 1 3-16,1 0-3 15,-5 2 0-15,0 1 1 0,0-1 0 16,0-1 1 0,-7-3-2-16,2 1 0 0,3-6 1 15,0-6-1-15,2-1 0 16,0-6 1-16,0 0-1 15,0 1 1-15,11 1-1 16,-2 1 0-16,-5 3 1 16,-2-2-1-16,-2 8 0 15,0-2 2-15,0 4-2 16,0-5 1-16,0-8-1 16,0 0 0-16,0-4 0 15,0-2 0-15,0 2 0 16,0 0-1-16,0 4 2 0,0 0-1 15,0 4 0 1,0 4 0-16,0 1 1 0,0 1-1 16,0-6 0-16,0 0-2 15,0-8 4-15,3-6-4 16,1-2 2-16,1-2 0 16,4 3-10-16,0-2 10 15,1-4 0-15,4 8 2 16,1-5 0-16,1 0 2 15,5 2-4-15,3 2 0 16,5-3-2-16,4-3 2 16,8-2 0-16,7 0 1 15,8 0 0-15,11 0 1 16,3 0-2-16,0 0 0 16,1-2 2-16,-4 2-2 0,1 0 0 15,-2 0 0-15,3 0 1 16,2 0-1-16,3 2 0 15,0 9 0-15,-6-1 0 16,-1 2 0-16,-1-2-1 16,0-3 1-16,3 2 0 15,2-3 0-15,1-6-1 16,-1 8 1-16,-4-4-9 16,-5 2 9-16,-4 3-1 15,-12-9 0-15,-3 3-22 16,-9-3 9-16,-5 0-3 15,-2 0 15-15,-3 0-5 0,-2 0 7 16,-2 0-1-16,-5 0 1 16,-3 0 0-16,-3 0 0 15,-5 0-3-15,-2 0 3 16,-2 0-5-16,0 0-29 16,0-3-13-16,5-2-34 15,0-1-48-15</inkml:trace>
  <inkml:trace contextRef="#ctx0" brushRef="#br0" timeOffset="88965.82">13644 13008 64 0,'0'0'36'15,"0"0"-14"-15,0 0 4 16,0 0 10-16,0 0-19 16,0 0 29-16,-2-5-19 15,2 5 2-15,0 0 58 16,0 0-83-16,0 0-4 16,0 0 0-16,0 3 0 15,0 3 8-15,9 0-8 16,7 2 0-16,3-4 9 15,8 5 7-15,8-2 3 16,8-1-13-16,4 6-5 16,6 0 14-16,5 2-15 15,-2-2 0-15,0 0 1 0,1 1 0 16,4-1-1-16,1-5 0 16,10 0 0-16,3-4 1 15,6 3-1-15,4 0 0 16,1 3 1-16,5 0-1 15,5 1 0-15,7 5-10 16,-1-5-13-16,-4-3 6 16,-7-1-11-16,-1-6 13 15,-5 0 10-15,4 0 5 16,2-9-3-16,-4-2 3 16,-9 5 0-16,-12 2 1 15,-12 4-1-15,-7 0-5 16,-7 0-11-16,-4 0 3 15,-3 0 3-15,-6 0 3 16,-7 0 7-16,-7 0 1 0,-4 4-1 16,-2 2 0-16,0-4 0 15,-1 4 1-15,3 0 0 16,-5 5-1-16,-2 3 0 16,-2 4 3-16,0 4-3 15,0 4 0-15,0 6 3 16,0 2 3-16,0 3 13 15,0 5-11-15,3-3 4 16,4-5 9-16,6-2-19 16,3-8-1-16,-1 6 6 15,3 2-7-15,-5 9 2 16,-1 9-2-16,-6 10 0 0,-3 8 2 16,-3 8-2-16,0 7 0 15,0 3 9-15,4-2-1 16,5-4-5-16,5-5-3 15,3-11 0-15,-1-2 2 16,-8 1-2-16,-1 8 0 16,-3 5 1-16,-1 4 0 15,-3 3 2-15,3-3-3 16,1-6 0-16,0-2 1 16,5-8-1-16,-1-3 0 15,2-1 0-15,1-4 0 16,-5-6 0-16,2-1 0 15,-2-4 0-15,-1-1 0 0,-1 1 0 16,-2-5 0-16,-2 6 1 16,0-2-1-16,0 6 0 15,0 2-1-15,0 1 1 16,0 3-8-16,0 0-1 16,0-2 0-16,0-8 3 15,0-4 6-15,0-7-3 16,2 2 2-16,2-13 1 15,2-2 0-15,-2 0 0 16,3 0-3-16,-5 0 3 16,0 0 0-16,-2 6 0 15,0 7 0-15,0-7 0 0,0 6-1 16,0-10 1 0,0 2-1-16,0-8 1 0,0-7 0 15,0-5 0-15,0-6-1 16,0 0-17-16,0 5 18 15,0-1 0-15,-9 2 0 16,-5 6 1-16,-1 3-1 16,1-8 8-16,6-1-8 15,3-2 2-15,3 0-1 16,0-4-1-16,0 0-3 16,-6 0-4-16,4 0-50 15,-11 0-155-15</inkml:trace>
  <inkml:trace contextRef="#ctx0" brushRef="#br0" timeOffset="90201.06">14010 15504 151 0,'0'0'102'0,"0"0"-71"15,0 0-30-15,0 0 13 16,0 0 3-16,0 0-2 16,35 3 7-16,-14-3-20 15,0 0 2-15,8 0 17 16,0 0-9-16,7 0 18 15,7 0-16-15,3 5-12 16,10-1 25-16,8 1-21 16,10-5 1-16,6 0 6 15,5 0-11-15,6 0 2 16,7 0-4-16,8 0 0 16,2 0 0-16,4 0 0 15,-8 0-2-15,-8-5 2 0,-2 1 0 16,-10 4 0-16,-3 0-3 15,-6 0 3-15,-4 0-2 16,-3 0 2-16,-6 4 0 16,1 1 0-16,-1-2 0 15,-4 2 1-15,-5 0-1 16,-10-1 0-16,-12 1-1 16,-14-4 1-16,-7 2-2 15,-8-3 2-15,-2 0 0 16,0 0 2-16,0 0-2 15,2 1 0-15,2 3 1 16,5-4 0-16,5 0-1 16,5 0 6-16,2 0-4 0,4 0-2 15,-4 0 0-15,-5 0 0 16,-7 0-10-16,-9 0-21 16,0 0-70-16,-21 0-201 15</inkml:trace>
  <inkml:trace contextRef="#ctx0" brushRef="#br0" timeOffset="91963.87">14725 16054 356 0,'0'0'23'15,"0"0"-23"-15,0 0 0 16,-2 114 9-16,2-88 7 16,0 3-1-16,4-4-15 15,0-2 0-15,-4-6 8 16,0-3-8-16,0 5 2 16,0-6-2-16,-2 1-13 15,-9-1-28-15,-3-6-93 16</inkml:trace>
  <inkml:trace contextRef="#ctx0" brushRef="#br0" timeOffset="92182.09">14598 16106 101 0,'0'0'263'15,"0"0"-230"-15,0 0-31 16,0 0 6-16,0 0-3 15,0 0 13-15,69-19-2 16,-34 16-11-16,6-2 1 16,-1 0-6-16,-5 1 0 15,-6 0-5-15,-6 4-35 0,-10 0-51 16,-7 0-47-16</inkml:trace>
  <inkml:trace contextRef="#ctx0" brushRef="#br0" timeOffset="92732.1">14881 16200 271 0,'0'0'53'15,"0"0"-47"-15,0 0-1 16,0 0 6-16,0 0 3 16,0 0 20-16,95 8-24 15,-64-8-8-15,-4-8 12 16,-4-6-10-16,-6 1 5 15,-7-4-6-15,-6 3-1 0,-4 1-3 16,0-4 1-16,0 7-26 16,-11 6 17-16,-7 4-14 15,-2 0 1-15,-2 8 11 16,2 10 11-16,-3 8-5 16,8 5 5-16,1-4 0 15,5 1 1-15,5-6-1 16,4-4-2-16,0-10 0 15,7-4-5-15,19-2 3 16,8-2-3-16,8 0 7 16,5-2 10-16,1-13-10 15,0-4 1-15,-11 1 6 16,-5 0 0-16,-12 4 4 0,-5 2-11 16,-7 1 0-16,-2 9 2 15,-4 0 0-15,-2 2-2 16,2 0 10-16,0 0-9 15,-2 0 7-15,5 4-7 16,1 9 8-16,0 3 17 16,-4 4-17-16,-2 0-4 15,0 6-2-15,0 0-2 16,-16 6 7-16,-11 2-8 16,-4-1-9-16,2-11-18 15,5-4-34-15,3-4-9 16,13-14-61-16</inkml:trace>
  <inkml:trace contextRef="#ctx0" brushRef="#br0" timeOffset="92978.32">15589 15919 19 0,'0'0'269'16,"0"0"-242"-16,0 0-4 16,0 0 4-16,143 129 11 0,-118-90-29 15,-4 3 16 1,-7-3-25-16,-5-3 0 0,-5-10-5 16,-4-6 4-16,0-3-20 15,-2-8-21-15,-18-1-32 16,-16-4-186-16</inkml:trace>
  <inkml:trace contextRef="#ctx0" brushRef="#br0" timeOffset="93154.41">15462 16186 295 0,'0'0'29'16,"0"0"-1"-16,0 0-22 15,0 0 6-15,131 26 8 0,-79-26-16 16,-5-8-4-16,-5-6-31 16,-8 3-83-16</inkml:trace>
  <inkml:trace contextRef="#ctx0" brushRef="#br0" timeOffset="93691.17">14311 14214 336 0,'0'0'28'15,"23"165"-12"-15,-2-78-6 16,4-12-2-16,-1-2 23 16,0-8-31-16,1-8-2 15,-5-9 0-15,-5-14-10 16,-10-5-18-16,-5-15-18 0,0-3-91 16</inkml:trace>
  <inkml:trace contextRef="#ctx0" brushRef="#br0" timeOffset="93914.07">14219 14315 337 0,'0'0'12'0,"0"0"-5"0,0 0-5 16,161-62-2-16,-115 52-2 16,-1 0 1-16,-3 2-20 15,-9 5-104-15</inkml:trace>
  <inkml:trace contextRef="#ctx0" brushRef="#br0" timeOffset="94315.53">14656 14566 305 0,'0'0'2'16,"0"0"-2"-16,37 152 2 15,-23-99 13-15,-7-9-6 16,2-8 1-16,-7-13 0 16,-2-6-6-16,0-11 9 15,0-4 28-15,0-2-6 16,0 0 11-16,0-6-40 16,-11-19-1-16,1-10 4 15,8-9-6-15,-2-6-1 16,4-5-2-16,0 0 3 15,0 0-9-15,9 9 6 0,11 11-12 16,7 6 5-16,-3 8 0 16,3 10 1-16,-2-2-31 15,-1 12-28-15,0 1 12 16,3 0-60-16</inkml:trace>
  <inkml:trace contextRef="#ctx0" brushRef="#br0" timeOffset="95007.3">15099 14476 211 0,'0'0'40'0,"0"0"-36"16,0 0 15-16,0 0-6 15,-125 50 2-15,104-16 7 16,4 6-10-16,9 1-4 16,4 4-7-16,4-4-1 15,0-6 15-15,12-4-12 16,13-9-3-16,0-7 9 16,1-4 2-16,-2-1-5 15,-3-10-6-15,-4 0 0 16,-3 0 11-16,1-21-11 15,-1-7 0-15,-1-3 4 0,1-7-4 16,-5-1-7-16,-1 1-17 16,-3 4 17-1,0 8 0-15,-1 6 7 0,-2 8-1 16,3 6 0-16,-3 4 2 16,0 2-1-16,-2 0 0 15,2 0 0-15,0 0-6 16,3 10 11-16,2 15-5 15,2 2 13-15,-1 11 0 16,4 0 1-16,-1 2-9 16,2-3 0-16,3-11-4 15,-1-8-1-15,1-9-4 0,-1-4 4 16,-3-5 0-16,1 0 8 16,-1-5-8-16,-2-12 2 15,3-13 4-15,-3 1-6 16,-1-7 0-16,-5-4 0 15,-2 7 0-15,-2 8 0 16,2 4-1-16,-2 14 1 16,0 7 2-16,0 0-2 15,2 0 0-15,3 5 2 16,4 18 15-16,4-4 13 16,3 4-21-16,2 1-8 15,0-6 9-15,-3 0-10 16,-1-4 0-16,-6-8-3 15,-5-2 0-15,-3-4-16 16,0 0-27-16,-3 0-51 0</inkml:trace>
  <inkml:trace contextRef="#ctx0" brushRef="#br0" timeOffset="95160.48">15304 14369 321 0,'0'0'69'0,"0"0"-44"15,0 0-7-15,0 0-18 16,0 0-3-16,0 0-2 16,0 0-18-16,-6 10-82 15,23-6-21-15</inkml:trace>
  <inkml:trace contextRef="#ctx0" brushRef="#br0" timeOffset="95498.94">15304 14369 188 0,'140'97'37'0,"-130"-73"-2"16,5 4 4-16,3 1-7 16,2 3 0-16,0 3 4 15,-4 5-10-15,-5-8-15 16,-1-2-9-16,0-10 12 16,-1-12 21-16,1 0-34 15,4-8 4-15,1 0 5 16,4-18-1-16,3-12 1 15,0-12-10-15,-4 0 0 0,2 2-9 16,-7 3 0-16,-2 12 0 16,-1 9 9-16,-4 11 0 15,-1 5 0-15,1 0-6 16,3 19 6-16,9 17 17 16,4 8-9-16,7 12 1 15,7 4 4-15,6-1-11 16,3-1-2-16,3 0-15 15,0-4-67-15,-11-4-209 16</inkml:trace>
  <inkml:trace contextRef="#ctx0" brushRef="#br0" timeOffset="126647.59">2979 14171 133 0,'0'0'50'16,"0"0"-50"-16,0 0-60 16,0 0 26-16,0 0 34 15,0 0 4-15,0 0 23 16,0 0-23-16,-19-5-2 16,19 5 2-16,0 0 34 0,0 0 12 15,0 0-35 1,0 0 1-16,0 0 14 0,-2 0 3 15,-2 0-11-15,0 3-16 16,-3 9-2-16,-5 6 18 16,2 2-22-16,-2 6 0 15,-1 0 2-15,2 5 3 16,-1 0 2-16,-1 9-6 16,-7 6 1-16,-5 11 6 15,2 1-8-15,-2-8 0 16,5-1 1-16,7-14 1 15,3-7 0-15,6-10-2 16,4-5 0-16,0-10-7 16,0 0 7-16,0-3-23 15,11 0 17-15,5-12 6 0,0-18 7 16,3-5-7-16,1-7 4 16,-1-2-4-16,-2-8 0 15,-1 0-8-15,-5 1-6 16,-5 5-11-16,-4 9 9 15,-2 7 2-15,0 9 14 16,0 9 19-16,0 7-15 16,0 0 9-16,0 5-1 15,0 0-10-15,0 0-2 16,0 0-8-16,12 10 8 16,10 10 5-16,14 6-5 15,2 0 0-15,6 6 5 16,5-2-2-16,-2 4 4 0,2 1-7 15,-7-1 0-15,-3 0 4 16,-11-4-4 0,-8-7 0-16,-6-2 3 0,-7-8 1 15,-7-7-3-15,0-3 3 16,0 1 23-16,-12 0 30 16,-17-2-56-16,-11-2 0 15,-2 0 3-15,-12 0-3 16,-2 6-2-16,0 4-2 15,2 8-9-15,6 6 10 16,11 8-27-16,5 3-22 16,14 5-65-16</inkml:trace>
  <inkml:trace contextRef="#ctx0" brushRef="#br0" timeOffset="127499.24">2817 15337 241 0,'0'0'64'0,"0"0"-20"15,0 0-42-15,0 0 7 16,0 0 17-16,0 0-13 16,-21-8 0-16,14 22-13 15,0 17 1-15,-2-3 0 0,1 3-1 16,1-2 0-16,2-11 1 16,5-4-1-16,0-6 1 15,0-8-1-15,0 0 0 16,0 0 3-16,0 0-1 15,0 0-2-15,0-22 10 16,0-12 8-16,0-6-18 16,0-2-8-16,7 4 8 15,6 2 0-15,3 4 0 16,2 4-2-16,2 7 2 16,-5 8 0-16,-1 4 0 15,-3 8-7-15,-5 1 4 0,2 0-4 16,-4 18 12-1,-2 8-5-15,-2 6 6 0,0 8-5 16,0-5 5-16,0 2-6 16,-14 3 0-16,4-13 3 15,3-2-3-15,3-8-3 16,4-6 0-16,0-5-3 16,0-2 2-16,0-4-19 15,13 0-13-15,9 0 26 16,3-2 10-16,-1-6 0 15,-2 0 2-15,-3 5 1 16,-7 3-2-16,-3 0-1 16,-5 0-1-16,-4 0 1 0,0 0 2 15,0 3 4-15,0 15 11 16,-10 7-11-16,-8 3 0 16,0-6-6-16,2-4 0 15,1-4 3-15,2-2-3 16,-1 2-1-16,3-4-3 15,-3 5-64-15,6 2-83 16</inkml:trace>
  <inkml:trace contextRef="#ctx0" brushRef="#br0" timeOffset="127895.53">2878 15855 226 0,'0'0'19'0,"0"0"-4"15,0 0-11-15,0 0 19 16,0 0 18-16,-123 14-29 15,112-10 8-15,5 0-20 16,-1 6 0-16,0-1 3 16,3 4-3-16,-1 5 0 15,3 9 0-15,2-1 0 0,-2 2 1 16,2-2-1-16,0-2 0 16,0-6 0-16,0-2 1 15,13-6-2-15,3-6 1 16,4 0-4-16,2-4 3 15,1 0-12-15,3 0-26 16,-1-12 35-16,-3 6-62 16,-4-2-158-16</inkml:trace>
  <inkml:trace contextRef="#ctx0" brushRef="#br0" timeOffset="128450.42">2767 16371 254 0,'0'0'87'16,"0"0"-85"-16,0 0-2 15,0 0 0-15,0 0 5 16,0 0-3-16,0 0-2 16,0 124 0-16,0-102 1 15,0 0 1-15,2-7-2 16,-2-8 0-16,0-1 3 0,0-2-3 16,0-4 0-16,2 0 1 15,-2 0 0-15,2-6 16 16,-2-16-12-16,0-9 5 15,0-8-9-15,0 3-1 16,0 4 0-16,0 6-3 16,0 8 3-16,5 4-1 15,1 10 1-15,2-1-11 16,0 5 10-16,1 0-8 16,7-4 9-16,3 3-1 15,4-3 2-15,2 4 3 16,-5 0-4-16,-5 0-5 0,-8 0 0 15,-3 0 0-15,-4 0 5 16,0 9 12-16,0 14-5 16,-22-1 0-16,-2 4-7 15,-3 2 0-15,2-6-5 16,8 0 5-16,1-4-42 16,3-5-43-16,3 2-82 15</inkml:trace>
  <inkml:trace contextRef="#ctx0" brushRef="#br0" timeOffset="128809.93">2769 16743 338 0,'0'0'4'16,"0"0"-1"-16,0 0-6 16,0 0 3-16,0 0 0 15,0 0 10-15,-35 69-10 16,32-51 0-16,3 0 0 16,0-6 1-16,0-2 5 15,0 1-6-15,3 0 0 0,10 3 1 16,7-2-1-1,2-1-1-15,2-9 0 0,3 3-2 16,-2-5-1-16,-3 0 2 16,0-5-3-16,-4-12-15 15,-7 3-35-15,-11-2 15 16,0 2-180-16</inkml:trace>
  <inkml:trace contextRef="#ctx0" brushRef="#br0" timeOffset="128997.15">2769 16743 254 0,'17'109'48'0,"-17"-109"-42"16,6-4-6-16,9-7 2 0,5 0 18 16,-3-3-20-16,2 4 1 15,-6-6-5-15,-4 2-7 16,-5 0-17-16,-4-1-14 15,0-2-175-15</inkml:trace>
  <inkml:trace contextRef="#ctx0" brushRef="#br0" timeOffset="129157.1">2805 16673 196 0,'0'0'32'16,"0"0"-32"-16,0 0 21 0,0 0 3 15,0 0 1-15,122-62-24 16,-89 44 1-16,1 0-4 16,-9 4-60-16,-7-4-175 15</inkml:trace>
  <inkml:trace contextRef="#ctx0" brushRef="#br0" timeOffset="145348.35">18554 15379 64 0,'0'0'322'0,"0"0"-321"16,0 0 6-16,0 0-4 15,0 0 0-15,0 0 7 16,0 0 10-16,-77 0-20 16,77 0 1-16,0 0 7 0,0 0-6 15,0 0 28-15,0 0-22 16,0 0-1-16,0 0 0 15,15 0-7-15,8 0 2 16,12 0-2-16,8 0 2 16,5-5 3-16,4-3-5 15,-3 2 0-15,-7-2 0 16,-8 4 0-16,-14 2-2 16,-7 2-16-16,-9 0-27 15,-4 0-40-15,0 0-23 16,-21 6-133-16</inkml:trace>
  <inkml:trace contextRef="#ctx0" brushRef="#br0" timeOffset="145697.12">18550 15418 222 0,'0'0'85'15,"0"0"-72"-15,-44 156-3 16,17-71 3-16,-6 5 26 16,-1 13-17-16,3 8-4 15,2 5-9-15,4-9-2 16,8-13 1-16,8-18 1 0,9-14-9 16,0-7 17-16,0-16-16 15,16-2-1-15,5-11 0 16,2-12 2-16,4-5-1 15,0-9 7-15,2 0-6 16,0 0-2-16,-5-13 9 16,2 3-9-16,-1-4 3 15,0 2-3-15,1 2-10 16,-1 2-41-16,0 4-73 16,1-2-46-16</inkml:trace>
  <inkml:trace contextRef="#ctx0" brushRef="#br0" timeOffset="146114.17">19402 15668 394 0,'0'0'61'16,"0"0"-60"-16,0 0 10 16,0 0-11-16,0 0 4 0,0 0 4 15,-76 157-5-15,60-90 2 16,1-4-3-16,3-5-1 15,6-5 21-15,4-7-22 16,2-8 0-16,0-7 2 16,0-8-2-16,8-13 0 15,13-1-1-15,6-9 1 16,8 0 7-16,9-5-7 16,3-21-6-16,0 2 2 15,-6-2-54-15,-10-2-41 16,-12 10 4-16,-5 2-109 15</inkml:trace>
  <inkml:trace contextRef="#ctx0" brushRef="#br0" timeOffset="146316.92">19348 16066 320 0,'0'0'101'16,"0"0"-99"-16,0 0-2 15,0 0 0-15,0 0 8 16,0 0 11-16,93-10-7 16,-59-3-4-16,-5 0-8 15,-7-5-1-15,-9 4-1 16,-10-3-8-16,-3-1-87 0,0 1-60 16</inkml:trace>
  <inkml:trace contextRef="#ctx0" brushRef="#br0" timeOffset="146498.19">19250 15741 378 0,'0'0'67'0,"0"0"-45"15,0 0-10-15,0 0-10 16,0 0-1-16,0 0 15 16,33-25-7-16,-2 18-5 15,3-1-4-15,-1 2 0 16,-2 2-6-16,1 4-34 15,-6-4-95-15,1 4-32 16</inkml:trace>
  <inkml:trace contextRef="#ctx0" brushRef="#br0" timeOffset="146739.81">19890 15806 262 0,'0'0'36'0,"0"0"-12"15,0 0-16-15,24 136 19 16,-15-98 23-16,-3 0-24 16,1 0-10-16,-3-2-16 15,2-4 1-15,-4 0 2 16,-2-2-3-16,4-8-20 0,-2-4-155 15</inkml:trace>
  <inkml:trace contextRef="#ctx0" brushRef="#br0" timeOffset="147008.04">20580 16054 365 0,'0'0'47'16,"0"0"-45"-16,0 119 7 15,-2-80-9-15,-9 3 0 16,-3 2 0-16,-1-9 0 15,1 0-34-15,8-15-73 16,6-3-50-16</inkml:trace>
  <inkml:trace contextRef="#ctx0" brushRef="#br0" timeOffset="147497.43">21133 15651 86 0,'0'0'386'16,"0"0"-372"-16,0 0-11 15,0 0-1-15,-92 138 21 16,79-84 5-16,9-1-11 15,4-3-8-15,0-3 15 16,0-4-7-16,6-5-8 16,9-2 0-16,2-4-4 15,0-6-5-15,3-4 0 16,1-4 0-16,3-3-9 16,4-8 7-16,5-7-9 0,2 0-5 15,7-7-13-15,2-16-12 16,1-9-21-16,-7 0-85 15,-7 2-54-15</inkml:trace>
  <inkml:trace contextRef="#ctx0" brushRef="#br0" timeOffset="147706.85">21115 16048 392 0,'0'0'117'15,"0"0"-101"-15,0 0-16 16,0 0-8-16,0 0 8 16,0 0 8-16,44 0-1 15,-15 0-7-15,-4 0 0 0,-2-14-7 16,-10 2-3-16,-5-2-39 16,-6-8-73-16,-2-5-61 15</inkml:trace>
  <inkml:trace contextRef="#ctx0" brushRef="#br0" timeOffset="147879.81">20970 15709 358 0,'0'0'63'16,"0"0"-44"-16,0 0 3 0,0 0-5 16,0 0-10-1,0 0 11-15,73-26-18 0,-23 16 3 16,3-4-1-16,-2 2-2 15,-2 2-34-15,-4 6-139 16</inkml:trace>
  <inkml:trace contextRef="#ctx0" brushRef="#br0" timeOffset="148230.62">21540 15887 414 0,'0'0'29'0,"0"0"-26"15,0 0 6-15,0 0-9 16,0 0 20-16,0 0-12 16,110-8-2-16,-79 8-6 15,-11 0 0-15,-5 0 2 16,-8 13 2-16,-5 4-1 15,-2 10 21-15,0-4-5 16,0 8 1-16,-4 1-16 16,-5-2-1-16,-2-2 3 15,2 2-6-15,4-6 0 16,3-2 0-16,2-4 0 16,0-6-1-16,0-2-27 0,16-6-26 15,4-4-8 1,2 0-89-16</inkml:trace>
  <inkml:trace contextRef="#ctx0" brushRef="#br0" timeOffset="148418.54">22180 15972 351 0,'0'0'78'15,"0"0"-36"-15,0 0-9 16,20 112 6-16,-9-82-6 15,3 2-7-15,-1 1-16 16,3-4-10-16,-1-7 0 0,3-4-12 16,-1-12-27-16,2-2-65 15,0-4-108-15</inkml:trace>
  <inkml:trace contextRef="#ctx0" brushRef="#br0" timeOffset="148747.84">22884 15462 530 0,'0'0'44'16,"0"0"-42"-16,0 0 1 15,0 0-1-15,-9 100 8 16,-9-38 12-16,-4 9-22 16,-2-4 2-16,3 0 1 15,8-4-2-15,8-18 3 16,5-5-4-16,0-13 0 16,12-5-5-16,19-14 6 15,7-8-2-15,11 0-1 16,2-22-19-16,3-13-16 15,-1-5-32-15,-11 1-117 16</inkml:trace>
  <inkml:trace contextRef="#ctx0" brushRef="#br0" timeOffset="148941.39">22917 15835 91 0,'0'0'320'16,"0"0"-269"-16,0 0-51 15,0 0 4-15,0 0 25 16,0 0-11-16,19 20-7 16,7-20-6-16,0 0 1 15,1-3-4-15,-2-14-2 0,-3-3-42 16,-2-2-48 0,-13 0-123-16</inkml:trace>
  <inkml:trace contextRef="#ctx0" brushRef="#br0" timeOffset="149115.07">22882 15574 104 0,'0'0'398'0,"0"0"-374"16,0 0-22-16,0 0-1 16,0 0 14-16,0 0 8 15,141-44-18-15,-75 26-5 16,-1 0-14-16,-9 1-72 15,-8 13-85-15</inkml:trace>
  <inkml:trace contextRef="#ctx0" brushRef="#br0" timeOffset="149614.87">23416 15837 551 0,'0'0'30'15,"0"0"-24"-15,0 0-6 16,0 0 1-16,0 0 3 0,0 0 0 16,16-8-2-1,-1 4-2-15,1 4-4 0,2 0 1 16,-4 0-3-16,-1 0 6 15,-6 0-6-15,-1 10 0 16,-3 7 6-16,-3 4 3 16,0 4-3-16,0 0 0 15,0 1 3-15,-9-3-2 16,2-2-1-16,2-6 0 16,3-5 0-16,2-2 1 15,0-4-1-15,0 0-7 16,0-4 3-16,9 0-5 15,5 2 9-15,-6-1 0 16,-1 5 1-16,0-1 1 16,-3-1-2-16,-1 2 0 0,-1-2-1 15,0 4 1-15,0-4-4 16,-2 2 3-16,0 6 1 16,0 6 3-16,-9 1-3 15,-7-2 0-15,3 1-5 16,4-8-26-16,7-3-51 15,2-7-127-15</inkml:trace>
  <inkml:trace contextRef="#ctx0" brushRef="#br0" timeOffset="149804.2">24123 15946 526 0,'0'0'91'0,"0"0"-86"16,0 0-5-16,0 0 0 16,-34 110 3-16,23-73-3 15,0 6-10-15,6 0-64 16,5 1-147-16</inkml:trace>
  <inkml:trace contextRef="#ctx0" brushRef="#br0" timeOffset="150548.29">24540 15433 349 0,'0'0'53'0,"0"0"-53"0,-50 141 0 16,44-88 19 0,1 3-8-16,5-4 5 0,0-6-14 15,5-8 0-15,17-5 6 16,5-12-5-16,4-2 12 15,1-6-4-15,3-9-10 16,-2-4-1-16,1 0 0 16,-3 0-8-16,-2-17-2 15,-2-10-57-15,-8-1-71 16</inkml:trace>
  <inkml:trace contextRef="#ctx0" brushRef="#br0" timeOffset="150740.64">24600 15701 337 0,'0'0'70'0,"0"0"-70"15,0 0 0-15,0 0 22 16,0 0-6-16,0 0-3 16,73 34-8-16,-42-34-3 15,0 0 11-15,-8-17-13 16,-8 0-15-16,-8-3-41 15,-7-2-69-15</inkml:trace>
  <inkml:trace contextRef="#ctx0" brushRef="#br0" timeOffset="150931.14">24482 15410 424 0,'0'0'44'0,"0"0"-40"16,0 0 24-16,0 0-15 15,0 0 2-15,0 0-6 16,120-54-8-16,-78 54 0 16,-7 0-1-16,-3 0-11 15,-5 0-35-15,-5 8-69 16,-4 7-52-16</inkml:trace>
  <inkml:trace contextRef="#ctx0" brushRef="#br0" timeOffset="151366.68">25094 15645 386 0,'0'0'52'16,"0"0"-51"-16,0 0 17 15,0 0 9-15,-14 130-9 16,14-99 6-16,0-4-24 16,10-1 0-16,3-6 3 15,-2-3-3-15,3-4 0 16,-3-7-1-16,0-2 1 16,-2-4-8-16,4 0 6 0,3-4-27 15,7-15 11 1,-4-8-29-16,3 6 4 0,-6-2 15 15,-5 13 28-15,-6 1 2 16,-3 9 6-16,-2 0 16 16,0 0 11-16,0 9-20 15,4 11 23-15,-2 14 2 16,3 2-27-16,-3-1 15 16,1 1-28-16,-1 0 0 15,0-5-4-15,3-4-12 16,1-5-41-16,7-8-57 15,7-10-57-15</inkml:trace>
  <inkml:trace contextRef="#ctx0" brushRef="#br0" timeOffset="151598.19">25787 15927 447 0,'0'0'33'0,"0"0"-16"16,0 0 22-16,0 0-14 15,-31 129-17-15,24-101-5 16,1-6-2-16,-1 1-1 0,5-10-26 16,2-5-11-16,0-2-92 15,0-6-124-15</inkml:trace>
  <inkml:trace contextRef="#ctx0" brushRef="#br0" timeOffset="152180.46">26271 15243 406 0,'0'0'67'16,"0"0"-65"-16,0 0 12 15,0 0-1-15,0 0 18 16,-58 117 8-16,33-54-21 16,1 0 1-16,-3 8-1 15,3-7-11-15,5-4 16 16,11-10-23-16,8-15 0 15,0-3-1-15,10-14 3 16,13-1-4-16,2-8 1 0,2-3-5 16,4-6 2-16,2 0-46 15,9-15-6-15,1-7-31 16,-1-10-116-16</inkml:trace>
  <inkml:trace contextRef="#ctx0" brushRef="#br0" timeOffset="152391.2">26166 15659 488 0,'0'0'49'0,"0"0"-49"16,0 0 0-16,0 0 16 15,0 0-13-15,0 0 3 16,90 0-4-16,-51-14-1 15,-1-2-2-15,-5-2-39 16,-6-9-44-16,-6-5-118 16</inkml:trace>
  <inkml:trace contextRef="#ctx0" brushRef="#br0" timeOffset="152597.69">26161 15268 509 0,'0'0'44'16,"0"0"-41"-16,0 0-3 0,0 0 13 15,0 0-5-15,123-25-5 16,-61 22-3-16,-2-5-13 16,-2 6-4-16,-2-1-56 15,-4 3-104-15</inkml:trace>
  <inkml:trace contextRef="#ctx0" brushRef="#br0" timeOffset="153198.85">26834 15414 404 0,'0'0'58'0,"0"0"-44"16,0 0-12-16,0 0 12 16,0 0 5-16,0 0-6 15,68-18-8-15,-64 18-5 16,-4 0 0-16,0 0 11 16,0 0-11-16,0 0 0 15,0 0 11-15,-16 4-5 16,-7 14-5-16,-6 8-1 15,1 7 0-15,-6 2 3 16,1 10-3-16,1-4 0 16,6 2 7-16,2-3-3 15,8-5 4-15,5-12 0 0,5-3 2 16,6-8 12-16,0-4-21 16,0-2-1-1,0-6 3-15,0 0-3 0,0 0 1 16,8 0-1-16,7 0 0 15,4-4 10-15,3-6-10 16,0-5 1-16,2 2 0 16,3 1-1-16,-2 2 0 15,2 5-2-15,-2 1 2 16,-4 4-8-16,-1 0-1 0,-1 4 1 16,-6 11 8-1,-7 3-4-15,-4 4 4 0,-2 5 0 16,0 0 0-16,-11 0 12 15,-11 2-11-15,-3-1 5 16,-2-6 5-16,-1 1-9 16,1-5-1-16,1-4-1 15,3-7 0-15,3-7-5 16,5 0-30-16,4 0-28 16,5-3-105-16,6-28-197 15</inkml:trace>
  <inkml:trace contextRef="#ctx0" brushRef="#br0" timeOffset="153864.72">27153 14966 34 0,'0'0'425'16,"0"0"-408"-16,0 0-17 16,0 0 0-16,0 0 26 15,0 0-12-15,111-35 1 16,-78 35-6-16,1-2-6 16,-7 2 12-16,-3 0-4 15,-8 16-8-15,-3 14 16 16,-8 11-18-16,-5 14 10 15,0 7 4-15,0 9-2 16,-2-3 1-16,-7 3-14 16,2 4 0-16,5-5 5 15,-1-1-5-15,3-8 0 0,0 0 2 16,0-3 0 0,0-2 15-16,0 3-17 15,0-9 1-15,5 2 0 0,8-8-1 16,6-5 0-16,-2-6 0 15,1-5 0-15,-1-2 0 16,-5-8 0-16,-8 0 0 16,-4-1 3-16,-2 0-2 15,-22 1-1-15,-5 0 7 16,-3-4 0-16,1-4-2 16,0-2-5-16,0 1-3 15,-3-4-1-15,1 3-48 0,0-2-38 16,-8 6-127-16</inkml:trace>
  <inkml:trace contextRef="#ctx0" brushRef="#br0" timeOffset="158482.73">29067 14905 342 0,'0'0'50'0,"0"0"-50"16,0 0 0-16,0 0 19 0,0 0-7 15,0 0 10 1,0 0 6-16,17 40-28 0,-11-23 5 16,-4 6 1-16,-2 0-3 15,0 4 16-15,0 3-15 16,0 7-2-16,0 7 21 15,-12 1-19-15,-3 12 5 16,-3 5 14-16,-5 2-13 16,-1 3 19-16,-5 4-24 15,-4-4-5-15,-3-3 13 16,-2-3-13-16,-2-9 0 16,2-9 0-16,-2-7 3 15,2-12-3-15,3-8 0 16,1-10 0-16,5-6-9 15,7 0 9-15,7-4-9 0,5-14-8 16,6-2-3-16,4-3 16 16,0 5 4-16,2-5 0 15,16 4 0-15,5 2 0 16,-2 5 0-16,2 3-1 16,-1 9 2-16,5 0-5 15,2 13 3-15,4 17 1 16,3 11 19-16,2 12-11 15,1 15 0-15,2 2 9 16,-1 11-7-16,-5-3 25 16,-6 0-27-16,-10 3-2 15,-8-5 17-15,-7-1-20 16,-4 2-1-16,2-5-2 0,0-10 3 16,3-12-9-16,0-11-1 15,1-17-38-15,1-8-11 16,1-14-80-16,0 0-197 15</inkml:trace>
  <inkml:trace contextRef="#ctx0" brushRef="#br0" timeOffset="160114.13">29615 14933 317 0,'0'0'29'0,"0"0"-27"16,0 0 1-16,0 0 24 15,0 0 26-15,0 0-18 16,0-20-29-16,0 46 11 16,0 24 30-16,0 15-14 0,0 14-17 15,0 6-10 1,-9-1 14-16,-4-7-20 0,-1-8 0 15,3-10 2-15,2-14 0 16,3-18-3-16,4-13 1 16,2-10 0-16,0-4-3 15,0 0 3-15,0-14-12 16,0-22 12-16,0-13 4 16,0-16-4-16,0-8-4 15,0-7-18-15,0-4 13 16,0 3-24-16,0 13 31 15,0 14 0-15,0 20 2 16,0 14-1-16,0 14 0 16,0 6 1-16,2 0-9 15,9 16 15-15,4 16-6 16,3 8 13-16,3 12-12 0,-2 11 1 16,6 5-2-16,-1 0 4 15,1 1 2-15,-3-2-6 16,0-9 0-16,-4-12 3 15,0-14-2-15,-4-11-2 16,-1-12 1-16,-5-9 0 16,4 0-11-16,-1-3 10 15,5-24 1-15,-1-13 8 16,3-10-6-16,-1-8-2 16,4-5-2-16,-1 6-1 15,-3 8-7-15,0 12 10 16,-7 15 0-16,-3 9-1 15,-5 10 1-15,-2 3-4 0,0 7-14 16,0 20 18-16,7 9 13 16,0 4-13-16,1-4 0 15,6-1 3-15,4-6-1 16,2-4 0-16,3 2-2 16,0-8 4-16,4-6 3 15,-2-1-7-15,-3-8 0 16,0-4-2-16,-4 0 6 15,-2 0-5-15,-1-12 1 16,4-11 0-16,-4-4 10 16,-1-9-10-16,-6 1-9 15,-1-7 3-15,-7 7-10 16,0 5 5-16,0-1 5 0,0 12 6 16,-4 6 4-16,-5 6-4 15,1 7 0-15,0 0 23 16,-1 0-22-16,1 17-1 15,-4 10-1-15,5 7 1 16,3-1 5-16,4 8-5 16,0-2 0-16,0 4 7 15,0-5-2-15,11 0-1 16,3-10-4-16,3-2 1 16,3-8-7-16,3-4 6 15,3-5-35-15,3-9-17 16,4 0-19-16,4 0-26 0,2-23-144 15</inkml:trace>
  <inkml:trace contextRef="#ctx0" brushRef="#br0" timeOffset="160813.81">30694 15209 345 0,'0'0'31'0,"0"0"7"15,0 0 18-15,0 0-25 16,0 0-31-16,0 0 0 16,-112 101 2-16,85-55-1 15,8-6 1-15,5 4-2 0,7-7 0 16,7-10 3-16,0-2-3 16,0-11 0-16,7-5 0 15,9-4 2-15,5-5-1 16,4 0-1-16,4-13 0 15,2-15 13-15,3-15-10 16,-1-3-6-16,-4-7 0 16,-2-1-10-16,-7-8 7 15,-5-5-10-15,1-5 8 16,-7-4 1-16,-2 5-7 16,-1 21-6-16,-4 19 20 15,-2 21 2-15,0 10 15 0,0 2-16 16,0 28 8-1,0 11 27-15,-2 9-26 0,0 1-3 16,2-1 5-16,0 0-7 16,0 0 8-16,0 3-13 15,14 5 0-15,1-6 9 16,-1-2-7-16,-1-6-2 16,5-8 6-16,-1-13-5 15,-1-10-1-15,2-9 0 16,-2-4 0-16,4 0 3 15,4-22 1-15,1-14-3 16,-1-4 1-16,-3-4 0 16,-8 4-2-16,-5 8-5 15,-6 12 5-15,-2 7 13 0,0 9-13 16,0 4 21-16,0 0-6 16,0 0-6-16,0 19 5 15,0 8-14-15,0 2 0 16,6-1 13-16,11 0-13 15,1-6 0-15,2-4 0 16,2 1 0-16,-6-8 0 16,-1-5-18-16,1-2-17 15,-5-4 17-15,-2 0-38 16,3-25-21-16,-4-12-99 16</inkml:trace>
  <inkml:trace contextRef="#ctx0" brushRef="#br0" timeOffset="160958.22">31239 15047 132 0,'0'0'274'16,"0"0"-239"-16,0 0 5 16,0 0-14-16,0 0 0 15,0 0-26-15,-17-16-5 16,17 16-17-16,0 0-6 16,17 4-46-16,3 8-50 15,9 2-107-15</inkml:trace>
  <inkml:trace contextRef="#ctx0" brushRef="#br0" timeOffset="161380.92">31580 15111 31 0,'0'0'405'0,"0"0"-379"0,0 0-2 15,0 0 34-15,0 0-43 16,0 0-13-16,-65 57 0 15,48-16-2-15,-1 4 1 16,5 3-1-16,3-4 0 16,4 0 1-16,4 2-1 15,2-14-1-15,0-6 1 16,4-13 0-16,14-4 0 16,2-9-8-16,2 0 8 15,3-14 0-15,2-15 5 0,-3-14-9 16,-2-1 4-1,-4-1-12-15,-7 6 10 0,-4 0-13 16,-7 12 15-16,0 9 1 16,0 8 3-16,0 10 7 15,0 0 7-15,0 0-17 16,0 4 19-16,0 18-18 16,7 10 2-16,6 4 14 15,5 3-18-15,1-1 0 16,4 1-1-16,-3-3-7 15,-5 8-21-15,-3-2-81 16,-10 5-70-16</inkml:trace>
  <inkml:trace contextRef="#ctx0" brushRef="#br0" timeOffset="162096.88">30156 16535 350 0,'0'0'79'0,"0"0"-79"15,0 0 2-15,0 0 36 16,-122-68-27-16,104 68 1 15,2 0 7-15,3 0-19 16,6 6 0-16,5 2-2 16,2-2 4-16,0 6-4 15,12 6 2-15,14 4 0 16,12 0 32-16,4 4-32 16,5 6 1-16,-3-3 2 15,-1 4-2-15,-9-1 1 16,-7-5-2-16,-12 1 0 15,-7-3 10-15,-3-2-6 0,-5-2-4 16,0 2 9-16,-22 1-4 16,-9-6 1-16,-2-2-6 15,-4-3 0-15,4-13-8 16,4 0-3-16,3 0-13 16,5 0-20-16,8-17-46 15,6-1 5-15,7-8-72 16</inkml:trace>
  <inkml:trace contextRef="#ctx0" brushRef="#br0" timeOffset="162356.07">30600 16131 69 0,'0'0'403'16,"0"0"-398"-16,0 0 5 15,0 0-10-15,-16 142 35 16,14-81 4-16,0 6 1 16,0-6-30-16,2 2-9 15,0-5 14-15,0-14-15 16,0-2 0-16,10-6 0 16,2-5-3-16,-1-9-9 0,-2-8-33 15,0-10-16 1,-4 0-29-16,-3-4-53 0</inkml:trace>
  <inkml:trace contextRef="#ctx0" brushRef="#br0" timeOffset="162554.79">30379 16506 478 0,'0'0'83'15,"0"0"-83"-15,0 0 0 16,0 0 4-16,163-29-4 0,-105 20 0 16,-1 3-6-16,-1 6-40 15,-9-3-55 1,0 3-9-16,-4 0-79 0</inkml:trace>
  <inkml:trace contextRef="#ctx0" brushRef="#br0" timeOffset="163131.88">31239 16397 269 0,'0'0'102'15,"0"0"-52"-15,0 0-4 16,0 0-3-16,0 0 8 16,0 0-20-16,-65-36-16 15,28 36-10-15,-7 18-3 16,-6 12 3-16,3 2-5 16,3 8 0-16,6 6 2 15,7 6-2-15,8 2 0 16,13-6 0-16,10-6 1 15,0-11-7-15,8-9-6 16,23-12-11-16,5-10 23 16,4 0-7-16,-2-6 7 15,-4-25 0-15,-3-9 3 0,-6-14 6 16,-2-8-9-16,-2-14 0 16,-5 0 1-16,-3-14-1 15,-5-3-2-15,4-1-7 16,-3 14 3-16,-3 18-1 15,1 20 7-15,-3 21 0 16,-4 17 13-16,0 4 2 16,0 0-6-16,0 31 7 15,0 13-9-15,3 18 21 16,4 10-14-16,-3 4-1 16,2 8 21-16,-3 1-23 15,1-3-1-15,-4 2-3 16,0-4-4-16,4-13-4 0,-1-3 1 15,4-8-58-15,4-19-54 16,-7-20-352-16</inkml:trace>
  <inkml:trace contextRef="#ctx0" brushRef="#br0" timeOffset="170431.24">32311 14566 186 0,'0'0'63'0,"0"0"-19"16,0 0-29-16,0 0 13 16,0 0 27-16,0 0-33 15,0 0-1-15,0 0-5 16,-15-27-3-16,15 24 10 16,0 1-14-16,0-4-2 15,0 4 27-15,0 2-28 16,-2 0 8-16,2 0 4 0,-4 0-6 15,2 0 12-15,2 4-24 16,0 9 4-16,0 18 3 16,0 5-3-16,2 4-4 15,14 4 3-15,3 1-3 16,4 5 19-16,0-1-19 16,0 4 0-16,-1 5 18 15,0-3-17-15,-6 2 1 16,1-3 3-16,-1-4-5 15,-5-10 5-15,1-5-5 16,-10-9 0-16,0-8 1 0,0-9-1 16,-2-4 0-1,2-1-1-15,-2-4 3 16,0 0-1-16,0 0-1 0,0 0 0 16,0 0-3-16,0 0 3 15,0 0-7-15,0 0-4 16,0 0-15-16,0 0 17 15,-4-11-51-15,-10 0 2 16,-1-6 1-16,-1 0-35 16,-1-3 33-16,-6-2 28 15,3 0-28-15,-9-1 0 16,-3 0-80-16</inkml:trace>
  <inkml:trace contextRef="#ctx0" brushRef="#br0" timeOffset="171047.9">32151 15021 179 0,'0'0'54'0,"0"0"-3"0,0 0-4 16,0 0-10-16,0 0 0 16,0 0-5-16,-9-13-12 15,9 13 9-15,0 0-13 16,0 0 1-16,0 0 9 16,0 0-15-16,0 0 6 15,0 0 1-15,0 0-8 16,0 0 17-16,0 0-19 15,0 0 3-15,0 0 19 16,0 0-22-16,0 0 2 16,4 0-4-16,5 0-4 15,7 3 16-15,1 17-18 0,8 4 0 16,0 4 18-16,2 2-18 16,2 3 4-16,0-3 3 15,-1 2-7 1,6 3 19-16,-3-2-18 0,0-7 0 15,-3 2 20-15,-3-6-21 16,0 0 0-16,-5 0 0 16,-3-8 2-16,-3 0 0 15,-3-5-2-15,-7-6 0 16,1 1-1-16,-5-4 1 16,2 0 0-16,-2 0 0 15,0 0 2-15,3 0 0 16,-1-10-2-16,5-6 0 15,-3-7 9-15,2-6-9 0,3-3 0 16,1-5 0-16,-6 2 1 16,-2-5-5-16,0 4 4 15,-2 1-1-15,0 7-6 16,0 6 7-16,0 8-2 16,0 0-1-16,0 10 3 15,2 0-9-15,-2 4 9 16,0 0-10-16,0 0 6 15,0 0-13-15,0 0 0 16,0 0-7-16,0 0-15 16,0 0 3-16,0 0-10 15,0 0-16-15,0 5-39 0,-6 4-202 16</inkml:trace>
  <inkml:trace contextRef="#ctx0" brushRef="#br0" timeOffset="173515.31">32188 16200 253 0,'0'0'40'0,"0"0"-30"16,0 0 2-16,0 0 38 16,0 0-7-16,0 0 1 15,0 0-17-15,-17-19-16 16,17 19 18-16,0 0-19 16,0 0 7-16,-2 0 5 15,2 0-2-15,0 0 2 16,0 0-19-16,-3 0 1 15,1 0 4-15,2 9-8 16,0 11 0-16,0 10 3 0,0 10 13 16,9 1 11-1,8-1-14-15,6 8-6 16,2 2 26-16,2 3-29 0,-6 2 1 16,6 3 6-16,-7-2-5 15,1-6 1-15,-6-1-7 16,-2-9 0-16,-1-4 5 15,-2-8-5-15,-3-6 0 16,0-8 4-16,-5-5-4 16,1-7 0-16,-1-2 0 15,-2 0 0-15,0 0 3 16,0 0-3-16,0 0-1 16,0 0-1-16,0 0-3 15,0 0 3-15,0-11-17 16,0-3-6-16,-5-5 11 15,-6-2-35-15,-2 3-8 0,-6-4-13 16,7 8-59-16,-9 4-81 16</inkml:trace>
  <inkml:trace contextRef="#ctx0" brushRef="#br0" timeOffset="174147.05">31981 16659 322 0,'0'0'45'16,"0"0"-18"-16,0 0 8 0,0 0 19 16,0 0-7-16,0 0-27 15,-5-8-17-15,5 8 24 16,0 0-16-16,0 0 10 15,0 0 0-15,0 0-5 16,0 0 3-16,0 0-8 16,17 4 7-16,2 6 23 15,6 6-39-15,-1 2 3 16,3 6 5-16,2 11-3 16,2 0 8-16,3 9-12 15,-1-2-2-15,-2-3 24 16,3-3-23-16,-3-4 2 0,-2-6 7 15,0-4-4-15,-2-4-3 16,-5-8-4-16,-2-2 0 16,-4-4 0-16,-5 1 0 15,-5-5 0-15,-4 1 2 16,0-1-2-16,-2 4 0 16,0-4-1-16,0 0 1 15,0 0-10-15,3 0 10 16,2-17 0-16,3-20 1 15,5-7 3-15,6-11-3 16,3 3-1-16,-2-1 0 16,-2-1-17-16,-3 5 17 15,-3 3-8-15,-6 11 6 16,-4 4-5-16,0 7 7 16,1 12-15-16,-1 2 2 0,-2 1 3 15,0 7-3-15,0 2 6 16,0 0 1-16,0 0-23 15,0 0-33-15,0 0-41 16,0 0-53-16,-7 0-134 16</inkml:trace>
  <inkml:trace contextRef="#ctx0" brushRef="#br0" timeOffset="214283.83">20923 3304 70 0,'0'0'0'0,"0"0"-1"16,22-106-2-16,-1 68-4 15,-4 1 3-15,-5 0 2 16,-3 3-8-16,-7 3 10 15,-2 8-5-15,0 4 11 16,0 6 10-16,0 6-16 16,0 5-1-16,0 2-27 15</inkml:trace>
  <inkml:trace contextRef="#ctx0" brushRef="#br0" timeOffset="-212866.96">21016 2883 53 0,'0'0'22'15,"0"0"2"-15,0 0-20 16,0 0 9-16,0 0-1 15,0 0 14-15,0-70-24 16,0 62 23-16,0-1 16 16,0 2-21-16,0-1-17 15,0 0 18-15,0 6-5 16,0 0 14-16,-6 2-12 16,2 0-11-16,-3 0 4 15,-1 10-7-15,-6 20 1 16,-1 10-4-16,-2 10-1 15,5 8 7-15,-2 8-7 16,3 7 0-16,0 7 13 16,1 3-9-16,4 6 3 0,-1 15 1 15,3 9-3 1,-3 10 8-16,5-1-13 0,-5-6 0 16,1-4 8-16,-3-8-8 15,-5-5 0-15,1-8 0 16,-3-12 4-16,3-5 0 15,-3-3-4-15,3-11 0 16,-3 2 10-16,3-4-8 16,0-3 5-16,6-1-5 15,0-7-1-15,3 0 11 16,2-2-12-16,0-1 0 16,-1-5 5-16,-1-1-5 15,-3-2 0-15,2-1 0 16,1-4 2-16,0-3 1 15,2-2-3-15,-3-2 0 0,3-2 2 16,0-6-2-16,-1-3 0 16,3-5-1-16,0-4 2 15,0-2-1-15,0 2 0 16,0-4 0-16,0 2 7 16,0-2-5-16,0 0-2 15,0 3 5-15,0-3-1 16,0 1 12-16,0-1-16 15,9 0 0-15,4 0 8 16,8-1-8-16,8-12 0 16,6 1-1-16,9 0 2 15,8 4-1-15,4 4 0 0,4 1 0 16,5 3 0-16,3 0 0 16,3 0 0-16,6 0-1 15,-2 0 3-15,-1 0-2 16,-1 0 0-16,4-3 0 15,-4-12 0-15,5-2 0 16,0-7 0-16,-2-2-1 16,1 6 4-16,-4 3-3 15,2 10 0-15,-7 1 0 16,-10 3-2-16,-4 3 2 16,-10-2 0-16,-6 2-1 15,-5 0 2-15,-4-1-3 16,-4-2 2-16,-5-1 0 0,-7 2 1 15,-1 0-1-15,-10-4 0 16,0 2 0-16,-2-2 3 16,0-7 1-16,0 0-4 15,0-8 0-15,5 2 2 16,1-1-2-16,1-5-2 16,7-8 2-16,-1-3 0 15,5-6 2-15,-3-8-2 16,1-7 0-16,-3-9 0 15,1-5 0-15,-3 2 0 16,-3 0 0-16,0 1 0 16,-2-1 0-16,-4-6 0 0,0-3 0 15,1-6 0 1,-1-3 0-16,4-3 0 0,2-2 0 16,0-4 0-16,5-1 0 15,6 3 0-15,-2 6 0 16,5 8-4-16,-1 16 4 15,-2 7-2-15,2 4 2 16,-1 0 0-16,-1-1-5 16,0 2 5-16,-9 4-2 15,0-1-3-15,-4 8 5 16,-1 4-3-16,-3 7 3 16,2 8 0-16,-2 6 0 15,3 1 0-15,0 4 0 0,-1-1-1 16,1 2 1-16,-1-1 0 15,-2 5-1-15,2 4 2 16,-4-1-1-16,0 3 0 16,0 0 0-16,0-2-4 15,0 2 5-15,0 0-1 16,0 0 0-16,0 0 1 16,0 0 0-16,0 0-1 15,0 0 0-15,0 0 0 16,0 0 0-16,0-1 0 15,0-4 1-15,-6-1 0 16,-5 0 1-16,-1-2-2 16,2 0 0-16,-6-3-2 15,-4 0 7-15,-9 1-10 0,-6 0 4 16,-8-1 1-16,-10 3 5 16,-7-4-5-16,-6 1 0 15,2 1-2-15,-3-2 2 16,0 2 0-16,-6 3-2 15,-5 6 4-15,-2 1-9 16,-5 0 6-16,0 0 1 16,0 0-3-16,1 6 3 15,0-4-3-15,-1-2 3 16,-2 0 0-16,2 0-4 16,3 0 4-16,8 0-3 15,17 2-3-15,14 8 4 16,18 6 0-16,16-2-26 0,9 1-35 15,0-7-23-15,23-8-83 16</inkml:trace>
  <inkml:trace contextRef="#ctx0" brushRef="#br0" timeOffset="-211925.39">20879 4606 37 0,'0'0'57'16,"0"0"-33"-16,0 0 31 15,0 0-15-15,0 0-4 16,0 0-13-16,-100-24-10 15,98 24 19-15,2-3-12 16,0 3-5-16,0 0-1 16,0 0-5-16,0 0 12 15,0 0-17-15,0 0 0 16,0 0 14-16,0 0-15 16,0 0 4-16,0 0-7 15,0 0 2-15,17 0-7 0,26 0 5 16,19 0 0-16,24-6 10 15,15-7-9-15,12-1 0 16,3-3 1-16,0 4 2 16,-7 0 0-16,-4 6-4 15,-9 3 0-15,-2 1 1 16,-3 3-1-16,3 0 0 16,-1 0 0-16,-8 0 0 15,-14 0 0-15,-15 0 0 16,-21 0 0-16,-12 4-1 15,-10 1 1-15,-5-1-1 16,0 0-2-16,1 1 2 16,-3 0-11-16,0 1 12 0,0-5-1 15,-2 4-3 1,-4-4-6-16,0 4-18 0,0-1-19 16,0-4-45-16</inkml:trace>
  <inkml:trace contextRef="#ctx0" brushRef="#br0" timeOffset="-208448.87">22900 2513 18 0,'0'0'79'0,"0"0"-46"15,0 0-12 1,0 0 20-16,0 0-37 0,0 0 21 16,-72-103 8-16,66 87-14 15,-1-1-4-15,1 3-10 16,0-3 2-16,2 3 14 15,-2 1-20-15,-3 0 14 16,-5 3-7-16,1 2 6 16,-1-1 1-16,-3 4-14 15,1-3 2-15,1 4 18 16,-4-2-21-16,4 2 4 16,-3-2 6-16,-1 2-6 0,-2-3 3 15,-6 4-7-15,-4 0 0 16,-2 3 9-16,-11 0-9 15,-1 0 0-15,-11 0 5 16,-2 0-4-16,-2 0 5 16,-1 0-6-16,9 0 0 15,2 10 7-15,4 4-7 16,7 3 0-16,-1-4 0 16,3 2 0-16,-1-1 6 15,0 1-6-15,0 6 0 16,-4-3-1-16,-3 6 6 15,-4 5-5-15,-2 2 3 16,-1 5-1-16,2-2 0 0,2 0-2 16,6-1 0-16,3 3 0 15,4-2 0-15,4 0 0 16,5 0 0-16,-1 0 0 16,0 1 0-16,1-2 0 15,-1 5 0-15,0 2 1 16,0 0-1-16,1 0 0 15,-3 1 2-15,-2-1-1 16,0-2 2-16,0 0-3 16,-1-3 0-16,6 2 1 15,-1 0-1-15,0-1 0 16,4 0 3-16,-1-2-3 0,4 1 2 16,2 2-2-1,3 3 0-15,-1 2 2 0,1 6-2 16,3 2 0-16,3 3 2 15,5-6-2-15,4 0 1 16,0-3-1-16,0-4 0 16,0 0 2-16,20-3-2 15,4 5 0-15,3 0 1 16,6 1-1-16,3 4 0 16,0 3 0-16,4-2 0 15,0-2-6-15,-3-3 6 16,4-6-2-16,-1-1 2 15,2-1 0-15,5 0 0 16,3-4-9-16,2-4 9 16,4-3-6-16,5-4 6 0,-1-8-11 15,4-5 11-15,1-6 0 16,-1-1 1-16,3 0-1 16,-5-8 0-16,1-10 2 15,2-3-2-15,-2-2-1 16,1 2-2-16,-6 1 6 15,-3-1-6-15,-6 5 3 16,-4 0 0-16,-2-2 0 16,-2-2 0-16,2-2 0 15,-3-5 0-15,-2 0 0 16,2-9 0-16,0-2-3 16,-2-7 3-16,2 0-2 15,-7-2 2-15,-2 2 0 16,-4 0 1-16,-4 2-1 0,-3-5 0 15,-2-5 0-15,-2-7 0 16,-3-11 0-16,0-7 0 16,0 2 0-16,0 4 1 15,-3 7 0-15,-1 13-1 16,-3 4 0-16,-4 2 0 16,0 1 2-16,3-2-2 15,-5 3 0-15,0 4 2 16,0 0 1-16,0 2-1 15,0-4-2-15,0-2 0 16,-9-7 1-16,-6-8-1 16,-3 3 0-16,-5 1-1 15,-4 3 2-15,-1 9 5 0,-8 4-6 16,-4 6 0-16,-6 10 4 16,-2 6-4-16,-1 9 0 15,1 6 2-15,6 2-1 16,3 0-2-16,12 10-1 15,12 0 2-15,9 0-8 16,6 0-8-16,0 6-6 16,17 6 8-16,12 8-18 15,6 2-37-15,2-4-143 16</inkml:trace>
  <inkml:trace contextRef="#ctx0" brushRef="#br0" timeOffset="-207916.99">23027 3643 175 0,'0'0'23'15,"0"0"-8"-15,0 0-15 16,0 0 0-16,0 0 5 15,0 0-3-15,35 0 9 16,1 0 16-16,8-5-6 16,5-7-3-16,7-5-9 15,9-4-1-15,8-4 18 16,10-3-17-16,10-5-1 16,15 2 2-16,9 1-7 15,10 2 2-15,1 0-5 0,-1 2 0 16,-7 1 3-16,-5 4-3 15,-7-1 0-15,-15 1 1 16,-15 2 0-16,-16 0-1 16,-17 1 0-16,-12 2 0 15,-12 2-2-15,-13 0 2 16,-8 0-27-16,0 4-47 16,-10 0-148-16</inkml:trace>
  <inkml:trace contextRef="#ctx0" brushRef="#br0" timeOffset="-207633.07">24386 3044 321 0,'0'0'0'16,"0"0"-8"-16,0 0 8 16,0 0 3-16,147-5-3 15,-87 20 0-15,1 7 15 16,-4 2-11-16,-6 2-4 15,-7-4 3-15,-7 0-1 16,-8-2-1-16,-10-3-1 16,-7-4 0-16,-12 3 9 15,0 5-8-15,-33 2 22 16,-21 6-6-16,-8 0-12 16,-3 0-4-16,9-5-1 15,11-1-8-15,16-5 6 0,16-5-48 16,13-10-52-16</inkml:trace>
  <inkml:trace contextRef="#ctx0" brushRef="#br0" timeOffset="-207266.89">25883 2632 331 0,'0'0'17'0,"0"0"17"16,0 0-13-16,-161-30-17 16,99 47 0-16,-7 18 12 15,0 18-14-15,5 9-2 16,6 10 1-16,8 4 0 15,13-4 2-15,12-5-3 16,14-10 0-16,11-10 2 16,0-7 0-16,13-6-2 15,20-2 5-15,8-7-1 16,6-7 2-16,8-7-6 16,3-7 2-16,7-4-5 15,4 0 3-15,7-17-27 0,-3-14-50 16,-4-13-149-16</inkml:trace>
  <inkml:trace contextRef="#ctx0" brushRef="#br0" timeOffset="-206882.29">26142 2502 324 0,'0'0'0'15,"0"0"-9"-15,0 0 9 16,0 0 15-16,91 122 1 0,-62-55 6 16,4 7-4-16,3 10-8 15,1 2-1-15,1-1-8 16,7-7 3-16,-1-13 5 16,1-14-8-16,-5-14-1 15,-6-14 1-15,-14-10 0 16,-7-8-1-16,-7-5-3 15,6-8 3-15,1-34 46 16,5-24-45-16,2-22-1 16,-6-21 3-16,-8-13-3 15,1-6 2-15,-2 6-2 16,4 22 0-16,1 23 15 16,-1 27-10-16,1 20 9 15,-4 16-13-15,-2 10 2 0,1 4-6 16,6 22-41-1,5 16-51-15</inkml:trace>
  <inkml:trace contextRef="#ctx0" brushRef="#br0" timeOffset="-142585.35">29055 886 408 0,'0'0'4'0,"0"0"-4"15,0 0-9-15,0 0 9 16,0 0 14-16,0 156 6 15,0-90 1-15,0 1-1 16,-6-3-1-16,-3-7-6 16,-2-2 0-16,0-7-6 15,-2-9-2-15,-1-10 0 16,5-10-4-16,3-9 1 16,4-7-1-16,-1-3-1 15,3-7 32-15,0-36-7 16,0-18-24-16,0-31-1 0,0-9 2 15,5-13 6-15,17 3-8 16,4 12-1-16,8 17 0 16,4 17-6-16,8 12 7 15,10 12 0-15,2 12 0 16,3 14-1-16,-8 6-1 16,-15 9 0-16,-16 4-1 15,-11 23-9-15,-11 9-3 16,0 9 15-16,-35 10 0 15,-19 5 0-15,-15 5-4 16,-5 0 4-16,7-3 0 16,15-6 0-16,17-16-2 0,18-13 1 15,13-11 1 1,4-5-6-16,0 7-1 0,11 1 7 16,15 0 4-16,8 2-4 15,10-5 0-15,12-3 5 16,10 0-3-16,4-7 0 15,-1-2-2-15,-7 0 2 16,-10 0-4-16,-8 1-1 16,-6-2-43-16,-5 1-79 15,-6-4-206-15</inkml:trace>
  <inkml:trace contextRef="#ctx0" brushRef="#br0" timeOffset="-142182.78">29905 766 531 0,'0'0'7'16,"0"0"-7"-16,0 0-2 16,0 0-3-16,0 0 10 15,-7 114 7-15,7-33 1 16,0 9-7-16,0 5-3 0,9-6-1 15,-3-9 0 1,4-9-2-16,1-19 0 0,-3-16 2 16,-1-16-2-16,-4-15 0 15,-3-5 2-15,0-13 9 16,0-34 38-16,-5-25-49 16,-15-16 0-16,-7-12 1 15,-2-9 1-15,2 3 0 16,12 2-1-16,15 14 0 15,0 12 14-15,20 12-15 16,11 15 4-16,7 14-2 16,2 5-4-16,2 15 3 15,6 9-2-15,-2 8-6 16,-3 0-6-16,-6 30-61 16,-19 10-116-16</inkml:trace>
  <inkml:trace contextRef="#ctx0" brushRef="#br0" timeOffset="-141990.49">29798 1055 440 0,'0'0'27'0,"0"0"-21"15,0 0-6-15,0 0 5 16,138 8 1-16,-76-5-6 15,19 0-1-15,8-3-93 16,-3 0-292-16</inkml:trace>
  <inkml:trace contextRef="#ctx0" brushRef="#br0" timeOffset="-141050.7">30773 730 507 0,'0'0'0'15,"-71"126"-31"-15,34-32 31 16,-4 13 4-16,5 7 6 15,12 4-2-15,13-6-6 16,11-10 5-16,0-13-7 16,25-15-10-16,8-14-3 15,7-16-4-15,3-13-21 16,-1-22-16-16,0-9-79 16</inkml:trace>
  <inkml:trace contextRef="#ctx0" brushRef="#br0" timeOffset="-140400.98">31012 921 405 0,'0'0'19'15,"0"0"9"-15,0 0-9 16,0 0 12-16,0 0-9 16,0 0-21-16,6 17-1 15,3 39 17-15,-1 11 2 16,-8 3-11-16,0 0-8 15,0-4 4-15,-5-8 3 16,-4-16-4-16,4-18-3 0,3-14 2 16,2-10 0-1,0 0 7-15,0-24 17 0,0-24 4 16,0-20-19-16,7-18-9 16,4-12-2-16,2-3 2 15,3 5-1-15,4 12-1 16,11 20-2-16,2 9 2 15,8 16-3-15,8 12 3 16,0 12-6-16,-1 14 6 16,0 1-3-16,-11 18 2 15,-8 22-8-15,-8 17 0 16,-15 10 7-16,-6 19 1 16,-16 5 1-16,-32 6 0 15,-10-7 4-15,-7-14-6 16,5-20 2-16,15-20 0 15,19-22 5-15,16-10-4 0,10-4 2 16,0 0-3-16,0-12 0 16,23-9 10-16,8-2-10 15,7 4-2-15,3 13-2 16,-6 6 0-16,-4 0-2 16,0 15 4-16,-2 7-4 15,0 6 4-15,-2 2-1 16,-5-2 3-16,-4 1-2 15,-9-1 2-15,-9-5-3 16,0-1 3-16,-18 1 0 16,-22 2 10-16,-11-2-1 0,-9-1-9 15,-2-3 8-15,6 0-8 16,6-7-1-16,17-6 0 16,18-6-4-16,9 0-7 15,6-6-59-15,23-18-117 16</inkml:trace>
  <inkml:trace contextRef="#ctx0" brushRef="#br0" timeOffset="-139998.64">31660 1231 208 0,'0'0'287'0,"0"0"-284"16,0 0-1-16,0 0-2 15,-124 14 7 1,92 20 1-16,6 8 1 0,5 4-7 16,10 4-2-16,7-1 6 15,4-9-6-15,0-7-1 16,4-3-4-16,17-13 5 16,0-5-4-16,4-8 1 15,0-4 3-15,2-8-4 16,2-24 5-16,0-9-3 15,-7-3-1-15,-5 6 3 16,-10 7 1-16,-5 9 2 0,-2 7 10 16,0 5 11-1,0 7-17-15,0 0 3 0,0 3-2 16,0 0-8-16,5 4-3 16,4 19-6-16,4 4 9 15,3 5-3-15,1 3-1 16,6-1-16-16,6-2-21 15,6-5-64-15,8-8-65 16</inkml:trace>
  <inkml:trace contextRef="#ctx0" brushRef="#br0" timeOffset="-139567.61">32043 1289 437 0,'0'0'47'0,"0"0"-39"15,0 0 2-15,0 0 14 16,0 0-18-16,-127 28 8 16,108 6-12-16,7 9 2 15,3-1-1-15,7-2-2 16,2-8-2-16,0-8-2 16,5-8-7-16,13-10 10 15,7-6-5-15,6 0 5 16,2-10-5-16,5-10-13 15,-1-1 2-15,-3 12 8 16,-7 3 8-16,-5 6-1 16,-2 4 1-16,-7 23-2 0,0 12 2 15,-3 11 2-15,-4 8 22 16,-3 4-18-16,-3 2 7 16,0 4-3-16,-25-1 1 15,-13 1 4-15,-7-6-3 16,-3-10-2-16,3-12 6 15,7-13 0-15,7-18-3 16,4-9 1-16,8 0-14 16,2-23-3-16,13-24-25 15,4-5-38-15,13-10-35 16,30 5-86-16</inkml:trace>
  <inkml:trace contextRef="#ctx0" brushRef="#br0" timeOffset="-138918.27">32371 1217 427 0,'0'0'60'0,"0"0"-24"16,0 0-8-16,0 0 6 16,0 0-28-16,0 0-3 15,-133-48 3-15,106 78-4 16,4 6-4-16,8 4 2 15,6 0-1-15,9-2-2 16,0-5-2-16,9-10-8 0,20-6 5 16,7-11 5-1,8-6-3-15,5 0-8 0,0-16-8 16,-2-6-20-16,-9 4 21 16,-12 5 21-16,-5 8 0 15,-6 2 0-15,-3 3 5 16,-4 0-5-16,1 22 1 15,-3 13 11-15,4 9 10 16,-6 6-2-16,-2 10-4 16,-2 10-2-16,0 7 13 15,0 2-16-15,-18 2-4 16,-11-5 6-16,0-8-9 16,2-8 9-16,6-14 6 15,5-14-7-15,5-14 4 16,4-8-12-16,3-8 0 0,-1-2 8 15,-2-3-12-15,3-30-1 16,2-15-18-16,2-14-7 16,6-10 5-16,21-4-25 15,7-7-34-15,1-1-25 16,-4 6-39-16,0 9 78 16,-4 18 66-16,-4 8 17 15,-3 12 48-15,-7 6-17 16,-2 11 3-16,-4 9-1 15,-4 2-5-15,1 3-12 16,-2 0-15-16,2 16-12 16,3 11 33-16,-1 5-20 0,2 0-14 15,0 0 1-15,3-2-6 16,1-10-2-16,7-6-20 16,10-9-97-16,5-5-120 15</inkml:trace>
  <inkml:trace contextRef="#ctx0" brushRef="#br0" timeOffset="-138765.18">32832 1048 433 0,'0'0'76'0,"0"0"-76"15,0 0-27-15,0 0-8 0,0 0-68 16,0 0-177-1</inkml:trace>
  <inkml:trace contextRef="#ctx0" brushRef="#br0" timeOffset="-138368.77">32988 1361 331 0,'0'0'33'0,"0"0"26"16,0 0-9-16,0 0 5 15,0 0-27-15,2 113-20 16,10-99 0-16,-3 0-7 0,1-2-1 16,-3 0 3-1,0-2-3-15,-2-4 0 0,1-2 0 16,1-4-3-16,9 0 1 16,5 0 0-16,10-22 1 15,8-6 0-15,-6-5-28 16,-4 3 11-16,-11 9 18 15,-9 8 4-15,-4 8 13 16,-5 5 3-16,0 0 13 16,0 0-9-16,0 0-15 15,0 4-7-15,0 14 16 16,0 4-9-16,0 2 2 16,0 0-11-16,0 2-2 15,4 1 0-15,13-2-6 16,8-3-16-16,6-8-44 0,10-12-74 15,7-2-119-15</inkml:trace>
  <inkml:trace contextRef="#ctx0" brushRef="#br0" timeOffset="-137964.68">33621 1376 147 0,'0'0'286'0,"0"0"-242"16,0 0-26-16,0 0 7 15,-134-15-13-15,112 37 6 16,4 7-4-16,10 0-9 16,5 1-4-16,3-2-1 0,0-7-6 15,11-8 3-15,12-2 0 16,1-9 2-16,2-2-8 16,3-4 3-16,5-18 2 15,-3-2 3-15,-4 4-4 16,-9 6 5-16,-9 8 7 15,-3 6-5-15,-4 0-1 16,6 10-1-16,0 22 0 16,3 12 8-16,-3 12 3 15,-6 9-11-15,-2 5 6 16,-10 5 5-16,-25 2-7 16,-14-1 10-16,-7-6 2 15,0-6-3-15,3-8-5 0,-5-16-7 16,9-10 13-1,0-16-14-15,9-11-6 16,7-3-5-16,8-21-17 0,18-25-42 16,7-16-60-16,13-16-144 15</inkml:trace>
  <inkml:trace contextRef="#ctx0" brushRef="#br0" timeOffset="-137732.75">33679 395 382 0,'0'0'49'0,"0"0"-49"0,154 97 3 16,-132 3 23-16,-13 34 32 16,-9 28 4-16,0 13-17 15,0 7-19-15,-5 0-1 16,-41-5-25-16,-39-12 0 15,-29-7-1-15,-11-12-9 16,8-17-59-16,5-21-116 16</inkml:trace>
  <inkml:trace contextRef="#ctx0" brushRef="#br0" timeOffset="-136781.95">28818 2894 472 0,'0'0'6'15,"0"0"-6"-15,0 0 0 16,0 0 6-16,-123 5 15 16,76 17-2-16,1 6 3 15,-2 6 0-15,4 6-3 16,1 6 0-16,6-2-4 15,5 1-7-15,10-3 2 16,13 2-10-16,9-1 0 16,0-7 0-16,4-2 1 15,23-9-3-15,9-5 2 16,9-9 0-16,6-10-2 16,2-1 2-16,-1-7-2 0,-10-26-5 15,-2-7 5 1,-9-12 2-16,-9-6-7 0,-6 0 1 15,-9 0 3 1,-7 4 3-16,0 2 0 0,-2 2 1 16,-19 3-1-16,-3 9 0 15,-2 9-1-15,-1 8-9 16,-2 9 8-16,2 8-22 16,2 4-9-16,3 0-50 15,7 24-33-15,10 4-59 16</inkml:trace>
  <inkml:trace contextRef="#ctx0" brushRef="#br0" timeOffset="-136351.75">29303 3017 413 0,'0'0'43'15,"0"0"-43"-15,-120 16 19 16,75 8 13-16,3 5-3 16,11 4-1-16,8 6-16 15,13 7-7-15,7 7 5 16,3 3-9-16,0-2-1 16,24-4 0-16,9-8 0 15,15-10 0-15,5-12-1 0,10-14 2 16,-1-6-3-1,-6-8 9-15,-7-28-7 16,-14-10 2-16,-12-12-1 0,-13-10-1 16,-10-3-6-16,0 1 6 15,-31 8-2-15,-4 10 2 16,-3 9 0-16,-2 10 4 16,2 7-2-16,2 8-4 15,1 5 0-15,8 12-12 16,7 1 13-16,9 0-37 15,8 14-20-15,3 8-17 16,0 3-35-16,25 1-138 0</inkml:trace>
  <inkml:trace contextRef="#ctx0" brushRef="#br0" timeOffset="-135701.78">29878 3070 299 0,'0'0'20'0,"0"0"-1"16,47 146 18-16,-36-84 11 15,0 1 10-15,-6-2-17 16,-3 2-22-16,-2-5-10 16,0-6 5-16,0-12-3 0,0-14-11 15,0-16 11 1,0-10-10-16,0 0 19 0,-7-34 28 15,-9-16-28-15,-8-16-17 16,-1-12-3-16,-4-11 0 16,2-7 0-16,10 0 0 15,13 4-12-15,4 15 2 16,17 13 1-16,24 12 5 16,11 10-3-16,9 10 7 15,-3 12-3-15,-5 12 3 16,-8 8-2-16,-9 0-1 15,-10 24 0-15,-14 16 0 16,-12 8-5-16,0 11 4 16,-25 4 4-16,-13 0-1 0,-3-5 2 15,2-5-2 1,5-9 1-16,10-9-3 0,6-11-4 16,14-10-4-16,4-10 10 15,0-4-25-15,11 0 4 16,20 0 20-16,13-6-2 15,6 1 3-15,1 2-5 16,0 3 2-16,-8 10 1 16,-4 19 4-16,-3 4-1 15,-9 6 4-15,-11-2 0 16,-10 2 1-16,-6-1 15 16,0-4 0-16,-29-2 6 15,-11-4 2-15,-11-2-11 0,-9-6-6 16,-3-6-2-1,3-8-4-15,9-4-5 16,9-2-6-16,11 0 4 0,12-14-32 16,19-6-21-16,0-4-61 15,36-2-179-15</inkml:trace>
  <inkml:trace contextRef="#ctx0" brushRef="#br0" timeOffset="-135251.28">31293 2863 473 0,'0'0'22'16,"0"0"-3"-16,-171-140-11 15,90 104-4-15,3 10 13 16,4 16 9-16,21 10-9 16,11 0-8-16,13 16-8 15,0 18-1-15,6 14 0 16,10 8-1-16,9 8-3 16,4 5 2-16,17 0 2 15,30 3 1-15,16 1-1 16,12-4 0-16,6-3 0 0,-2-11 0 15,-11-6-1-15,-15-13 1 16,-12-6 0-16,-18-10 2 16,-11-6-2-16,-6-7 4 15,-6 0-3-15,0-1 0 16,-29-2 23-16,-22 0-24 16,-16-2-3-16,1-2-6 15,12 0-4-15,18-2-11 16,26-15-35-16,10 3-73 15,2-3-100-15</inkml:trace>
  <inkml:trace contextRef="#ctx0" brushRef="#br0" timeOffset="-134666.81">31696 3176 510 0,'0'0'25'0,"0"0"-20"16,0 0 47-16,0 0-15 16,0 0-1-16,0 0-23 15,-96-2-11-15,56 37 4 16,-3 7-5-16,6 5-1 16,8 0 2-16,9-1-1 15,9-6-2-15,8-6-2 0,3-6-2 16,0-8 4-16,25-4-2 15,11-6-2 1,9-10-3-16,5 0-8 0,6-5 4 16,-2-20-23-16,-4 1 9 15,-11 2 14-15,-15 7 5 16,-12 6 7-16,-10 5 5 16,-2 4 11-16,0 0 16 15,0 0-32-15,0 0-6 16,0 8 6-16,0 10 8 15,6 2-5-15,5 4 0 16,3-2-3-16,3-3 0 16,4-2 0-16,3-5 0 15,5-8-1-15,0-4 2 0,0 0-1 16,-2-6 0-16,-5-18 0 16,-4-8 0-16,-7-1-2 15,-9-6-12-15,-2 1 5 16,0 2 3-16,-9 2 6 15,-13 4-3-15,-9 5 0 16,-3 7 3-16,-3 5 0 16,1 0-4-16,7 7-3 15,11 0-5-15,9 1-44 16,9 4-31-16,0 1 21 16,21-1-23-16,12-2 43 15,2 0-35-15</inkml:trace>
  <inkml:trace contextRef="#ctx0" brushRef="#br0" timeOffset="-134130.96">32093 3198 53 0,'0'0'99'0,"0"0"-63"0,0 0 18 16,0 0 1-16,100 104-36 15,-82-68 18-15,-3 3 0 16,-3-2 16-16,-4 0 5 16,-1-3-33-16,-3-6-18 15,1-3 4-15,0-12-10 16,-1-5-1-16,-2-8-1 15,-2 0 1-15,0 0 6 0,0-24-6 16,0-9-22 0,-11-4-24-16,-5 1 2 0,8 3 26 15,-8 6 18-15,11 0 2 16,3 8 10-16,2 0-3 16,0 6-5-16,18 4 1 15,8 3-5-15,13 6 0 16,1 0 0-16,4 0 1 15,-1 0 5-15,-3 4-2 16,-3 3 12-16,-3-7 19 16,0 0-8-16,-1 0 6 15,1-18-5-15,1-11-20 16,5-7-4-16,3-8-4 16,1-10-8-16,-2 2 4 15,-13 4-7-15,-17 5-3 16,-12 13 12-16,-8 9 0 15,-23 4 2-15,-7 11 8 16,-1 6 1-16,-3 2 3 0,1 28-11 16,7 12 3-16,5 9 6 15,12 5 1-15,5 0 4 16,8-2-12-16,4 0 5 16,0-6 3-16,14-2-3 15,10-5-8-15,3-9-2 16,13-4-31-16,0-6-73 15,-9-8-339-15</inkml:trace>
  <inkml:trace contextRef="#ctx0" brushRef="#br0" timeOffset="-133398.75">28675 4074 462 0,'0'0'0'16,"0"0"-28"-16,-81 112 28 16,57-62 14-16,6 5-2 15,12-1-2-15,6-4 3 16,4-4-1-16,29-11-7 16,7-9-4-16,3-11 0 15,-3-10 10-15,-3-5-7 0,-3-8-3 16,-5-30 9-16,-2-19-9 15,-7-11-1-15,-11-2-7 16,-9 6-2-16,0 11 7 16,-5 13 2-16,-15 12 0 15,-2 10-2-15,-2 10 0 16,-3 6 2-16,-2 2 0 16,4 0-1-16,4 5-10 15,9 10-39-15,10 6-46 16,2 2-92-16</inkml:trace>
  <inkml:trace contextRef="#ctx0" brushRef="#br0" timeOffset="-133022.5">29034 4386 367 0,'0'0'29'16,"0"0"-27"-16,0 0 5 15,0 0 0-15,0 0 0 16,-96 112-2-16,96-82-2 16,0-1 1-16,0-7-4 15,13-3-2-15,7-11 2 16,2-4 0-16,3-4 0 0,-3 0 0 15,-4-4-12-15,-2-12 3 16,-6-4-25-16,-2-2 13 16,-6 0 20-16,-2-1 1 15,0 4 0-15,0 1 4 16,0 0-2-16,0 5 8 16,0 6-10-16,4 0-1 15,5 7 1-15,9 0-15 16,-3 0-73-16</inkml:trace>
  <inkml:trace contextRef="#ctx0" brushRef="#br0" timeOffset="-132558.99">29356 3976 398 0,'0'0'92'16,"0"0"-78"-16,0 0-12 16,0 0 5-16,0 0 5 15,0 0 9-15,-39 156 2 16,39-75-15-16,0 2 11 15,0 3-12-15,2-7-4 16,14-8 3-16,1-13-6 0,6-14-5 16,1-12-12-16,0-14-18 15,1-12-10-15,-3-6-78 16,-11-6-104-16</inkml:trace>
  <inkml:trace contextRef="#ctx0" brushRef="#br0" timeOffset="-132372.64">29185 4329 132 0,'0'0'411'16,"0"0"-411"-16,0 0-24 16,0 0 24-16,0 0 9 0,0 0-9 15,115-33 0 1,-54 22-3-16,-1-1-49 0,-9 0-11 15,-9 2-27-15,-15 1-110 16</inkml:trace>
  <inkml:trace contextRef="#ctx0" brushRef="#br0" timeOffset="-131784.34">30201 4273 85 0,'0'0'375'0,"0"0"-352"15,0 0 19-15,0 0 9 0,-120-28-29 16,84 40-9-16,-4 17-9 15,2 13 3 1,5 8-2-16,8 4-5 0,14 6 11 16,11-4-11-16,0-6 0 15,23-8-1-15,14-10 1 16,7-10 2-16,2-12-2 16,-4-7 0-16,-5-3 2 15,-8-9 0-15,-4-23-2 16,-3-14 3-16,-6-13-2 15,-7-9-1-15,-7 1-3 16,-2 0-4-16,-7 11 4 0,-15 6 2 16,-5 10-1-1,5 9-5-15,-1 10-3 0,8 11-6 16,1 7-11-16,4 3-27 16,5 0-6-16,3 19-64 15,2 6-147-15</inkml:trace>
  <inkml:trace contextRef="#ctx0" brushRef="#br0" timeOffset="-131335.53">30522 4496 232 0,'0'0'172'0,"0"0"-160"16,16-118-8-16,-16 61 24 0,0-7-7 15,-12 2-17-15,-17 6 9 16,-2 4-4-16,0 6-7 16,2 9 2-16,9 15-2 15,6 7 1-15,12 15-3 16,2 0-24-16,0 31 4 16,12 19 20-16,14 20 5 15,7 15-3-15,8 10 0 16,3 14 0-16,1 1-2 15,-1 1 0-15,-8-5 7 16,-11-8-7-16,-17-9 1 16,-8-12 2-16,0-10-3 0,-31-9 2 15,-11-9 12-15,-10-15-8 16,-6-11 16-16,-2-17-14 16,3-6 7-16,3-9 10 15,9-26-1-15,12-7-7 16,14-4-16-16,9 0 6 15,10 2-7-15,0 2-8 16,18 2-19-16,15 4-31 16,15 1-62-16,4 6-134 15</inkml:trace>
  <inkml:trace contextRef="#ctx0" brushRef="#br0" timeOffset="-130651.28">31114 4103 416 0,'0'0'88'0,"0"0"-88"16,0 0-1-16,31 104 1 15,-10-33 25-15,-1 8-5 16,-3 0-3-16,-8-1 7 15,-6-8-18-15,-3-16-2 16,0-14 0-16,0-18-3 0,0-13 7 16,-3-9-8-16,-10 0 11 15,-7-27 6-15,-4-19-17 16,1-18-6-16,5-19 6 16,7-17-10-16,9-14-8 15,2 0-11-15,0 12 3 16,23 19 22-16,10 27 0 15,3 16-4-15,-3 19-5 16,-2 14 13-16,-4 7 1 16,-2 14-1-16,-8 29 0 15,-5 8 1-15,-12 13 3 16,0 7-1-16,-10-2-1 16,-17 2 2-16,-2-11 3 15,3-9-7-15,8-12 0 16,7-17 2-16,11-10-2 0,0-5-1 15,0-7-1-15,3 0 2 16,14 0 2-16,12 0-1 16,4-9-1-16,8-7 0 15,3 4-31-15,0 2-36 16,3 10 43-16,-2 0 24 16,2 7 0-16,2 20 0 15,-11 5 8-15,-9-1 10 16,-14 0 3-16,-15 0 9 15,0-2 8-15,-25 2-13 16,-17-3 7-16,-11-1-13 16,-10-7-7-16,-1 1 1 0,-3-5-13 15,7-4-2-15,8-10 2 16,21-2-14-16,18-7-14 16,13-18-44-16,2-3-78 15,38 2-151-15</inkml:trace>
  <inkml:trace contextRef="#ctx0" brushRef="#br0" timeOffset="-130284.49">31916 4386 322 0,'0'0'189'0,"0"0"-181"15,0 0 13-15,0 0-19 0,0 0 1 16,-140 49 4-1,100-17-1-15,0 7-1 16,2 3-4-16,5 2-1 0,4-2 7 16,6-4-7-16,10-10-2 15,9-8 0-15,4-10-2 16,0-6 3-16,0-4-9 16,19 0 10-16,10-20 9 15,9-8-9-15,1-2 0 16,-6 4 1-16,-8 10 0 15,-8 4 6-15,-1 4-5 16,-5 4-1-16,2 4 2 0,1 0-3 16,6 0 0-1,2 0 0-15,5 8 0 0,2 8 0 16,-3 2-9-16,6-2-5 16,-5 0-47-16,2 0-43 15,4 0-95-15</inkml:trace>
  <inkml:trace contextRef="#ctx0" brushRef="#br0" timeOffset="-129834.97">32371 4395 399 0,'0'0'85'16,"0"0"-40"-16,0 0-13 15,-129-17-22-15,98 38-3 16,2 14 10-16,6 7-8 0,4 2-9 15,5 0 2-15,7-8 1 16,7-6-3-16,0-10-7 16,0-9 6-16,9-6 1 15,11-5 1-15,9 0 0 16,9-7 0-16,4-14 4 16,5 3-5-16,0 7-13 15,-4 6 13-15,1 5-6 16,-4 0 3-16,5 26-3 15,-1 16 4-15,1 10-6 16,-8 10 8-16,-12 8-2 16,-16 9-2-16,-9 1 4 0,-17 2 13 15,-31-3 3 1,-10-6-12-16,-6-6 26 0,-5-16-22 16,-2-9-1-16,-1-21 16 15,3-11-4-15,5-10-5 16,12-6-4-16,17-32-6 15,17-14 9-15,18-10-13 16,0-9 0-16,36-4-6 16,22 0-32-16,19 0-40 15,12 7-77-15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2d3.us/visual-intro-to-machine-learning-part-2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/>
              <a:t>Machine Learning</a:t>
            </a:r>
            <a:br>
              <a:rPr lang="es-ES"/>
            </a:br>
            <a:r>
              <a:rPr lang="es-ES" sz="4000">
                <a:solidFill>
                  <a:srgbClr val="FF0000"/>
                </a:solidFill>
              </a:rPr>
              <a:t>Conceptos</a:t>
            </a:r>
            <a:br>
              <a:rPr lang="es-ES" sz="4000">
                <a:solidFill>
                  <a:srgbClr val="FF0000"/>
                </a:solidFill>
              </a:rPr>
            </a:br>
            <a:r>
              <a:rPr lang="es-ES" sz="4000">
                <a:solidFill>
                  <a:srgbClr val="FF0000"/>
                </a:solidFill>
              </a:rPr>
              <a:t>Aprendizaje Supervisado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¿Cuál es el mejor modelo?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1103712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968207" y="5258106"/>
            <a:ext cx="22099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63.0 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5024686" y="5267141"/>
            <a:ext cx="2360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51.5 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8938353" y="5243728"/>
            <a:ext cx="21942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49.2 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7677482" y="5638336"/>
            <a:ext cx="42591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¡Bingo! Parece que he encontrado el mejor 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087" y="2812713"/>
            <a:ext cx="3377975" cy="22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582" y="2802570"/>
            <a:ext cx="2786944" cy="22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760" y="2802570"/>
            <a:ext cx="3320787" cy="2224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4996559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2</a:t>
            </a:r>
            <a:endParaRPr/>
          </a:p>
        </p:txBody>
      </p:sp>
      <p:sp>
        <p:nvSpPr>
          <p:cNvPr id="250" name="Google Shape;250;p10"/>
          <p:cNvSpPr txBox="1"/>
          <p:nvPr/>
        </p:nvSpPr>
        <p:spPr>
          <a:xfrm>
            <a:off x="8707633" y="2243614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&gt; 2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94341DC-A441-615C-EFC9-B634CE0502B5}"/>
                  </a:ext>
                </a:extLst>
              </p14:cNvPr>
              <p14:cNvContentPartPr/>
              <p14:nvPr/>
            </p14:nvContentPartPr>
            <p14:xfrm>
              <a:off x="3230640" y="224280"/>
              <a:ext cx="8960760" cy="44524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94341DC-A441-615C-EFC9-B634CE0502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1280" y="214920"/>
                <a:ext cx="8979480" cy="447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¡Ya tenemos el modelo! </a:t>
            </a:r>
            <a:r>
              <a:rPr lang="es-ES">
                <a:solidFill>
                  <a:srgbClr val="C00000"/>
                </a:solidFill>
              </a:rPr>
              <a:t>Vamos a ponerlo en producción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432531" y="2128489"/>
            <a:ext cx="3139663" cy="60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/>
              <a:t>Error = 87.9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03" y="2850776"/>
            <a:ext cx="2910016" cy="218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975891" y="2563870"/>
            <a:ext cx="389729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¿Problema?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modelo no </a:t>
            </a:r>
            <a:r>
              <a:rPr lang="es-E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</a:t>
            </a: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Dividir en train/test. Guardo unos datos de test, ajenos completamente al entrenamiento. Y pruebo el modelo entrenado, a ver qué tal generaliza con datos nuevos</a:t>
            </a:r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2607" y="2563869"/>
            <a:ext cx="3677452" cy="25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 un modelo</a:t>
            </a:r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Generalizar ante datos nuevos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0FD26CC-4F6E-FB09-05C0-A41469842292}"/>
                  </a:ext>
                </a:extLst>
              </p14:cNvPr>
              <p14:cNvContentPartPr/>
              <p14:nvPr/>
            </p14:nvContentPartPr>
            <p14:xfrm>
              <a:off x="989640" y="853200"/>
              <a:ext cx="10712160" cy="5732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0FD26CC-4F6E-FB09-05C0-A414698422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0280" y="843840"/>
                <a:ext cx="10730880" cy="575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5487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- test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889000" y="2157274"/>
            <a:ext cx="1578992" cy="3417644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250461" y="2186956"/>
            <a:ext cx="157899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3250461" y="3136866"/>
            <a:ext cx="1578992" cy="253013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583402" y="3719743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580" y="4274028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5660750" y="5312525"/>
            <a:ext cx="2451953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92" b="-317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01456" y="4554244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424691" y="1959727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8424691" y="2594210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424690" y="3229366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8424690" y="3859813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4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3184004" y="1726387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nuevos que no ha visto el modelo</a:t>
            </a:r>
            <a:endParaRPr/>
          </a:p>
        </p:txBody>
      </p:sp>
      <p:cxnSp>
        <p:nvCxnSpPr>
          <p:cNvPr id="286" name="Google Shape;286;p13"/>
          <p:cNvCxnSpPr/>
          <p:nvPr/>
        </p:nvCxnSpPr>
        <p:spPr>
          <a:xfrm rot="10800000" flipH="1">
            <a:off x="7741328" y="4490219"/>
            <a:ext cx="1177200" cy="312600"/>
          </a:xfrm>
          <a:prstGeom prst="bentConnector3">
            <a:avLst>
              <a:gd name="adj1" fmla="val 99777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9580264" y="2157274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3"/>
          <p:cNvCxnSpPr/>
          <p:nvPr/>
        </p:nvCxnSpPr>
        <p:spPr>
          <a:xfrm>
            <a:off x="9580264" y="28014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9580264" y="34290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9580264" y="4068192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13"/>
          <p:cNvSpPr txBox="1"/>
          <p:nvPr/>
        </p:nvSpPr>
        <p:spPr>
          <a:xfrm>
            <a:off x="7807934" y="4898758"/>
            <a:ext cx="17723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Entreno varios modelos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10258886" y="202646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10258886" y="267689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10258886" y="3283286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0258886" y="3968318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cxnSp>
        <p:nvCxnSpPr>
          <p:cNvPr id="296" name="Google Shape;296;p13"/>
          <p:cNvCxnSpPr>
            <a:endCxn id="281" idx="1"/>
          </p:cNvCxnSpPr>
          <p:nvPr/>
        </p:nvCxnSpPr>
        <p:spPr>
          <a:xfrm rot="10800000" flipH="1">
            <a:off x="5101591" y="2144452"/>
            <a:ext cx="3323100" cy="532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13"/>
          <p:cNvCxnSpPr>
            <a:endCxn id="282" idx="1"/>
          </p:cNvCxnSpPr>
          <p:nvPr/>
        </p:nvCxnSpPr>
        <p:spPr>
          <a:xfrm>
            <a:off x="5101591" y="2676935"/>
            <a:ext cx="3323100" cy="10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13"/>
          <p:cNvCxnSpPr>
            <a:endCxn id="283" idx="1"/>
          </p:cNvCxnSpPr>
          <p:nvPr/>
        </p:nvCxnSpPr>
        <p:spPr>
          <a:xfrm>
            <a:off x="5101590" y="2673991"/>
            <a:ext cx="3323100" cy="74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13"/>
          <p:cNvCxnSpPr>
            <a:endCxn id="284" idx="1"/>
          </p:cNvCxnSpPr>
          <p:nvPr/>
        </p:nvCxnSpPr>
        <p:spPr>
          <a:xfrm>
            <a:off x="5124690" y="2673838"/>
            <a:ext cx="3300000" cy="1370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13"/>
          <p:cNvSpPr txBox="1"/>
          <p:nvPr/>
        </p:nvSpPr>
        <p:spPr>
          <a:xfrm>
            <a:off x="2738869" y="5786948"/>
            <a:ext cx="246478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¿Cuántos datos guardo para test?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un 15-30 %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9919575" y="4622419"/>
            <a:ext cx="177233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 el modelo con menor cantidad de errores</a:t>
            </a:r>
            <a:endParaRPr/>
          </a:p>
        </p:txBody>
      </p:sp>
      <p:sp>
        <p:nvSpPr>
          <p:cNvPr id="302" name="Google Shape;302;p13"/>
          <p:cNvSpPr txBox="1"/>
          <p:nvPr/>
        </p:nvSpPr>
        <p:spPr>
          <a:xfrm>
            <a:off x="5660750" y="5625735"/>
            <a:ext cx="2461443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5660750" y="5961604"/>
            <a:ext cx="2461443" cy="2462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5660749" y="6282777"/>
            <a:ext cx="2449004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95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838870D-2554-0445-BAE2-B02F70F777CF}"/>
                  </a:ext>
                </a:extLst>
              </p14:cNvPr>
              <p14:cNvContentPartPr/>
              <p14:nvPr/>
            </p14:nvContentPartPr>
            <p14:xfrm>
              <a:off x="8694720" y="2040480"/>
              <a:ext cx="3433320" cy="48178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838870D-2554-0445-BAE2-B02F70F777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5360" y="2031120"/>
                <a:ext cx="3452040" cy="483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>
            <a:spLocks noGrp="1"/>
          </p:cNvSpPr>
          <p:nvPr>
            <p:ph type="title"/>
          </p:nvPr>
        </p:nvSpPr>
        <p:spPr>
          <a:xfrm>
            <a:off x="452635" y="2148358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/>
              <a:t>1. Entreno para el examen</a:t>
            </a:r>
            <a:br>
              <a:rPr lang="es-ES" sz="1400"/>
            </a:br>
            <a:r>
              <a:rPr lang="es-ES" sz="1200" i="1"/>
              <a:t>¿Cómo? Con ejercicios</a:t>
            </a:r>
            <a:br>
              <a:rPr lang="es-ES" sz="1200" i="1"/>
            </a:br>
            <a:r>
              <a:rPr lang="es-ES" sz="1200" i="1"/>
              <a:t>Aprendo a resolver problemas</a:t>
            </a:r>
            <a:endParaRPr sz="1400" i="1"/>
          </a:p>
        </p:txBody>
      </p:sp>
      <p:sp>
        <p:nvSpPr>
          <p:cNvPr id="311" name="Google Shape;311;p14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 de matemáticas</a:t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735412" y="2148358"/>
            <a:ext cx="3402506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¿Cómo se que he aprendido la lección?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examen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407436" y="529772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con solución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4043322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sin solución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7514283" y="2148358"/>
            <a:ext cx="3859733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¿Cómo se si el examen ha sido bueno?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Contando errores y aciertos en el examen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8050806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Comparo ejercicios resueltos por el alumno vs soluciones.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 empleada para medir errores.</a:t>
            </a:r>
            <a:endParaRPr/>
          </a:p>
        </p:txBody>
      </p:sp>
      <p:pic>
        <p:nvPicPr>
          <p:cNvPr id="318" name="Google Shape;318;p14" descr="5 Tips to Help Kids Look Forward to Math | Scholastic | Pare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02" y="3368257"/>
            <a:ext cx="2347969" cy="176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 descr="Iran's university entrance exam announces top scorers - Tehran Tim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4167" y="3318611"/>
            <a:ext cx="3084993" cy="172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 descr="Nine Easy Steps to Get Good Marks in Exam | Tips and Tricks - Tyroc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6939" y="3233142"/>
            <a:ext cx="2094418" cy="18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aprendo matemáticas?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ES">
                <a:solidFill>
                  <a:srgbClr val="C00000"/>
                </a:solidFill>
              </a:rPr>
              <a:t>¿Qué ocurre si estudiamos de memoria los problemas de examen de clase?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Overfitting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34705"/>
            <a:ext cx="4104437" cy="26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587829" y="1634705"/>
            <a:ext cx="420810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estudiamos los problemas de memoria y nos cambian una coma en el examen, no vamos a saber resolverlo.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ajustándome demasiado a mis problemas 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entrenamiento 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voy a poder generalizar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/resolver nuevos problemas, desconocidos para mí.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Tengo que aprender los patrones de los problemas, y la manera de resolverlos, no aprendérmelos de memoria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587829" y="4784692"/>
            <a:ext cx="397529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o sobreajuste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Sobreajuste de un modelo a los datos de entrenamiento. Como consecuencia el modelo no va a generalizar bien. No se va a comportar como debería cuando le entren nuevos datos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6160571" y="4784692"/>
            <a:ext cx="397529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 más datos en training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la complejidad de los modelos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Validation!!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D72FB15-E9E6-AD3A-5764-8AAB316B5B99}"/>
                  </a:ext>
                </a:extLst>
              </p14:cNvPr>
              <p14:cNvContentPartPr/>
              <p14:nvPr/>
            </p14:nvContentPartPr>
            <p14:xfrm>
              <a:off x="4929840" y="85320"/>
              <a:ext cx="7036200" cy="3920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D72FB15-E9E6-AD3A-5764-8AAB316B5B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0480" y="75960"/>
                <a:ext cx="7054920" cy="393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La complejidad del modelo me perjudica en test. </a:t>
            </a:r>
            <a:r>
              <a:rPr lang="es-ES">
                <a:solidFill>
                  <a:srgbClr val="C00000"/>
                </a:solidFill>
              </a:rPr>
              <a:t>Habrá que probar modelos más simples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Underfitting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6902" y="1922104"/>
            <a:ext cx="484051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produce cuando entrenamos con pocos datos un modelo, y este no es capaz de identificar los patrones que hay en los datos para sus predicciones. Por tanto este modelo </a:t>
            </a: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puede generalizar bien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para cuando le lleguen datos nuevos.</a:t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646" y="540304"/>
            <a:ext cx="3630968" cy="54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 descr="Model Fit: Underfitting vs. Overfitting - Amazon Machine Learn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29" y="4340363"/>
            <a:ext cx="5807142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¡Qué lio!…</a:t>
            </a:r>
            <a:r>
              <a:rPr lang="es-ES">
                <a:solidFill>
                  <a:srgbClr val="C00000"/>
                </a:solidFill>
              </a:rPr>
              <a:t>¿Hago modelos simples? ¿Hago modelos complejos?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 modelo de Machine Learning… </a:t>
            </a:r>
            <a:r>
              <a:rPr lang="es-ES">
                <a:solidFill>
                  <a:srgbClr val="C00000"/>
                </a:solidFill>
              </a:rPr>
              <a:t>¿Qué es un modelo?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Bias vs Variance</a:t>
            </a:r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Hay que encontrar el equilibrio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0" descr="Azure Machine Learning] La dicotomía Varianza-sesgo (Bias-Varianc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922" y="21483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716902" y="2198537"/>
            <a:ext cx="4263471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de ajustarse a los datos de entrenamiento. Si se ajusta de más, tendremos Overfitting, y por tanto un Variance alto.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para mantener sus regiones de decisión ante pequeñas variaciones de los datos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el bias y el variance al maximo. Con esto conseguimos tener un modelo que se ajuste al patrón de los datos y al mismo tiempo generalizar con datos futuros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436945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620852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868875" y="6123575"/>
            <a:ext cx="3734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Demo interesante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¿Hay alguna técnica para solventar esto? </a:t>
            </a:r>
            <a:r>
              <a:rPr lang="es-ES">
                <a:solidFill>
                  <a:srgbClr val="C00000"/>
                </a:solidFill>
              </a:rPr>
              <a:t>Cross Validation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Cross Validation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Utilizamos los datos de train en test y viceversa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87829" y="1815241"/>
            <a:ext cx="541803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 para K=5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tus datos en 5 conjuntos (A, B, C, D, E)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Guarda 1/5  de los datos para test. Entrena con B, C, D, E y utiliza A para test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 da un 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Ahora guárdate B para test y utiliza A, C, D, E de entrenamiento.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otro 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acabes de hacer eso con todos los </a:t>
            </a: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calcula la media de todos los erros obtenidos y será el error cometido por el modelo.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2" descr="ProClassify User's Guide - Cross-Validation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2568" y="1929646"/>
            <a:ext cx="4899934" cy="33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533248" y="4242546"/>
            <a:ext cx="541803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utilizar todos los datos de train, en test, y los datos de test a su vez en train también, conseguiré que mi modelo generalice bien, y por tanto no me produzca overfitting.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¿En cuántos k-folds hay que dividirlo?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suelen usar 10, aunque depende del volumen del dataset. Si es muy grande, dividir en 5 k-folds.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DC1B29B-5324-FC30-1CCD-15265338757D}"/>
                  </a:ext>
                </a:extLst>
              </p14:cNvPr>
              <p14:cNvContentPartPr/>
              <p14:nvPr/>
            </p14:nvContentPartPr>
            <p14:xfrm>
              <a:off x="405720" y="142200"/>
              <a:ext cx="11785680" cy="6588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DC1B29B-5324-FC30-1CCD-1526533875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360" y="132840"/>
                <a:ext cx="11804400" cy="660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2210786" y="1890712"/>
            <a:ext cx="7048623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con Cross Validation ya no necesito dividir en train test…</a:t>
            </a:r>
            <a:r>
              <a:rPr lang="es-ES">
                <a:solidFill>
                  <a:srgbClr val="C00000"/>
                </a:solidFill>
              </a:rPr>
              <a:t>No exactamente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>
            <a:spLocks noGrp="1"/>
          </p:cNvSpPr>
          <p:nvPr>
            <p:ph type="title"/>
          </p:nvPr>
        </p:nvSpPr>
        <p:spPr>
          <a:xfrm>
            <a:off x="716899" y="309150"/>
            <a:ext cx="7547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1884066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3896295" y="3496257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974882" y="3416462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961636" y="4428672"/>
            <a:ext cx="1449479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215856" y="319303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4920849" y="318731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920849" y="339108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5215856" y="339848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5215856" y="360751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510863" y="360444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11550" y="319845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5510863" y="380602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5805870" y="319845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5805870" y="383348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215856" y="4175264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920849" y="4169535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4920849" y="4373307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5215856" y="4380708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5215856" y="4589739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5510863" y="4586665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5511550" y="4180683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510863" y="4788245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5805870" y="4180683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805870" y="4815714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215856" y="515748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920849" y="515176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920849" y="535553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215856" y="536293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215856" y="557196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510863" y="556889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511550" y="516290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510863" y="577047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805870" y="516290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805870" y="579793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896295" y="4569980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3887187" y="5494484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6974882" y="441766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989935" y="531660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8264453" y="3275181"/>
            <a:ext cx="429070" cy="271084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6303546" y="350598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6292086" y="4491079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6301758" y="539469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586726" y="2784841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en Train-Validation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896296" y="2288020"/>
            <a:ext cx="4928108" cy="2329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8936754" y="3168859"/>
            <a:ext cx="1449478" cy="746194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8936752" y="2096531"/>
            <a:ext cx="1449479" cy="615961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 ENTRENADO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10498579" y="2204337"/>
            <a:ext cx="14494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¿Buen performance?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¿Overfitting?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rot="-5400000">
            <a:off x="9468760" y="4072500"/>
            <a:ext cx="385462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 rot="-5400000">
            <a:off x="9463581" y="2832907"/>
            <a:ext cx="34502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1789911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666427" y="3008960"/>
            <a:ext cx="732778" cy="630489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4666427" y="3786007"/>
            <a:ext cx="732778" cy="243182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686714" y="3976965"/>
            <a:ext cx="756768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5645564" y="4678300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427433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modelos</a:t>
            </a:r>
            <a:endParaRPr/>
          </a:p>
        </p:txBody>
      </p:sp>
      <p:cxnSp>
        <p:nvCxnSpPr>
          <p:cNvPr id="463" name="Google Shape;463;p25"/>
          <p:cNvCxnSpPr/>
          <p:nvPr/>
        </p:nvCxnSpPr>
        <p:spPr>
          <a:xfrm>
            <a:off x="5645564" y="3324204"/>
            <a:ext cx="1554300" cy="777000"/>
          </a:xfrm>
          <a:prstGeom prst="bentConnector3">
            <a:avLst>
              <a:gd name="adj1" fmla="val 99689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25"/>
          <p:cNvSpPr/>
          <p:nvPr/>
        </p:nvSpPr>
        <p:spPr>
          <a:xfrm>
            <a:off x="9401455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</a:t>
            </a:r>
            <a:endParaRPr/>
          </a:p>
        </p:txBody>
      </p:sp>
      <p:cxnSp>
        <p:nvCxnSpPr>
          <p:cNvPr id="465" name="Google Shape;465;p25"/>
          <p:cNvCxnSpPr>
            <a:stCxn id="456" idx="2"/>
          </p:cNvCxnSpPr>
          <p:nvPr/>
        </p:nvCxnSpPr>
        <p:spPr>
          <a:xfrm rot="-5400000">
            <a:off x="6235305" y="2217185"/>
            <a:ext cx="793800" cy="7207500"/>
          </a:xfrm>
          <a:prstGeom prst="bentConnector4">
            <a:avLst>
              <a:gd name="adj1" fmla="val -28798"/>
              <a:gd name="adj2" fmla="val 9994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6" name="Google Shape;466;p25"/>
          <p:cNvSpPr/>
          <p:nvPr/>
        </p:nvSpPr>
        <p:spPr>
          <a:xfrm>
            <a:off x="9401455" y="1995745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 entrenado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3686714" y="2294585"/>
            <a:ext cx="5450671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8240740" y="4693537"/>
            <a:ext cx="896645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/>
          <p:nvPr/>
        </p:nvSpPr>
        <p:spPr>
          <a:xfrm rot="-5400000">
            <a:off x="9666634" y="3515161"/>
            <a:ext cx="1138644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3562957" y="4344637"/>
            <a:ext cx="104566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Necesito unos datos de validación para poder elegir el modelo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5635268" y="3491058"/>
            <a:ext cx="10456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 para cada modelo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854561" y="5062880"/>
            <a:ext cx="166900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modelo con menor cantidad de errores en validación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0293764" y="5613442"/>
            <a:ext cx="166900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Utilizo todos los datos de train + validation para entrenar mi mejor modelo.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276599" y="1865151"/>
            <a:ext cx="27453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el modelo con datos completamente desconocidos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Algunas consideraciones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587829" y="1935838"/>
            <a:ext cx="10515600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al aplicar modificaciones en los conjuntos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/test. </a:t>
            </a: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podemos contaminar ambos conjuntos con datos del otro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El conjunto de test se separa de los datos y no se toca hasta el final. Todas las transformaciones que apliquemos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tiene que salir únicamente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Ejemplo: si vamos a imputar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una columna por su media (imaginemos 31.24 con todos los datos), á la hora de imputarla en 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estaríamos utilizando los datos de test para imputar esa media, cuando en realidad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los datos de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los de test son completamente desconocidos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media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podría ser de 22.67, muy lejos de la media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test.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aplicar las transformaciones/limpieza obtenidas hasta ahora?</a:t>
            </a:r>
            <a:endParaRPr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Scalers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por ejemplo, si tenemos un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usar ese mismo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test.</a:t>
            </a:r>
            <a:endParaRPr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aplicábamos la media/mediana/moda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aplicar esa misma métrica en test.</a:t>
            </a:r>
            <a:endParaRPr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reduction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eliminar las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quitábamos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(y añadir los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dummies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vacíos en test)</a:t>
            </a:r>
            <a:endParaRPr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mismos cálculos que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2439386" y="1890712"/>
            <a:ext cx="70485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Esto lo veo muy complicado </a:t>
            </a:r>
            <a:r>
              <a:rPr lang="es-ES">
                <a:solidFill>
                  <a:srgbClr val="C00000"/>
                </a:solidFill>
              </a:rPr>
              <a:t>¿Cómo voy a programar un modelo?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 descr="Deep Learning (MEMES AHEAD) | Data Science and Machine Learning | Kag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865" y="1892158"/>
            <a:ext cx="4849637" cy="40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Machine Learning en Python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1406556" y="3347898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1237880" y="5887594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8" descr="Machine learning con TensorFlow y Keras en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114" y="3820744"/>
            <a:ext cx="2576743" cy="193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8" descr="Regalos y productos: Scikit Learn | Redbubble"/>
          <p:cNvPicPr preferRelativeResize="0"/>
          <p:nvPr/>
        </p:nvPicPr>
        <p:blipFill rotWithShape="1">
          <a:blip r:embed="rId5">
            <a:alphaModFix/>
          </a:blip>
          <a:srcRect l="6239" t="24393" r="6238" b="23164"/>
          <a:stretch/>
        </p:blipFill>
        <p:spPr>
          <a:xfrm>
            <a:off x="1344015" y="1892157"/>
            <a:ext cx="2410842" cy="144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908946" y="4514630"/>
            <a:ext cx="8178800" cy="191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/>
              <a:t>Mucha info</a:t>
            </a:r>
            <a:br>
              <a:rPr lang="es-ES" sz="4000"/>
            </a:br>
            <a:r>
              <a:rPr lang="es-ES" sz="4000">
                <a:solidFill>
                  <a:srgbClr val="C00000"/>
                </a:solidFill>
              </a:rPr>
              <a:t>Vamos a resumir</a:t>
            </a:r>
            <a:endParaRPr/>
          </a:p>
        </p:txBody>
      </p:sp>
      <p:pic>
        <p:nvPicPr>
          <p:cNvPr id="504" name="Google Shape;504;p29" descr="Re What GIF - Re What Umm - Descubre &amp; Comparte GIF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8326" y="798759"/>
            <a:ext cx="3158490" cy="371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Concepto de modelo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87828" y="1858895"/>
            <a:ext cx="1064467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es un conjunto de fórmulas matemáticas que expresan relaciones y patrones entre variables, utilizados para estudiar comportamientos de sistemas complejos ante situaciones difíciles de observar en la realidad.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manera de traducir a la matemática relaciones entre datos de la vida real.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4739196" y="328973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3719743" y="362708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/>
          <p:nvPr/>
        </p:nvCxnSpPr>
        <p:spPr>
          <a:xfrm>
            <a:off x="6693128" y="362708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972017" y="325775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885373" y="318233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470197" y="4234394"/>
            <a:ext cx="838307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digan la predisposición que tienen los pacientes a contraer cáncer de pulmón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indiquen si un cliente es buen o mal pagador para un banco.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Qué producto estaría dispuesto a comprar un usuario X de Facebook, en función de sus gustos y búsquedas.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42760" y="5574918"/>
            <a:ext cx="106446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modelo puedo predecir cierto output, como por ejemplo si el paciente contrae o no cáncer de pulmón, a partir de un conjunto de inputs, que podrían ser edad, fumador, enfermedades previas…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A4EE965-9E6D-537D-3F86-E8704570CEF5}"/>
                  </a:ext>
                </a:extLst>
              </p14:cNvPr>
              <p14:cNvContentPartPr/>
              <p14:nvPr/>
            </p14:nvContentPartPr>
            <p14:xfrm>
              <a:off x="5911200" y="471240"/>
              <a:ext cx="6280200" cy="4223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A4EE965-9E6D-537D-3F86-E8704570CE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1840" y="461880"/>
                <a:ext cx="6298920" cy="424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 una serie de inputs (features), podré realizar predicciones sobre una variable objetivo (target)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necesito?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Datos, y un buen lenguaje de programación con librerías de machine learning (sklearn y keras de python)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construyo un modelo?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Entrenándolo con datos y buscando su error mínimo. Para ello hay que aplicar el método científico.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los datos en train + test. El conjunto de train a su vez lo divido en train + validation que utilizo para escoger el mejor modelo. Pruebo el mejor modelo en test. Siempre busco que tenga pocos errores y generalice bien.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Pocos errores y que generalice bien cuando se enfrente a datos nuevos. Tiene que ser capaz de predecir bien ante datos futuros.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y Underfitting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 es que el modelo no encuentra bien las asociaciones entre los datos, y overfitting que se ajusta demasiado al entrenamiento. En ambos casos no va a generalizar bien el modelo. Hay que buscar el equilibrio (bias vs variance)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1B60BFC-F72D-AFCC-65FC-F63B87C9B5CD}"/>
                  </a:ext>
                </a:extLst>
              </p14:cNvPr>
              <p14:cNvContentPartPr/>
              <p14:nvPr/>
            </p14:nvContentPartPr>
            <p14:xfrm>
              <a:off x="3246840" y="1024200"/>
              <a:ext cx="8804880" cy="47178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1B60BFC-F72D-AFCC-65FC-F63B87C9B5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7480" y="1014840"/>
                <a:ext cx="8823600" cy="473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498600" y="1104900"/>
            <a:ext cx="9194800" cy="4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Parece que un modelo es algo que me sirve para hacer predicciones a partir de ciertos inputs. Ahora bien, </a:t>
            </a:r>
            <a:r>
              <a:rPr lang="es-ES">
                <a:solidFill>
                  <a:srgbClr val="C00000"/>
                </a:solidFill>
              </a:rPr>
              <a:t>¿cómo se crea uno de estos?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se crea un modelo?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87828" y="1858895"/>
            <a:ext cx="10644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necesita un histórico de datos que le sirvan de muestra, al igual que el aprendizaje de un ser humano. Con esos datos aprende patrones para predecir el output (tiene o no cáncer), de manera que cuando vengan inputs nuevos, sabrá dar un output.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000480" y="343019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>
            <a:off x="7981027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5"/>
          <p:cNvCxnSpPr/>
          <p:nvPr/>
        </p:nvCxnSpPr>
        <p:spPr>
          <a:xfrm>
            <a:off x="10954412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5"/>
          <p:cNvSpPr txBox="1"/>
          <p:nvPr/>
        </p:nvSpPr>
        <p:spPr>
          <a:xfrm>
            <a:off x="8233301" y="339821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146657" y="332279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30" name="Google Shape;130;p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35" y="3808016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335" y="443793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35" y="502931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335" y="3198877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62975" y="2726629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471057" y="308997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61462" y="2726628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364638" y="2726628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269508" y="2713272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8688" y="2478633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444538" y="2713272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935986" y="2425907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42" name="Google Shape;142;p5" descr="Imagen que contiene Icon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07828" y="5152476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096000" y="6171634"/>
            <a:ext cx="2039917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089" b="-21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563940" y="323018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597981" y="394132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563940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572809" y="512450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649987" y="324591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649987" y="394132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653444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649987" y="509287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06971" y="435992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>
            <a:off x="424725" y="375759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>
            <a:off x="406968" y="498492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02531" y="558860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3968320" y="3226811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4005808" y="39347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4005808" y="451853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05807" y="51210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60" name="Google Shape;160;p5"/>
          <p:cNvCxnSpPr>
            <a:stCxn id="143" idx="3"/>
            <a:endCxn id="125" idx="2"/>
          </p:cNvCxnSpPr>
          <p:nvPr/>
        </p:nvCxnSpPr>
        <p:spPr>
          <a:xfrm rot="10800000" flipH="1">
            <a:off x="8135917" y="4105044"/>
            <a:ext cx="1787100" cy="2189700"/>
          </a:xfrm>
          <a:prstGeom prst="bentConnector2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1" name="Google Shape;161;p5" descr="Imagen que contiene dibuj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960" y="3301094"/>
            <a:ext cx="882173" cy="88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6502949" y="411937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fumador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391358" y="412599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 años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0845555" y="4043783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Si/No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25271" y="2981545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CASOS NUEVOS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0676268" y="2977307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D1E6A2-997A-167C-805F-F8D72EACCABC}"/>
                  </a:ext>
                </a:extLst>
              </p14:cNvPr>
              <p14:cNvContentPartPr/>
              <p14:nvPr/>
            </p14:nvContentPartPr>
            <p14:xfrm>
              <a:off x="412200" y="253080"/>
              <a:ext cx="11779200" cy="65505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D1E6A2-997A-167C-805F-F8D72EACCA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840" y="243720"/>
                <a:ext cx="11797920" cy="656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Target &amp; Features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X e Y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22704" y="1744365"/>
            <a:ext cx="1043345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pura terminología de Machine Learning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la variable objetivo, la variable a predecir, el output del modelo. Por norma general es una única variable, ya sea numérica o categórica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el resto de variables utilizadas como input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978240" y="4798937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>
            <a:off x="958787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6"/>
          <p:cNvCxnSpPr/>
          <p:nvPr/>
        </p:nvCxnSpPr>
        <p:spPr>
          <a:xfrm>
            <a:off x="3932172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1211061" y="4766956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124417" y="4691538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80" name="Google Shape;180;p6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166" y="442931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166" y="505922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6166" y="565060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6166" y="382017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6908806" y="3347924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6216888" y="371126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8107293" y="3347923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9110469" y="3347923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7015339" y="3334567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7270334" y="2993977"/>
            <a:ext cx="15027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(features)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9190369" y="3334567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9421189" y="3009691"/>
            <a:ext cx="1164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(target)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7309771" y="385148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7343812" y="456262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309771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7318640" y="574580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8395818" y="386720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8395818" y="456262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8399275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8395818" y="571417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6152802" y="498121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6"/>
          <p:cNvCxnSpPr/>
          <p:nvPr/>
        </p:nvCxnSpPr>
        <p:spPr>
          <a:xfrm>
            <a:off x="6170556" y="437888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6"/>
          <p:cNvCxnSpPr/>
          <p:nvPr/>
        </p:nvCxnSpPr>
        <p:spPr>
          <a:xfrm>
            <a:off x="6152799" y="560621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148362" y="620989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6"/>
          <p:cNvSpPr txBox="1"/>
          <p:nvPr/>
        </p:nvSpPr>
        <p:spPr>
          <a:xfrm>
            <a:off x="9714151" y="3848106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9751639" y="45560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9751639" y="513983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9751638" y="57423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C298E7B-B001-8456-70B8-0A8A47699D87}"/>
                  </a:ext>
                </a:extLst>
              </p14:cNvPr>
              <p14:cNvContentPartPr/>
              <p14:nvPr/>
            </p14:nvContentPartPr>
            <p14:xfrm>
              <a:off x="96120" y="5403960"/>
              <a:ext cx="3157200" cy="13561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C298E7B-B001-8456-70B8-0A8A47699D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760" y="5394600"/>
                <a:ext cx="3175920" cy="137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Existen varios tipos de modelos… </a:t>
            </a:r>
            <a:r>
              <a:rPr lang="es-ES">
                <a:solidFill>
                  <a:srgbClr val="C00000"/>
                </a:solidFill>
              </a:rPr>
              <a:t>¿Cómo se que he elegido el que da mejores resultados?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¿Es bueno el modelo elegido?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 descr="FOTOS] Así era la vida de Bailey, la perrita que se hizo viral por meme &quot;no  tengo idea qué estoy haciendo&quot; - Meganotici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29" y="3251581"/>
            <a:ext cx="3059375" cy="194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340805" y="2454756"/>
            <a:ext cx="3655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 es el mejor modelo para nuestros datos?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5028062" y="2684973"/>
            <a:ext cx="1893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científico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8" descr="The scientific method is a process for experim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461" y="3037004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8060782" y="2684163"/>
            <a:ext cx="34925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 errores.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Encontrar un modelo que prediga con la menor cantidad de errores posible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8" descr="Gradient Descent — ML Glossary document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9835" y="3500094"/>
            <a:ext cx="2648711" cy="19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326900" y="2731387"/>
            <a:ext cx="36550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priori no lo sabemos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733599" y="2423610"/>
            <a:ext cx="25381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solucionamos esto?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8208129" y="2338527"/>
            <a:ext cx="3092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objetivo perseguimos?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C555CC6-F2A9-4560-D62E-376B7718BB95}"/>
                  </a:ext>
                </a:extLst>
              </p14:cNvPr>
              <p14:cNvContentPartPr/>
              <p14:nvPr/>
            </p14:nvContentPartPr>
            <p14:xfrm>
              <a:off x="5557680" y="185400"/>
              <a:ext cx="6008040" cy="20743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C555CC6-F2A9-4560-D62E-376B7718BB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8320" y="176040"/>
                <a:ext cx="6026760" cy="209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hay que probar varios modelos.</a:t>
            </a:r>
            <a:br>
              <a:rPr lang="es-ES"/>
            </a:br>
            <a:r>
              <a:rPr lang="es-ES">
                <a:solidFill>
                  <a:srgbClr val="C00000"/>
                </a:solidFill>
              </a:rPr>
              <a:t>Nos quedaremos con el mejor. Vamos a probar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1840</Words>
  <Application>Microsoft Office PowerPoint</Application>
  <PresentationFormat>Panorámica</PresentationFormat>
  <Paragraphs>298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Machine Learning Conceptos Aprendizaje Supervisado</vt:lpstr>
      <vt:lpstr>Un modelo de Machine Learning… ¿Qué es un modelo?</vt:lpstr>
      <vt:lpstr>Modelo</vt:lpstr>
      <vt:lpstr>Parece que un modelo es algo que me sirve para hacer predicciones a partir de ciertos inputs. Ahora bien, ¿cómo se crea uno de estos?</vt:lpstr>
      <vt:lpstr>Modelo</vt:lpstr>
      <vt:lpstr>Target &amp; Features</vt:lpstr>
      <vt:lpstr>Existen varios tipos de modelos… ¿Cómo se que he elegido el que da mejores resultados?</vt:lpstr>
      <vt:lpstr>Modelo</vt:lpstr>
      <vt:lpstr>Entonces hay que probar varios modelos. Nos quedaremos con el mejor. Vamos a probar</vt:lpstr>
      <vt:lpstr>Modelo</vt:lpstr>
      <vt:lpstr>¡Ya tenemos el modelo! Vamos a ponerlo en producción</vt:lpstr>
      <vt:lpstr>Error = 87.9</vt:lpstr>
      <vt:lpstr>Train - test</vt:lpstr>
      <vt:lpstr>1. Entreno para el examen ¿Cómo? Con ejercicios Aprendo a resolver problemas</vt:lpstr>
      <vt:lpstr>¿Qué ocurre si estudiamos de memoria los problemas de examen de clase?</vt:lpstr>
      <vt:lpstr>Overfitting</vt:lpstr>
      <vt:lpstr>La complejidad del modelo me perjudica en test. Habrá que probar modelos más simples</vt:lpstr>
      <vt:lpstr>Underfitting</vt:lpstr>
      <vt:lpstr>¡Qué lio!…¿Hago modelos simples? ¿Hago modelos complejos?</vt:lpstr>
      <vt:lpstr>Bias vs Variance</vt:lpstr>
      <vt:lpstr>¿Hay alguna técnica para solventar esto? Cross Validation</vt:lpstr>
      <vt:lpstr>Cross Validation</vt:lpstr>
      <vt:lpstr>Entonces con Cross Validation ya no necesito dividir en train test…No exactamente</vt:lpstr>
      <vt:lpstr>Train – Test - Validation</vt:lpstr>
      <vt:lpstr>Train – Test - Validation</vt:lpstr>
      <vt:lpstr>Train – Test - Validation</vt:lpstr>
      <vt:lpstr>Esto lo veo muy complicado ¿Cómo voy a programar un modelo?</vt:lpstr>
      <vt:lpstr>Machine Learning en Python</vt:lpstr>
      <vt:lpstr>Mucha info Vamos a resumir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Alberto Becerra Tomé</cp:lastModifiedBy>
  <cp:revision>2</cp:revision>
  <dcterms:created xsi:type="dcterms:W3CDTF">2020-10-12T14:09:12Z</dcterms:created>
  <dcterms:modified xsi:type="dcterms:W3CDTF">2023-04-18T10:16:44Z</dcterms:modified>
</cp:coreProperties>
</file>