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71" r:id="rId2"/>
    <p:sldId id="256" r:id="rId3"/>
    <p:sldId id="273" r:id="rId4"/>
    <p:sldId id="272" r:id="rId5"/>
    <p:sldId id="262" r:id="rId6"/>
    <p:sldId id="259" r:id="rId7"/>
    <p:sldId id="257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6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2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59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4471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73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5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15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0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9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7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1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8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3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5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pizzaproject_16813395446780/Pizzadashboard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80348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BlACKTECH’S PIZZA BUSINESS INTELLIGENCE REPORT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OREOLUWA R. OLOYEDE</a:t>
            </a:r>
          </a:p>
        </p:txBody>
      </p:sp>
    </p:spTree>
    <p:extLst>
      <p:ext uri="{BB962C8B-B14F-4D97-AF65-F5344CB8AC3E}">
        <p14:creationId xmlns:p14="http://schemas.microsoft.com/office/powerpoint/2010/main" val="162488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F012D41-2923-4362-AF57-DF23ED034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pizza project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41340"/>
              </p:ext>
            </p:extLst>
          </p:nvPr>
        </p:nvGraphicFramePr>
        <p:xfrm>
          <a:off x="-1" y="0"/>
          <a:ext cx="12234931" cy="7124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6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86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INTELLIGENCE OBJECTIVES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 OF DETAIL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46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INCREASE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DATE( QUARTER, MONTH, DAY)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PIZZA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TYPE, CATEGORY, SIZE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26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INCREASE REVENUES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DATE( QUARTER, MONTH, DAY)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PIZZA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TYPE, CATEGORY, SIZE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66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UNDERSTANDING CUSTOMERS’ PURCHASE BEHAVIOUR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ORDER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DATE, MONITORING PEAK PERIODS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3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IMPROVE PRODUCTIVITY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66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DETERMINE SALES PERFORMANCE OF PIZZA (BEST SELLING AND LEAST SELLING)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ORDERS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PIZZA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TYPE, CATEGORY, SIZE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9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tables modelling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310879"/>
              </p:ext>
            </p:extLst>
          </p:nvPr>
        </p:nvGraphicFramePr>
        <p:xfrm>
          <a:off x="1141413" y="1738648"/>
          <a:ext cx="9906000" cy="3564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00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Table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Primary key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Foreign key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044">
                <a:tc>
                  <a:txBody>
                    <a:bodyPr/>
                    <a:lstStyle/>
                    <a:p>
                      <a:r>
                        <a:rPr lang="en-US" dirty="0"/>
                        <a:t>orders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Dimension</a:t>
                      </a:r>
                      <a:r>
                        <a:rPr lang="en-US" baseline="0" dirty="0"/>
                        <a:t> / Lookup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Order_id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044">
                <a:tc>
                  <a:txBody>
                    <a:bodyPr/>
                    <a:lstStyle/>
                    <a:p>
                      <a:r>
                        <a:rPr lang="en-US" dirty="0"/>
                        <a:t>Pizza_types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Dimension / Lookup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Pizza_type_id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20">
                <a:tc>
                  <a:txBody>
                    <a:bodyPr/>
                    <a:lstStyle/>
                    <a:p>
                      <a:r>
                        <a:rPr lang="en-US" dirty="0"/>
                        <a:t>Order_details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 / Data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Order_details_id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Order_id.</a:t>
                      </a:r>
                    </a:p>
                    <a:p>
                      <a:r>
                        <a:rPr lang="en-US" dirty="0"/>
                        <a:t>Pizza_id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2470">
                <a:tc>
                  <a:txBody>
                    <a:bodyPr/>
                    <a:lstStyle/>
                    <a:p>
                      <a:r>
                        <a:rPr lang="en-US" dirty="0"/>
                        <a:t>Pizza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 /</a:t>
                      </a:r>
                      <a:r>
                        <a:rPr lang="en-US" baseline="0" dirty="0"/>
                        <a:t> Data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Pizza_id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Pizza_type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67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total of five tables were provide (pizzas, pizzas_type, orders, order_details, data_dictionary), all in csv format.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provided data were diligently inspected for errors using excel and SQL.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 (joining of tables) and visualization were carried out using BI tools.</a:t>
            </a:r>
          </a:p>
        </p:txBody>
      </p:sp>
    </p:spTree>
    <p:extLst>
      <p:ext uri="{BB962C8B-B14F-4D97-AF65-F5344CB8AC3E}">
        <p14:creationId xmlns:p14="http://schemas.microsoft.com/office/powerpoint/2010/main" val="395102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Quantity of orders on weekdays">
            <a:extLst>
              <a:ext uri="{FF2B5EF4-FFF2-40B4-BE49-F238E27FC236}">
                <a16:creationId xmlns:a16="http://schemas.microsoft.com/office/drawing/2014/main" id="{D2E0A4C9-94EE-4D5D-8AD2-9E2EC0EB0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9550" y="360608"/>
            <a:ext cx="381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Weekday with highest orders:</a:t>
            </a:r>
          </a:p>
          <a:p>
            <a:r>
              <a:rPr lang="en-US" dirty="0">
                <a:solidFill>
                  <a:schemeClr val="bg1"/>
                </a:solidFill>
              </a:rPr>
              <a:t>Friday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48426" y="5579719"/>
            <a:ext cx="360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Weekday with lowest orders:</a:t>
            </a:r>
          </a:p>
          <a:p>
            <a:r>
              <a:rPr lang="en-US" dirty="0">
                <a:solidFill>
                  <a:schemeClr val="bg1"/>
                </a:solidFill>
              </a:rPr>
              <a:t>Sunday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Quantity of orders per month">
            <a:extLst>
              <a:ext uri="{FF2B5EF4-FFF2-40B4-BE49-F238E27FC236}">
                <a16:creationId xmlns:a16="http://schemas.microsoft.com/office/drawing/2014/main" id="{364A42C7-07FD-4A29-BF42-FE1E0580C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3486" y="437881"/>
            <a:ext cx="258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Month with highest orders:</a:t>
            </a:r>
          </a:p>
          <a:p>
            <a:r>
              <a:rPr lang="en-US" dirty="0">
                <a:solidFill>
                  <a:schemeClr val="bg1"/>
                </a:solidFill>
              </a:rPr>
              <a:t>July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56124" y="437880"/>
            <a:ext cx="2356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Month with lowest orders:</a:t>
            </a:r>
          </a:p>
          <a:p>
            <a:r>
              <a:rPr lang="en-US" dirty="0">
                <a:solidFill>
                  <a:schemeClr val="bg1"/>
                </a:solidFill>
              </a:rPr>
              <a:t>October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Quantity of orders per quarter">
            <a:extLst>
              <a:ext uri="{FF2B5EF4-FFF2-40B4-BE49-F238E27FC236}">
                <a16:creationId xmlns:a16="http://schemas.microsoft.com/office/drawing/2014/main" id="{CE1973BB-9293-47E2-9A8E-751F52C6A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3792" y="566671"/>
            <a:ext cx="2987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Third quarter of the year has the highest orders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4603" y="5731099"/>
            <a:ext cx="3232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fourth quarter of the year has the lowest orders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8207"/>
            <a:ext cx="12191999" cy="6998775"/>
          </a:xfrm>
        </p:spPr>
      </p:pic>
    </p:spTree>
    <p:extLst>
      <p:ext uri="{BB962C8B-B14F-4D97-AF65-F5344CB8AC3E}">
        <p14:creationId xmlns:p14="http://schemas.microsoft.com/office/powerpoint/2010/main" val="3369195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FOR THE BUSINESS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3194"/>
            <a:ext cx="9905999" cy="4559121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selling category (classics) production should be increased while the least selling category (Veggie) should be decreased to maximize efficiency and reduce waste. </a:t>
            </a:r>
          </a:p>
          <a:p>
            <a:pPr algn="just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pricing discount should be implemented to maximize productivity on days with low orders</a:t>
            </a:r>
          </a:p>
          <a:p>
            <a:pPr algn="just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Advertise more in months with possibility of high demands</a:t>
            </a:r>
          </a:p>
          <a:p>
            <a:pPr algn="just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production of top 10 Pizzas with highest sales</a:t>
            </a:r>
          </a:p>
          <a:p>
            <a:pPr algn="just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production of XXL and L sizes due to possibility of low demands</a:t>
            </a:r>
          </a:p>
          <a:p>
            <a:pPr algn="just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production on Fridays, as more customers equally means more sales</a:t>
            </a:r>
          </a:p>
          <a:p>
            <a:pPr algn="just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days of predicted low orders, lower number of staffs should be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97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125</TotalTime>
  <Words>366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Rockwell</vt:lpstr>
      <vt:lpstr>Times New Roman</vt:lpstr>
      <vt:lpstr>Damask</vt:lpstr>
      <vt:lpstr>BlACKTECH’S PIZZA BUSINESS INTELLIGENCE REPORT  BY OREOLUWA R. OLOYEDE</vt:lpstr>
      <vt:lpstr>pizza project</vt:lpstr>
      <vt:lpstr>Data tables modelling</vt:lpstr>
      <vt:lpstr>DATA MANIPULATION</vt:lpstr>
      <vt:lpstr>PowerPoint Presentation</vt:lpstr>
      <vt:lpstr>PowerPoint Presentation</vt:lpstr>
      <vt:lpstr>PowerPoint Presentation</vt:lpstr>
      <vt:lpstr>PowerPoint Presentation</vt:lpstr>
      <vt:lpstr>RECOMMENDATION FOR THE BUSINESS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project</dc:title>
  <dc:creator>hp</dc:creator>
  <cp:lastModifiedBy>Rebecca Oloyede</cp:lastModifiedBy>
  <cp:revision>14</cp:revision>
  <dcterms:created xsi:type="dcterms:W3CDTF">2023-04-13T08:29:13Z</dcterms:created>
  <dcterms:modified xsi:type="dcterms:W3CDTF">2023-06-29T21:04:55Z</dcterms:modified>
</cp:coreProperties>
</file>