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2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5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0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3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Screen Shot 2016-11-05 at 3.17.34 PM.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889"/>
            <a:ext cx="10058400" cy="53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nline image 3"/>
          <p:cNvSpPr>
            <a:spLocks noChangeAspect="1" noChangeArrowheads="1"/>
          </p:cNvSpPr>
          <p:nvPr/>
        </p:nvSpPr>
        <p:spPr bwMode="auto">
          <a:xfrm>
            <a:off x="3676650" y="1962150"/>
            <a:ext cx="48387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8" y="0"/>
            <a:ext cx="10058400" cy="60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6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8" y="0"/>
            <a:ext cx="10058400" cy="60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7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8" y="0"/>
            <a:ext cx="10058400" cy="60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0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8" y="0"/>
            <a:ext cx="10058400" cy="60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3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Ossello, Judy</dc:creator>
  <cp:lastModifiedBy>Ossello, Judy</cp:lastModifiedBy>
  <cp:revision>1</cp:revision>
  <dcterms:created xsi:type="dcterms:W3CDTF">2016-11-05T22:24:50Z</dcterms:created>
  <dcterms:modified xsi:type="dcterms:W3CDTF">2016-11-05T22:27:06Z</dcterms:modified>
</cp:coreProperties>
</file>