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3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BBFC-8B6C-4646-AA10-583DF3042020}" type="datetimeFigureOut">
              <a:rPr lang="en-US" smtClean="0"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318-7FA9-42A2-ABE3-531B13C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creen Shot 2016-11-05 at 3.17.34 PM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45" y="781580"/>
            <a:ext cx="3105583" cy="542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2" y="990281"/>
            <a:ext cx="326753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creen Shot 2016-11-05 at 3.17.34 PM.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89"/>
            <a:ext cx="10058400" cy="535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nline image 3"/>
          <p:cNvSpPr>
            <a:spLocks noChangeAspect="1" noChangeArrowheads="1"/>
          </p:cNvSpPr>
          <p:nvPr/>
        </p:nvSpPr>
        <p:spPr bwMode="auto">
          <a:xfrm>
            <a:off x="3676650" y="1962150"/>
            <a:ext cx="4838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6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7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0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8" y="0"/>
            <a:ext cx="10058400" cy="6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3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Ossello, Judy</dc:creator>
  <cp:lastModifiedBy>Ossello, Judy</cp:lastModifiedBy>
  <cp:revision>2</cp:revision>
  <dcterms:created xsi:type="dcterms:W3CDTF">2016-11-05T22:24:50Z</dcterms:created>
  <dcterms:modified xsi:type="dcterms:W3CDTF">2016-11-05T22:42:42Z</dcterms:modified>
</cp:coreProperties>
</file>