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7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18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1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3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887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3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1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3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15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74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1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98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FF2E-E662-4569-90DA-600610F9F093}" type="datetimeFigureOut">
              <a:rPr lang="nl-NL" smtClean="0"/>
              <a:t>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9829-DBDF-4307-A317-25004A3DC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35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13688"/>
            <a:ext cx="6077799" cy="5220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2240" y="1196752"/>
            <a:ext cx="223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Depth has significant effect on % C</a:t>
            </a:r>
          </a:p>
          <a:p>
            <a:r>
              <a:rPr lang="en-US" sz="1600" dirty="0" smtClean="0"/>
              <a:t>(ANOVA, p&lt;2e-16)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1896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18784"/>
            <a:ext cx="6077799" cy="5220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3335" y="1196752"/>
            <a:ext cx="2275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epth has significant effect on % N</a:t>
            </a:r>
          </a:p>
          <a:p>
            <a:r>
              <a:rPr lang="en-US" sz="1600" dirty="0" smtClean="0"/>
              <a:t>(ANOVA, p&lt;2e-16)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11810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18785"/>
            <a:ext cx="6077799" cy="5220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1327" y="1196752"/>
            <a:ext cx="25631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Fraxinus</a:t>
            </a:r>
            <a:r>
              <a:rPr lang="en-US" sz="1600" dirty="0" smtClean="0"/>
              <a:t> and depth have significant effect on % C (using linear model)</a:t>
            </a:r>
          </a:p>
          <a:p>
            <a:endParaRPr lang="en-US" sz="1600" dirty="0" smtClean="0"/>
          </a:p>
          <a:p>
            <a:r>
              <a:rPr lang="en-US" sz="1600" i="1" dirty="0" err="1" smtClean="0"/>
              <a:t>Fraxinus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coefficient= -1.035,  p=0.034</a:t>
            </a:r>
          </a:p>
          <a:p>
            <a:endParaRPr lang="en-US" sz="1600" dirty="0" smtClean="0"/>
          </a:p>
          <a:p>
            <a:r>
              <a:rPr lang="en-US" sz="1600" i="1" dirty="0" smtClean="0"/>
              <a:t>Depth2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coefficient=1.598, p=0.0001</a:t>
            </a:r>
          </a:p>
          <a:p>
            <a:endParaRPr lang="en-US" sz="1600" dirty="0" smtClean="0"/>
          </a:p>
          <a:p>
            <a:r>
              <a:rPr lang="en-US" sz="1600" i="1" dirty="0" smtClean="0"/>
              <a:t>Depth3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coefficient=3.205, p=4.46e-13</a:t>
            </a:r>
          </a:p>
          <a:p>
            <a:endParaRPr lang="en-US" sz="1600" dirty="0" smtClean="0"/>
          </a:p>
          <a:p>
            <a:r>
              <a:rPr lang="en-US" sz="1600" i="1" dirty="0" smtClean="0"/>
              <a:t>Depth4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coefficient=3.627, p=1.61e-15</a:t>
            </a:r>
          </a:p>
        </p:txBody>
      </p:sp>
    </p:spTree>
    <p:extLst>
      <p:ext uri="{BB962C8B-B14F-4D97-AF65-F5344CB8AC3E}">
        <p14:creationId xmlns:p14="http://schemas.microsoft.com/office/powerpoint/2010/main" val="290084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18785"/>
            <a:ext cx="607779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18785"/>
            <a:ext cx="6077799" cy="5220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818785"/>
            <a:ext cx="607779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Bevans, R.A.</dc:creator>
  <cp:lastModifiedBy>Bevans, R.A.</cp:lastModifiedBy>
  <cp:revision>3</cp:revision>
  <dcterms:created xsi:type="dcterms:W3CDTF">2018-01-04T13:39:02Z</dcterms:created>
  <dcterms:modified xsi:type="dcterms:W3CDTF">2018-01-04T14:03:11Z</dcterms:modified>
</cp:coreProperties>
</file>