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6730" y="69596"/>
            <a:ext cx="6168390" cy="9591040"/>
          </a:xfrm>
          <a:custGeom>
            <a:avLst/>
            <a:gdLst/>
            <a:ahLst/>
            <a:cxnLst/>
            <a:rect l="l" t="t" r="r" b="b"/>
            <a:pathLst>
              <a:path w="6168390" h="9591040">
                <a:moveTo>
                  <a:pt x="0" y="9590659"/>
                </a:moveTo>
                <a:lnTo>
                  <a:pt x="6168009" y="9590659"/>
                </a:lnTo>
                <a:lnTo>
                  <a:pt x="6168009" y="0"/>
                </a:lnTo>
                <a:lnTo>
                  <a:pt x="0" y="0"/>
                </a:lnTo>
                <a:lnTo>
                  <a:pt x="0" y="959065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1980" y="8956675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 h="0">
                <a:moveTo>
                  <a:pt x="0" y="0"/>
                </a:moveTo>
                <a:lnTo>
                  <a:pt x="2762758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6730" y="8956675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5" h="0">
                <a:moveTo>
                  <a:pt x="0" y="0"/>
                </a:moveTo>
                <a:lnTo>
                  <a:pt x="2762758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06730" y="7206742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6730" y="5456935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06730" y="3707003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06730" y="1957197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06730" y="207263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06730" y="8081771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06730" y="6331839"/>
            <a:ext cx="6168390" cy="0"/>
          </a:xfrm>
          <a:custGeom>
            <a:avLst/>
            <a:gdLst/>
            <a:ahLst/>
            <a:cxnLst/>
            <a:rect l="l" t="t" r="r" b="b"/>
            <a:pathLst>
              <a:path w="6168390" h="0">
                <a:moveTo>
                  <a:pt x="0" y="0"/>
                </a:moveTo>
                <a:lnTo>
                  <a:pt x="6168009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06730" y="4575238"/>
            <a:ext cx="6168390" cy="13970"/>
          </a:xfrm>
          <a:custGeom>
            <a:avLst/>
            <a:gdLst/>
            <a:ahLst/>
            <a:cxnLst/>
            <a:rect l="l" t="t" r="r" b="b"/>
            <a:pathLst>
              <a:path w="6168390" h="13970">
                <a:moveTo>
                  <a:pt x="0" y="13589"/>
                </a:moveTo>
                <a:lnTo>
                  <a:pt x="6168009" y="13589"/>
                </a:lnTo>
                <a:lnTo>
                  <a:pt x="6168009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06730" y="2825305"/>
            <a:ext cx="6168390" cy="13970"/>
          </a:xfrm>
          <a:custGeom>
            <a:avLst/>
            <a:gdLst/>
            <a:ahLst/>
            <a:cxnLst/>
            <a:rect l="l" t="t" r="r" b="b"/>
            <a:pathLst>
              <a:path w="6168390" h="13969">
                <a:moveTo>
                  <a:pt x="0" y="13588"/>
                </a:moveTo>
                <a:lnTo>
                  <a:pt x="6168009" y="13588"/>
                </a:lnTo>
                <a:lnTo>
                  <a:pt x="616800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06730" y="1075372"/>
            <a:ext cx="6168390" cy="13970"/>
          </a:xfrm>
          <a:custGeom>
            <a:avLst/>
            <a:gdLst/>
            <a:ahLst/>
            <a:cxnLst/>
            <a:rect l="l" t="t" r="r" b="b"/>
            <a:pathLst>
              <a:path w="6168390" h="13969">
                <a:moveTo>
                  <a:pt x="0" y="13588"/>
                </a:moveTo>
                <a:lnTo>
                  <a:pt x="6168009" y="13588"/>
                </a:lnTo>
                <a:lnTo>
                  <a:pt x="616800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20699" y="69596"/>
            <a:ext cx="0" cy="2174875"/>
          </a:xfrm>
          <a:custGeom>
            <a:avLst/>
            <a:gdLst/>
            <a:ahLst/>
            <a:cxnLst/>
            <a:rect l="l" t="t" r="r" b="b"/>
            <a:pathLst>
              <a:path w="0" h="2174875">
                <a:moveTo>
                  <a:pt x="0" y="0"/>
                </a:moveTo>
                <a:lnTo>
                  <a:pt x="0" y="2174748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20699" y="2521204"/>
            <a:ext cx="0" cy="7139305"/>
          </a:xfrm>
          <a:custGeom>
            <a:avLst/>
            <a:gdLst/>
            <a:ahLst/>
            <a:cxnLst/>
            <a:rect l="l" t="t" r="r" b="b"/>
            <a:pathLst>
              <a:path w="0" h="7139305">
                <a:moveTo>
                  <a:pt x="0" y="0"/>
                </a:moveTo>
                <a:lnTo>
                  <a:pt x="0" y="7139051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877314" y="69596"/>
            <a:ext cx="0" cy="9591040"/>
          </a:xfrm>
          <a:custGeom>
            <a:avLst/>
            <a:gdLst/>
            <a:ahLst/>
            <a:cxnLst/>
            <a:rect l="l" t="t" r="r" b="b"/>
            <a:pathLst>
              <a:path w="0" h="9591040">
                <a:moveTo>
                  <a:pt x="0" y="9590659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34055" y="69596"/>
            <a:ext cx="0" cy="9591040"/>
          </a:xfrm>
          <a:custGeom>
            <a:avLst/>
            <a:gdLst/>
            <a:ahLst/>
            <a:cxnLst/>
            <a:rect l="l" t="t" r="r" b="b"/>
            <a:pathLst>
              <a:path w="0" h="9591040">
                <a:moveTo>
                  <a:pt x="0" y="9590659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590671" y="69596"/>
            <a:ext cx="0" cy="8574405"/>
          </a:xfrm>
          <a:custGeom>
            <a:avLst/>
            <a:gdLst/>
            <a:ahLst/>
            <a:cxnLst/>
            <a:rect l="l" t="t" r="r" b="b"/>
            <a:pathLst>
              <a:path w="0" h="8574405">
                <a:moveTo>
                  <a:pt x="0" y="0"/>
                </a:moveTo>
                <a:lnTo>
                  <a:pt x="0" y="8574024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590671" y="9029065"/>
            <a:ext cx="0" cy="631190"/>
          </a:xfrm>
          <a:custGeom>
            <a:avLst/>
            <a:gdLst/>
            <a:ahLst/>
            <a:cxnLst/>
            <a:rect l="l" t="t" r="r" b="b"/>
            <a:pathLst>
              <a:path w="0" h="631190">
                <a:moveTo>
                  <a:pt x="0" y="0"/>
                </a:moveTo>
                <a:lnTo>
                  <a:pt x="0" y="631189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447413" y="69596"/>
            <a:ext cx="0" cy="2120900"/>
          </a:xfrm>
          <a:custGeom>
            <a:avLst/>
            <a:gdLst/>
            <a:ahLst/>
            <a:cxnLst/>
            <a:rect l="l" t="t" r="r" b="b"/>
            <a:pathLst>
              <a:path w="0" h="2120900">
                <a:moveTo>
                  <a:pt x="0" y="0"/>
                </a:moveTo>
                <a:lnTo>
                  <a:pt x="0" y="2120646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447413" y="2265172"/>
            <a:ext cx="0" cy="7395209"/>
          </a:xfrm>
          <a:custGeom>
            <a:avLst/>
            <a:gdLst/>
            <a:ahLst/>
            <a:cxnLst/>
            <a:rect l="l" t="t" r="r" b="b"/>
            <a:pathLst>
              <a:path w="0" h="7395209">
                <a:moveTo>
                  <a:pt x="0" y="0"/>
                </a:moveTo>
                <a:lnTo>
                  <a:pt x="0" y="7395083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304028" y="69596"/>
            <a:ext cx="0" cy="6488430"/>
          </a:xfrm>
          <a:custGeom>
            <a:avLst/>
            <a:gdLst/>
            <a:ahLst/>
            <a:cxnLst/>
            <a:rect l="l" t="t" r="r" b="b"/>
            <a:pathLst>
              <a:path w="0" h="6488430">
                <a:moveTo>
                  <a:pt x="0" y="0"/>
                </a:moveTo>
                <a:lnTo>
                  <a:pt x="0" y="6488176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304028" y="7090536"/>
            <a:ext cx="0" cy="2569845"/>
          </a:xfrm>
          <a:custGeom>
            <a:avLst/>
            <a:gdLst/>
            <a:ahLst/>
            <a:cxnLst/>
            <a:rect l="l" t="t" r="r" b="b"/>
            <a:pathLst>
              <a:path w="0" h="2569845">
                <a:moveTo>
                  <a:pt x="0" y="0"/>
                </a:moveTo>
                <a:lnTo>
                  <a:pt x="0" y="2569718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6160770" y="69596"/>
            <a:ext cx="0" cy="586105"/>
          </a:xfrm>
          <a:custGeom>
            <a:avLst/>
            <a:gdLst/>
            <a:ahLst/>
            <a:cxnLst/>
            <a:rect l="l" t="t" r="r" b="b"/>
            <a:pathLst>
              <a:path w="0" h="586105">
                <a:moveTo>
                  <a:pt x="0" y="0"/>
                </a:moveTo>
                <a:lnTo>
                  <a:pt x="0" y="585724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6160770" y="956055"/>
            <a:ext cx="0" cy="8704580"/>
          </a:xfrm>
          <a:custGeom>
            <a:avLst/>
            <a:gdLst/>
            <a:ahLst/>
            <a:cxnLst/>
            <a:rect l="l" t="t" r="r" b="b"/>
            <a:pathLst>
              <a:path w="0" h="8704580">
                <a:moveTo>
                  <a:pt x="0" y="0"/>
                </a:moveTo>
                <a:lnTo>
                  <a:pt x="0" y="8704199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020699" y="1964435"/>
            <a:ext cx="0" cy="280035"/>
          </a:xfrm>
          <a:custGeom>
            <a:avLst/>
            <a:gdLst/>
            <a:ahLst/>
            <a:cxnLst/>
            <a:rect l="l" t="t" r="r" b="b"/>
            <a:pathLst>
              <a:path w="0" h="280035">
                <a:moveTo>
                  <a:pt x="0" y="27990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013904" y="2533205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588" y="0"/>
                </a:lnTo>
              </a:path>
            </a:pathLst>
          </a:custGeom>
          <a:ln w="2400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699388" y="2244344"/>
            <a:ext cx="642620" cy="276860"/>
          </a:xfrm>
          <a:custGeom>
            <a:avLst/>
            <a:gdLst/>
            <a:ahLst/>
            <a:cxnLst/>
            <a:rect l="l" t="t" r="r" b="b"/>
            <a:pathLst>
              <a:path w="642619" h="276860">
                <a:moveTo>
                  <a:pt x="0" y="0"/>
                </a:moveTo>
                <a:lnTo>
                  <a:pt x="0" y="276859"/>
                </a:lnTo>
                <a:lnTo>
                  <a:pt x="642493" y="276859"/>
                </a:lnTo>
                <a:lnTo>
                  <a:pt x="642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699388" y="2244344"/>
            <a:ext cx="642620" cy="276860"/>
          </a:xfrm>
          <a:custGeom>
            <a:avLst/>
            <a:gdLst/>
            <a:ahLst/>
            <a:cxnLst/>
            <a:rect l="l" t="t" r="r" b="b"/>
            <a:pathLst>
              <a:path w="642619" h="276860">
                <a:moveTo>
                  <a:pt x="0" y="0"/>
                </a:moveTo>
                <a:lnTo>
                  <a:pt x="0" y="276859"/>
                </a:lnTo>
                <a:lnTo>
                  <a:pt x="642493" y="276859"/>
                </a:lnTo>
                <a:lnTo>
                  <a:pt x="642493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99388" y="2250630"/>
            <a:ext cx="642620" cy="27305"/>
          </a:xfrm>
          <a:custGeom>
            <a:avLst/>
            <a:gdLst/>
            <a:ahLst/>
            <a:cxnLst/>
            <a:rect l="l" t="t" r="r" b="b"/>
            <a:pathLst>
              <a:path w="642619" h="27305">
                <a:moveTo>
                  <a:pt x="0" y="27051"/>
                </a:moveTo>
                <a:lnTo>
                  <a:pt x="642493" y="27051"/>
                </a:lnTo>
                <a:lnTo>
                  <a:pt x="642493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877314" y="659663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556130" y="6596633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 h="0">
                <a:moveTo>
                  <a:pt x="0" y="0"/>
                </a:moveTo>
                <a:lnTo>
                  <a:pt x="642493" y="0"/>
                </a:lnTo>
              </a:path>
            </a:pathLst>
          </a:custGeom>
          <a:ln w="3175">
            <a:solidFill>
              <a:srgbClr val="8E8E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1556130" y="6596633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 h="0">
                <a:moveTo>
                  <a:pt x="0" y="0"/>
                </a:moveTo>
                <a:lnTo>
                  <a:pt x="642493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1556130" y="6583108"/>
            <a:ext cx="642620" cy="27305"/>
          </a:xfrm>
          <a:custGeom>
            <a:avLst/>
            <a:gdLst/>
            <a:ahLst/>
            <a:cxnLst/>
            <a:rect l="l" t="t" r="r" b="b"/>
            <a:pathLst>
              <a:path w="642619" h="27304">
                <a:moveTo>
                  <a:pt x="0" y="27050"/>
                </a:moveTo>
                <a:lnTo>
                  <a:pt x="642493" y="27050"/>
                </a:lnTo>
                <a:lnTo>
                  <a:pt x="642493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709164" y="3998595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2" y="0"/>
                </a:moveTo>
                <a:lnTo>
                  <a:pt x="15216" y="1960"/>
                </a:lnTo>
                <a:lnTo>
                  <a:pt x="7302" y="7302"/>
                </a:lnTo>
                <a:lnTo>
                  <a:pt x="1960" y="15216"/>
                </a:lnTo>
                <a:lnTo>
                  <a:pt x="0" y="24891"/>
                </a:lnTo>
                <a:lnTo>
                  <a:pt x="1960" y="34494"/>
                </a:lnTo>
                <a:lnTo>
                  <a:pt x="7302" y="42370"/>
                </a:lnTo>
                <a:lnTo>
                  <a:pt x="15216" y="47698"/>
                </a:lnTo>
                <a:lnTo>
                  <a:pt x="24892" y="49656"/>
                </a:lnTo>
                <a:lnTo>
                  <a:pt x="34494" y="47698"/>
                </a:lnTo>
                <a:lnTo>
                  <a:pt x="42370" y="42370"/>
                </a:lnTo>
                <a:lnTo>
                  <a:pt x="47698" y="34494"/>
                </a:lnTo>
                <a:lnTo>
                  <a:pt x="49656" y="24891"/>
                </a:lnTo>
                <a:lnTo>
                  <a:pt x="47698" y="15216"/>
                </a:lnTo>
                <a:lnTo>
                  <a:pt x="42370" y="7302"/>
                </a:lnTo>
                <a:lnTo>
                  <a:pt x="34494" y="1960"/>
                </a:lnTo>
                <a:lnTo>
                  <a:pt x="2489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709164" y="3998595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891"/>
                </a:moveTo>
                <a:lnTo>
                  <a:pt x="1960" y="15216"/>
                </a:lnTo>
                <a:lnTo>
                  <a:pt x="7302" y="7302"/>
                </a:lnTo>
                <a:lnTo>
                  <a:pt x="15216" y="1960"/>
                </a:lnTo>
                <a:lnTo>
                  <a:pt x="24892" y="0"/>
                </a:lnTo>
                <a:lnTo>
                  <a:pt x="34494" y="1960"/>
                </a:lnTo>
                <a:lnTo>
                  <a:pt x="42370" y="7302"/>
                </a:lnTo>
                <a:lnTo>
                  <a:pt x="47698" y="15216"/>
                </a:lnTo>
                <a:lnTo>
                  <a:pt x="49656" y="24891"/>
                </a:lnTo>
                <a:lnTo>
                  <a:pt x="47698" y="34494"/>
                </a:lnTo>
                <a:lnTo>
                  <a:pt x="42370" y="42370"/>
                </a:lnTo>
                <a:lnTo>
                  <a:pt x="34494" y="47698"/>
                </a:lnTo>
                <a:lnTo>
                  <a:pt x="24892" y="49656"/>
                </a:lnTo>
                <a:lnTo>
                  <a:pt x="15216" y="47698"/>
                </a:lnTo>
                <a:lnTo>
                  <a:pt x="7302" y="42370"/>
                </a:lnTo>
                <a:lnTo>
                  <a:pt x="1960" y="34494"/>
                </a:lnTo>
                <a:lnTo>
                  <a:pt x="0" y="24891"/>
                </a:lnTo>
              </a:path>
            </a:pathLst>
          </a:custGeom>
          <a:ln w="9017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2709164" y="341795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2" y="0"/>
                </a:moveTo>
                <a:lnTo>
                  <a:pt x="15216" y="1958"/>
                </a:lnTo>
                <a:lnTo>
                  <a:pt x="7302" y="7286"/>
                </a:lnTo>
                <a:lnTo>
                  <a:pt x="1960" y="15162"/>
                </a:lnTo>
                <a:lnTo>
                  <a:pt x="0" y="24765"/>
                </a:lnTo>
                <a:lnTo>
                  <a:pt x="1960" y="34440"/>
                </a:lnTo>
                <a:lnTo>
                  <a:pt x="7302" y="42354"/>
                </a:lnTo>
                <a:lnTo>
                  <a:pt x="15216" y="47696"/>
                </a:lnTo>
                <a:lnTo>
                  <a:pt x="24892" y="49656"/>
                </a:lnTo>
                <a:lnTo>
                  <a:pt x="34494" y="47696"/>
                </a:lnTo>
                <a:lnTo>
                  <a:pt x="42370" y="42354"/>
                </a:lnTo>
                <a:lnTo>
                  <a:pt x="47698" y="34440"/>
                </a:lnTo>
                <a:lnTo>
                  <a:pt x="49656" y="24765"/>
                </a:lnTo>
                <a:lnTo>
                  <a:pt x="47698" y="15162"/>
                </a:lnTo>
                <a:lnTo>
                  <a:pt x="42370" y="7286"/>
                </a:lnTo>
                <a:lnTo>
                  <a:pt x="34494" y="1958"/>
                </a:lnTo>
                <a:lnTo>
                  <a:pt x="2489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709164" y="341795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6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7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709164" y="39648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2" y="0"/>
                </a:moveTo>
                <a:lnTo>
                  <a:pt x="15216" y="1958"/>
                </a:lnTo>
                <a:lnTo>
                  <a:pt x="7302" y="7286"/>
                </a:lnTo>
                <a:lnTo>
                  <a:pt x="1960" y="15162"/>
                </a:lnTo>
                <a:lnTo>
                  <a:pt x="0" y="24764"/>
                </a:lnTo>
                <a:lnTo>
                  <a:pt x="1960" y="34440"/>
                </a:lnTo>
                <a:lnTo>
                  <a:pt x="7302" y="42354"/>
                </a:lnTo>
                <a:lnTo>
                  <a:pt x="15216" y="47696"/>
                </a:lnTo>
                <a:lnTo>
                  <a:pt x="24892" y="49657"/>
                </a:lnTo>
                <a:lnTo>
                  <a:pt x="34494" y="47696"/>
                </a:lnTo>
                <a:lnTo>
                  <a:pt x="42370" y="42354"/>
                </a:lnTo>
                <a:lnTo>
                  <a:pt x="47698" y="34440"/>
                </a:lnTo>
                <a:lnTo>
                  <a:pt x="49656" y="24764"/>
                </a:lnTo>
                <a:lnTo>
                  <a:pt x="47698" y="15162"/>
                </a:lnTo>
                <a:lnTo>
                  <a:pt x="42370" y="7286"/>
                </a:lnTo>
                <a:lnTo>
                  <a:pt x="34494" y="1958"/>
                </a:lnTo>
                <a:lnTo>
                  <a:pt x="2489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2709164" y="39648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6" y="24764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7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4"/>
                </a:lnTo>
              </a:path>
            </a:pathLst>
          </a:custGeom>
          <a:ln w="901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2709164" y="341795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2" y="0"/>
                </a:moveTo>
                <a:lnTo>
                  <a:pt x="15216" y="1958"/>
                </a:lnTo>
                <a:lnTo>
                  <a:pt x="7302" y="7286"/>
                </a:lnTo>
                <a:lnTo>
                  <a:pt x="1960" y="15162"/>
                </a:lnTo>
                <a:lnTo>
                  <a:pt x="0" y="24765"/>
                </a:lnTo>
                <a:lnTo>
                  <a:pt x="1960" y="34440"/>
                </a:lnTo>
                <a:lnTo>
                  <a:pt x="7302" y="42354"/>
                </a:lnTo>
                <a:lnTo>
                  <a:pt x="15216" y="47696"/>
                </a:lnTo>
                <a:lnTo>
                  <a:pt x="24892" y="49656"/>
                </a:lnTo>
                <a:lnTo>
                  <a:pt x="34494" y="47696"/>
                </a:lnTo>
                <a:lnTo>
                  <a:pt x="42370" y="42354"/>
                </a:lnTo>
                <a:lnTo>
                  <a:pt x="47698" y="34440"/>
                </a:lnTo>
                <a:lnTo>
                  <a:pt x="49656" y="24765"/>
                </a:lnTo>
                <a:lnTo>
                  <a:pt x="47698" y="15162"/>
                </a:lnTo>
                <a:lnTo>
                  <a:pt x="42370" y="7286"/>
                </a:lnTo>
                <a:lnTo>
                  <a:pt x="34494" y="1958"/>
                </a:lnTo>
                <a:lnTo>
                  <a:pt x="2489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2709164" y="3417951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5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2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6" y="24765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2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5"/>
                </a:lnTo>
              </a:path>
            </a:pathLst>
          </a:custGeom>
          <a:ln w="9017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2734055" y="3742435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2734055" y="3763136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2412745" y="3742435"/>
            <a:ext cx="642620" cy="20955"/>
          </a:xfrm>
          <a:custGeom>
            <a:avLst/>
            <a:gdLst/>
            <a:ahLst/>
            <a:cxnLst/>
            <a:rect l="l" t="t" r="r" b="b"/>
            <a:pathLst>
              <a:path w="642619" h="20954">
                <a:moveTo>
                  <a:pt x="0" y="20700"/>
                </a:moveTo>
                <a:lnTo>
                  <a:pt x="642493" y="20700"/>
                </a:lnTo>
                <a:lnTo>
                  <a:pt x="642493" y="0"/>
                </a:lnTo>
                <a:lnTo>
                  <a:pt x="0" y="0"/>
                </a:lnTo>
                <a:lnTo>
                  <a:pt x="0" y="2070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2405951" y="3735641"/>
            <a:ext cx="656590" cy="34290"/>
          </a:xfrm>
          <a:custGeom>
            <a:avLst/>
            <a:gdLst/>
            <a:ahLst/>
            <a:cxnLst/>
            <a:rect l="l" t="t" r="r" b="b"/>
            <a:pathLst>
              <a:path w="656589" h="34289">
                <a:moveTo>
                  <a:pt x="0" y="34290"/>
                </a:moveTo>
                <a:lnTo>
                  <a:pt x="656082" y="34290"/>
                </a:lnTo>
                <a:lnTo>
                  <a:pt x="656082" y="0"/>
                </a:lnTo>
                <a:lnTo>
                  <a:pt x="0" y="0"/>
                </a:lnTo>
                <a:lnTo>
                  <a:pt x="0" y="342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2412745" y="3728910"/>
            <a:ext cx="642620" cy="27305"/>
          </a:xfrm>
          <a:custGeom>
            <a:avLst/>
            <a:gdLst/>
            <a:ahLst/>
            <a:cxnLst/>
            <a:rect l="l" t="t" r="r" b="b"/>
            <a:pathLst>
              <a:path w="642619" h="27304">
                <a:moveTo>
                  <a:pt x="0" y="27050"/>
                </a:moveTo>
                <a:lnTo>
                  <a:pt x="642493" y="27050"/>
                </a:lnTo>
                <a:lnTo>
                  <a:pt x="642493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3590671" y="864361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3590671" y="9029065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325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3269488" y="8643619"/>
            <a:ext cx="642620" cy="385445"/>
          </a:xfrm>
          <a:custGeom>
            <a:avLst/>
            <a:gdLst/>
            <a:ahLst/>
            <a:cxnLst/>
            <a:rect l="l" t="t" r="r" b="b"/>
            <a:pathLst>
              <a:path w="642620" h="385445">
                <a:moveTo>
                  <a:pt x="0" y="0"/>
                </a:moveTo>
                <a:lnTo>
                  <a:pt x="0" y="385444"/>
                </a:lnTo>
                <a:lnTo>
                  <a:pt x="642492" y="385444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3269488" y="8643619"/>
            <a:ext cx="642620" cy="385445"/>
          </a:xfrm>
          <a:custGeom>
            <a:avLst/>
            <a:gdLst/>
            <a:ahLst/>
            <a:cxnLst/>
            <a:rect l="l" t="t" r="r" b="b"/>
            <a:pathLst>
              <a:path w="642620" h="385445">
                <a:moveTo>
                  <a:pt x="0" y="0"/>
                </a:moveTo>
                <a:lnTo>
                  <a:pt x="0" y="385444"/>
                </a:lnTo>
                <a:lnTo>
                  <a:pt x="642492" y="385444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269488" y="8943213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492" y="0"/>
                </a:lnTo>
              </a:path>
            </a:pathLst>
          </a:custGeom>
          <a:ln w="2705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4422521" y="246507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24891" y="0"/>
                </a:moveTo>
                <a:lnTo>
                  <a:pt x="15216" y="1958"/>
                </a:lnTo>
                <a:lnTo>
                  <a:pt x="7302" y="7286"/>
                </a:lnTo>
                <a:lnTo>
                  <a:pt x="1960" y="15162"/>
                </a:lnTo>
                <a:lnTo>
                  <a:pt x="0" y="24764"/>
                </a:lnTo>
                <a:lnTo>
                  <a:pt x="1960" y="34440"/>
                </a:lnTo>
                <a:lnTo>
                  <a:pt x="7302" y="42354"/>
                </a:lnTo>
                <a:lnTo>
                  <a:pt x="15216" y="47696"/>
                </a:lnTo>
                <a:lnTo>
                  <a:pt x="24891" y="49656"/>
                </a:lnTo>
                <a:lnTo>
                  <a:pt x="34494" y="47696"/>
                </a:lnTo>
                <a:lnTo>
                  <a:pt x="42370" y="42354"/>
                </a:lnTo>
                <a:lnTo>
                  <a:pt x="47698" y="34440"/>
                </a:lnTo>
                <a:lnTo>
                  <a:pt x="49656" y="24764"/>
                </a:lnTo>
                <a:lnTo>
                  <a:pt x="47698" y="15162"/>
                </a:lnTo>
                <a:lnTo>
                  <a:pt x="42370" y="7286"/>
                </a:lnTo>
                <a:lnTo>
                  <a:pt x="34494" y="1958"/>
                </a:lnTo>
                <a:lnTo>
                  <a:pt x="2489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4422521" y="246507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4764"/>
                </a:moveTo>
                <a:lnTo>
                  <a:pt x="1960" y="15162"/>
                </a:lnTo>
                <a:lnTo>
                  <a:pt x="7302" y="7286"/>
                </a:lnTo>
                <a:lnTo>
                  <a:pt x="15216" y="1958"/>
                </a:lnTo>
                <a:lnTo>
                  <a:pt x="24891" y="0"/>
                </a:lnTo>
                <a:lnTo>
                  <a:pt x="34494" y="1958"/>
                </a:lnTo>
                <a:lnTo>
                  <a:pt x="42370" y="7286"/>
                </a:lnTo>
                <a:lnTo>
                  <a:pt x="47698" y="15162"/>
                </a:lnTo>
                <a:lnTo>
                  <a:pt x="49656" y="24764"/>
                </a:lnTo>
                <a:lnTo>
                  <a:pt x="47698" y="34440"/>
                </a:lnTo>
                <a:lnTo>
                  <a:pt x="42370" y="42354"/>
                </a:lnTo>
                <a:lnTo>
                  <a:pt x="34494" y="47696"/>
                </a:lnTo>
                <a:lnTo>
                  <a:pt x="24891" y="49656"/>
                </a:lnTo>
                <a:lnTo>
                  <a:pt x="15216" y="47696"/>
                </a:lnTo>
                <a:lnTo>
                  <a:pt x="7302" y="42354"/>
                </a:lnTo>
                <a:lnTo>
                  <a:pt x="1960" y="34440"/>
                </a:lnTo>
                <a:lnTo>
                  <a:pt x="0" y="24764"/>
                </a:lnTo>
              </a:path>
            </a:pathLst>
          </a:custGeom>
          <a:ln w="9017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4447413" y="219024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4447413" y="226517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4126103" y="2190242"/>
            <a:ext cx="642620" cy="74930"/>
          </a:xfrm>
          <a:custGeom>
            <a:avLst/>
            <a:gdLst/>
            <a:ahLst/>
            <a:cxnLst/>
            <a:rect l="l" t="t" r="r" b="b"/>
            <a:pathLst>
              <a:path w="642620" h="74930">
                <a:moveTo>
                  <a:pt x="0" y="0"/>
                </a:moveTo>
                <a:lnTo>
                  <a:pt x="0" y="74929"/>
                </a:lnTo>
                <a:lnTo>
                  <a:pt x="642493" y="74929"/>
                </a:lnTo>
                <a:lnTo>
                  <a:pt x="642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126103" y="2190242"/>
            <a:ext cx="642620" cy="74930"/>
          </a:xfrm>
          <a:custGeom>
            <a:avLst/>
            <a:gdLst/>
            <a:ahLst/>
            <a:cxnLst/>
            <a:rect l="l" t="t" r="r" b="b"/>
            <a:pathLst>
              <a:path w="642620" h="74930">
                <a:moveTo>
                  <a:pt x="0" y="0"/>
                </a:moveTo>
                <a:lnTo>
                  <a:pt x="0" y="74929"/>
                </a:lnTo>
                <a:lnTo>
                  <a:pt x="642493" y="74929"/>
                </a:lnTo>
                <a:lnTo>
                  <a:pt x="642493" y="0"/>
                </a:lnTo>
                <a:lnTo>
                  <a:pt x="0" y="0"/>
                </a:lnTo>
                <a:close/>
              </a:path>
            </a:pathLst>
          </a:custGeom>
          <a:ln w="1358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126103" y="2176716"/>
            <a:ext cx="642620" cy="27305"/>
          </a:xfrm>
          <a:custGeom>
            <a:avLst/>
            <a:gdLst/>
            <a:ahLst/>
            <a:cxnLst/>
            <a:rect l="l" t="t" r="r" b="b"/>
            <a:pathLst>
              <a:path w="642620" h="27305">
                <a:moveTo>
                  <a:pt x="0" y="27051"/>
                </a:moveTo>
                <a:lnTo>
                  <a:pt x="642493" y="27051"/>
                </a:lnTo>
                <a:lnTo>
                  <a:pt x="642493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5304028" y="6523863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90">
                <a:moveTo>
                  <a:pt x="0" y="3390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5297233" y="709758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589" y="0"/>
                </a:lnTo>
              </a:path>
            </a:pathLst>
          </a:custGeom>
          <a:ln w="14096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982845" y="6557771"/>
            <a:ext cx="642620" cy="532765"/>
          </a:xfrm>
          <a:custGeom>
            <a:avLst/>
            <a:gdLst/>
            <a:ahLst/>
            <a:cxnLst/>
            <a:rect l="l" t="t" r="r" b="b"/>
            <a:pathLst>
              <a:path w="642620" h="532765">
                <a:moveTo>
                  <a:pt x="0" y="0"/>
                </a:moveTo>
                <a:lnTo>
                  <a:pt x="0" y="532764"/>
                </a:lnTo>
                <a:lnTo>
                  <a:pt x="642492" y="532764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982845" y="6557771"/>
            <a:ext cx="642620" cy="532765"/>
          </a:xfrm>
          <a:custGeom>
            <a:avLst/>
            <a:gdLst/>
            <a:ahLst/>
            <a:cxnLst/>
            <a:rect l="l" t="t" r="r" b="b"/>
            <a:pathLst>
              <a:path w="642620" h="532765">
                <a:moveTo>
                  <a:pt x="0" y="0"/>
                </a:moveTo>
                <a:lnTo>
                  <a:pt x="0" y="532764"/>
                </a:lnTo>
                <a:lnTo>
                  <a:pt x="642492" y="532764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4982845" y="682358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492" y="0"/>
                </a:lnTo>
              </a:path>
            </a:pathLst>
          </a:custGeom>
          <a:ln w="2705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6160770" y="505587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59">
                <a:moveTo>
                  <a:pt x="0" y="149733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160770" y="956055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30175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5839459" y="655319"/>
            <a:ext cx="642620" cy="300990"/>
          </a:xfrm>
          <a:custGeom>
            <a:avLst/>
            <a:gdLst/>
            <a:ahLst/>
            <a:cxnLst/>
            <a:rect l="l" t="t" r="r" b="b"/>
            <a:pathLst>
              <a:path w="642620" h="300990">
                <a:moveTo>
                  <a:pt x="0" y="0"/>
                </a:moveTo>
                <a:lnTo>
                  <a:pt x="0" y="300735"/>
                </a:lnTo>
                <a:lnTo>
                  <a:pt x="642492" y="300735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5839459" y="655319"/>
            <a:ext cx="642620" cy="300990"/>
          </a:xfrm>
          <a:custGeom>
            <a:avLst/>
            <a:gdLst/>
            <a:ahLst/>
            <a:cxnLst/>
            <a:rect l="l" t="t" r="r" b="b"/>
            <a:pathLst>
              <a:path w="642620" h="300990">
                <a:moveTo>
                  <a:pt x="0" y="0"/>
                </a:moveTo>
                <a:lnTo>
                  <a:pt x="0" y="300735"/>
                </a:lnTo>
                <a:lnTo>
                  <a:pt x="642492" y="300735"/>
                </a:lnTo>
                <a:lnTo>
                  <a:pt x="642492" y="0"/>
                </a:lnTo>
                <a:lnTo>
                  <a:pt x="0" y="0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5839459" y="80518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492" y="0"/>
                </a:lnTo>
              </a:path>
            </a:pathLst>
          </a:custGeom>
          <a:ln w="2705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65" y="8008492"/>
            <a:ext cx="2165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665" y="6258559"/>
            <a:ext cx="2165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250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65" y="4508753"/>
            <a:ext cx="2165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300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665" y="2758820"/>
            <a:ext cx="2165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350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65" y="1009015"/>
            <a:ext cx="2165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400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931" y="808177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931" y="633183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1931" y="458203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931" y="283210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1931" y="108216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8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0699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7314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34055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90671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47413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04028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60770" y="9660255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0872" y="9690734"/>
            <a:ext cx="2800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ange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7139" y="9690734"/>
            <a:ext cx="26098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glyle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9779" y="9690734"/>
            <a:ext cx="36893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hemax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0953" y="9690734"/>
            <a:ext cx="23304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vi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8476" y="9690734"/>
            <a:ext cx="451484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4D4D4D"/>
                </a:solidFill>
                <a:latin typeface="Arial"/>
                <a:cs typeface="Arial"/>
              </a:rPr>
              <a:t>solidago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4753" y="9690734"/>
            <a:ext cx="27241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so</a:t>
            </a:r>
            <a:r>
              <a:rPr dirty="0" sz="900" spc="-1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1159" y="9690734"/>
            <a:ext cx="319405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1055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mofi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100" spc="-135">
                <a:latin typeface="Arial"/>
                <a:cs typeface="Arial"/>
              </a:rPr>
              <a:t>T</a:t>
            </a:r>
            <a:r>
              <a:rPr dirty="0" sz="1100" spc="-5">
                <a:latin typeface="Arial"/>
                <a:cs typeface="Arial"/>
              </a:rPr>
              <a:t>axa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38" y="3394443"/>
            <a:ext cx="165100" cy="29413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10"/>
              </a:lnSpc>
            </a:pPr>
            <a:r>
              <a:rPr dirty="0" sz="1100">
                <a:latin typeface="Arial"/>
                <a:cs typeface="Arial"/>
              </a:rPr>
              <a:t>Chlorop</a:t>
            </a:r>
            <a:r>
              <a:rPr dirty="0" sz="1100" spc="-35">
                <a:latin typeface="Arial"/>
                <a:cs typeface="Arial"/>
              </a:rPr>
              <a:t>h</a:t>
            </a:r>
            <a:r>
              <a:rPr dirty="0" sz="1100">
                <a:latin typeface="Arial"/>
                <a:cs typeface="Arial"/>
              </a:rPr>
              <a:t>yll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y taxa + </a:t>
            </a:r>
            <a:r>
              <a:rPr dirty="0" sz="1100" spc="-15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andom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</a:t>
            </a:r>
            <a:r>
              <a:rPr dirty="0" sz="1100" spc="-35">
                <a:latin typeface="Arial"/>
                <a:cs typeface="Arial"/>
              </a:rPr>
              <a:t>f</a:t>
            </a:r>
            <a:r>
              <a:rPr dirty="0" sz="1100">
                <a:latin typeface="Arial"/>
                <a:cs typeface="Arial"/>
              </a:rPr>
              <a:t>ects of </a:t>
            </a:r>
            <a:r>
              <a:rPr dirty="0" sz="1100" spc="-25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lockID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3964" y="3979926"/>
            <a:ext cx="28956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taxa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6664" y="4181475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5"/>
                </a:moveTo>
                <a:lnTo>
                  <a:pt x="219455" y="219455"/>
                </a:lnTo>
                <a:lnTo>
                  <a:pt x="219455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46392" y="434606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46392" y="4203319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19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64095" y="4236339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64095" y="4236339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64095" y="429120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6664" y="440093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36664" y="440093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46392" y="456552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2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46392" y="4422775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64095" y="4455795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64095" y="4455795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64095" y="451065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36664" y="4620386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36664" y="4620386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46392" y="478497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46392" y="4642230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64095" y="4675251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64095" y="4675251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64095" y="4730115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6664" y="4839842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5"/>
                </a:moveTo>
                <a:lnTo>
                  <a:pt x="219455" y="219455"/>
                </a:lnTo>
                <a:lnTo>
                  <a:pt x="219455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6664" y="4839842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5"/>
                </a:moveTo>
                <a:lnTo>
                  <a:pt x="219455" y="219455"/>
                </a:lnTo>
                <a:lnTo>
                  <a:pt x="219455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46392" y="5004434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2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46392" y="486168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64095" y="4894707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64095" y="4894707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64095" y="494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36664" y="505929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5"/>
                </a:moveTo>
                <a:lnTo>
                  <a:pt x="219455" y="219455"/>
                </a:lnTo>
                <a:lnTo>
                  <a:pt x="219455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36664" y="505929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5"/>
                </a:moveTo>
                <a:lnTo>
                  <a:pt x="219455" y="219455"/>
                </a:lnTo>
                <a:lnTo>
                  <a:pt x="219455" y="0"/>
                </a:lnTo>
                <a:lnTo>
                  <a:pt x="0" y="0"/>
                </a:lnTo>
                <a:lnTo>
                  <a:pt x="0" y="219455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46392" y="5223890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46392" y="5081142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64095" y="5114163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64095" y="5114163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64095" y="516902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36664" y="5278754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836664" y="5278754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46392" y="5443346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2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46392" y="5300598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64095" y="5333619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64095" y="5333619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64095" y="538848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36664" y="549821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36664" y="549821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46392" y="5662803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893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46392" y="5520054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3020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64095" y="5553075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64095" y="5553075"/>
            <a:ext cx="165100" cy="109855"/>
          </a:xfrm>
          <a:custGeom>
            <a:avLst/>
            <a:gdLst/>
            <a:ahLst/>
            <a:cxnLst/>
            <a:rect l="l" t="t" r="r" b="b"/>
            <a:pathLst>
              <a:path w="165100" h="109854">
                <a:moveTo>
                  <a:pt x="0" y="109727"/>
                </a:moveTo>
                <a:lnTo>
                  <a:pt x="164592" y="109727"/>
                </a:lnTo>
                <a:lnTo>
                  <a:pt x="164592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64095" y="560793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070852" y="4135627"/>
            <a:ext cx="451484" cy="154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dirty="0" sz="900" spc="-5">
                <a:latin typeface="Arial"/>
                <a:cs typeface="Arial"/>
              </a:rPr>
              <a:t>ange  glyle  </a:t>
            </a:r>
            <a:r>
              <a:rPr dirty="0" sz="900">
                <a:latin typeface="Arial"/>
                <a:cs typeface="Arial"/>
              </a:rPr>
              <a:t>hemax  mofi  </a:t>
            </a:r>
            <a:r>
              <a:rPr dirty="0" sz="900" spc="-10">
                <a:latin typeface="Arial"/>
                <a:cs typeface="Arial"/>
              </a:rPr>
              <a:t>pavi  </a:t>
            </a:r>
            <a:r>
              <a:rPr dirty="0" sz="900" spc="-5">
                <a:latin typeface="Arial"/>
                <a:cs typeface="Arial"/>
              </a:rPr>
              <a:t>solidago  </a:t>
            </a:r>
            <a:r>
              <a:rPr dirty="0" sz="900" spc="-5">
                <a:latin typeface="Arial"/>
                <a:cs typeface="Arial"/>
              </a:rPr>
              <a:t>sonu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2017-01-13T20:57:40Z</dcterms:created>
  <dcterms:modified xsi:type="dcterms:W3CDTF">2017-01-13T20:57:40Z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R</vt:lpwstr>
  </property>
  <property fmtid="{D5CDD505-2E9C-101B-9397-08002B2CF9AE}" pid="4" name="LastSaved">
    <vt:filetime>2017-01-13T00:00:00Z</vt:filetime>
  </property>
</Properties>
</file>