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6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0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D2F36F-E44D-43C2-A7F3-BE6F99D9FA40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01AF4D-1D65-4A57-9BFB-961946B5E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Computers are dumb </a:t>
            </a:r>
            <a:r>
              <a:rPr lang="en-US" dirty="0" smtClean="0"/>
              <a:t>- </a:t>
            </a:r>
            <a:r>
              <a:rPr lang="en-US" dirty="0" smtClean="0"/>
              <a:t>only know two </a:t>
            </a:r>
            <a:r>
              <a:rPr lang="en-US" dirty="0" smtClean="0"/>
              <a:t>symbols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Symbols are called “bits” (</a:t>
            </a:r>
            <a:r>
              <a:rPr lang="en-US" b="1" i="1" dirty="0" smtClean="0"/>
              <a:t>b</a:t>
            </a:r>
            <a:r>
              <a:rPr lang="en-US" dirty="0" smtClean="0"/>
              <a:t>inary dig</a:t>
            </a:r>
            <a:r>
              <a:rPr lang="en-US" b="1" i="1" dirty="0" smtClean="0"/>
              <a:t>its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8 bits = 1 byte (most commonly)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2720551"/>
            <a:ext cx="6445836" cy="31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379385"/>
              </p:ext>
            </p:extLst>
          </p:nvPr>
        </p:nvGraphicFramePr>
        <p:xfrm>
          <a:off x="1096963" y="1846263"/>
          <a:ext cx="10058400" cy="38647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29200"/>
                <a:gridCol w="5029200"/>
              </a:tblGrid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Binary Digit (1 or 0)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Kilobyte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1,024 bytes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Megabyte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1,024 kilobytes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Gigabyte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1,024 megabytes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Terabyte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1,024 gigabytes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3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Petabyte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1,024 terabytes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Each bit in a byte represents a power of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Starting from 2</a:t>
            </a:r>
            <a:r>
              <a:rPr lang="en-US" baseline="30000" dirty="0" smtClean="0"/>
              <a:t>0</a:t>
            </a:r>
            <a:r>
              <a:rPr lang="en-US" dirty="0" smtClean="0"/>
              <a:t> at the right most bit, we increase the power by one when we move left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43346"/>
              </p:ext>
            </p:extLst>
          </p:nvPr>
        </p:nvGraphicFramePr>
        <p:xfrm>
          <a:off x="1288869" y="3169920"/>
          <a:ext cx="9431379" cy="1721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931"/>
                <a:gridCol w="1047931"/>
                <a:gridCol w="1047931"/>
                <a:gridCol w="1047931"/>
                <a:gridCol w="1047931"/>
                <a:gridCol w="1047931"/>
                <a:gridCol w="1047931"/>
                <a:gridCol w="1047931"/>
                <a:gridCol w="1047931"/>
              </a:tblGrid>
              <a:tr h="8605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Powers of Two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8605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Important for computations later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One’s Complement process is simple – just invert all the bits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5"/>
          <a:stretch/>
        </p:blipFill>
        <p:spPr>
          <a:xfrm>
            <a:off x="3014473" y="2736963"/>
            <a:ext cx="6224013" cy="32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want negative values to be represented – but how?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solution is to use Two’s Complement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leftmost bit, or MSB (the </a:t>
            </a:r>
            <a:r>
              <a:rPr lang="en-US" b="1" dirty="0" smtClean="0"/>
              <a:t>M</a:t>
            </a:r>
            <a:r>
              <a:rPr lang="en-US" dirty="0" smtClean="0"/>
              <a:t>ost </a:t>
            </a:r>
            <a:r>
              <a:rPr lang="en-US" b="1" dirty="0" smtClean="0"/>
              <a:t>S</a:t>
            </a:r>
            <a:r>
              <a:rPr lang="en-US" dirty="0" smtClean="0"/>
              <a:t>ignificant </a:t>
            </a:r>
            <a:r>
              <a:rPr lang="en-US" b="1" dirty="0" smtClean="0"/>
              <a:t>B</a:t>
            </a:r>
            <a:r>
              <a:rPr lang="en-US" dirty="0" smtClean="0"/>
              <a:t>it) becomes the “sign bit”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0 is positive, 1 is negative</a:t>
            </a:r>
          </a:p>
        </p:txBody>
      </p:sp>
    </p:spTree>
    <p:extLst>
      <p:ext uri="{BB962C8B-B14F-4D97-AF65-F5344CB8AC3E}">
        <p14:creationId xmlns:p14="http://schemas.microsoft.com/office/powerpoint/2010/main" val="8177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Two’s Complement process is simple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First, find the One’s Complement (invert all bits)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Then add 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Profit!</a:t>
            </a:r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3"/>
          <a:stretch/>
        </p:blipFill>
        <p:spPr>
          <a:xfrm>
            <a:off x="6031832" y="2460983"/>
            <a:ext cx="5123848" cy="35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13" y="2428875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10945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218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Binary</vt:lpstr>
      <vt:lpstr>The Language of Computers</vt:lpstr>
      <vt:lpstr>Conversion Chart</vt:lpstr>
      <vt:lpstr>Reading Binary</vt:lpstr>
      <vt:lpstr>One’s Complement</vt:lpstr>
      <vt:lpstr>Two’s Complement</vt:lpstr>
      <vt:lpstr>Two’s Complement Cont.</vt:lpstr>
      <vt:lpstr>Questions?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</dc:title>
  <dc:creator>Arin Elizabeth Domning</dc:creator>
  <cp:lastModifiedBy>Arin Elizabeth Domning</cp:lastModifiedBy>
  <cp:revision>10</cp:revision>
  <dcterms:created xsi:type="dcterms:W3CDTF">2017-06-19T18:17:35Z</dcterms:created>
  <dcterms:modified xsi:type="dcterms:W3CDTF">2017-07-05T22:06:08Z</dcterms:modified>
</cp:coreProperties>
</file>