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75" r:id="rId5"/>
    <p:sldId id="277" r:id="rId6"/>
    <p:sldId id="283" r:id="rId7"/>
    <p:sldId id="278" r:id="rId8"/>
    <p:sldId id="279" r:id="rId9"/>
    <p:sldId id="274" r:id="rId10"/>
    <p:sldId id="280" r:id="rId11"/>
    <p:sldId id="28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smtClean="0"/>
              <a:t>Developing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 (for our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6078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Notepad++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for writing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Command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Compile, link, and execute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GCC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Our compiler and linker (There are more)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2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Code runs from the top down, evaluating line-by-line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need one and only one main to begin/end or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There’s a lot of steps to compiling, but thankfully our compilers do them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04" y="1844892"/>
            <a:ext cx="4410551" cy="4440555"/>
          </a:xfrm>
        </p:spPr>
      </p:pic>
    </p:spTree>
    <p:extLst>
      <p:ext uri="{BB962C8B-B14F-4D97-AF65-F5344CB8AC3E}">
        <p14:creationId xmlns:p14="http://schemas.microsoft.com/office/powerpoint/2010/main" val="16785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Code Executes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Code executes from the 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Evaluates a line at a time as it goes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3" y="2719617"/>
            <a:ext cx="8494194" cy="35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main is the starting and ending point of all C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There can only be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Provides an exit status to the operating system (was there an error or not)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3" y="3112286"/>
            <a:ext cx="7756194" cy="31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131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Step-by-Step process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Creating/Editing the source file (.c)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Preprocessing the source file (.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Compiling to an assembly file (.s)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Assembling into an object file (.o)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Linking to an executable file (.exe)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Executing the program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Normally, this will all be done behind the scenes. 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02" y="2199587"/>
            <a:ext cx="4091178" cy="33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76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Look for # sign, these are Preprocessor Directives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Most common directives: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#include – includes the code from one file in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#define – replace text with something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59" y="3373395"/>
            <a:ext cx="9194242" cy="2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#include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should never include .c files, only .h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angle brackets ( &lt;</a:t>
            </a:r>
            <a:r>
              <a:rPr lang="en-US" dirty="0" err="1" smtClean="0"/>
              <a:t>header.h</a:t>
            </a:r>
            <a:r>
              <a:rPr lang="en-US" dirty="0" smtClean="0"/>
              <a:t>&gt; ) for files not in the current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example, any </a:t>
            </a:r>
            <a:r>
              <a:rPr lang="en-US" dirty="0" err="1" smtClean="0"/>
              <a:t>std</a:t>
            </a:r>
            <a:r>
              <a:rPr lang="en-US" dirty="0" smtClean="0"/>
              <a:t> file (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stdlib.h</a:t>
            </a:r>
            <a:r>
              <a:rPr lang="en-US" dirty="0" smtClean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quotes (“</a:t>
            </a:r>
            <a:r>
              <a:rPr lang="en-US" dirty="0" err="1" smtClean="0"/>
              <a:t>header.h</a:t>
            </a:r>
            <a:r>
              <a:rPr lang="en-US" dirty="0" smtClean="0"/>
              <a:t>”) for files in the current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These are generally ones you’ve created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Compiling/Assembling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Translates source code (text) to object code (binary)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produces object files (</a:t>
            </a:r>
            <a:r>
              <a:rPr lang="en-US" dirty="0" err="1" smtClean="0"/>
              <a:t>helloworld.c</a:t>
            </a:r>
            <a:r>
              <a:rPr lang="en-US" dirty="0" smtClean="0"/>
              <a:t> → </a:t>
            </a:r>
            <a:r>
              <a:rPr lang="en-US" dirty="0" err="1" smtClean="0"/>
              <a:t>helloworld.o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8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“Links” multiple object files into an executable (</a:t>
            </a:r>
            <a:r>
              <a:rPr lang="en-US" dirty="0" err="1" smtClean="0"/>
              <a:t>helloworld.o</a:t>
            </a:r>
            <a:r>
              <a:rPr lang="en-US" dirty="0" smtClean="0"/>
              <a:t> → helloworld.exe)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Once in .exe, the program can now be ran</a:t>
            </a:r>
          </a:p>
        </p:txBody>
      </p:sp>
    </p:spTree>
    <p:extLst>
      <p:ext uri="{BB962C8B-B14F-4D97-AF65-F5344CB8AC3E}">
        <p14:creationId xmlns:p14="http://schemas.microsoft.com/office/powerpoint/2010/main" val="387003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/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562436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different way to interact with the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 programs use the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Programs can be ran directly from the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Common Commands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CLS – Clear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CD – Change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MKDIR – Make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 – Deletes a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DIR – Displays files in a 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32" y="1845734"/>
            <a:ext cx="410584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3081</TotalTime>
  <Words>407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 Developing</vt:lpstr>
      <vt:lpstr>How Code Executes</vt:lpstr>
      <vt:lpstr>main?</vt:lpstr>
      <vt:lpstr>Creating An Executable</vt:lpstr>
      <vt:lpstr>Preprocessing</vt:lpstr>
      <vt:lpstr>A Note on #include</vt:lpstr>
      <vt:lpstr>Compiling/Assembling</vt:lpstr>
      <vt:lpstr>Linking</vt:lpstr>
      <vt:lpstr>Command Line / Terminal</vt:lpstr>
      <vt:lpstr>Development Environment (for our Class)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Engines</dc:title>
  <dc:creator>Microsoft account</dc:creator>
  <cp:lastModifiedBy>Arin Elizabeth Domning</cp:lastModifiedBy>
  <cp:revision>1310</cp:revision>
  <dcterms:created xsi:type="dcterms:W3CDTF">2014-05-15T19:41:32Z</dcterms:created>
  <dcterms:modified xsi:type="dcterms:W3CDTF">2017-07-05T22:05:15Z</dcterms:modified>
</cp:coreProperties>
</file>