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57" r:id="rId4"/>
    <p:sldId id="273" r:id="rId5"/>
    <p:sldId id="261" r:id="rId6"/>
    <p:sldId id="265" r:id="rId7"/>
    <p:sldId id="266" r:id="rId8"/>
    <p:sldId id="267" r:id="rId9"/>
    <p:sldId id="268" r:id="rId10"/>
    <p:sldId id="269" r:id="rId11"/>
    <p:sldId id="271" r:id="rId12"/>
    <p:sldId id="275" r:id="rId13"/>
    <p:sldId id="276" r:id="rId1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BB33625-4B78-46B1-9668-AC1788B043D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094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7CFCEA6-CF0E-4658-AF09-E4EF75870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4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4CB8C8-BCC2-4624-BD3B-4B77F7275D4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>
            <a:spAutoFit/>
          </a:bodyPr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1003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59292E-7E45-4734-95F2-DFDC1D82AFEC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22347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05A6422-6790-404D-B0FA-494C7FB20BFA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353688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05A6422-6790-404D-B0FA-494C7FB20BFA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67588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469CD3-A513-45D1-B025-F70672D30321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06290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3FD083-BC3F-4D83-9244-3BDB0EEE3A63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8847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092193-01C1-47C4-97F5-12249B3F0272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57411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EB1C2B-3E13-464D-A805-32F5FDE80E62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2357537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F10EC6-BF7E-444D-B7C4-41FF6C56993C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070408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DE8A3D-682F-494A-A5E6-B1C4489C6E1A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728788" y="846138"/>
            <a:ext cx="4314825" cy="3236912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40159" y="4402440"/>
            <a:ext cx="6292079" cy="4741200"/>
          </a:xfrm>
        </p:spPr>
        <p:txBody>
          <a:bodyPr/>
          <a:lstStyle/>
          <a:p>
            <a:pPr indent="0"/>
            <a:endParaRPr lang="en-US" sz="2770"/>
          </a:p>
        </p:txBody>
      </p:sp>
    </p:spTree>
    <p:extLst>
      <p:ext uri="{BB962C8B-B14F-4D97-AF65-F5344CB8AC3E}">
        <p14:creationId xmlns:p14="http://schemas.microsoft.com/office/powerpoint/2010/main" val="18090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CBEC45-E88C-4409-9B09-9897747590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2A3C3D-A372-46E2-BF85-9034DF9CA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795E1D-DA89-4807-9A0B-5DB3F6AE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4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4F891F-9FD5-4FCE-9B61-1121274A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5641DB-7CD6-4D93-B746-ABB5E0B1BF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E5138F-6662-485E-A9FE-F5D2763C2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81BC15-654D-42C4-85AD-16591609A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CE5B6E-1542-4048-8808-0D367FE4B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A53BC7-70F7-4D13-9F6B-D0C4F424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5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E2545C6C-82A9-44ED-B64C-CBC2C0E96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061144-F56A-494C-A283-5AB8DE7A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EADDC4B6-7162-4383-84C8-1DE4EBAFBD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3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8000" dirty="0" smtClean="0"/>
              <a:t>Conditionals</a:t>
            </a:r>
            <a:endParaRPr lang="en-US" sz="8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</a:t>
            </a:r>
            <a:r>
              <a:rPr lang="en-US" dirty="0" smtClean="0"/>
              <a:t>f/else versus switch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1812131" y="2110779"/>
            <a:ext cx="1635919" cy="422869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Courier New" pitchFamily="49"/>
              </a:rPr>
              <a:t>i</a:t>
            </a:r>
            <a:r>
              <a:rPr lang="en-US" b="1" dirty="0" smtClean="0">
                <a:latin typeface="Courier New" pitchFamily="49"/>
              </a:rPr>
              <a:t>f/else</a:t>
            </a:r>
            <a:endParaRPr lang="en-US" b="1" dirty="0">
              <a:latin typeface="Courier New" pitchFamily="49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831806" y="2110779"/>
            <a:ext cx="1635919" cy="4228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Courier New" pitchFamily="49"/>
              </a:rPr>
              <a:t>switch</a:t>
            </a:r>
            <a:endParaRPr lang="en-US" b="1" dirty="0">
              <a:latin typeface="Courier New" pitchFamily="4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3" y="2110779"/>
            <a:ext cx="4505954" cy="302937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962525" y="2110779"/>
            <a:ext cx="0" cy="472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516" y="2110778"/>
            <a:ext cx="4208498" cy="4728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if/else versus </a:t>
            </a:r>
            <a:r>
              <a:rPr lang="en-US" dirty="0" smtClean="0"/>
              <a:t>switch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39" y="2853742"/>
            <a:ext cx="3983236" cy="2819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7" y="2853742"/>
            <a:ext cx="4747029" cy="9853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200650" y="2072679"/>
            <a:ext cx="0" cy="4728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i="1" dirty="0" smtClean="0"/>
              <a:t>if</a:t>
            </a:r>
            <a:r>
              <a:rPr lang="en-US" sz="2000" dirty="0" smtClean="0"/>
              <a:t> statements run when the expression inside the parenthesis evaluates to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i="1" dirty="0" smtClean="0"/>
              <a:t>if</a:t>
            </a:r>
            <a:r>
              <a:rPr lang="en-US" sz="2000" dirty="0" smtClean="0"/>
              <a:t>s can have only one </a:t>
            </a:r>
            <a:r>
              <a:rPr lang="en-US" sz="2000" i="1" dirty="0" smtClean="0"/>
              <a:t>else</a:t>
            </a:r>
            <a:r>
              <a:rPr lang="en-US" sz="2000" dirty="0" smtClean="0"/>
              <a:t>, but infinite </a:t>
            </a:r>
            <a:r>
              <a:rPr lang="en-US" sz="2000" i="1" dirty="0" smtClean="0"/>
              <a:t>else if</a:t>
            </a:r>
            <a:r>
              <a:rPr lang="en-US" sz="2000" dirty="0" smtClean="0"/>
              <a:t>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switch statements can be used in the place of if/else if/else</a:t>
            </a:r>
          </a:p>
        </p:txBody>
      </p:sp>
    </p:spTree>
    <p:extLst>
      <p:ext uri="{BB962C8B-B14F-4D97-AF65-F5344CB8AC3E}">
        <p14:creationId xmlns:p14="http://schemas.microsoft.com/office/powerpoint/2010/main" val="229348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There is no Boolean (true/false) type in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Instead, we use 0 to represent false and 1 to represent true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Technically 0, NULL, and the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null char are false and anything else is true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90" y="3797766"/>
            <a:ext cx="5301048" cy="30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6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24582"/>
            <a:ext cx="8316516" cy="7905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Conditionals – if statement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Blocks of code that, if/when a condition is met,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The simplest type of conditional statement is an </a:t>
            </a:r>
            <a:r>
              <a:rPr lang="en-US" sz="2000" i="1" dirty="0" smtClean="0"/>
              <a:t>if</a:t>
            </a:r>
            <a:r>
              <a:rPr lang="en-US" sz="2000" dirty="0" smtClean="0"/>
              <a:t> statement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smtClean="0"/>
              <a:t>An if can be read as: </a:t>
            </a:r>
            <a:r>
              <a:rPr lang="en-US" sz="2000" i="1" dirty="0" smtClean="0"/>
              <a:t>if</a:t>
            </a:r>
            <a:r>
              <a:rPr lang="en-US" sz="2000" dirty="0" smtClean="0"/>
              <a:t> </a:t>
            </a:r>
            <a:r>
              <a:rPr lang="en-US" sz="2000" b="1" dirty="0" smtClean="0"/>
              <a:t>expression</a:t>
            </a:r>
            <a:r>
              <a:rPr lang="en-US" sz="2000" dirty="0" smtClean="0"/>
              <a:t> is true, </a:t>
            </a:r>
            <a:r>
              <a:rPr lang="en-US" sz="2000" i="1" dirty="0" smtClean="0"/>
              <a:t>then</a:t>
            </a:r>
            <a:r>
              <a:rPr lang="en-US" sz="2000" dirty="0" smtClean="0"/>
              <a:t> execute </a:t>
            </a:r>
            <a:r>
              <a:rPr lang="en-US" sz="2000" b="1" dirty="0" smtClean="0"/>
              <a:t>statement(s)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dirty="0" smtClean="0"/>
              <a:t>The expression will evaluate to either true or false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b="1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4"/>
          <a:stretch/>
        </p:blipFill>
        <p:spPr>
          <a:xfrm>
            <a:off x="3260035" y="3846309"/>
            <a:ext cx="4158482" cy="291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24582"/>
            <a:ext cx="8316516" cy="7905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84" y="2035175"/>
            <a:ext cx="7188670" cy="4433888"/>
          </a:xfrm>
        </p:spPr>
      </p:pic>
    </p:spTree>
    <p:extLst>
      <p:ext uri="{BB962C8B-B14F-4D97-AF65-F5344CB8AC3E}">
        <p14:creationId xmlns:p14="http://schemas.microsoft.com/office/powerpoint/2010/main" val="164468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Short Circuit Evaluation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Boolean </a:t>
            </a:r>
            <a:r>
              <a:rPr lang="en-US" sz="2000" dirty="0"/>
              <a:t>operators </a:t>
            </a:r>
            <a:r>
              <a:rPr lang="en-US" sz="2000" dirty="0" smtClean="0"/>
              <a:t>perform </a:t>
            </a:r>
            <a:r>
              <a:rPr lang="en-US" sz="2000" dirty="0"/>
              <a:t>short circuit </a:t>
            </a:r>
            <a:r>
              <a:rPr lang="en-US" sz="2000" dirty="0" smtClean="0"/>
              <a:t>evaluation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 way for the computer to avoid unnecessary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A simple rule</a:t>
            </a:r>
            <a:r>
              <a:rPr lang="en-US" sz="2000" dirty="0"/>
              <a:t> </a:t>
            </a:r>
            <a:r>
              <a:rPr lang="en-US" sz="2000" dirty="0" smtClean="0"/>
              <a:t>is: false AND anything is false, true OR anything is true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23" y="3247502"/>
            <a:ext cx="5008582" cy="3497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– else statement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An </a:t>
            </a:r>
            <a:r>
              <a:rPr lang="en-US" sz="2000" i="1" dirty="0" smtClean="0"/>
              <a:t>if</a:t>
            </a:r>
            <a:r>
              <a:rPr lang="en-US" sz="2000" dirty="0" smtClean="0"/>
              <a:t> can include an optional </a:t>
            </a:r>
            <a:r>
              <a:rPr lang="en-US" sz="2000" i="1" dirty="0" smtClean="0"/>
              <a:t>else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Can be read as: </a:t>
            </a:r>
            <a:r>
              <a:rPr lang="en-US" sz="2000" i="1" dirty="0" smtClean="0"/>
              <a:t>if</a:t>
            </a:r>
            <a:r>
              <a:rPr lang="en-US" sz="2000" dirty="0" smtClean="0"/>
              <a:t> </a:t>
            </a:r>
            <a:r>
              <a:rPr lang="en-US" sz="2000" b="1" dirty="0" smtClean="0"/>
              <a:t>expression</a:t>
            </a:r>
            <a:r>
              <a:rPr lang="en-US" sz="2000" dirty="0" smtClean="0"/>
              <a:t> is true, execute this </a:t>
            </a:r>
            <a:r>
              <a:rPr lang="en-US" sz="2000" b="1" dirty="0" smtClean="0"/>
              <a:t>statement</a:t>
            </a:r>
            <a:r>
              <a:rPr lang="en-US" sz="2000" dirty="0" smtClean="0"/>
              <a:t>, </a:t>
            </a:r>
            <a:r>
              <a:rPr lang="en-US" sz="2000" i="1" dirty="0" smtClean="0"/>
              <a:t>else</a:t>
            </a:r>
            <a:r>
              <a:rPr lang="en-US" sz="2000" dirty="0" smtClean="0"/>
              <a:t> execute the </a:t>
            </a:r>
            <a:r>
              <a:rPr lang="en-US" sz="2000" b="1" dirty="0" smtClean="0"/>
              <a:t>other</a:t>
            </a:r>
            <a:r>
              <a:rPr lang="en-US" sz="2000" dirty="0" smtClean="0"/>
              <a:t> </a:t>
            </a:r>
            <a:r>
              <a:rPr lang="en-US" sz="2000" b="1" dirty="0" smtClean="0"/>
              <a:t>statement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i="1" dirty="0"/>
              <a:t> </a:t>
            </a:r>
            <a:r>
              <a:rPr lang="en-US" sz="2000" dirty="0" smtClean="0"/>
              <a:t>Each if can only have one else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041" y="3760844"/>
            <a:ext cx="5240945" cy="3004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if else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30" y="2074570"/>
            <a:ext cx="6491899" cy="4631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Nested ifs (else if)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2043351" y="2226375"/>
            <a:ext cx="1226343" cy="518120"/>
          </a:xfrm>
        </p:spPr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rgbClr val="FF0000"/>
                </a:solidFill>
              </a:rPr>
              <a:t>incorrect</a:t>
            </a:r>
            <a:endParaRPr lang="en-US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185336" y="2226374"/>
            <a:ext cx="974725" cy="518121"/>
          </a:xfrm>
        </p:spPr>
        <p:txBody>
          <a:bodyPr/>
          <a:lstStyle/>
          <a:p>
            <a:pPr lvl="0">
              <a:buClr>
                <a:srgbClr val="FFFFFF"/>
              </a:buClr>
              <a:buSzPct val="45000"/>
              <a:buFont typeface="StarSymbol"/>
              <a:buChar char="●"/>
            </a:pPr>
            <a:r>
              <a:rPr lang="en-US" dirty="0" smtClean="0">
                <a:solidFill>
                  <a:srgbClr val="00B050"/>
                </a:solidFill>
              </a:rPr>
              <a:t>correct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1" y="3055752"/>
            <a:ext cx="4706064" cy="2431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3055752"/>
            <a:ext cx="4036048" cy="25558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62575" y="2114550"/>
            <a:ext cx="0" cy="4276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82" y="4001086"/>
            <a:ext cx="5615264" cy="2587964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07256" y="1124582"/>
            <a:ext cx="8316516" cy="790537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Conditionals - switch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/>
              <a:t> A </a:t>
            </a:r>
            <a:r>
              <a:rPr lang="en-US" sz="2000" dirty="0"/>
              <a:t>shortcut for else </a:t>
            </a:r>
            <a:r>
              <a:rPr lang="en-US" sz="2000" dirty="0" smtClean="0"/>
              <a:t>ifs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 main parts of a switch statement are: 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case</a:t>
            </a:r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is like an else </a:t>
            </a:r>
            <a:r>
              <a:rPr 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if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default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is like an else</a:t>
            </a:r>
          </a:p>
          <a:p>
            <a:pPr lvl="1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break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skips the rest of the cases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283</Words>
  <Application>Microsoft Office PowerPoint</Application>
  <PresentationFormat>Custom</PresentationFormat>
  <Paragraphs>49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Microsoft YaHei</vt:lpstr>
      <vt:lpstr>Arial</vt:lpstr>
      <vt:lpstr>Calibri</vt:lpstr>
      <vt:lpstr>Calibri Light</vt:lpstr>
      <vt:lpstr>Courier New</vt:lpstr>
      <vt:lpstr>Liberation Sans</vt:lpstr>
      <vt:lpstr>Liberation Serif</vt:lpstr>
      <vt:lpstr>Mangal</vt:lpstr>
      <vt:lpstr>Segoe UI</vt:lpstr>
      <vt:lpstr>StarSymbol</vt:lpstr>
      <vt:lpstr>Tahoma</vt:lpstr>
      <vt:lpstr>Retrospect</vt:lpstr>
      <vt:lpstr>Conditionals</vt:lpstr>
      <vt:lpstr>Booleans</vt:lpstr>
      <vt:lpstr>Conditionals – if statement</vt:lpstr>
      <vt:lpstr>Example</vt:lpstr>
      <vt:lpstr>Short Circuit Evaluation</vt:lpstr>
      <vt:lpstr>Conditionals – else statement</vt:lpstr>
      <vt:lpstr>if else Example</vt:lpstr>
      <vt:lpstr>Nested ifs (else if)</vt:lpstr>
      <vt:lpstr>Conditionals - switch</vt:lpstr>
      <vt:lpstr>if/else versus switch</vt:lpstr>
      <vt:lpstr>if/else versus switch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Zachary Elofson</dc:creator>
  <cp:lastModifiedBy>Arin Elizabeth Domning</cp:lastModifiedBy>
  <cp:revision>107</cp:revision>
  <dcterms:created xsi:type="dcterms:W3CDTF">2016-06-20T00:15:20Z</dcterms:created>
  <dcterms:modified xsi:type="dcterms:W3CDTF">2017-07-10T15:00:59Z</dcterms:modified>
</cp:coreProperties>
</file>