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74" r:id="rId4"/>
    <p:sldId id="275" r:id="rId5"/>
    <p:sldId id="278" r:id="rId6"/>
    <p:sldId id="279" r:id="rId7"/>
    <p:sldId id="276" r:id="rId8"/>
    <p:sldId id="281" r:id="rId9"/>
    <p:sldId id="277" r:id="rId10"/>
    <p:sldId id="28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5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1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5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6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5B949F-6554-4B73-A043-B59B3E50164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A40100-9B17-4087-BAB9-2426847E9F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51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and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Different types take up different memory and can hold different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Identifiers are case-sensitive names; they can only include letters, numbers, and underscores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Certain keywords in C that can’t be used for identifiers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Declaring provides the basic attributes: a type and a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Assigning gives the variable a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Initializing is declaring and assigning in one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63" y="2247900"/>
            <a:ext cx="4572000" cy="3219450"/>
          </a:xfrm>
        </p:spPr>
      </p:pic>
    </p:spTree>
    <p:extLst>
      <p:ext uri="{BB962C8B-B14F-4D97-AF65-F5344CB8AC3E}">
        <p14:creationId xmlns:p14="http://schemas.microsoft.com/office/powerpoint/2010/main" val="16785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Storage for various things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Each variables has a type. The type specifies: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ize and layout of the memory the variable takes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ange of values that can be stored within that memory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What operations can be applied to the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97" y="3857414"/>
            <a:ext cx="7826165" cy="8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5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162121"/>
              </p:ext>
            </p:extLst>
          </p:nvPr>
        </p:nvGraphicFramePr>
        <p:xfrm>
          <a:off x="1096962" y="1846263"/>
          <a:ext cx="10058717" cy="414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70827"/>
                <a:gridCol w="2213811"/>
                <a:gridCol w="2646947"/>
                <a:gridCol w="33271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Names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values (Decimal)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signed</a:t>
                      </a:r>
                      <a:r>
                        <a:rPr lang="en-US" baseline="0" dirty="0" smtClean="0"/>
                        <a:t> char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-128 to 127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to 255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signed short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short, short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signed short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-32,768 to 32,767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short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short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to 65,535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in 32-bit, 4 in 64-bit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signed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to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in 32-bit, 4 in 64-bit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4,294,967,295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signed long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in 32-bit, 8 in 64-bit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long, long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signed long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-9,223,372,036,854,775, 808 to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9,223,372,036,854,775,807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long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in 32-bit,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8 in 64-bit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long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18,446,744,073,709,551,615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9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019387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1e-37 to 1e37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in 32-bit, 8 in 64-bit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1e-308 to 1e308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82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9187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Identifiers are the names for variables, function,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They are case sensitive, so variable, VARIABLE, </a:t>
            </a:r>
            <a:r>
              <a:rPr lang="en-US" dirty="0" err="1" smtClean="0"/>
              <a:t>vARIABLE</a:t>
            </a:r>
            <a:r>
              <a:rPr lang="en-US" dirty="0" smtClean="0"/>
              <a:t>, and Variable would all be different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These can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Letters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But they must begin with either a </a:t>
            </a:r>
            <a:r>
              <a:rPr lang="en-US" b="1" dirty="0" smtClean="0"/>
              <a:t>letter</a:t>
            </a:r>
            <a:r>
              <a:rPr lang="en-US" dirty="0" smtClean="0"/>
              <a:t> or an </a:t>
            </a:r>
            <a:r>
              <a:rPr lang="en-US" b="1" dirty="0" smtClean="0"/>
              <a:t>underscore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47" y="4604083"/>
            <a:ext cx="906906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6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8622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Special words that C uses that </a:t>
            </a:r>
            <a:r>
              <a:rPr lang="en-US" dirty="0" smtClean="0"/>
              <a:t>can’t </a:t>
            </a:r>
            <a:r>
              <a:rPr lang="en-US" dirty="0" smtClean="0"/>
              <a:t>be used for identifiers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They are case-sensitive and will only work if all lower case (</a:t>
            </a:r>
            <a:r>
              <a:rPr lang="en-US" dirty="0" err="1" smtClean="0"/>
              <a:t>int</a:t>
            </a:r>
            <a:r>
              <a:rPr lang="en-US" dirty="0" smtClean="0"/>
              <a:t> is not the same as </a:t>
            </a:r>
            <a:r>
              <a:rPr lang="en-US" dirty="0" err="1" smtClean="0"/>
              <a:t>Int</a:t>
            </a:r>
            <a:r>
              <a:rPr lang="en-US" dirty="0" smtClean="0"/>
              <a:t> or INT)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“auto” is deprecated in C and should not be used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96173"/>
              </p:ext>
            </p:extLst>
          </p:nvPr>
        </p:nvGraphicFramePr>
        <p:xfrm>
          <a:off x="1482291" y="3168496"/>
          <a:ext cx="9242928" cy="249044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155366"/>
                <a:gridCol w="1155366"/>
                <a:gridCol w="1155366"/>
                <a:gridCol w="1155366"/>
                <a:gridCol w="1155366"/>
                <a:gridCol w="1155366"/>
                <a:gridCol w="1155366"/>
                <a:gridCol w="1155366"/>
              </a:tblGrid>
              <a:tr h="622612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effectLst/>
                        </a:rPr>
                        <a:t>auto</a:t>
                      </a:r>
                      <a:endParaRPr lang="en-US" strike="sngStrike" dirty="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26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26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enum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goto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sizeof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typedef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volatile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26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extern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6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626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Declaration provides basic attributes: a type and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Variables </a:t>
            </a:r>
            <a:r>
              <a:rPr lang="en-US" dirty="0" smtClean="0"/>
              <a:t>must be declared first, at the top of a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Contains </a:t>
            </a:r>
            <a:r>
              <a:rPr lang="en-US" dirty="0" smtClean="0"/>
              <a:t>garbage (random values) </a:t>
            </a:r>
            <a:r>
              <a:rPr lang="en-US" dirty="0" smtClean="0"/>
              <a:t>when initially </a:t>
            </a:r>
            <a:r>
              <a:rPr lang="en-US" dirty="0" smtClean="0"/>
              <a:t>declared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17" y="3438893"/>
            <a:ext cx="10400534" cy="21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Can assign (store) a value to a variable using the assignment operator (the = symbol)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38" y="2764518"/>
            <a:ext cx="6685884" cy="31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411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Declaring and assigning, all in one neat line</a:t>
            </a:r>
            <a:r>
              <a:rPr lang="en-US" dirty="0" smtClean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31008"/>
            <a:ext cx="10058400" cy="15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802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3115</TotalTime>
  <Words>455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Types and Variables</vt:lpstr>
      <vt:lpstr>Variables</vt:lpstr>
      <vt:lpstr>Integral Types</vt:lpstr>
      <vt:lpstr>Floating Point Types</vt:lpstr>
      <vt:lpstr>Identifiers</vt:lpstr>
      <vt:lpstr>Keywords</vt:lpstr>
      <vt:lpstr>Declarations</vt:lpstr>
      <vt:lpstr>Assignment</vt:lpstr>
      <vt:lpstr>Initializing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Engines</dc:title>
  <dc:creator>Microsoft account</dc:creator>
  <cp:lastModifiedBy>Arin Elizabeth Domning</cp:lastModifiedBy>
  <cp:revision>1320</cp:revision>
  <dcterms:created xsi:type="dcterms:W3CDTF">2014-05-15T19:41:32Z</dcterms:created>
  <dcterms:modified xsi:type="dcterms:W3CDTF">2017-07-05T17:32:31Z</dcterms:modified>
</cp:coreProperties>
</file>