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8" r:id="rId11"/>
    <p:sldId id="259" r:id="rId12"/>
    <p:sldId id="260" r:id="rId13"/>
    <p:sldId id="275" r:id="rId14"/>
    <p:sldId id="283" r:id="rId15"/>
    <p:sldId id="284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BB33625-4B78-46B1-9668-AC1788B043D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09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7CFCEA6-CF0E-4658-AF09-E4EF75870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4CB8C8-BCC2-4624-BD3B-4B77F7275D4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1003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CFCEA6-CF0E-4658-AF09-E4EF758709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5A82B1-DF9B-4A4D-8A9D-3B8B44909348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426177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FF792E-DF62-466D-B26C-0625C94002BF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36608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BC8EE1-E1BA-4F01-A37A-8BDA7B68DAC4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62042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CBEC45-E88C-4409-9B09-9897747590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2A3C3D-A372-46E2-BF85-9034DF9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95E1D-DA89-4807-9A0B-5DB3F6AE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4F891F-9FD5-4FCE-9B61-1121274A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5641DB-7CD6-4D93-B746-ABB5E0B1BF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5138F-6662-485E-A9FE-F5D2763C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81BC15-654D-42C4-85AD-16591609A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CE5B6E-1542-4048-8808-0D367FE4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A53BC7-70F7-4D13-9F6B-D0C4F424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5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E2545C6C-82A9-44ED-B64C-CBC2C0E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61144-F56A-494C-A283-5AB8DE7A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EADDC4B6-7162-4383-84C8-1DE4EBAFBD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3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8000" dirty="0" smtClean="0"/>
              <a:t>Expressions</a:t>
            </a:r>
            <a:endParaRPr lang="en-US"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Relational </a:t>
            </a:r>
            <a:r>
              <a:rPr lang="en-US" sz="2000" dirty="0"/>
              <a:t>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&lt;  Less than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&gt;  Greater than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&lt;=  Less than or 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&gt;=  Greater than or equal </a:t>
            </a:r>
            <a:r>
              <a:rPr lang="en-US" sz="2000" dirty="0" smtClean="0"/>
              <a:t>to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 Equality Operators: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==  Equal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!=  Not equal to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Comparison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8" y="2327410"/>
            <a:ext cx="7277452" cy="432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Logical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Making more than one comparison in an expression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&amp;&amp;  </a:t>
            </a:r>
            <a:r>
              <a:rPr lang="en-US" sz="2000" dirty="0"/>
              <a:t>Logical </a:t>
            </a:r>
            <a:r>
              <a:rPr lang="en-US" sz="2000" dirty="0" smtClean="0"/>
              <a:t>AND </a:t>
            </a:r>
            <a:r>
              <a:rPr lang="en-US" sz="2000" dirty="0"/>
              <a:t>(true if this </a:t>
            </a:r>
            <a:r>
              <a:rPr lang="en-US" sz="2000" i="1" dirty="0" smtClean="0"/>
              <a:t>AND</a:t>
            </a:r>
            <a:r>
              <a:rPr lang="en-US" sz="2000" dirty="0" smtClean="0"/>
              <a:t> that </a:t>
            </a:r>
            <a:r>
              <a:rPr lang="en-US" sz="2000" dirty="0"/>
              <a:t>are true)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||  </a:t>
            </a:r>
            <a:r>
              <a:rPr lang="en-US" sz="2000" dirty="0" smtClean="0"/>
              <a:t>  Logical OR </a:t>
            </a:r>
            <a:r>
              <a:rPr lang="en-US" sz="2000" dirty="0"/>
              <a:t>(true if </a:t>
            </a:r>
            <a:r>
              <a:rPr lang="en-US" sz="2000" dirty="0" smtClean="0"/>
              <a:t>this </a:t>
            </a:r>
            <a:r>
              <a:rPr lang="en-US" sz="2000" i="1" dirty="0" smtClean="0"/>
              <a:t>OR</a:t>
            </a:r>
            <a:r>
              <a:rPr lang="en-US" sz="2000" dirty="0" smtClean="0"/>
              <a:t> that is true)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Negating an expression</a:t>
            </a:r>
            <a:endParaRPr lang="en-US" sz="2000" dirty="0"/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!   </a:t>
            </a: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Logical NOT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(Swaps true and false)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" y="4451752"/>
            <a:ext cx="8146480" cy="2017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Binary vs 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956" y="2114550"/>
            <a:ext cx="988219" cy="470495"/>
          </a:xfrm>
        </p:spPr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139927" y="2114550"/>
            <a:ext cx="1" cy="3495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7031831" y="2114550"/>
            <a:ext cx="988219" cy="4704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7329" y="2585045"/>
            <a:ext cx="11870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 +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–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&gt;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&lt; B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== B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+= B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-= B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1335" y="2585045"/>
            <a:ext cx="140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!A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-A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s</a:t>
            </a:r>
            <a:r>
              <a:rPr lang="en-US" sz="2400" dirty="0" err="1" smtClean="0">
                <a:solidFill>
                  <a:srgbClr val="00B050"/>
                </a:solidFill>
              </a:rPr>
              <a:t>izeof</a:t>
            </a:r>
            <a:r>
              <a:rPr lang="en-US" sz="2400" dirty="0" smtClean="0">
                <a:solidFill>
                  <a:srgbClr val="00B050"/>
                </a:solidFill>
              </a:rPr>
              <a:t>(A)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++A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--A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A++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256" y="5887224"/>
            <a:ext cx="8755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expressions in </a:t>
            </a:r>
            <a:r>
              <a:rPr lang="en-US" sz="2000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/>
              <a:t> evaluate to a value, but do not change the operand(s)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expressions in </a:t>
            </a:r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, however, do change their operand(s)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76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Expressions are used to calculate some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 involve at least one operand and one or more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Operators are evaluated based on precedence and associativity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i="1" dirty="0" smtClean="0"/>
              <a:t>assignment</a:t>
            </a:r>
            <a:r>
              <a:rPr lang="en-US" sz="2000" dirty="0" smtClean="0"/>
              <a:t> operator ‘=‘ is different from the </a:t>
            </a:r>
            <a:r>
              <a:rPr lang="en-US" sz="2000" i="1" dirty="0" smtClean="0"/>
              <a:t>equality</a:t>
            </a:r>
            <a:r>
              <a:rPr lang="en-US" sz="2000" dirty="0" smtClean="0"/>
              <a:t> operator ‘==‘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Certain operators change their operands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566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69" y="2108994"/>
            <a:ext cx="5143500" cy="4286250"/>
          </a:xfrm>
        </p:spPr>
      </p:pic>
    </p:spTree>
    <p:extLst>
      <p:ext uri="{BB962C8B-B14F-4D97-AF65-F5344CB8AC3E}">
        <p14:creationId xmlns:p14="http://schemas.microsoft.com/office/powerpoint/2010/main" val="1460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Used to calculate some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Consists of at least one operand and one or more operators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No limit to how complex they can 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21747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19" y="3583111"/>
            <a:ext cx="763059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 (Values)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Variables: </a:t>
            </a:r>
            <a:r>
              <a:rPr lang="en-US" sz="2000" dirty="0"/>
              <a:t>values represented by identifiers that can be changed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Constants </a:t>
            </a:r>
            <a:r>
              <a:rPr lang="en-US" sz="2000" dirty="0"/>
              <a:t>(e, PI): values represented by identifiers that cannot be changed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Literals </a:t>
            </a:r>
            <a:r>
              <a:rPr lang="en-US" sz="2000" dirty="0"/>
              <a:t>(5, ‘A’, “hello world”): a value not represented by an </a:t>
            </a:r>
            <a:r>
              <a:rPr lang="en-US" sz="2000" dirty="0" smtClean="0"/>
              <a:t>identifier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8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(Symbols)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Comparison </a:t>
            </a:r>
            <a:r>
              <a:rPr lang="en-US" sz="2000" dirty="0"/>
              <a:t>(&lt;, &gt;, ==, !=): </a:t>
            </a:r>
            <a:r>
              <a:rPr lang="en-US" sz="2000" dirty="0" smtClean="0"/>
              <a:t>Compare values (e.g. greater than, not equal to)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Arithmetic </a:t>
            </a:r>
            <a:r>
              <a:rPr lang="en-US" sz="2000" dirty="0"/>
              <a:t>(+, -, *): </a:t>
            </a:r>
            <a:r>
              <a:rPr lang="en-US" sz="2000" dirty="0" smtClean="0"/>
              <a:t>Calculate values (e.g. add, subtract, divide)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Logical </a:t>
            </a:r>
            <a:r>
              <a:rPr lang="en-US" sz="2000" dirty="0"/>
              <a:t>(&amp;&amp;, ||, </a:t>
            </a:r>
            <a:r>
              <a:rPr lang="en-US" sz="2000" dirty="0" smtClean="0"/>
              <a:t>!): Combine operators (e.g. greater than 8 </a:t>
            </a:r>
            <a:r>
              <a:rPr lang="en-US" sz="2000" i="1" dirty="0" smtClean="0"/>
              <a:t>and</a:t>
            </a:r>
            <a:r>
              <a:rPr lang="en-US" sz="2000" dirty="0" smtClean="0"/>
              <a:t> less than 10)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Assignment (=,  +=, -=): Changes the value of the </a:t>
            </a:r>
            <a:r>
              <a:rPr lang="en-US" sz="2000" i="1" dirty="0"/>
              <a:t>left</a:t>
            </a:r>
            <a:r>
              <a:rPr lang="en-US" sz="2000" dirty="0"/>
              <a:t> </a:t>
            </a:r>
            <a:r>
              <a:rPr lang="en-US" sz="2000" dirty="0" smtClean="0"/>
              <a:t>operand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All operators have a certain precedence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If there’s more than one operator, expression will evaluate based on precedence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But what if two operators have the same precedence?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/>
          <a:stretch/>
        </p:blipFill>
        <p:spPr>
          <a:xfrm>
            <a:off x="917454" y="3335317"/>
            <a:ext cx="8296120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6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Determines the order of evaluation if there’s two or more operators of the same precedence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Either left-to-right (L-R) or right-to-left (R-L)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/>
          <a:stretch/>
        </p:blipFill>
        <p:spPr>
          <a:xfrm>
            <a:off x="895629" y="3689399"/>
            <a:ext cx="833976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There are two types of assignments: simple and compound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 ‘=‘ operator is </a:t>
            </a:r>
            <a:r>
              <a:rPr lang="en-US" sz="2000" i="1" dirty="0" smtClean="0"/>
              <a:t>assignment</a:t>
            </a:r>
            <a:r>
              <a:rPr lang="en-US" sz="2000" dirty="0" smtClean="0"/>
              <a:t>, not </a:t>
            </a:r>
            <a:r>
              <a:rPr lang="en-US" sz="2000" i="1" dirty="0" smtClean="0"/>
              <a:t>equality</a:t>
            </a:r>
            <a:r>
              <a:rPr lang="en-US" sz="2000" dirty="0" smtClean="0"/>
              <a:t> (which is ‘==‘)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 operator sets the value on the left to the value on the right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/>
          <a:stretch/>
        </p:blipFill>
        <p:spPr>
          <a:xfrm>
            <a:off x="331303" y="3587130"/>
            <a:ext cx="9518245" cy="2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Can add, subtract, divide, etc. a value from a variable and then assign the new value back to the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We can do this more succinctly using compound assignment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/>
          <a:stretch/>
        </p:blipFill>
        <p:spPr>
          <a:xfrm>
            <a:off x="314609" y="3379718"/>
            <a:ext cx="9501809" cy="28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2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Adding or subtracting one from a variable is very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There are special operators for this: increment and decrement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There are two versions of each operator: prefix and postfix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Prefix is performed </a:t>
            </a:r>
            <a:r>
              <a:rPr lang="en-US" sz="2000" i="1" dirty="0" smtClean="0"/>
              <a:t>before</a:t>
            </a:r>
            <a:r>
              <a:rPr lang="en-US" sz="2000" dirty="0" smtClean="0"/>
              <a:t> the rest of the expression, Postfix is </a:t>
            </a:r>
            <a:r>
              <a:rPr lang="en-US" sz="2000" i="1" dirty="0" smtClean="0"/>
              <a:t>after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0"/>
          <a:stretch/>
        </p:blipFill>
        <p:spPr>
          <a:xfrm>
            <a:off x="2232296" y="4221375"/>
            <a:ext cx="566643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9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545</Words>
  <Application>Microsoft Office PowerPoint</Application>
  <PresentationFormat>Custom</PresentationFormat>
  <Paragraphs>86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</vt:lpstr>
      <vt:lpstr>Arial</vt:lpstr>
      <vt:lpstr>Calibri</vt:lpstr>
      <vt:lpstr>Calibri Light</vt:lpstr>
      <vt:lpstr>Liberation Sans</vt:lpstr>
      <vt:lpstr>Liberation Serif</vt:lpstr>
      <vt:lpstr>Mangal</vt:lpstr>
      <vt:lpstr>Segoe UI</vt:lpstr>
      <vt:lpstr>StarSymbol</vt:lpstr>
      <vt:lpstr>Tahoma</vt:lpstr>
      <vt:lpstr>Retrospect</vt:lpstr>
      <vt:lpstr>Expressions</vt:lpstr>
      <vt:lpstr>Expressions</vt:lpstr>
      <vt:lpstr>Operands (Values)</vt:lpstr>
      <vt:lpstr>Operators (Symbols)</vt:lpstr>
      <vt:lpstr>Precedence</vt:lpstr>
      <vt:lpstr>Associativity</vt:lpstr>
      <vt:lpstr>Assignment Operators</vt:lpstr>
      <vt:lpstr>Compound Assignment</vt:lpstr>
      <vt:lpstr>Increment/Decrement</vt:lpstr>
      <vt:lpstr>Comparison Operators</vt:lpstr>
      <vt:lpstr>Comparison Cont.</vt:lpstr>
      <vt:lpstr>Logical Operators</vt:lpstr>
      <vt:lpstr>Binary vs Unary Operators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Zachary Elofson</dc:creator>
  <cp:lastModifiedBy>Arin Elizabeth Domning</cp:lastModifiedBy>
  <cp:revision>97</cp:revision>
  <dcterms:created xsi:type="dcterms:W3CDTF">2016-06-20T00:15:20Z</dcterms:created>
  <dcterms:modified xsi:type="dcterms:W3CDTF">2017-07-10T14:58:57Z</dcterms:modified>
</cp:coreProperties>
</file>