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4" r:id="rId4"/>
    <p:sldId id="289" r:id="rId5"/>
    <p:sldId id="275" r:id="rId6"/>
    <p:sldId id="281" r:id="rId7"/>
    <p:sldId id="276" r:id="rId8"/>
    <p:sldId id="282" r:id="rId9"/>
    <p:sldId id="278" r:id="rId10"/>
    <p:sldId id="283" r:id="rId11"/>
    <p:sldId id="279" r:id="rId12"/>
    <p:sldId id="284" r:id="rId13"/>
    <p:sldId id="287" r:id="rId14"/>
    <p:sldId id="285" r:id="rId15"/>
    <p:sldId id="286" r:id="rId16"/>
    <p:sldId id="290" r:id="rId17"/>
    <p:sldId id="288" r:id="rId18"/>
    <p:sldId id="29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Formatted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6" y="2582334"/>
            <a:ext cx="5004524" cy="264127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259200"/>
            <a:ext cx="4937125" cy="1287543"/>
          </a:xfrm>
        </p:spPr>
      </p:pic>
    </p:spTree>
    <p:extLst>
      <p:ext uri="{BB962C8B-B14F-4D97-AF65-F5344CB8AC3E}">
        <p14:creationId xmlns:p14="http://schemas.microsoft.com/office/powerpoint/2010/main" val="290035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-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Period followed by an integer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For Integer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Maximum </a:t>
            </a:r>
            <a:r>
              <a:rPr lang="en-US" dirty="0" smtClean="0"/>
              <a:t>number of digits to 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the value is shorter than the specified precision, it will pad it with leading 0s (zeroes)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Floating Point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digits to print after the decimal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6 digits by default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Rounds the extra decimal places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Limits number of characters that should output (Will truncate any extra characters)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0" y="2582334"/>
            <a:ext cx="5063280" cy="353785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3578656"/>
            <a:ext cx="4937125" cy="1545206"/>
          </a:xfrm>
        </p:spPr>
      </p:pic>
    </p:spTree>
    <p:extLst>
      <p:ext uri="{BB962C8B-B14F-4D97-AF65-F5344CB8AC3E}">
        <p14:creationId xmlns:p14="http://schemas.microsoft.com/office/powerpoint/2010/main" val="228694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Special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Always begin with a \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Some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\n – Newline, move to next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\t – Tab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\\ - Backslash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\” – Quotation mark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\b – Backspace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24" y="2457728"/>
            <a:ext cx="5082472" cy="362846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3601720"/>
            <a:ext cx="4937125" cy="1340481"/>
          </a:xfrm>
        </p:spPr>
      </p:pic>
    </p:spTree>
    <p:extLst>
      <p:ext uri="{BB962C8B-B14F-4D97-AF65-F5344CB8AC3E}">
        <p14:creationId xmlns:p14="http://schemas.microsoft.com/office/powerpoint/2010/main" val="44736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will be your go-to function for input.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input abilities are limited, but you can specify the type of input you want, how many characters to read in,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%[width]specifier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Width is how many characters to read in, and specifier works similarly to how it does in </a:t>
            </a:r>
            <a:r>
              <a:rPr lang="en-US" dirty="0" err="1" smtClean="0"/>
              <a:t>printf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83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C code</a:t>
            </a:r>
            <a:endParaRPr lang="en-US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5" y="2691026"/>
            <a:ext cx="5322155" cy="294938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Output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77" y="3518900"/>
            <a:ext cx="5087845" cy="646816"/>
          </a:xfrm>
        </p:spPr>
      </p:pic>
    </p:spTree>
    <p:extLst>
      <p:ext uri="{BB962C8B-B14F-4D97-AF65-F5344CB8AC3E}">
        <p14:creationId xmlns:p14="http://schemas.microsoft.com/office/powerpoint/2010/main" val="13742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‘&amp;’?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&amp; is called the address </a:t>
            </a:r>
            <a:r>
              <a:rPr lang="en-US" dirty="0" smtClean="0"/>
              <a:t>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Gets the address of where the data is stored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needs to </a:t>
            </a:r>
            <a:r>
              <a:rPr lang="en-US" dirty="0" smtClean="0"/>
              <a:t>know </a:t>
            </a:r>
            <a:r>
              <a:rPr lang="en-US" dirty="0" smtClean="0"/>
              <a:t>the location to store the data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76337"/>
            <a:ext cx="3572324" cy="310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73" y="3658492"/>
            <a:ext cx="488700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is our go-to output function – it can print simple strings or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is our go-to input function – it scans for the exact specifiers you give it and stores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If we want to print/scan a variable, we need to provide a specifier (%d, %f,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Everything else (flags, width, precision) are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63" y="2247900"/>
            <a:ext cx="4572000" cy="3219450"/>
          </a:xfrm>
        </p:spPr>
      </p:pic>
    </p:spTree>
    <p:extLst>
      <p:ext uri="{BB962C8B-B14F-4D97-AF65-F5344CB8AC3E}">
        <p14:creationId xmlns:p14="http://schemas.microsoft.com/office/powerpoint/2010/main" val="16785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I/O in C is done through streams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stream for input (e.g. the keyboard)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Output stream for output (e.g. the screen)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Other streams can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Need to </a:t>
            </a:r>
            <a:r>
              <a:rPr lang="en-US" dirty="0" smtClean="0"/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en-US" dirty="0"/>
          </a:p>
        </p:txBody>
      </p:sp>
      <p:pic>
        <p:nvPicPr>
          <p:cNvPr id="1026" name="Picture 2" descr="http://cdn.careerride.com/images/Solved-Paper/Stream-based-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5" y="2890626"/>
            <a:ext cx="5191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is your go-to output function (</a:t>
            </a:r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  <a:r>
              <a:rPr lang="en-US" dirty="0" smtClean="0"/>
              <a:t>ormatted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print strings, variables, etc.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 smtClean="0"/>
              <a:t>can modify the output using Format Specifiers, the general form of this being: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%[flags][width][.precision]specifier</a:t>
            </a:r>
          </a:p>
        </p:txBody>
      </p:sp>
      <p:pic>
        <p:nvPicPr>
          <p:cNvPr id="2050" name="Picture 2" descr="https://upload.wikimedia.org/wikipedia/commons/thumb/2/2c/Printf.svg/350px-Print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82" y="3648866"/>
            <a:ext cx="5989795" cy="14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07312"/>
            <a:ext cx="4938712" cy="232930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65" y="3781357"/>
            <a:ext cx="4801270" cy="981212"/>
          </a:xfrm>
        </p:spPr>
      </p:pic>
    </p:spTree>
    <p:extLst>
      <p:ext uri="{BB962C8B-B14F-4D97-AF65-F5344CB8AC3E}">
        <p14:creationId xmlns:p14="http://schemas.microsoft.com/office/powerpoint/2010/main" val="379956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Specifiers -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Type </a:t>
            </a:r>
            <a:r>
              <a:rPr lang="en-US" dirty="0" smtClean="0"/>
              <a:t>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Common specifiers: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 – signed integer (not double!)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– signed 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 – floating point (float and double)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 – scientific 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 – floating point with minimum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 – characters (char)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 – strings</a:t>
            </a:r>
          </a:p>
        </p:txBody>
      </p:sp>
    </p:spTree>
    <p:extLst>
      <p:ext uri="{BB962C8B-B14F-4D97-AF65-F5344CB8AC3E}">
        <p14:creationId xmlns:p14="http://schemas.microsoft.com/office/powerpoint/2010/main" val="13844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Specifier 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9" y="2582334"/>
            <a:ext cx="3931561" cy="373556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225405"/>
            <a:ext cx="4937125" cy="2093115"/>
          </a:xfrm>
        </p:spPr>
      </p:pic>
    </p:spTree>
    <p:extLst>
      <p:ext uri="{BB962C8B-B14F-4D97-AF65-F5344CB8AC3E}">
        <p14:creationId xmlns:p14="http://schemas.microsoft.com/office/powerpoint/2010/main" val="4688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-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 symbol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- </a:t>
            </a:r>
            <a:r>
              <a:rPr lang="en-US" dirty="0" smtClean="0"/>
              <a:t>(minus) – Left-align the output within the given field width (Right-align is default)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+ (plus) – Places a plus sign before positive numeric values (Default does not prepend)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(space) – Places a space before positive numeric values. Ignored if + flag exists (Default does not prepend)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0 (zero) – When the ‘width’ option is specified, places zeros before numeric types (Default prepends spaces)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# (hash)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g-specified types, trailing zeros are not removed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g, e, and f-specified types, output always contains a decimal point</a:t>
            </a:r>
          </a:p>
        </p:txBody>
      </p:sp>
    </p:spTree>
    <p:extLst>
      <p:ext uri="{BB962C8B-B14F-4D97-AF65-F5344CB8AC3E}">
        <p14:creationId xmlns:p14="http://schemas.microsoft.com/office/powerpoint/2010/main" val="23216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C code</a:t>
            </a:r>
            <a:endParaRPr lang="en-US" sz="2800" cap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Output</a:t>
            </a:r>
            <a:endParaRPr lang="en-US" sz="2800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3098230"/>
            <a:ext cx="4937125" cy="2347463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12" y="2441252"/>
            <a:ext cx="4879695" cy="3661418"/>
          </a:xfrm>
        </p:spPr>
      </p:pic>
    </p:spTree>
    <p:extLst>
      <p:ext uri="{BB962C8B-B14F-4D97-AF65-F5344CB8AC3E}">
        <p14:creationId xmlns:p14="http://schemas.microsoft.com/office/powerpoint/2010/main" val="41066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-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integer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Reserves X number of characters for data (Often used for padding)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Fills extra space/unused space with spaces (or 0s (zeroes) if the 0 (zero) flag was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Will not truncate oversized fields – X amount is a </a:t>
            </a:r>
            <a:r>
              <a:rPr lang="en-US" i="1" dirty="0" smtClean="0"/>
              <a:t>minimum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2073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3473</TotalTime>
  <Words>622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Formatted Input/Output</vt:lpstr>
      <vt:lpstr>Input/Output (I/O)</vt:lpstr>
      <vt:lpstr>Formatted Output</vt:lpstr>
      <vt:lpstr>Examples</vt:lpstr>
      <vt:lpstr>Specifiers - Required</vt:lpstr>
      <vt:lpstr>Specifier Examples</vt:lpstr>
      <vt:lpstr>Flags - Optional</vt:lpstr>
      <vt:lpstr>Flag Examples</vt:lpstr>
      <vt:lpstr>Width - Optional</vt:lpstr>
      <vt:lpstr>Width Examples</vt:lpstr>
      <vt:lpstr>Precision - Optional</vt:lpstr>
      <vt:lpstr>Precision Examples</vt:lpstr>
      <vt:lpstr>Escape Sequences</vt:lpstr>
      <vt:lpstr>Putting It All Together</vt:lpstr>
      <vt:lpstr>Formatted Input</vt:lpstr>
      <vt:lpstr>Example</vt:lpstr>
      <vt:lpstr>What’s the ‘&amp;’?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Engines</dc:title>
  <dc:creator>Microsoft account</dc:creator>
  <cp:lastModifiedBy>Arin Elizabeth Domning</cp:lastModifiedBy>
  <cp:revision>1334</cp:revision>
  <dcterms:created xsi:type="dcterms:W3CDTF">2014-05-15T19:41:32Z</dcterms:created>
  <dcterms:modified xsi:type="dcterms:W3CDTF">2017-07-05T21:58:00Z</dcterms:modified>
</cp:coreProperties>
</file>