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58" r:id="rId4"/>
    <p:sldId id="259" r:id="rId5"/>
    <p:sldId id="260" r:id="rId6"/>
    <p:sldId id="275" r:id="rId7"/>
    <p:sldId id="257" r:id="rId8"/>
    <p:sldId id="273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BB33625-4B78-46B1-9668-AC1788B043D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09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7CFCEA6-CF0E-4658-AF09-E4EF75870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4CB8C8-BCC2-4624-BD3B-4B77F7275D4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1003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092193-01C1-47C4-97F5-12249B3F0272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57411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EB1C2B-3E13-464D-A805-32F5FDE80E62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35753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F10EC6-BF7E-444D-B7C4-41FF6C56993C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070408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DE8A3D-682F-494A-A5E6-B1C4489C6E1A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80907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59292E-7E45-4734-95F2-DFDC1D82AFEC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2347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5A82B1-DF9B-4A4D-8A9D-3B8B4490934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2617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FF792E-DF62-466D-B26C-0625C94002B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36608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BC8EE1-E1BA-4F01-A37A-8BDA7B68DAC4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62042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5A6422-6790-404D-B0FA-494C7FB20BFA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5368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5A6422-6790-404D-B0FA-494C7FB20BFA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67588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469CD3-A513-45D1-B025-F70672D3032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06290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C0CAEC2-D120-4442-A59C-8155C3E0D7AD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34057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3FD083-BC3F-4D83-9244-3BDB0EEE3A63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884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CBEC45-E88C-4409-9B09-9897747590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2A3C3D-A372-46E2-BF85-9034DF9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95E1D-DA89-4807-9A0B-5DB3F6AE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4F891F-9FD5-4FCE-9B61-1121274A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5641DB-7CD6-4D93-B746-ABB5E0B1BF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5138F-6662-485E-A9FE-F5D2763C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81BC15-654D-42C4-85AD-16591609A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CE5B6E-1542-4048-8808-0D367FE4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A53BC7-70F7-4D13-9F6B-D0C4F424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5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E2545C6C-82A9-44ED-B64C-CBC2C0E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61144-F56A-494C-A283-5AB8DE7A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EADDC4B6-7162-4383-84C8-1DE4EBAFBD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3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8000" dirty="0"/>
              <a:t>Boolean Logic and Conditionals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Challenge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Does this print anything? If so, what does it print?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Remember to check precedence!</a:t>
            </a:r>
          </a:p>
          <a:p>
            <a:pPr lvl="0"/>
            <a:endParaRPr lang="en-US" b="1" dirty="0">
              <a:latin typeface="Courier New" pitchFamily="4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9" y="3810000"/>
            <a:ext cx="8255753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else Clause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Do this if true, </a:t>
            </a:r>
            <a:r>
              <a:rPr lang="en-US" b="1" dirty="0"/>
              <a:t>otherwise do that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Each if can only have one else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Matches the closest if that hasn't been matched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55" y="3855803"/>
            <a:ext cx="5240945" cy="3004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if else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30" y="2074570"/>
            <a:ext cx="6491899" cy="463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Nested ifs (else if)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2043351" y="2226375"/>
            <a:ext cx="1226343" cy="518120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rgbClr val="FF0000"/>
                </a:solidFill>
              </a:rPr>
              <a:t>incorrect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185336" y="2226374"/>
            <a:ext cx="974725" cy="518121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rgbClr val="00B050"/>
                </a:solidFill>
              </a:rPr>
              <a:t>correct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1" y="3055752"/>
            <a:ext cx="4706064" cy="2431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3055752"/>
            <a:ext cx="4036048" cy="25558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62575" y="2114550"/>
            <a:ext cx="0" cy="4276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0" y="3333750"/>
            <a:ext cx="7792537" cy="3591426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450182" y="2034580"/>
            <a:ext cx="3055144" cy="110867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 shortcut for else </a:t>
            </a:r>
            <a:r>
              <a:rPr lang="en-US" dirty="0" smtClean="0"/>
              <a:t>ifs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works with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9032" y="2040335"/>
            <a:ext cx="2714625" cy="200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794" lvl="0" indent="-100794" defTabSz="1007943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case</a:t>
            </a:r>
            <a:r>
              <a:rPr lang="en-US" sz="2205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 like an else if</a:t>
            </a:r>
          </a:p>
          <a:p>
            <a:pPr marL="100794" lvl="0" indent="-100794" defTabSz="1007943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default</a:t>
            </a:r>
            <a:r>
              <a:rPr lang="en-US" sz="2205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 like an else</a:t>
            </a:r>
          </a:p>
          <a:p>
            <a:pPr marL="100794" lvl="0" indent="-100794" defTabSz="1007943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break</a:t>
            </a:r>
            <a:r>
              <a:rPr lang="en-US" sz="2205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skips the rest of the cases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f/else versus switch Example 1 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812131" y="2110779"/>
            <a:ext cx="1635919" cy="42286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Courier New" pitchFamily="49"/>
              </a:rPr>
              <a:t>i</a:t>
            </a:r>
            <a:r>
              <a:rPr lang="en-US" b="1" dirty="0" smtClean="0">
                <a:latin typeface="Courier New" pitchFamily="49"/>
              </a:rPr>
              <a:t>f/else</a:t>
            </a:r>
            <a:endParaRPr lang="en-US" b="1" dirty="0">
              <a:latin typeface="Courier New" pitchFamily="49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31806" y="2110779"/>
            <a:ext cx="1635919" cy="422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itchFamily="49"/>
              </a:rPr>
              <a:t>switch</a:t>
            </a:r>
            <a:endParaRPr lang="en-US" b="1" dirty="0">
              <a:latin typeface="Courier New" pitchFamily="4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3" y="2110779"/>
            <a:ext cx="4505954" cy="30293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62525" y="2110779"/>
            <a:ext cx="0" cy="472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34" y="2110779"/>
            <a:ext cx="4706007" cy="5287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if/else versus switch Example </a:t>
            </a:r>
            <a:r>
              <a:rPr lang="en-US" dirty="0" smtClean="0"/>
              <a:t>2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39" y="2853742"/>
            <a:ext cx="3983236" cy="2819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7" y="2853742"/>
            <a:ext cx="4747029" cy="9853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200650" y="2072679"/>
            <a:ext cx="0" cy="472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Consist of one or more operands connected by one or more operators.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Operands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 smtClean="0"/>
              <a:t>Variables (x, time): values represented by identifiers that can be changed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 smtClean="0"/>
              <a:t>Constants (</a:t>
            </a:r>
            <a:r>
              <a:rPr lang="en-US" sz="1559" dirty="0"/>
              <a:t>e</a:t>
            </a:r>
            <a:r>
              <a:rPr lang="en-US" sz="1559" dirty="0" smtClean="0"/>
              <a:t>, PI): values represented by identifiers that cannot be changed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/>
              <a:t>L</a:t>
            </a:r>
            <a:r>
              <a:rPr lang="en-US" sz="1559" dirty="0" smtClean="0"/>
              <a:t>iterals (5, ‘A’, “hello world”): a value not represented by an identifier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Operators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/>
              <a:t>C</a:t>
            </a:r>
            <a:r>
              <a:rPr lang="en-US" sz="1559" dirty="0" smtClean="0"/>
              <a:t>omparison (&lt;, &gt;, ==, !=): compares operands and evaluate to a Boolean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/>
              <a:t>A</a:t>
            </a:r>
            <a:r>
              <a:rPr lang="en-US" sz="1559" dirty="0" smtClean="0"/>
              <a:t>ssignment (=,  +=, -=): changes the value of the left operand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/>
              <a:t>A</a:t>
            </a:r>
            <a:r>
              <a:rPr lang="en-US" sz="1559" dirty="0" smtClean="0"/>
              <a:t>rithmetic (+, -, *): evaluates to a value based on the operands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9" dirty="0" smtClean="0"/>
              <a:t>Logical (&amp;&amp;, ||, !): connects or changes the evaluation of expressions </a:t>
            </a:r>
            <a:endParaRPr lang="en-US" dirty="0" smtClean="0"/>
          </a:p>
          <a:p>
            <a:pPr marL="221747" lvl="1" indent="0">
              <a:buNone/>
            </a:pPr>
            <a:endParaRPr lang="en-US" dirty="0" smtClean="0"/>
          </a:p>
          <a:p>
            <a:pPr marL="22174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Comparing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2177143"/>
            <a:ext cx="3722801" cy="2569028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Relational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&lt;  Less than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&gt;  Greater than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&lt;=  Less than or 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&gt;=  Greater than or equal to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785303" y="2177143"/>
            <a:ext cx="3097439" cy="3334884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Equality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==  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!=  Not equal 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3942" y="5173886"/>
            <a:ext cx="690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left to right</a:t>
            </a:r>
            <a:endParaRPr lang="en-US" sz="2400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1 &lt; 2        </a:t>
            </a:r>
            <a:r>
              <a:rPr lang="en-US" sz="2400" dirty="0" smtClean="0">
                <a:sym typeface="Wingdings" panose="05000000000000000000" pitchFamily="2" charset="2"/>
              </a:rPr>
              <a:t>       1 is less than 2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2 &gt; 1               2 is greater than 1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Comparing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83" y="2314158"/>
            <a:ext cx="6716062" cy="3991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Logical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Making more than one comparison in an expression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&amp;&amp;  </a:t>
            </a:r>
            <a:r>
              <a:rPr lang="en-US" dirty="0"/>
              <a:t>Logical and (true if this and that are true)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||  Logical or (true if </a:t>
            </a:r>
            <a:r>
              <a:rPr lang="en-US" dirty="0" smtClean="0"/>
              <a:t>this </a:t>
            </a:r>
            <a:r>
              <a:rPr lang="en-US" dirty="0"/>
              <a:t>or that </a:t>
            </a:r>
            <a:r>
              <a:rPr lang="en-US" dirty="0" smtClean="0"/>
              <a:t>is true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Negating an expression</a:t>
            </a:r>
            <a:endParaRPr lang="en-US" dirty="0"/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!  Logical not (Swaps true and false)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4451752"/>
            <a:ext cx="8146480" cy="2017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Binary vs 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956" y="2114550"/>
            <a:ext cx="988219" cy="470495"/>
          </a:xfrm>
        </p:spPr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139927" y="2114550"/>
            <a:ext cx="1" cy="3495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7031831" y="2114550"/>
            <a:ext cx="988219" cy="4704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7329" y="2585045"/>
            <a:ext cx="11870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 +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–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&gt;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&lt;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== B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+= B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-= B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1335" y="2585045"/>
            <a:ext cx="140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!A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-A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s</a:t>
            </a:r>
            <a:r>
              <a:rPr lang="en-US" sz="2400" dirty="0" err="1" smtClean="0">
                <a:solidFill>
                  <a:srgbClr val="00B050"/>
                </a:solidFill>
              </a:rPr>
              <a:t>izeof</a:t>
            </a:r>
            <a:r>
              <a:rPr lang="en-US" sz="2400" dirty="0" smtClean="0">
                <a:solidFill>
                  <a:srgbClr val="00B050"/>
                </a:solidFill>
              </a:rPr>
              <a:t>(A)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++A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--A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A++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7629" y="5885259"/>
            <a:ext cx="820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expressions in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evaluate to a value, but do not change the operand(s)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expressions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however, do change their operand(s)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Conditionals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2034580"/>
            <a:ext cx="8316517" cy="529387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Program can behave in different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Simplest conditional – if statement</a:t>
            </a:r>
            <a:r>
              <a:rPr lang="en-US" sz="3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Read as: If the expression is true, execute the statement.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urier New" pitchFamily="49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79" dirty="0" smtClean="0">
              <a:latin typeface="Liberation Sans" pitchFamily="3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79" dirty="0">
              <a:latin typeface="Liberation Sans" pitchFamily="34"/>
            </a:endParaRPr>
          </a:p>
          <a:p>
            <a:pPr marL="221747" lvl="1" indent="0">
              <a:buNone/>
            </a:pPr>
            <a:endParaRPr lang="en-US" sz="1679" dirty="0" smtClean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None/>
            </a:pPr>
            <a:r>
              <a:rPr lang="en-US" sz="1900" dirty="0" smtClean="0">
                <a:solidFill>
                  <a:srgbClr val="FFFFFF"/>
                </a:solidFill>
                <a:latin typeface="Liberation Sans" pitchFamily="34"/>
              </a:rPr>
              <a:t>true, then execute </a:t>
            </a:r>
            <a:r>
              <a:rPr lang="en-US" sz="1900" dirty="0">
                <a:solidFill>
                  <a:srgbClr val="FFFFFF"/>
                </a:solidFill>
                <a:latin typeface="Liberation Sans" pitchFamily="34"/>
              </a:rPr>
              <a:t>statement”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Expression </a:t>
            </a:r>
            <a:r>
              <a:rPr lang="en-US" sz="3600" dirty="0"/>
              <a:t>is a boolean </a:t>
            </a:r>
            <a:r>
              <a:rPr lang="en-US" sz="3600" dirty="0" smtClean="0"/>
              <a:t>expression</a:t>
            </a:r>
            <a:r>
              <a:rPr lang="en-US" sz="3600" dirty="0" smtClean="0">
                <a:solidFill>
                  <a:srgbClr val="FFFFFF"/>
                </a:solidFill>
              </a:rPr>
              <a:t>tes </a:t>
            </a:r>
            <a:r>
              <a:rPr lang="en-US" sz="3600" dirty="0">
                <a:solidFill>
                  <a:srgbClr val="FFFFFF"/>
                </a:solidFill>
              </a:rPr>
              <a:t>to either true or 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No b</a:t>
            </a:r>
            <a:r>
              <a:rPr lang="en-US" sz="3600" dirty="0" smtClean="0"/>
              <a:t>oolean type in </a:t>
            </a:r>
            <a:r>
              <a:rPr lang="en-US" sz="3600" dirty="0" smtClean="0"/>
              <a:t>c</a:t>
            </a:r>
            <a:endParaRPr lang="en-US" sz="3470" dirty="0">
              <a:solidFill>
                <a:srgbClr val="FFFFFF"/>
              </a:solidFill>
            </a:endParaRP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Integers 0 and 1 used instead</a:t>
            </a:r>
            <a:endParaRPr lang="en-US" sz="34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470" dirty="0" smtClean="0">
              <a:solidFill>
                <a:srgbClr val="FFFFFF"/>
              </a:solidFill>
            </a:endParaRPr>
          </a:p>
        </p:txBody>
      </p:sp>
      <p:pic>
        <p:nvPicPr>
          <p:cNvPr id="4" name="Picture 2" descr="http://media02.hongkiat.com/programming-jokes/joke-binar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t="35057" r="6731" b="36123"/>
          <a:stretch/>
        </p:blipFill>
        <p:spPr bwMode="auto">
          <a:xfrm>
            <a:off x="5856341" y="5631678"/>
            <a:ext cx="3886488" cy="7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3352818"/>
            <a:ext cx="3048425" cy="685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41" y="3352818"/>
            <a:ext cx="2848373" cy="1743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Conditionals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154940"/>
            <a:ext cx="8652890" cy="42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Short Circuit Evaluation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Boolean operators perform short circuit </a:t>
            </a:r>
            <a:r>
              <a:rPr lang="en-US" dirty="0" smtClean="0"/>
              <a:t>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way for the computer to avoid unnecessary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35" y="2869924"/>
            <a:ext cx="7020905" cy="3953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439</Words>
  <Application>Microsoft Office PowerPoint</Application>
  <PresentationFormat>Custom</PresentationFormat>
  <Paragraphs>104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Courier New</vt:lpstr>
      <vt:lpstr>Liberation Sans</vt:lpstr>
      <vt:lpstr>Liberation Serif</vt:lpstr>
      <vt:lpstr>Mangal</vt:lpstr>
      <vt:lpstr>Segoe UI</vt:lpstr>
      <vt:lpstr>StarSymbol</vt:lpstr>
      <vt:lpstr>Tahoma</vt:lpstr>
      <vt:lpstr>Wingdings</vt:lpstr>
      <vt:lpstr>Retrospect</vt:lpstr>
      <vt:lpstr>Boolean Logic and Conditionals</vt:lpstr>
      <vt:lpstr>Expressions</vt:lpstr>
      <vt:lpstr>Comparing Data</vt:lpstr>
      <vt:lpstr>Comparing Data</vt:lpstr>
      <vt:lpstr>Logical Operators</vt:lpstr>
      <vt:lpstr>Binary vs Unary Operators</vt:lpstr>
      <vt:lpstr>Conditionals</vt:lpstr>
      <vt:lpstr>Conditionals</vt:lpstr>
      <vt:lpstr>Short Circuit Evaluation</vt:lpstr>
      <vt:lpstr>Challenge</vt:lpstr>
      <vt:lpstr>else Clause</vt:lpstr>
      <vt:lpstr>if else Example</vt:lpstr>
      <vt:lpstr>Nested ifs (else if)</vt:lpstr>
      <vt:lpstr>Switch Statement</vt:lpstr>
      <vt:lpstr>if/else versus switch Example 1 </vt:lpstr>
      <vt:lpstr>if/else versus switch Example 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Zachary Elofson</dc:creator>
  <cp:lastModifiedBy>Hunter Zachary Elofson</cp:lastModifiedBy>
  <cp:revision>77</cp:revision>
  <dcterms:created xsi:type="dcterms:W3CDTF">2016-06-20T00:15:20Z</dcterms:created>
  <dcterms:modified xsi:type="dcterms:W3CDTF">2017-06-19T23:09:01Z</dcterms:modified>
</cp:coreProperties>
</file>