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DBEECBF-9532-4C2A-BCBF-A92F623BBFF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02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3F3207B-6983-4700-994E-201F9532AF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239F2D-5E72-4728-9A74-F4EB957F76D0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786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7FD3E7-3C84-4FB9-89C7-50FBC1CD70FA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2753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BA695E-FE95-4FC8-865F-3645E006C7E3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00310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B4E050-C529-4F05-9878-82C10F87A7C0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42747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A5CFB5-666C-4A56-80FE-0F788848BC64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63819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E829C7-2AC5-4981-8FE1-91AFBCD88EC7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6929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45CC16-8D98-44B1-BA1F-735D79AA1D4B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1105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651FC8-06CD-4F69-B4B6-C0BACBCE189A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780788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9C0ED6-C67D-4712-B39A-443A88A6A20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922878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EC1A0D-BEE4-4BD2-96D5-83752D1063D2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3585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5F93EA-B0F8-4746-913F-5B97572266D1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9700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B2B5A2-21FC-436F-A00E-F4ECD000A09A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139375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CE207-B241-4342-8926-D53E19BAD57B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693237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D3FD71-FC5D-4308-B092-F7EBC8837094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6736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675AB0-BCE6-433B-B13C-6B71EB87945F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60578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30D557-E65D-4855-A4D2-989DB07DDF1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73280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EAC6AF-F8E9-4671-941E-7E7AFC964B2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4901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77AE0E-D0C3-45CA-93F7-7F327F0B09C5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27925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731BC8-B2CF-4B8E-8A61-9ECD40D0604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65054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17C503-5CC6-4F60-8832-EC02665FA497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49163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D98445-70BA-454F-9939-EDFB76A2EE9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76870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21072A-5D4A-417B-89CC-53D749E8C0C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36214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F887F9-D685-41D9-81DB-A701A99741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A68DE-2237-4C1F-8BA7-25510CB0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81766D-A5BE-457D-9F30-FF59F3ECD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B3FDE-CEFA-495D-846F-587EB8E2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98684-4753-4B27-B1AE-B88056935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E76454-268A-4886-8EDD-D24A87D5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241B2-3B52-41E3-AAAD-4CEC3464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17D092-529B-429F-866B-9DA31094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0424F5-63ED-43E5-BED8-B044FD41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90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A769792-23F0-49C5-A070-97FD7256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BCB51-CF08-486C-B944-47F0A3FA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43D55A7-2EA7-4C0B-A70F-470233BE35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3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Loops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432534"/>
            <a:ext cx="8316516" cy="1482585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do while Loop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(Do it at least once)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Format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b="1" dirty="0">
              <a:solidFill>
                <a:schemeClr val="tx1"/>
              </a:solidFill>
              <a:latin typeface="Courier New" pitchFamily="49"/>
            </a:endParaRPr>
          </a:p>
          <a:p>
            <a:pPr lvl="0"/>
            <a:endParaRPr lang="en-US" b="1" dirty="0">
              <a:solidFill>
                <a:schemeClr val="tx1"/>
              </a:solidFill>
              <a:latin typeface="Courier New" pitchFamily="49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or</a:t>
            </a:r>
            <a:endParaRPr lang="en-US" dirty="0">
              <a:solidFill>
                <a:schemeClr val="tx1"/>
              </a:solidFill>
              <a:latin typeface="Liberation Sans" pitchFamily="34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721350" y="3614549"/>
            <a:ext cx="4425950" cy="1041995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Checks expression at the end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executes statements once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6" y="4656544"/>
            <a:ext cx="4509180" cy="1932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8" y="2641670"/>
            <a:ext cx="4584328" cy="12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Simple Example</a:t>
            </a:r>
            <a:br>
              <a:rPr lang="en-US"/>
            </a:br>
            <a:r>
              <a:rPr lang="en-US"/>
              <a:t>(Both have the same output)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30" y="2522291"/>
            <a:ext cx="3886742" cy="3524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5" y="2522291"/>
            <a:ext cx="3829584" cy="315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Do these have the same output?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82" y="2381772"/>
            <a:ext cx="3867690" cy="361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6" y="2381772"/>
            <a:ext cx="3810532" cy="328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355599"/>
            <a:ext cx="8368951" cy="405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Practical Example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857499"/>
            <a:ext cx="7534191" cy="28479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for Loop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(A more compact loop)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514601"/>
            <a:ext cx="6827044" cy="3381374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the while loops had the same three things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959" dirty="0">
                <a:solidFill>
                  <a:schemeClr val="tx1"/>
                </a:solidFill>
                <a:latin typeface="Liberation Sans" pitchFamily="18"/>
              </a:rPr>
              <a:t>A variable for counting: </a:t>
            </a:r>
            <a:r>
              <a:rPr lang="en-US" sz="1959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959" dirty="0">
                <a:solidFill>
                  <a:schemeClr val="tx1"/>
                </a:solidFill>
                <a:latin typeface="Liberation Sans" pitchFamily="18"/>
              </a:rPr>
              <a:t> = 0;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959" dirty="0">
                <a:solidFill>
                  <a:schemeClr val="tx1"/>
                </a:solidFill>
                <a:latin typeface="Liberation Sans" pitchFamily="18"/>
              </a:rPr>
              <a:t>A check to continue the loop: </a:t>
            </a:r>
            <a:r>
              <a:rPr lang="en-US" sz="1959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959" dirty="0">
                <a:solidFill>
                  <a:schemeClr val="tx1"/>
                </a:solidFill>
                <a:latin typeface="Liberation Sans" pitchFamily="18"/>
              </a:rPr>
              <a:t> &lt; count;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8"/>
              </a:spcAft>
              <a:buSzPct val="100000"/>
              <a:buFont typeface="+mj-lt"/>
              <a:buAutoNum type="arabicPeriod"/>
            </a:pPr>
            <a:r>
              <a:rPr lang="en-US" sz="1959" dirty="0">
                <a:solidFill>
                  <a:schemeClr val="tx1"/>
                </a:solidFill>
                <a:latin typeface="Liberation Sans" pitchFamily="18"/>
              </a:rPr>
              <a:t>Update the counting variable: ++</a:t>
            </a:r>
            <a:r>
              <a:rPr lang="en-US" sz="1959" dirty="0" err="1">
                <a:solidFill>
                  <a:schemeClr val="tx1"/>
                </a:solidFill>
                <a:latin typeface="Liberation Sans" pitchFamily="18"/>
              </a:rPr>
              <a:t>i</a:t>
            </a:r>
            <a:r>
              <a:rPr lang="en-US" sz="1959" dirty="0" smtClean="0">
                <a:solidFill>
                  <a:schemeClr val="tx1"/>
                </a:solidFill>
                <a:latin typeface="Liberation Sans" pitchFamily="18"/>
              </a:rPr>
              <a:t>;</a:t>
            </a:r>
          </a:p>
          <a:p>
            <a:pPr marL="201589" lvl="2" indent="0" hangingPunct="0">
              <a:spcBef>
                <a:spcPts val="0"/>
              </a:spcBef>
              <a:spcAft>
                <a:spcPts val="1528"/>
              </a:spcAft>
              <a:buSzPct val="100000"/>
              <a:buNone/>
            </a:pPr>
            <a:endParaRPr lang="en-US" sz="1959" dirty="0">
              <a:solidFill>
                <a:schemeClr val="tx1"/>
              </a:solidFill>
              <a:latin typeface="Liberation Sans" pitchFamily="18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loop combines these into a single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for Loop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Format</a:t>
            </a: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or</a:t>
            </a:r>
            <a:endParaRPr lang="en-US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87" y="2746384"/>
            <a:ext cx="7363853" cy="628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87" y="4086926"/>
            <a:ext cx="7373379" cy="1057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How do you read that?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362450"/>
            <a:ext cx="8316517" cy="2107139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Evaluate expression1, do this once at the beginning of the loop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If expression2 is true, execute statement. If false, end the loop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Evaluate expression3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24" y="2610073"/>
            <a:ext cx="7373379" cy="1057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Another Way To Think About 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505325"/>
            <a:ext cx="8316517" cy="1964264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Liberation Sans" pitchFamily="34"/>
              </a:rPr>
              <a:t>Initialize </a:t>
            </a:r>
            <a:r>
              <a:rPr lang="en-US" sz="2800" dirty="0">
                <a:solidFill>
                  <a:schemeClr val="tx1"/>
                </a:solidFill>
                <a:latin typeface="Liberation Sans" pitchFamily="34"/>
              </a:rPr>
              <a:t>counter variable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Liberation Sans" pitchFamily="34"/>
              </a:rPr>
              <a:t>Check to see if loop should continue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Liberation Sans" pitchFamily="34"/>
              </a:rPr>
              <a:t>Update counter </a:t>
            </a:r>
            <a:r>
              <a:rPr lang="en-US" sz="2800" dirty="0" smtClean="0">
                <a:solidFill>
                  <a:schemeClr val="tx1"/>
                </a:solidFill>
                <a:latin typeface="Liberation Sans" pitchFamily="34"/>
              </a:rPr>
              <a:t>variable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Liberation Sans" pitchFamily="34"/>
              </a:rPr>
              <a:t>Goto</a:t>
            </a:r>
            <a:r>
              <a:rPr lang="en-US" sz="2800" dirty="0" smtClean="0">
                <a:solidFill>
                  <a:schemeClr val="tx1"/>
                </a:solidFill>
                <a:latin typeface="Liberation Sans" pitchFamily="34"/>
              </a:rPr>
              <a:t> step 2</a:t>
            </a:r>
            <a:endParaRPr lang="en-US" sz="280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0" y="2441496"/>
            <a:ext cx="8332333" cy="133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Simple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71" y="2831934"/>
            <a:ext cx="4518280" cy="2229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" y="2831934"/>
            <a:ext cx="3339508" cy="3023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Do it again, and again, and again...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034580"/>
            <a:ext cx="8316517" cy="565745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Sometimes we want to repeat </a:t>
            </a:r>
            <a:r>
              <a:rPr lang="en-US" dirty="0" smtClean="0">
                <a:solidFill>
                  <a:schemeClr val="tx1"/>
                </a:solidFill>
              </a:rPr>
              <a:t>something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9" y="2600325"/>
            <a:ext cx="5517282" cy="4081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4" y="2503267"/>
            <a:ext cx="5332715" cy="3899694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More 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Count to 20 by </a:t>
            </a:r>
            <a:r>
              <a:rPr lang="en-US" dirty="0" smtClean="0">
                <a:solidFill>
                  <a:schemeClr val="tx1"/>
                </a:solidFill>
              </a:rPr>
              <a:t>2s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Count </a:t>
            </a:r>
            <a:r>
              <a:rPr lang="en-US" dirty="0">
                <a:solidFill>
                  <a:schemeClr val="tx1"/>
                </a:solidFill>
              </a:rPr>
              <a:t>down from 30 by </a:t>
            </a:r>
            <a:r>
              <a:rPr lang="en-US" dirty="0" smtClean="0">
                <a:solidFill>
                  <a:schemeClr val="tx1"/>
                </a:solidFill>
              </a:rPr>
              <a:t>3s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Squares </a:t>
            </a:r>
            <a:r>
              <a:rPr lang="en-US" dirty="0">
                <a:solidFill>
                  <a:schemeClr val="tx1"/>
                </a:solidFill>
              </a:rPr>
              <a:t>of 1 to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break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(Stop that loop now)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to stop a loop prematurely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break to end an infinite loop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What </a:t>
            </a: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does this print out?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26" y="3098653"/>
            <a:ext cx="4475399" cy="2778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continue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(Skip to the next time through)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Stops executing code and goes back to the beginning of the loop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What </a:t>
            </a: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does this code output?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43" y="2803398"/>
            <a:ext cx="5725729" cy="282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Can We Do Better?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981325"/>
            <a:ext cx="8316517" cy="3488264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Easy for a few repetitions</a:t>
            </a:r>
          </a:p>
          <a:p>
            <a:pPr marL="0" lvl="1" indent="0" hangingPunct="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sz="3470" dirty="0">
                <a:solidFill>
                  <a:schemeClr val="tx1"/>
                </a:solidFill>
                <a:latin typeface="Liberation Sans" pitchFamily="18"/>
              </a:rPr>
              <a:t>What about 10? 20? 100? 1,000,000?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Enter loops</a:t>
            </a:r>
          </a:p>
          <a:p>
            <a:pPr marL="0" lvl="1" indent="0" hangingPunct="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sz="3470" dirty="0">
                <a:solidFill>
                  <a:schemeClr val="tx1"/>
                </a:solidFill>
                <a:latin typeface="Liberation Sans" pitchFamily="18"/>
              </a:rPr>
              <a:t>Repeat code, but only write it once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while Loop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Format: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chemeClr val="tx1"/>
                </a:solidFill>
                <a:latin typeface="Liberation Sans" pitchFamily="34"/>
              </a:rPr>
              <a:t>or</a:t>
            </a:r>
            <a:endParaRPr lang="en-US" dirty="0">
              <a:solidFill>
                <a:schemeClr val="tx1"/>
              </a:solidFill>
              <a:latin typeface="Liberation Sans" pitchFamily="34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076949" y="3219450"/>
            <a:ext cx="4003675" cy="1343025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 as: while expression is true, execute the statements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Stops when expression is 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4103361"/>
            <a:ext cx="4505954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489714"/>
            <a:ext cx="4563112" cy="924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Simple while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79" y="3257550"/>
            <a:ext cx="5210847" cy="3171173"/>
          </a:xfrm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925201" y="2060060"/>
            <a:ext cx="4425950" cy="633412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What does this loop do?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432534"/>
            <a:ext cx="8316516" cy="1482585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More Examples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(1,000,000? No Problem)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6" y="2612805"/>
            <a:ext cx="3810532" cy="3153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34" y="2612805"/>
            <a:ext cx="4163006" cy="32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 Loop That Doesn't Loop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749925" y="3538538"/>
            <a:ext cx="3222625" cy="106203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expression is false at start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loop never starts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4" y="2564386"/>
            <a:ext cx="4294452" cy="3560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 Loop That Never Ends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730875" y="3567114"/>
            <a:ext cx="4425950" cy="900112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expression is always true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Infinite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5" y="2620767"/>
            <a:ext cx="4248451" cy="3151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Self Check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7" y="2034580"/>
            <a:ext cx="3931444" cy="470495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chemeClr val="tx1"/>
                </a:solidFill>
              </a:rPr>
              <a:t>What's the output of this code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4" y="2841434"/>
            <a:ext cx="6420510" cy="3102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340</Words>
  <Application>Microsoft Office PowerPoint</Application>
  <PresentationFormat>Custom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Courier New</vt:lpstr>
      <vt:lpstr>Liberation Sans</vt:lpstr>
      <vt:lpstr>Liberation Serif</vt:lpstr>
      <vt:lpstr>Mangal</vt:lpstr>
      <vt:lpstr>Segoe UI</vt:lpstr>
      <vt:lpstr>StarSymbol</vt:lpstr>
      <vt:lpstr>Tahoma</vt:lpstr>
      <vt:lpstr>Retrospect</vt:lpstr>
      <vt:lpstr>Loops</vt:lpstr>
      <vt:lpstr>Do it again, and again, and again...</vt:lpstr>
      <vt:lpstr>Can We Do Better?</vt:lpstr>
      <vt:lpstr>while Loop</vt:lpstr>
      <vt:lpstr>Simple while loop</vt:lpstr>
      <vt:lpstr>More Examples (1,000,000? No Problem)</vt:lpstr>
      <vt:lpstr>A Loop That Doesn't Loop</vt:lpstr>
      <vt:lpstr>A Loop That Never Ends</vt:lpstr>
      <vt:lpstr>Self Check</vt:lpstr>
      <vt:lpstr>do while Loop (Do it at least once)</vt:lpstr>
      <vt:lpstr>Simple Example (Both have the same output)</vt:lpstr>
      <vt:lpstr>Do these have the same output?</vt:lpstr>
      <vt:lpstr>Practical Example</vt:lpstr>
      <vt:lpstr>Practical Example Output</vt:lpstr>
      <vt:lpstr>for Loop (A more compact loop)</vt:lpstr>
      <vt:lpstr>for Loop</vt:lpstr>
      <vt:lpstr>How do you read that?</vt:lpstr>
      <vt:lpstr>Another Way To Think About It</vt:lpstr>
      <vt:lpstr>Simple Example</vt:lpstr>
      <vt:lpstr>More Examples</vt:lpstr>
      <vt:lpstr>break (Stop that loop now)</vt:lpstr>
      <vt:lpstr>continue (Skip to the next time through)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Hunter Zachary Elofson</cp:lastModifiedBy>
  <cp:revision>56</cp:revision>
  <dcterms:created xsi:type="dcterms:W3CDTF">2016-06-20T22:33:55Z</dcterms:created>
  <dcterms:modified xsi:type="dcterms:W3CDTF">2017-06-20T18:09:42Z</dcterms:modified>
</cp:coreProperties>
</file>