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2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ter Zachary Elofson" initials="HZE" lastIdx="2" clrIdx="0">
    <p:extLst>
      <p:ext uri="{19B8F6BF-5375-455C-9EA6-DF929625EA0E}">
        <p15:presenceInfo xmlns:p15="http://schemas.microsoft.com/office/powerpoint/2012/main" userId="Hunter Zachary Elof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608586-980D-483D-86E6-186B3D713E7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322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92B4912-DFCB-45AA-A27F-86A23D7014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A314F-C75A-4A29-BE03-7349F20D5395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42515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2DE3E5-21F0-4553-87B9-69D7B54EF2C0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13304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A06DDF6-FBE2-4057-84CD-0EB8CCF7A0EB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65833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51F206-073D-4768-A53E-FE70741C22B6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3143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02265AF-4495-4B34-B8B1-EDDFE8886D87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511793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76837E-33DA-46B2-B4A8-485CB2DB24BF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797359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63D65E-5DB4-4676-B9BB-91E36C15ED17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290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40BB83-D6EA-4962-97A7-46A23C533595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12356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24E53D-DC61-45C6-9ABE-F74E231FC75F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33413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7593C-473E-4774-9772-7471023C20E2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211155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A77179-73A4-4A87-8F16-16D33ED90258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02352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C4BF70-92CE-48C7-BD06-93C1FFF51BAC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789539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CF3475-4FFF-46BF-A6B3-43F5602D4729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51403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5329D1-069D-4CDE-AE56-7E66AE3EBB3A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55054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EF4F94-06B8-4741-ABE3-B476DE087946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02885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8FA23-E8AC-4D5F-A673-CF2F21AA2467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26047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2ED783-7AD7-4CE1-85B1-E292DFC07068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93787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C3AC2B-A6AD-462E-AC80-109D25EDD6C2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21443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705FDB-D62F-423C-9F85-5AD3A8B7A94F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20471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7D526D-8B7C-4FC1-8508-9F5B90D0A367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45597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0D74B90-DB18-455E-B6B2-3614B14428A3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7508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E7C9C9-FF55-42CD-88A9-30F7CB552A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6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AB6185-0423-498E-91DF-272AB57E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E02C3-D355-4DC6-BD01-B18E0A2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194263-C903-4231-B8DB-44A0BCB6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7B6BE-CB93-480C-AF0A-0E01F3B29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8D1A3A-E634-42F4-A37F-03845DA49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BBD8C8-5C29-4E0E-ACA3-43BD704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57369F-435C-4DE7-8202-7C7AF882E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6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3F996-D0F9-4AFA-A1B2-4E052F99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50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5FD95F8C-444A-4267-905E-4AA99000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51B9D4-C108-4EAA-A591-14FFA04B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C35B8C2F-A5BA-4457-81C1-95F64F1FC6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9600" dirty="0" smtClean="0">
                <a:latin typeface="Liberation Sans" pitchFamily="18"/>
              </a:rPr>
              <a:t>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sz="2800" b="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sz="2800" dirty="0">
              <a:solidFill>
                <a:schemeClr val="tx1"/>
              </a:solidFill>
              <a:latin typeface="Liberation Sans" pitchFamily="34"/>
            </a:endParaRPr>
          </a:p>
          <a:p>
            <a:pPr marL="0" lvl="0" indent="0">
              <a:buClr>
                <a:srgbClr val="FFFFFF"/>
              </a:buClr>
              <a:buSzPct val="45000"/>
              <a:buNone/>
            </a:pPr>
            <a:endParaRPr lang="en-US" sz="2800" b="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Data </a:t>
            </a:r>
            <a:r>
              <a:rPr lang="en-US" sz="2800" b="0" dirty="0">
                <a:solidFill>
                  <a:schemeClr val="tx1"/>
                </a:solidFill>
              </a:rPr>
              <a:t>for our function to use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Lets the function have the same logic, but different data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Can be used like regular variable in our function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Data is copied</a:t>
            </a:r>
            <a:r>
              <a:rPr lang="en-US" sz="2800" b="0" dirty="0" smtClean="0">
                <a:solidFill>
                  <a:schemeClr val="tx1"/>
                </a:solidFill>
              </a:rPr>
              <a:t>!</a:t>
            </a:r>
            <a:endParaRPr lang="en-US" sz="2800" b="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4" y="2322455"/>
            <a:ext cx="8606399" cy="88747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4276724" y="2286398"/>
            <a:ext cx="295275" cy="20859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7207532" y="1075502"/>
            <a:ext cx="339159" cy="33813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</p:cNvCxnSpPr>
          <p:nvPr/>
        </p:nvCxnSpPr>
        <p:spPr>
          <a:xfrm rot="16200000" flipH="1">
            <a:off x="5488980" y="2412406"/>
            <a:ext cx="304404" cy="2433641"/>
          </a:xfrm>
          <a:prstGeom prst="bentConnector4">
            <a:avLst>
              <a:gd name="adj1" fmla="val 100130"/>
              <a:gd name="adj2" fmla="val 530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</p:cNvCxnSpPr>
          <p:nvPr/>
        </p:nvCxnSpPr>
        <p:spPr>
          <a:xfrm rot="16200000" flipH="1">
            <a:off x="7270693" y="3042188"/>
            <a:ext cx="464655" cy="251819"/>
          </a:xfrm>
          <a:prstGeom prst="bentConnector3">
            <a:avLst>
              <a:gd name="adj1" fmla="val 444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3" y="3400425"/>
            <a:ext cx="1910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Parameters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Function With Parameters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3733800"/>
            <a:ext cx="8316517" cy="2735789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latin typeface="Liberation Sans" pitchFamily="34"/>
              </a:rPr>
              <a:t>How </a:t>
            </a:r>
            <a:r>
              <a:rPr lang="en-US" sz="2000" b="0" dirty="0">
                <a:solidFill>
                  <a:schemeClr val="tx1"/>
                </a:solidFill>
                <a:latin typeface="Liberation Sans" pitchFamily="34"/>
              </a:rPr>
              <a:t>would we describe this function?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59" dirty="0" smtClean="0">
                <a:solidFill>
                  <a:schemeClr val="tx1"/>
                </a:solidFill>
                <a:latin typeface="Liberation Sans" pitchFamily="34"/>
              </a:rPr>
              <a:t>What is the function called?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59" dirty="0" smtClean="0">
                <a:solidFill>
                  <a:schemeClr val="tx1"/>
                </a:solidFill>
                <a:latin typeface="Liberation Sans" pitchFamily="34"/>
              </a:rPr>
              <a:t>What do we give it when we call it?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59" dirty="0" smtClean="0">
                <a:solidFill>
                  <a:schemeClr val="tx1"/>
                </a:solidFill>
                <a:latin typeface="Liberation Sans" pitchFamily="34"/>
              </a:rPr>
              <a:t>What does it return to us when we call it?</a:t>
            </a:r>
            <a:endParaRPr lang="en-US" sz="1559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Liberation Sans" pitchFamily="34"/>
              </a:rPr>
              <a:t>What does this function do?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Liberation Sans" pitchFamily="34"/>
              </a:rPr>
              <a:t>What is the scope of </a:t>
            </a:r>
            <a:r>
              <a:rPr lang="en-US" sz="2000" b="0" dirty="0" err="1">
                <a:solidFill>
                  <a:schemeClr val="tx1"/>
                </a:solidFill>
                <a:latin typeface="Liberation Sans" pitchFamily="34"/>
              </a:rPr>
              <a:t>num</a:t>
            </a:r>
            <a:r>
              <a:rPr lang="en-US" sz="2000" b="0" dirty="0">
                <a:solidFill>
                  <a:schemeClr val="tx1"/>
                </a:solidFill>
                <a:latin typeface="Liberation Sans" pitchFamily="34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51" y="2129431"/>
            <a:ext cx="4340874" cy="1390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55" y="3947720"/>
            <a:ext cx="3095995" cy="173999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Using A Function With Parameters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Giving </a:t>
            </a: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data to a function is called passing the data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Our </a:t>
            </a:r>
            <a:r>
              <a:rPr lang="en-US" b="0" dirty="0" err="1">
                <a:solidFill>
                  <a:schemeClr val="tx1"/>
                </a:solidFill>
                <a:latin typeface="Liberation Sans" pitchFamily="34"/>
              </a:rPr>
              <a:t>PrintCash</a:t>
            </a: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 function: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b="0" dirty="0" smtClean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                          or</a:t>
            </a:r>
            <a:endParaRPr lang="en-US" b="0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30" y="2749835"/>
            <a:ext cx="6306363" cy="482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A Full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89" y="669548"/>
            <a:ext cx="4701184" cy="5845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9" y="3958135"/>
            <a:ext cx="2515640" cy="112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7672" y="3343572"/>
            <a:ext cx="170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Output: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What If It Needs More Data?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4086225"/>
            <a:ext cx="8316517" cy="2383364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Liberation Sans" pitchFamily="34"/>
              </a:rPr>
              <a:t>Can have more than one parameter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Liberation Sans" pitchFamily="34"/>
              </a:rPr>
              <a:t>Each parameter has a type and a name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Liberation Sans" pitchFamily="34"/>
              </a:rPr>
              <a:t>Each parameter is separated by a comma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Liberation Sans" pitchFamily="34"/>
              </a:rPr>
              <a:t>No maximum number of </a:t>
            </a:r>
            <a:r>
              <a:rPr lang="en-US" sz="2600" b="0" dirty="0" smtClean="0">
                <a:solidFill>
                  <a:schemeClr val="tx1"/>
                </a:solidFill>
                <a:latin typeface="Liberation Sans" pitchFamily="34"/>
              </a:rPr>
              <a:t>parameters</a:t>
            </a:r>
            <a:endParaRPr lang="en-US" sz="2600" b="0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2157598"/>
            <a:ext cx="8514128" cy="1795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Two Parameter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4962525"/>
            <a:ext cx="8316517" cy="1507064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Liberation Sans" pitchFamily="34"/>
              </a:rPr>
              <a:t>A </a:t>
            </a:r>
            <a:r>
              <a:rPr lang="en-US" sz="2800" b="0" dirty="0">
                <a:solidFill>
                  <a:schemeClr val="tx1"/>
                </a:solidFill>
                <a:latin typeface="Liberation Sans" pitchFamily="34"/>
              </a:rPr>
              <a:t>function called what, we give it what, and it gives us back what?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Liberation Sans" pitchFamily="34"/>
              </a:rPr>
              <a:t>What does this function do?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72" y="2427189"/>
            <a:ext cx="7616611" cy="2049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Return Type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5286375"/>
            <a:ext cx="8316517" cy="1545164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Sometimes we want to get data back from the function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Return type says two things: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59" dirty="0">
                <a:solidFill>
                  <a:schemeClr val="tx1"/>
                </a:solidFill>
              </a:rPr>
              <a:t> Are we getting data back – type is void if no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59" dirty="0">
                <a:solidFill>
                  <a:schemeClr val="tx1"/>
                </a:solidFill>
              </a:rPr>
              <a:t> What type of data we're getting </a:t>
            </a:r>
            <a:r>
              <a:rPr lang="en-US" sz="1559" dirty="0" smtClean="0">
                <a:solidFill>
                  <a:schemeClr val="tx1"/>
                </a:solidFill>
              </a:rPr>
              <a:t>back</a:t>
            </a:r>
            <a:endParaRPr lang="en-US" sz="1559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4" y="2024139"/>
            <a:ext cx="4448796" cy="315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72" y="2169822"/>
            <a:ext cx="6288683" cy="4600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Another Look At main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5448300"/>
            <a:ext cx="8316517" cy="1021289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A </a:t>
            </a: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function called what, what is it given, what does it give back?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Why do we need to return 0?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47" y="2521201"/>
            <a:ext cx="4845333" cy="2321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Defined After Using?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93" y="2479491"/>
            <a:ext cx="7398841" cy="3816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Reusing Code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(Why write it twice?)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Liberation Sans" pitchFamily="34"/>
              </a:rPr>
              <a:t>Generally bad to copy and paste code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59" dirty="0">
                <a:solidFill>
                  <a:schemeClr val="tx1"/>
                </a:solidFill>
                <a:latin typeface="Liberation Sans" pitchFamily="34"/>
              </a:rPr>
              <a:t>Can cause errors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59" dirty="0">
                <a:solidFill>
                  <a:schemeClr val="tx1"/>
                </a:solidFill>
                <a:latin typeface="Liberation Sans" pitchFamily="34"/>
              </a:rPr>
              <a:t>Takes up extra space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59" dirty="0">
                <a:solidFill>
                  <a:schemeClr val="tx1"/>
                </a:solidFill>
                <a:latin typeface="Liberation Sans" pitchFamily="34"/>
              </a:rPr>
              <a:t>Hard to read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Liberation Sans" pitchFamily="34"/>
              </a:rPr>
              <a:t>Can we do better?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Prototypes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2647950"/>
            <a:ext cx="8316517" cy="38216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Liberation Sans" pitchFamily="34"/>
              </a:rPr>
              <a:t>Compiler </a:t>
            </a:r>
            <a:r>
              <a:rPr lang="en-US" sz="2400" b="0" dirty="0">
                <a:solidFill>
                  <a:schemeClr val="tx1"/>
                </a:solidFill>
                <a:latin typeface="Liberation Sans" pitchFamily="34"/>
              </a:rPr>
              <a:t>must know a few things about a function before it's used: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959" dirty="0">
                <a:solidFill>
                  <a:schemeClr val="tx1"/>
                </a:solidFill>
                <a:latin typeface="Liberation Sans" pitchFamily="34"/>
              </a:rPr>
              <a:t> Function name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959" dirty="0">
                <a:solidFill>
                  <a:schemeClr val="tx1"/>
                </a:solidFill>
                <a:latin typeface="Liberation Sans" pitchFamily="34"/>
              </a:rPr>
              <a:t> Parameters</a:t>
            </a:r>
          </a:p>
          <a:p>
            <a:pPr marL="544489" lvl="2" indent="-3429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959" dirty="0">
                <a:solidFill>
                  <a:schemeClr val="tx1"/>
                </a:solidFill>
                <a:latin typeface="Liberation Sans" pitchFamily="34"/>
              </a:rPr>
              <a:t> Return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Liberation Sans" pitchFamily="34"/>
              </a:rPr>
              <a:t>Compiler Doesn't </a:t>
            </a:r>
            <a:r>
              <a:rPr lang="en-US" sz="2400" b="0" dirty="0">
                <a:solidFill>
                  <a:schemeClr val="tx1"/>
                </a:solidFill>
                <a:latin typeface="Liberation Sans" pitchFamily="34"/>
              </a:rPr>
              <a:t>need to know about the body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iberation Sans" pitchFamily="34"/>
              </a:rPr>
              <a:t>Linker needs to know about the </a:t>
            </a:r>
            <a:r>
              <a:rPr lang="en-US" sz="2400" b="0" dirty="0" smtClean="0">
                <a:solidFill>
                  <a:schemeClr val="tx1"/>
                </a:solidFill>
                <a:latin typeface="Liberation Sans" pitchFamily="34"/>
              </a:rPr>
              <a:t>body</a:t>
            </a:r>
            <a:endParaRPr lang="en-US" sz="2400" b="0" dirty="0">
              <a:solidFill>
                <a:schemeClr val="tx1"/>
              </a:solidFill>
              <a:latin typeface="Liberation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Try Again With Prototypes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0" y="2274627"/>
            <a:ext cx="7150734" cy="4364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63" y="2768238"/>
            <a:ext cx="1474477" cy="1237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7" y="2291245"/>
            <a:ext cx="3839111" cy="419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613" y="2291245"/>
            <a:ext cx="1150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7" name="Text Placeholder 2"/>
          <p:cNvSpPr txBox="1">
            <a:spLocks noGrp="1"/>
          </p:cNvSpPr>
          <p:nvPr>
            <p:ph idx="1"/>
          </p:nvPr>
        </p:nvSpPr>
        <p:spPr>
          <a:xfrm>
            <a:off x="5174456" y="4688360"/>
            <a:ext cx="5007769" cy="1794470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Liberation Sans" pitchFamily="34"/>
              </a:rPr>
              <a:t>Our programs pass data by copy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59" dirty="0">
                <a:solidFill>
                  <a:schemeClr val="tx1"/>
                </a:solidFill>
                <a:latin typeface="Liberation Sans" pitchFamily="34"/>
              </a:rPr>
              <a:t>Functions get a copy of the data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59" dirty="0">
                <a:solidFill>
                  <a:schemeClr val="tx1"/>
                </a:solidFill>
                <a:latin typeface="Liberation Sans" pitchFamily="34"/>
              </a:rPr>
              <a:t>Original doesn't change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Liberation Sans" pitchFamily="34"/>
              </a:rPr>
              <a:t>To change the original, use a return value!</a:t>
            </a:r>
          </a:p>
        </p:txBody>
      </p:sp>
    </p:spTree>
    <p:extLst>
      <p:ext uri="{BB962C8B-B14F-4D97-AF65-F5344CB8AC3E}">
        <p14:creationId xmlns:p14="http://schemas.microsoft.com/office/powerpoint/2010/main" val="300893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Simple Code Duplication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71" y="2003096"/>
            <a:ext cx="3991532" cy="4715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Enter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Allow us to reuse code and make it more flexible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Consist of 4 things: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59" dirty="0">
                <a:solidFill>
                  <a:schemeClr val="tx1"/>
                </a:solidFill>
              </a:rPr>
              <a:t> </a:t>
            </a:r>
            <a:r>
              <a:rPr lang="en-US" sz="2359" b="1" dirty="0">
                <a:solidFill>
                  <a:schemeClr val="tx1"/>
                </a:solidFill>
              </a:rPr>
              <a:t>Function name </a:t>
            </a:r>
            <a:r>
              <a:rPr lang="en-US" sz="2359" dirty="0">
                <a:solidFill>
                  <a:schemeClr val="tx1"/>
                </a:solidFill>
              </a:rPr>
              <a:t>– Must be a unique identifier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59" dirty="0" smtClean="0">
                <a:solidFill>
                  <a:schemeClr val="tx1"/>
                </a:solidFill>
              </a:rPr>
              <a:t> </a:t>
            </a:r>
            <a:r>
              <a:rPr lang="en-US" sz="2359" b="1" dirty="0" smtClean="0">
                <a:solidFill>
                  <a:schemeClr val="tx1"/>
                </a:solidFill>
              </a:rPr>
              <a:t>Parameters</a:t>
            </a:r>
            <a:r>
              <a:rPr lang="en-US" sz="2359" dirty="0" smtClean="0">
                <a:solidFill>
                  <a:schemeClr val="tx1"/>
                </a:solidFill>
              </a:rPr>
              <a:t> – </a:t>
            </a:r>
            <a:r>
              <a:rPr lang="en-US" sz="2359" dirty="0">
                <a:solidFill>
                  <a:schemeClr val="tx1"/>
                </a:solidFill>
              </a:rPr>
              <a:t>Data you give to the function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59" dirty="0">
                <a:solidFill>
                  <a:schemeClr val="tx1"/>
                </a:solidFill>
              </a:rPr>
              <a:t> </a:t>
            </a:r>
            <a:r>
              <a:rPr lang="en-US" sz="2359" b="1" dirty="0" smtClean="0">
                <a:solidFill>
                  <a:schemeClr val="tx1"/>
                </a:solidFill>
              </a:rPr>
              <a:t>Return </a:t>
            </a:r>
            <a:r>
              <a:rPr lang="en-US" sz="2359" b="1" dirty="0">
                <a:solidFill>
                  <a:schemeClr val="tx1"/>
                </a:solidFill>
              </a:rPr>
              <a:t>Type </a:t>
            </a:r>
            <a:r>
              <a:rPr lang="en-US" sz="2359" dirty="0">
                <a:solidFill>
                  <a:schemeClr val="tx1"/>
                </a:solidFill>
              </a:rPr>
              <a:t>– Type of data you get back from the function</a:t>
            </a:r>
          </a:p>
          <a:p>
            <a:pPr marL="658789" lvl="2" indent="-457200" hangingPunct="0">
              <a:spcBef>
                <a:spcPts val="0"/>
              </a:spcBef>
              <a:spcAft>
                <a:spcPts val="1525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59" dirty="0">
                <a:solidFill>
                  <a:schemeClr val="tx1"/>
                </a:solidFill>
              </a:rPr>
              <a:t> </a:t>
            </a:r>
            <a:r>
              <a:rPr lang="en-US" sz="2359" b="1" dirty="0">
                <a:solidFill>
                  <a:schemeClr val="tx1"/>
                </a:solidFill>
              </a:rPr>
              <a:t>Function Body </a:t>
            </a:r>
            <a:r>
              <a:rPr lang="en-US" sz="2359" dirty="0">
                <a:solidFill>
                  <a:schemeClr val="tx1"/>
                </a:solidFill>
              </a:rPr>
              <a:t>– The code to get executed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These four things are called a function definition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Just like variables, functions must be defined before they are used!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Function Format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2689035"/>
            <a:ext cx="8681334" cy="326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Simplest Function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(Bonus: A new keyword!)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4371976"/>
            <a:ext cx="8316517" cy="165735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Liberation Sans" pitchFamily="34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Liberation Sans" pitchFamily="34"/>
              </a:rPr>
              <a:t>A </a:t>
            </a:r>
            <a:r>
              <a:rPr lang="en-US" sz="2800" b="0" dirty="0">
                <a:solidFill>
                  <a:schemeClr val="tx1"/>
                </a:solidFill>
                <a:latin typeface="Liberation Sans" pitchFamily="34"/>
              </a:rPr>
              <a:t>new </a:t>
            </a:r>
            <a:r>
              <a:rPr lang="en-US" sz="2800" b="0" dirty="0" smtClean="0">
                <a:solidFill>
                  <a:schemeClr val="tx1"/>
                </a:solidFill>
                <a:latin typeface="Liberation Sans" pitchFamily="34"/>
              </a:rPr>
              <a:t>keyword: </a:t>
            </a:r>
            <a:r>
              <a:rPr lang="en-US" sz="2800" dirty="0" smtClean="0">
                <a:solidFill>
                  <a:schemeClr val="tx1"/>
                </a:solidFill>
                <a:latin typeface="Liberation Sans" pitchFamily="34"/>
              </a:rPr>
              <a:t>void </a:t>
            </a:r>
            <a:r>
              <a:rPr lang="en-US" sz="2800" dirty="0">
                <a:solidFill>
                  <a:schemeClr val="tx1"/>
                </a:solidFill>
                <a:latin typeface="Liberation Sans" pitchFamily="34"/>
              </a:rPr>
              <a:t>means nothing!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latin typeface="Liberation Sans" pitchFamily="34"/>
              </a:rPr>
              <a:t>A function called </a:t>
            </a:r>
            <a:r>
              <a:rPr lang="en-US" sz="2800" b="0" dirty="0" err="1">
                <a:solidFill>
                  <a:schemeClr val="tx1"/>
                </a:solidFill>
                <a:latin typeface="Liberation Sans" pitchFamily="34"/>
              </a:rPr>
              <a:t>my_function</a:t>
            </a:r>
            <a:r>
              <a:rPr lang="en-US" sz="2800" b="0" dirty="0">
                <a:solidFill>
                  <a:schemeClr val="tx1"/>
                </a:solidFill>
                <a:latin typeface="Liberation Sans" pitchFamily="34"/>
              </a:rPr>
              <a:t>. We give it nothing, we get back nothing, and it does nothing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16" y="2579627"/>
            <a:ext cx="5355666" cy="1373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A Bit More Complicated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5" y="5120680"/>
            <a:ext cx="8316517" cy="1499195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What do we give to this </a:t>
            </a: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function?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iberation Sans" pitchFamily="34"/>
              </a:rPr>
              <a:t>W</a:t>
            </a: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hat </a:t>
            </a: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do we get </a:t>
            </a: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back?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iberation Sans" pitchFamily="34"/>
              </a:rPr>
              <a:t>W</a:t>
            </a: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hat </a:t>
            </a: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does the function do</a:t>
            </a: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?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b="0" dirty="0">
              <a:solidFill>
                <a:schemeClr val="tx1"/>
              </a:solidFill>
              <a:latin typeface="Liberation Sans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45" y="2217566"/>
            <a:ext cx="4527830" cy="2774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43" y="3842508"/>
            <a:ext cx="2737057" cy="1718411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chemeClr val="tx1"/>
                </a:solidFill>
              </a:rPr>
              <a:t>Using A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iberation Sans" pitchFamily="34"/>
              </a:rPr>
              <a:t>When you use a function, we say you called the function</a:t>
            </a:r>
          </a:p>
          <a:p>
            <a:pPr marL="0" lvl="0" indent="0">
              <a:buSzPct val="45000"/>
              <a:buNone/>
            </a:pPr>
            <a:endParaRPr lang="en-US" dirty="0">
              <a:solidFill>
                <a:schemeClr val="tx1"/>
              </a:solidFill>
              <a:latin typeface="Liberation Sans" pitchFamily="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A </a:t>
            </a: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function with no parameters is used like </a:t>
            </a: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this:</a:t>
            </a: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  <a:latin typeface="Liberation Sans" pitchFamily="34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Liberation Sans" pitchFamily="34"/>
              </a:rPr>
              <a:t>Our simple function</a:t>
            </a:r>
            <a:r>
              <a:rPr lang="en-US" b="0" dirty="0" smtClean="0">
                <a:solidFill>
                  <a:schemeClr val="tx1"/>
                </a:solidFill>
                <a:latin typeface="Liberation Sans" pitchFamily="34"/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Using Our Simple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54" y="2850835"/>
            <a:ext cx="3565809" cy="3949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02" y="2850835"/>
            <a:ext cx="2476846" cy="2200582"/>
          </a:xfrm>
          <a:prstGeom prst="rect">
            <a:avLst/>
          </a:prstGeom>
        </p:spPr>
      </p:pic>
      <p:pic>
        <p:nvPicPr>
          <p:cNvPr id="1026" name="Picture 2" descr="Image result for rage face me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95" y="1990371"/>
            <a:ext cx="720725" cy="7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age face me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21" y="3534726"/>
            <a:ext cx="742579" cy="8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648" y="3701394"/>
            <a:ext cx="884806" cy="8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528</Words>
  <Application>Microsoft Office PowerPoint</Application>
  <PresentationFormat>Custom</PresentationFormat>
  <Paragraphs>112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Microsoft YaHei</vt:lpstr>
      <vt:lpstr>Arial</vt:lpstr>
      <vt:lpstr>Calibri</vt:lpstr>
      <vt:lpstr>Calibri Light</vt:lpstr>
      <vt:lpstr>Liberation Sans</vt:lpstr>
      <vt:lpstr>Mangal</vt:lpstr>
      <vt:lpstr>Segoe UI</vt:lpstr>
      <vt:lpstr>StarSymbol</vt:lpstr>
      <vt:lpstr>Tahoma</vt:lpstr>
      <vt:lpstr>Times New Roman</vt:lpstr>
      <vt:lpstr>Retrospect</vt:lpstr>
      <vt:lpstr>Functions</vt:lpstr>
      <vt:lpstr>Reusing Code (Why write it twice?)</vt:lpstr>
      <vt:lpstr>Simple Code Duplication</vt:lpstr>
      <vt:lpstr>Enter Functions</vt:lpstr>
      <vt:lpstr>Function Format</vt:lpstr>
      <vt:lpstr>Simplest Function (Bonus: A new keyword!)</vt:lpstr>
      <vt:lpstr>A Bit More Complicated</vt:lpstr>
      <vt:lpstr>Using A Function</vt:lpstr>
      <vt:lpstr>Using Our Simple Function</vt:lpstr>
      <vt:lpstr>Parameters</vt:lpstr>
      <vt:lpstr>Function With Parameters</vt:lpstr>
      <vt:lpstr>Using A Function With Parameters</vt:lpstr>
      <vt:lpstr>A Full Example</vt:lpstr>
      <vt:lpstr>What If It Needs More Data?</vt:lpstr>
      <vt:lpstr>Two Parameter Example</vt:lpstr>
      <vt:lpstr>Return Type</vt:lpstr>
      <vt:lpstr>Example</vt:lpstr>
      <vt:lpstr>Another Look At main</vt:lpstr>
      <vt:lpstr>Defined After Using?</vt:lpstr>
      <vt:lpstr>Prototypes</vt:lpstr>
      <vt:lpstr>Try Again With Prototypes</vt:lpstr>
      <vt:lpstr>What does this print?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Zachary Elofson</dc:creator>
  <cp:lastModifiedBy>Hunter Zachary Elofson</cp:lastModifiedBy>
  <cp:revision>141</cp:revision>
  <dcterms:created xsi:type="dcterms:W3CDTF">2016-06-22T00:25:34Z</dcterms:created>
  <dcterms:modified xsi:type="dcterms:W3CDTF">2017-06-20T20:25:57Z</dcterms:modified>
</cp:coreProperties>
</file>