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DBEECBF-9532-4C2A-BCBF-A92F623BBFF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02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3F3207B-6983-4700-994E-201F9532AF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239F2D-5E72-4728-9A74-F4EB957F76D0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786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7FD3E7-3C84-4FB9-89C7-50FBC1CD70FA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2753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BA695E-FE95-4FC8-865F-3645E006C7E3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00310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A5CFB5-666C-4A56-80FE-0F788848BC64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63819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E829C7-2AC5-4981-8FE1-91AFBCD88EC7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6929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45CC16-8D98-44B1-BA1F-735D79AA1D4B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1105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9C0ED6-C67D-4712-B39A-443A88A6A207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92287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EC1A0D-BEE4-4BD2-96D5-83752D1063D2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3585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5F93EA-B0F8-4746-913F-5B97572266D1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97008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CE207-B241-4342-8926-D53E19BAD57B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69323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D3FD71-FC5D-4308-B092-F7EBC8837094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6736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B2B5A2-21FC-436F-A00E-F4ECD000A09A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139375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675AB0-BCE6-433B-B13C-6B71EB87945F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60578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30D557-E65D-4855-A4D2-989DB07DDF1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73280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EAC6AF-F8E9-4671-941E-7E7AFC964B2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4901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77AE0E-D0C3-45CA-93F7-7F327F0B09C5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27925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731BC8-B2CF-4B8E-8A61-9ECD40D0604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65054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17C503-5CC6-4F60-8832-EC02665FA497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49163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D98445-70BA-454F-9939-EDFB76A2EE9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76870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21072A-5D4A-417B-89CC-53D749E8C0C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36214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F887F9-D685-41D9-81DB-A701A99741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A68DE-2237-4C1F-8BA7-25510CB0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81766D-A5BE-457D-9F30-FF59F3ECD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B3FDE-CEFA-495D-846F-587EB8E2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98684-4753-4B27-B1AE-B88056935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E76454-268A-4886-8EDD-D24A87D5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241B2-3B52-41E3-AAAD-4CEC3464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17D092-529B-429F-866B-9DA31094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0424F5-63ED-43E5-BED8-B044FD41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90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A769792-23F0-49C5-A070-97FD7256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BCB51-CF08-486C-B944-47F0A3FA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43D55A7-2EA7-4C0B-A70F-470233BE3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3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Loops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30737"/>
            <a:ext cx="8316516" cy="784382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do while </a:t>
            </a:r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Checks </a:t>
            </a:r>
            <a:r>
              <a:rPr lang="en-US" dirty="0">
                <a:solidFill>
                  <a:schemeClr val="tx1"/>
                </a:solidFill>
              </a:rPr>
              <a:t>expression at the end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Always </a:t>
            </a:r>
            <a:r>
              <a:rPr lang="en-US" dirty="0">
                <a:solidFill>
                  <a:schemeClr val="tx1"/>
                </a:solidFill>
              </a:rPr>
              <a:t>executes statements </a:t>
            </a:r>
            <a:r>
              <a:rPr lang="en-US" dirty="0" smtClean="0">
                <a:solidFill>
                  <a:schemeClr val="tx1"/>
                </a:solidFill>
              </a:rPr>
              <a:t>at least once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24" y="4537083"/>
            <a:ext cx="4509180" cy="193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50" y="3015464"/>
            <a:ext cx="4584328" cy="12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Simple </a:t>
            </a:r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(same </a:t>
            </a:r>
            <a:r>
              <a:rPr lang="en-US" dirty="0"/>
              <a:t>output)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3678" y="2676166"/>
            <a:ext cx="3828620" cy="31519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37851" y="2490222"/>
            <a:ext cx="3889585" cy="3523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355599"/>
            <a:ext cx="8368951" cy="405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Practical Example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857499"/>
            <a:ext cx="7534191" cy="28479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All </a:t>
            </a:r>
            <a:r>
              <a:rPr lang="en-US" sz="2000" dirty="0">
                <a:solidFill>
                  <a:schemeClr val="tx1"/>
                </a:solidFill>
              </a:rPr>
              <a:t>the while loops had the same three things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itchFamily="18"/>
              </a:rPr>
              <a:t>A variable for counting: </a:t>
            </a:r>
            <a:r>
              <a:rPr lang="en-US" sz="1800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iberation Sans" pitchFamily="18"/>
              </a:rPr>
              <a:t> = 0;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itchFamily="18"/>
              </a:rPr>
              <a:t>A check to continue the loop: </a:t>
            </a:r>
            <a:r>
              <a:rPr lang="en-US" sz="1800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iberation Sans" pitchFamily="18"/>
              </a:rPr>
              <a:t> &lt; count;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itchFamily="18"/>
              </a:rPr>
              <a:t>Update the counting variable: ++</a:t>
            </a:r>
            <a:r>
              <a:rPr lang="en-US" sz="1800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Liberation Sans" pitchFamily="18"/>
              </a:rPr>
              <a:t>;</a:t>
            </a:r>
            <a:endParaRPr lang="en-US" sz="1800" dirty="0">
              <a:solidFill>
                <a:schemeClr val="tx1"/>
              </a:solidFill>
              <a:latin typeface="Liberation Sans" pitchFamily="18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for </a:t>
            </a:r>
            <a:r>
              <a:rPr lang="en-US" sz="2000" dirty="0">
                <a:solidFill>
                  <a:schemeClr val="tx1"/>
                </a:solidFill>
              </a:rPr>
              <a:t>loop combines these into a single </a:t>
            </a:r>
            <a:r>
              <a:rPr lang="en-US" sz="2000" dirty="0" smtClean="0">
                <a:solidFill>
                  <a:schemeClr val="tx1"/>
                </a:solidFill>
              </a:rPr>
              <a:t>line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11" y="4459779"/>
            <a:ext cx="7364606" cy="627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14" y="5408793"/>
            <a:ext cx="7376799" cy="1060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How do you read that?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362450"/>
            <a:ext cx="8316517" cy="2107139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Evaluate </a:t>
            </a:r>
            <a:r>
              <a:rPr lang="en-US" sz="2000" i="1" dirty="0">
                <a:solidFill>
                  <a:schemeClr val="tx1"/>
                </a:solidFill>
              </a:rPr>
              <a:t>expression1</a:t>
            </a:r>
            <a:r>
              <a:rPr lang="en-US" sz="2000" dirty="0">
                <a:solidFill>
                  <a:schemeClr val="tx1"/>
                </a:solidFill>
              </a:rPr>
              <a:t>, do this </a:t>
            </a:r>
            <a:r>
              <a:rPr lang="en-US" sz="2000" b="1" dirty="0">
                <a:solidFill>
                  <a:schemeClr val="tx1"/>
                </a:solidFill>
              </a:rPr>
              <a:t>once</a:t>
            </a:r>
            <a:r>
              <a:rPr lang="en-US" sz="2000" dirty="0">
                <a:solidFill>
                  <a:schemeClr val="tx1"/>
                </a:solidFill>
              </a:rPr>
              <a:t> at the </a:t>
            </a:r>
            <a:r>
              <a:rPr lang="en-US" sz="2000" b="1" dirty="0">
                <a:solidFill>
                  <a:schemeClr val="tx1"/>
                </a:solidFill>
              </a:rPr>
              <a:t>beginning</a:t>
            </a:r>
            <a:r>
              <a:rPr lang="en-US" sz="2000" dirty="0">
                <a:solidFill>
                  <a:schemeClr val="tx1"/>
                </a:solidFill>
              </a:rPr>
              <a:t> of the loop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If </a:t>
            </a:r>
            <a:r>
              <a:rPr lang="en-US" sz="2000" i="1" dirty="0">
                <a:solidFill>
                  <a:schemeClr val="tx1"/>
                </a:solidFill>
              </a:rPr>
              <a:t>expression2</a:t>
            </a:r>
            <a:r>
              <a:rPr lang="en-US" sz="2000" dirty="0">
                <a:solidFill>
                  <a:schemeClr val="tx1"/>
                </a:solidFill>
              </a:rPr>
              <a:t> is true, execute </a:t>
            </a:r>
            <a:r>
              <a:rPr lang="en-US" sz="2000" b="1" dirty="0">
                <a:solidFill>
                  <a:schemeClr val="tx1"/>
                </a:solidFill>
              </a:rPr>
              <a:t>statement</a:t>
            </a:r>
            <a:r>
              <a:rPr lang="en-US" sz="2000" dirty="0">
                <a:solidFill>
                  <a:schemeClr val="tx1"/>
                </a:solidFill>
              </a:rPr>
              <a:t>. If false, end the loop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Evaluate </a:t>
            </a:r>
            <a:r>
              <a:rPr lang="en-US" sz="2000" i="1" dirty="0">
                <a:solidFill>
                  <a:schemeClr val="tx1"/>
                </a:solidFill>
              </a:rPr>
              <a:t>expression3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Go to </a:t>
            </a:r>
            <a:r>
              <a:rPr lang="en-US" sz="2000" dirty="0">
                <a:solidFill>
                  <a:schemeClr val="tx1"/>
                </a:solidFill>
              </a:rPr>
              <a:t>step </a:t>
            </a:r>
            <a:r>
              <a:rPr lang="en-US" sz="2000" dirty="0" smtClean="0">
                <a:solidFill>
                  <a:schemeClr val="tx1"/>
                </a:solidFill>
              </a:rPr>
              <a:t>2; repeat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24" y="2411290"/>
            <a:ext cx="7373379" cy="1057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Another Way To Think About 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505325"/>
            <a:ext cx="8316517" cy="196426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Liberation Sans" pitchFamily="34"/>
              </a:rPr>
              <a:t>Initialize </a:t>
            </a:r>
            <a:r>
              <a:rPr lang="en-US" sz="2000" dirty="0">
                <a:solidFill>
                  <a:schemeClr val="tx1"/>
                </a:solidFill>
                <a:latin typeface="Liberation Sans" pitchFamily="34"/>
              </a:rPr>
              <a:t>counter </a:t>
            </a:r>
            <a:r>
              <a:rPr lang="en-US" sz="2000" dirty="0" smtClean="0">
                <a:solidFill>
                  <a:schemeClr val="tx1"/>
                </a:solidFill>
                <a:latin typeface="Liberation Sans" pitchFamily="34"/>
              </a:rPr>
              <a:t>variable</a:t>
            </a:r>
            <a:endParaRPr lang="en-US" sz="2000" dirty="0">
              <a:solidFill>
                <a:schemeClr val="tx1"/>
              </a:solidFill>
              <a:latin typeface="Liberation Sans" pitchFamily="34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iberation Sans" pitchFamily="34"/>
              </a:rPr>
              <a:t>Check to see if loop should continue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iberation Sans" pitchFamily="34"/>
              </a:rPr>
              <a:t>Update counter </a:t>
            </a:r>
            <a:r>
              <a:rPr lang="en-US" sz="2000" dirty="0" smtClean="0">
                <a:solidFill>
                  <a:schemeClr val="tx1"/>
                </a:solidFill>
                <a:latin typeface="Liberation Sans" pitchFamily="34"/>
              </a:rPr>
              <a:t>variable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Liberation Sans" pitchFamily="34"/>
              </a:rPr>
              <a:t>Go to </a:t>
            </a:r>
            <a:r>
              <a:rPr lang="en-US" sz="2000" dirty="0" smtClean="0">
                <a:solidFill>
                  <a:schemeClr val="tx1"/>
                </a:solidFill>
                <a:latin typeface="Liberation Sans" pitchFamily="34"/>
              </a:rPr>
              <a:t>step 2</a:t>
            </a:r>
            <a:endParaRPr lang="en-US" sz="200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0" y="2441496"/>
            <a:ext cx="8332333" cy="133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Simple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7539" y="2740180"/>
            <a:ext cx="3340898" cy="302387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41913" y="3246901"/>
            <a:ext cx="4081462" cy="201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4" y="2503267"/>
            <a:ext cx="5332715" cy="3899694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More 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Count to 20 by </a:t>
            </a:r>
            <a:r>
              <a:rPr lang="en-US" dirty="0" smtClean="0">
                <a:solidFill>
                  <a:schemeClr val="tx1"/>
                </a:solidFill>
              </a:rPr>
              <a:t>2s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Count </a:t>
            </a:r>
            <a:r>
              <a:rPr lang="en-US" dirty="0">
                <a:solidFill>
                  <a:schemeClr val="tx1"/>
                </a:solidFill>
              </a:rPr>
              <a:t>down from 30 by </a:t>
            </a:r>
            <a:r>
              <a:rPr lang="en-US" dirty="0" smtClean="0">
                <a:solidFill>
                  <a:schemeClr val="tx1"/>
                </a:solidFill>
              </a:rPr>
              <a:t>3s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Squares </a:t>
            </a:r>
            <a:r>
              <a:rPr lang="en-US" dirty="0">
                <a:solidFill>
                  <a:schemeClr val="tx1"/>
                </a:solidFill>
              </a:rPr>
              <a:t>of 1 to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reak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Used </a:t>
            </a:r>
            <a:r>
              <a:rPr lang="en-US" dirty="0">
                <a:solidFill>
                  <a:schemeClr val="tx1"/>
                </a:solidFill>
              </a:rPr>
              <a:t>to stop a loop prematurely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Using </a:t>
            </a:r>
            <a:r>
              <a:rPr lang="en-US" dirty="0">
                <a:solidFill>
                  <a:schemeClr val="tx1"/>
                </a:solidFill>
              </a:rPr>
              <a:t>break to end an infinite loop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14" y="3204670"/>
            <a:ext cx="4475399" cy="2778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Do it </a:t>
            </a:r>
            <a:r>
              <a:rPr lang="en-US" dirty="0" smtClean="0">
                <a:solidFill>
                  <a:schemeClr val="tx1"/>
                </a:solidFill>
              </a:rPr>
              <a:t>again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again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again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Sometimes </a:t>
            </a:r>
            <a:r>
              <a:rPr lang="en-US" sz="2000" dirty="0">
                <a:solidFill>
                  <a:schemeClr val="tx1"/>
                </a:solidFill>
              </a:rPr>
              <a:t>we want to repeat </a:t>
            </a:r>
            <a:r>
              <a:rPr lang="en-US" sz="2000" dirty="0" smtClean="0">
                <a:solidFill>
                  <a:schemeClr val="tx1"/>
                </a:solidFill>
              </a:rPr>
              <a:t>something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9" y="3101334"/>
            <a:ext cx="4552951" cy="336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ontinue</a:t>
            </a:r>
            <a:r>
              <a:rPr lang="en-US" dirty="0" smtClean="0">
                <a:solidFill>
                  <a:schemeClr val="tx1"/>
                </a:solidFill>
              </a:rPr>
              <a:t>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Stops </a:t>
            </a:r>
            <a:r>
              <a:rPr lang="en-US" dirty="0">
                <a:solidFill>
                  <a:schemeClr val="tx1"/>
                </a:solidFill>
              </a:rPr>
              <a:t>executing code and goes back to the beginning of the </a:t>
            </a:r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Keeps looping afterwards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49" y="3028685"/>
            <a:ext cx="5725729" cy="282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Loops are used to do thing repetitively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while loops execute it’s statements as long as the expression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do while’s execute at least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while checks at the top of the loop, do while checks at the 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 for loop is a more succinct version of a while loop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948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69" y="2913856"/>
            <a:ext cx="4762500" cy="2676525"/>
          </a:xfrm>
        </p:spPr>
      </p:pic>
    </p:spTree>
    <p:extLst>
      <p:ext uri="{BB962C8B-B14F-4D97-AF65-F5344CB8AC3E}">
        <p14:creationId xmlns:p14="http://schemas.microsoft.com/office/powerpoint/2010/main" val="2750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Can We Do Better?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Easy </a:t>
            </a:r>
            <a:r>
              <a:rPr lang="en-US" sz="2000" dirty="0">
                <a:solidFill>
                  <a:schemeClr val="tx1"/>
                </a:solidFill>
              </a:rPr>
              <a:t>for a few </a:t>
            </a:r>
            <a:r>
              <a:rPr lang="en-US" sz="2000" dirty="0" smtClean="0">
                <a:solidFill>
                  <a:schemeClr val="tx1"/>
                </a:solidFill>
              </a:rPr>
              <a:t>repetitions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 smtClean="0">
                <a:solidFill>
                  <a:schemeClr val="tx1"/>
                </a:solidFill>
                <a:latin typeface="Liberation Sans" pitchFamily="18"/>
              </a:rPr>
              <a:t>What </a:t>
            </a:r>
            <a:r>
              <a:rPr lang="en-US" sz="1779" dirty="0">
                <a:solidFill>
                  <a:schemeClr val="tx1"/>
                </a:solidFill>
                <a:latin typeface="Liberation Sans" pitchFamily="18"/>
              </a:rPr>
              <a:t>about 10? 20? 100? 1,000,000?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Enter Loops!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Loops repeat code as much as we want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while Loop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expression</a:t>
            </a:r>
            <a:r>
              <a:rPr lang="en-US" dirty="0" smtClean="0">
                <a:solidFill>
                  <a:schemeClr val="tx1"/>
                </a:solidFill>
              </a:rPr>
              <a:t> is true, execute the </a:t>
            </a:r>
            <a:r>
              <a:rPr lang="en-US" b="1" dirty="0" smtClean="0">
                <a:solidFill>
                  <a:schemeClr val="tx1"/>
                </a:solidFill>
              </a:rPr>
              <a:t>statements</a:t>
            </a:r>
            <a:endParaRPr lang="en-US" b="1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Stops </a:t>
            </a:r>
            <a:r>
              <a:rPr lang="en-US" dirty="0">
                <a:solidFill>
                  <a:schemeClr val="tx1"/>
                </a:solidFill>
              </a:rPr>
              <a:t>when expression is false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42" y="4522519"/>
            <a:ext cx="4505954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3" y="3479004"/>
            <a:ext cx="4563112" cy="924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Simple while 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99" y="2786991"/>
            <a:ext cx="4631630" cy="281867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30737"/>
            <a:ext cx="8316516" cy="784382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hile Examples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2823" y="2676166"/>
            <a:ext cx="3810330" cy="31519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41913" y="2656584"/>
            <a:ext cx="4081462" cy="3191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 Loop That Doesn't Loop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chemeClr val="tx1"/>
                </a:solidFill>
              </a:rPr>
              <a:t>expression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false at start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loop never </a:t>
            </a:r>
            <a:r>
              <a:rPr lang="en-US" dirty="0" smtClean="0">
                <a:solidFill>
                  <a:schemeClr val="tx1"/>
                </a:solidFill>
              </a:rPr>
              <a:t>starts and the code never runs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487" y="3028677"/>
            <a:ext cx="4298053" cy="3560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 Loop That Never Ends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expression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i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true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Infinite loop – our program will hang forever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74" y="3317684"/>
            <a:ext cx="4249280" cy="315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Self Check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7" y="2034580"/>
            <a:ext cx="3931444" cy="470495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What's the output of this code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4" y="2841434"/>
            <a:ext cx="6420510" cy="3102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403</Words>
  <Application>Microsoft Office PowerPoint</Application>
  <PresentationFormat>Custom</PresentationFormat>
  <Paragraphs>93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Liberation Sans</vt:lpstr>
      <vt:lpstr>Liberation Serif</vt:lpstr>
      <vt:lpstr>Mangal</vt:lpstr>
      <vt:lpstr>Segoe UI</vt:lpstr>
      <vt:lpstr>StarSymbol</vt:lpstr>
      <vt:lpstr>Tahoma</vt:lpstr>
      <vt:lpstr>Retrospect</vt:lpstr>
      <vt:lpstr>Loops</vt:lpstr>
      <vt:lpstr>Do it again and again and again…</vt:lpstr>
      <vt:lpstr>Can We Do Better?</vt:lpstr>
      <vt:lpstr>while Loop</vt:lpstr>
      <vt:lpstr>Simple while example</vt:lpstr>
      <vt:lpstr>while Examples</vt:lpstr>
      <vt:lpstr>A Loop That Doesn't Loop</vt:lpstr>
      <vt:lpstr>A Loop That Never Ends</vt:lpstr>
      <vt:lpstr>Self Check</vt:lpstr>
      <vt:lpstr>do while Loop</vt:lpstr>
      <vt:lpstr>Simple Example (same output)</vt:lpstr>
      <vt:lpstr>Practical Example</vt:lpstr>
      <vt:lpstr>Practical Example Output</vt:lpstr>
      <vt:lpstr>for Loop</vt:lpstr>
      <vt:lpstr>How do you read that?</vt:lpstr>
      <vt:lpstr>Another Way To Think About It</vt:lpstr>
      <vt:lpstr>Simple Example</vt:lpstr>
      <vt:lpstr>More Examples</vt:lpstr>
      <vt:lpstr>break statement</vt:lpstr>
      <vt:lpstr>continue statement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Arin Elizabeth Domning</cp:lastModifiedBy>
  <cp:revision>63</cp:revision>
  <dcterms:created xsi:type="dcterms:W3CDTF">2016-06-20T22:33:55Z</dcterms:created>
  <dcterms:modified xsi:type="dcterms:W3CDTF">2017-07-11T18:31:47Z</dcterms:modified>
</cp:coreProperties>
</file>