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75071DB-8A42-4F5D-96C2-BBD83E51490D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7630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5CCDB0C-FFDF-44B8-8D4A-103D497D25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160952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23423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254933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59867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885208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50593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16046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74998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906119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554120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6965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44667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153302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23995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B890BA-66FC-4E91-B785-5E9A97D06D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32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431E47-7525-4676-A3BA-4DFD1A19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46C782-720D-4FA9-AD3A-402E5328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281828-4F92-41BF-86B6-7753F3FD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A21FD5-65B5-4D27-B60C-80C2A12225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4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EA5B03-F832-46C5-822E-57FAF989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99EA1E-EF42-418A-804A-828B362B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46622A-C2EB-4B1E-B48F-C14FA34DD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A344E5-F786-479D-AD6E-B54E90CC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62E6A247-AECF-40A1-9B47-A19E479CA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64AF81-CC3B-41D4-9D11-FB187220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0AAFCA94-18F8-4C34-BFDF-EDFF18507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5400" dirty="0" smtClean="0"/>
              <a:t>Scope and Visibility</a:t>
            </a:r>
            <a:endParaRPr lang="en-US" dirty="0"/>
          </a:p>
        </p:txBody>
      </p:sp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US" sz="7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What Not To Do</a:t>
            </a:r>
            <a:endParaRPr lang="en-US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07073" y="2194432"/>
            <a:ext cx="5315692" cy="411537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z="2000" dirty="0">
                <a:solidFill>
                  <a:schemeClr val="tx1"/>
                </a:solidFill>
              </a:rPr>
              <a:t>Declarations at the top of the file are in Global Scope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Can be used anywhere in the file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Highest level of scope</a:t>
            </a:r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3312" y="3703637"/>
            <a:ext cx="5487505" cy="28006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Unique Identifiers... Sometimes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z="2000" dirty="0">
                <a:solidFill>
                  <a:schemeClr val="tx1"/>
                </a:solidFill>
              </a:rPr>
              <a:t>Remember: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</a:rPr>
              <a:t>An identifier is a name of a variable or function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</a:rPr>
              <a:t>They must be unique!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</a:rPr>
              <a:t>Unique within a block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Can reuse a variable identifier as long as it's in a different block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Reusing Identifiers</a:t>
            </a:r>
          </a:p>
        </p:txBody>
      </p:sp>
      <p:pic>
        <p:nvPicPr>
          <p:cNvPr id="9" name="Content Placeholder 8" descr="Capture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144754" y="2035175"/>
            <a:ext cx="3606468" cy="4433888"/>
          </a:xfrm>
        </p:spPr>
      </p:pic>
      <p:pic>
        <p:nvPicPr>
          <p:cNvPr id="8" name="Content Placeholder 7" descr="Capture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550782" y="2035175"/>
            <a:ext cx="3263723" cy="443388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Visibility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332661" y="1915119"/>
            <a:ext cx="5622051" cy="4807952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z="2000" dirty="0">
                <a:solidFill>
                  <a:schemeClr val="tx1"/>
                </a:solidFill>
              </a:rPr>
              <a:t>Whether or not a variable can be seen by the code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Variables in an outer block are hidden by variables with the same identifier in an inner </a:t>
            </a:r>
            <a:r>
              <a:rPr lang="en-US" sz="2000" dirty="0" smtClean="0">
                <a:solidFill>
                  <a:schemeClr val="tx1"/>
                </a:solidFill>
              </a:rPr>
              <a:t>block</a:t>
            </a:r>
          </a:p>
          <a:p>
            <a:pPr lvl="0"/>
            <a:r>
              <a:rPr lang="en-US" sz="2000" dirty="0" smtClean="0">
                <a:solidFill>
                  <a:schemeClr val="tx1"/>
                </a:solidFill>
              </a:rPr>
              <a:t>What does the code to the right print?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4712" y="2027237"/>
            <a:ext cx="3820058" cy="46964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Declarations At The Top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top of </a:t>
            </a:r>
            <a:r>
              <a:rPr lang="en-US" sz="2000" dirty="0" smtClean="0">
                <a:solidFill>
                  <a:schemeClr val="tx1"/>
                </a:solidFill>
              </a:rPr>
              <a:t>what?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 </a:t>
            </a:r>
            <a:r>
              <a:rPr lang="en-US" sz="2000" dirty="0">
                <a:solidFill>
                  <a:schemeClr val="tx1"/>
                </a:solidFill>
              </a:rPr>
              <a:t>far, only at the top of </a:t>
            </a:r>
            <a:r>
              <a:rPr lang="en-US" sz="2000" dirty="0" smtClean="0">
                <a:solidFill>
                  <a:schemeClr val="tx1"/>
                </a:solidFill>
              </a:rPr>
              <a:t>main.</a:t>
            </a:r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1298" y="2865437"/>
            <a:ext cx="6668431" cy="40582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Declarations Other Places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z="2000" dirty="0">
                <a:solidFill>
                  <a:schemeClr val="tx1"/>
                </a:solidFill>
              </a:rPr>
              <a:t>At the top of the source file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8168" y="2560637"/>
            <a:ext cx="5134692" cy="24863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Declarations Other Places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z="2000" dirty="0">
                <a:solidFill>
                  <a:schemeClr val="tx1"/>
                </a:solidFill>
              </a:rPr>
              <a:t>At the top of an if, else if or else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z="2000" dirty="0">
                <a:solidFill>
                  <a:schemeClr val="tx1"/>
                </a:solidFill>
              </a:rPr>
              <a:t>At the top of a loop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352" y="2332037"/>
            <a:ext cx="3798200" cy="4610100"/>
          </a:xfrm>
          <a:prstGeom prst="rect">
            <a:avLst/>
          </a:prstGeom>
        </p:spPr>
      </p:pic>
      <p:pic>
        <p:nvPicPr>
          <p:cNvPr id="8" name="Picture 7" descr="Captu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9684" y="2636837"/>
            <a:ext cx="3525521" cy="1981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Declarations Everywhere?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332661" y="1915119"/>
            <a:ext cx="4783851" cy="4807952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z="2000" dirty="0">
                <a:solidFill>
                  <a:schemeClr val="tx1"/>
                </a:solidFill>
              </a:rPr>
              <a:t>Not quite everywhere, at the top of a block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</a:rPr>
              <a:t>(or at the top of the program)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Block </a:t>
            </a:r>
            <a:r>
              <a:rPr lang="en-US" sz="2000" dirty="0" smtClean="0">
                <a:solidFill>
                  <a:schemeClr val="tx1"/>
                </a:solidFill>
              </a:rPr>
              <a:t>refers to code between curly braces: { }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8912" y="2027237"/>
            <a:ext cx="4548837" cy="48372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Scope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304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Clr>
                <a:srgbClr val="FFFFFF"/>
              </a:buClr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Where a variable can be used: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Inside the block it was declared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Inside any blocks inside of the block it was declared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Otherwise, not OK</a:t>
            </a:r>
          </a:p>
          <a:p>
            <a:pPr lvl="2" hangingPunct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variable no longer exists!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Single Block Scope</a:t>
            </a: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92312" y="2103437"/>
            <a:ext cx="5924528" cy="4114256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Multi-Block </a:t>
            </a:r>
            <a:r>
              <a:rPr lang="en-US" dirty="0"/>
              <a:t>Scope</a:t>
            </a: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59107" y="2035175"/>
            <a:ext cx="4811623" cy="443388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Multi </a:t>
            </a:r>
            <a:r>
              <a:rPr lang="en-US" dirty="0" err="1" smtClean="0"/>
              <a:t>Multi</a:t>
            </a:r>
            <a:r>
              <a:rPr lang="en-US" dirty="0" smtClean="0"/>
              <a:t>-Block </a:t>
            </a:r>
            <a:r>
              <a:rPr lang="en-US" dirty="0"/>
              <a:t>Scope?</a:t>
            </a: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00373" y="2035175"/>
            <a:ext cx="5729092" cy="443388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238</Words>
  <Application>Microsoft Office PowerPoint</Application>
  <PresentationFormat>Custom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Microsoft YaHei</vt:lpstr>
      <vt:lpstr>Arial</vt:lpstr>
      <vt:lpstr>Calibri</vt:lpstr>
      <vt:lpstr>Calibri Light</vt:lpstr>
      <vt:lpstr>Droid Sans Fallback</vt:lpstr>
      <vt:lpstr>Liberation Sans</vt:lpstr>
      <vt:lpstr>Liberation Serif</vt:lpstr>
      <vt:lpstr>Lohit Hindi</vt:lpstr>
      <vt:lpstr>Mangal</vt:lpstr>
      <vt:lpstr>Segoe UI</vt:lpstr>
      <vt:lpstr>StarSymbol</vt:lpstr>
      <vt:lpstr>Tahoma</vt:lpstr>
      <vt:lpstr>Retrospect</vt:lpstr>
      <vt:lpstr>Scope and Visibility</vt:lpstr>
      <vt:lpstr>Declarations At The Top</vt:lpstr>
      <vt:lpstr>Declarations Other Places</vt:lpstr>
      <vt:lpstr>Declarations Other Places</vt:lpstr>
      <vt:lpstr>Declarations Everywhere?</vt:lpstr>
      <vt:lpstr>Scope</vt:lpstr>
      <vt:lpstr>Single Block Scope</vt:lpstr>
      <vt:lpstr>Multi-Block Scope</vt:lpstr>
      <vt:lpstr>Multi Multi-Block Scope?</vt:lpstr>
      <vt:lpstr>What Not To Do</vt:lpstr>
      <vt:lpstr>Global Scope</vt:lpstr>
      <vt:lpstr>Unique Identifiers... Sometimes</vt:lpstr>
      <vt:lpstr>Reusing Identifiers</vt:lpstr>
      <vt:lpstr>Visibility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and Visibility</dc:title>
  <dc:creator>MY NAME IS SAM</dc:creator>
  <cp:lastModifiedBy>Arin Elizabeth Domning</cp:lastModifiedBy>
  <cp:revision>65</cp:revision>
  <dcterms:created xsi:type="dcterms:W3CDTF">2016-06-21T21:34:52Z</dcterms:created>
  <dcterms:modified xsi:type="dcterms:W3CDTF">2017-06-27T15:34:56Z</dcterms:modified>
</cp:coreProperties>
</file>