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0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2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0E9C69-F64F-42CF-A5E0-9F8AEE361C7E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C7DC32-4B88-4714-88BD-5ECBC8627A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Dynamic Memory Allocation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Allocated </a:t>
            </a:r>
            <a:r>
              <a:rPr lang="en-US" dirty="0" smtClean="0"/>
              <a:t>memory is uninitialized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Can </a:t>
            </a:r>
            <a:r>
              <a:rPr lang="en-US" dirty="0" smtClean="0"/>
              <a:t>initialize</a:t>
            </a:r>
            <a:r>
              <a:rPr lang="en-US" dirty="0" smtClean="0"/>
              <a:t> </a:t>
            </a:r>
            <a:r>
              <a:rPr lang="en-US" dirty="0" smtClean="0"/>
              <a:t>the memory to all 0’s using </a:t>
            </a:r>
            <a:r>
              <a:rPr lang="en-US" dirty="0" err="1" smtClean="0"/>
              <a:t>calloc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calloc</a:t>
            </a:r>
            <a:r>
              <a:rPr lang="en-US" dirty="0" smtClean="0"/>
              <a:t> </a:t>
            </a:r>
            <a:r>
              <a:rPr lang="en-US" dirty="0" smtClean="0"/>
              <a:t>has two parameters: number of elements and size of those elements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 rotWithShape="1">
          <a:blip r:embed="rId2" cstate="print"/>
          <a:srcRect l="7824"/>
          <a:stretch/>
        </p:blipFill>
        <p:spPr>
          <a:xfrm>
            <a:off x="1003604" y="3657600"/>
            <a:ext cx="718251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Need </a:t>
            </a:r>
            <a:r>
              <a:rPr lang="en-US" dirty="0" smtClean="0"/>
              <a:t>to release the memory once we’re done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Simply </a:t>
            </a:r>
            <a:r>
              <a:rPr lang="en-US" dirty="0" smtClean="0"/>
              <a:t>need to call free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 rotWithShape="1">
          <a:blip r:embed="rId2" cstate="print"/>
          <a:srcRect l="8599"/>
          <a:stretch/>
        </p:blipFill>
        <p:spPr>
          <a:xfrm>
            <a:off x="1981200" y="2667000"/>
            <a:ext cx="5216352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Undefined behavior may occur if you attempt to:</a:t>
            </a:r>
          </a:p>
          <a:p>
            <a:pPr lvl="1"/>
            <a:r>
              <a:rPr lang="en-US" dirty="0" smtClean="0"/>
              <a:t>Use memory that’s already been freed (dangling pointer)</a:t>
            </a:r>
          </a:p>
          <a:p>
            <a:pPr lvl="1"/>
            <a:r>
              <a:rPr lang="en-US" dirty="0" smtClean="0"/>
              <a:t>Free memory before allocating it (wild pointer)</a:t>
            </a:r>
          </a:p>
          <a:p>
            <a:pPr lvl="1"/>
            <a:r>
              <a:rPr lang="en-US" dirty="0" smtClean="0"/>
              <a:t>Call free twice (“double free”)</a:t>
            </a:r>
          </a:p>
          <a:p>
            <a:pPr lvl="1"/>
            <a:r>
              <a:rPr lang="en-US" dirty="0" smtClean="0"/>
              <a:t>Forget to call free (causes memory leaks, which are </a:t>
            </a:r>
            <a:r>
              <a:rPr lang="en-US" b="1" i="1" dirty="0" smtClean="0"/>
              <a:t>very 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free on a pointer not pointing to the beginning of the allocated memory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</a:t>
            </a:r>
            <a:r>
              <a:rPr lang="en-US" dirty="0" err="1" smtClean="0"/>
              <a:t>struct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2014"/>
          <a:stretch/>
        </p:blipFill>
        <p:spPr>
          <a:xfrm>
            <a:off x="3223260" y="1828800"/>
            <a:ext cx="2743200" cy="43747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</a:t>
            </a:r>
            <a:r>
              <a:rPr lang="en-US" dirty="0" err="1" smtClean="0"/>
              <a:t>malloc</a:t>
            </a:r>
            <a:r>
              <a:rPr lang="en-US" dirty="0" smtClean="0"/>
              <a:t> (or </a:t>
            </a:r>
            <a:r>
              <a:rPr lang="en-US" dirty="0" err="1" smtClean="0"/>
              <a:t>calloc</a:t>
            </a:r>
            <a:r>
              <a:rPr lang="en-US" dirty="0" smtClean="0"/>
              <a:t>) to allocate dynamic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Remember to check for failure!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free to deallocate memory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All </a:t>
            </a:r>
            <a:r>
              <a:rPr lang="en-US" dirty="0" smtClean="0"/>
              <a:t>memory allocation so far has been static or automatic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Don’t </a:t>
            </a:r>
            <a:r>
              <a:rPr lang="en-US" dirty="0" smtClean="0"/>
              <a:t>have to worry finding and releasing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compiler did this for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Easy </a:t>
            </a:r>
            <a:r>
              <a:rPr lang="en-US" dirty="0" smtClean="0"/>
              <a:t>and effortless, however…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Memory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Static </a:t>
            </a:r>
            <a:r>
              <a:rPr lang="en-US" dirty="0" smtClean="0"/>
              <a:t>memory allocation has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Size must be known at compile time, can’t be changed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Stack (static) size is much smaller than heap (dynamic)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Stack: 1 – 2 MB in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Heap is the rest of memory (GBs or more)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Static variables exist for the lifetime of the program, whether needed or not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Dynamic </a:t>
            </a:r>
            <a:r>
              <a:rPr lang="en-US" dirty="0" smtClean="0"/>
              <a:t>memory allocation is under complete control of you, the programmer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</a:t>
            </a:r>
            <a:r>
              <a:rPr lang="en-US" dirty="0" smtClean="0"/>
              <a:t>must find and release the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Bad </a:t>
            </a:r>
            <a:r>
              <a:rPr lang="en-US" dirty="0" smtClean="0"/>
              <a:t>memory management will cause crashes (or worse)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However</a:t>
            </a:r>
            <a:r>
              <a:rPr lang="en-US" dirty="0" smtClean="0"/>
              <a:t>, dynamic memory is what makes C/C++ so powerful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is the fundamental difference between C/C++ and other languages such as Java, C#, Python, and many more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Also what makes other languages easier to learn and use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Allocate and </a:t>
            </a:r>
            <a:r>
              <a:rPr lang="en-US" dirty="0" err="1" smtClean="0"/>
              <a:t>Deallocate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Two </a:t>
            </a:r>
            <a:r>
              <a:rPr lang="en-US" dirty="0" smtClean="0"/>
              <a:t>primary functions required for dynamic memory management: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malloc</a:t>
            </a:r>
            <a:r>
              <a:rPr lang="en-US" dirty="0" smtClean="0"/>
              <a:t> – allocates a block of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free – </a:t>
            </a:r>
            <a:r>
              <a:rPr lang="en-US" dirty="0" err="1" smtClean="0"/>
              <a:t>deallocates</a:t>
            </a:r>
            <a:r>
              <a:rPr lang="en-US" dirty="0" smtClean="0"/>
              <a:t> a block of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Need </a:t>
            </a:r>
            <a:r>
              <a:rPr lang="en-US" dirty="0" smtClean="0"/>
              <a:t>to 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smtClean="0"/>
              <a:t>prototype for </a:t>
            </a:r>
            <a:r>
              <a:rPr lang="en-US" dirty="0" err="1" smtClean="0"/>
              <a:t>malloc</a:t>
            </a:r>
            <a:r>
              <a:rPr lang="en-US" dirty="0" smtClean="0"/>
              <a:t> 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Returns </a:t>
            </a:r>
            <a:r>
              <a:rPr lang="en-US" dirty="0" smtClean="0"/>
              <a:t>a void pointer to the start of the memory</a:t>
            </a:r>
          </a:p>
          <a:p>
            <a:endParaRPr lang="en-US" dirty="0" smtClean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 rotWithShape="1">
          <a:blip r:embed="rId2" cstate="print"/>
          <a:srcRect l="11357"/>
          <a:stretch/>
        </p:blipFill>
        <p:spPr>
          <a:xfrm>
            <a:off x="1620976" y="2438400"/>
            <a:ext cx="5947765" cy="433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malloc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Argument </a:t>
            </a:r>
            <a:r>
              <a:rPr lang="en-US" dirty="0" smtClean="0"/>
              <a:t>sent to </a:t>
            </a:r>
            <a:r>
              <a:rPr lang="en-US" dirty="0" err="1" smtClean="0"/>
              <a:t>malloc</a:t>
            </a:r>
            <a:r>
              <a:rPr lang="en-US" dirty="0" smtClean="0"/>
              <a:t> is number of bytes to allocate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Size </a:t>
            </a:r>
            <a:r>
              <a:rPr lang="en-US" dirty="0" smtClean="0"/>
              <a:t>of types may change, so it’s best to use </a:t>
            </a:r>
            <a:r>
              <a:rPr lang="en-US" dirty="0" err="1" smtClean="0"/>
              <a:t>sizeof</a:t>
            </a:r>
            <a:r>
              <a:rPr lang="en-US" dirty="0" smtClean="0"/>
              <a:t>() instead</a:t>
            </a:r>
          </a:p>
          <a:p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 rotWithShape="1">
          <a:blip r:embed="rId2" cstate="print"/>
          <a:srcRect l="6832"/>
          <a:stretch/>
        </p:blipFill>
        <p:spPr>
          <a:xfrm>
            <a:off x="957639" y="2286000"/>
            <a:ext cx="7274440" cy="1314527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 rotWithShape="1">
          <a:blip r:embed="rId3" cstate="print"/>
          <a:srcRect l="7570"/>
          <a:stretch/>
        </p:blipFill>
        <p:spPr>
          <a:xfrm>
            <a:off x="918074" y="4087110"/>
            <a:ext cx="735357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malloc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Allocating </a:t>
            </a:r>
            <a:r>
              <a:rPr lang="en-US" dirty="0" smtClean="0"/>
              <a:t>memory can fail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/>
              <a:t>will return NULL when this happens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</a:t>
            </a:r>
            <a:r>
              <a:rPr lang="en-US" dirty="0" smtClean="0"/>
              <a:t>should </a:t>
            </a:r>
            <a:r>
              <a:rPr lang="en-US" b="1" i="1" u="sng" dirty="0" smtClean="0"/>
              <a:t>always</a:t>
            </a:r>
            <a:r>
              <a:rPr lang="en-US" dirty="0" smtClean="0"/>
              <a:t> check for this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 rotWithShape="1">
          <a:blip r:embed="rId2" cstate="print"/>
          <a:srcRect l="8727"/>
          <a:stretch/>
        </p:blipFill>
        <p:spPr>
          <a:xfrm>
            <a:off x="1407158" y="3202094"/>
            <a:ext cx="6375401" cy="266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437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Dynamic Memory Allocation</vt:lpstr>
      <vt:lpstr>Static Memory</vt:lpstr>
      <vt:lpstr>Static Memory Cont.</vt:lpstr>
      <vt:lpstr>Dynamic Memory</vt:lpstr>
      <vt:lpstr>Dynamic Memory</vt:lpstr>
      <vt:lpstr>How Allocate and Deallocate</vt:lpstr>
      <vt:lpstr>Using malloc</vt:lpstr>
      <vt:lpstr>Using malloc Cont.</vt:lpstr>
      <vt:lpstr>Using malloc Cont.</vt:lpstr>
      <vt:lpstr>calloc</vt:lpstr>
      <vt:lpstr>Using free</vt:lpstr>
      <vt:lpstr>Common Errors</vt:lpstr>
      <vt:lpstr>Allocating struct example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MY NAME IS SAM</dc:creator>
  <cp:lastModifiedBy>Arin Elizabeth Domning</cp:lastModifiedBy>
  <cp:revision>5</cp:revision>
  <dcterms:created xsi:type="dcterms:W3CDTF">2017-06-29T22:55:47Z</dcterms:created>
  <dcterms:modified xsi:type="dcterms:W3CDTF">2017-07-17T15:37:13Z</dcterms:modified>
</cp:coreProperties>
</file>