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>
      <p:cViewPr varScale="1">
        <p:scale>
          <a:sx n="106" d="100"/>
          <a:sy n="106" d="100"/>
        </p:scale>
        <p:origin x="1374" y="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FB64C2-61F4-4A62-8B27-297B8BC08E4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8643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2195988-A558-4AEB-BB36-7570455AA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612832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02430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26281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71640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56247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84759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11805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64940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0550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87015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15237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0318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85626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08150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139C0B-8AF4-4AAC-A485-114465468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5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71D4DC-7CC3-4AAB-B003-9E15BD50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A92C6-8F29-4AE4-BC60-7B9A9DCF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CE31F3-821C-4BD4-B36A-118316EE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A9171B-C7DF-44D5-8F65-ECF67063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BCDB54-E7D3-4CCF-9E33-B9778E26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D1946-5077-47AC-A717-EB2B5BF1E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951BFA-49EF-43ED-98C8-97EE1C4E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E828F-51D0-4CEF-BC8F-E7CEB070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41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12DB2A12-08B9-49EF-8623-F05E066B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0ABB97-B748-49D0-A017-AA5E53D4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B149C1DC-A27C-4FFF-98E3-154F6D60A5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lvl="0" indent="0"/>
            <a:r>
              <a:rPr lang="en-US" sz="7200" dirty="0" smtClean="0"/>
              <a:t>Structures</a:t>
            </a:r>
            <a:br>
              <a:rPr lang="en-US" sz="7200" dirty="0" smtClean="0"/>
            </a:br>
            <a:r>
              <a:rPr lang="en-US" sz="7200" dirty="0" smtClean="0"/>
              <a:t>User Defined Types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Full Example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7558"/>
          <a:stretch/>
        </p:blipFill>
        <p:spPr>
          <a:xfrm>
            <a:off x="1221382" y="2484437"/>
            <a:ext cx="7688263" cy="350466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Pointers To Structs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Can make pointers to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structs</a:t>
            </a:r>
            <a:endParaRPr lang="en-US" sz="2000" dirty="0" smtClean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Getting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at the data gets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messy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Can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use the arrow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operator instead: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-&gt;</a:t>
            </a:r>
          </a:p>
          <a:p>
            <a:pPr lvl="0"/>
            <a:endParaRPr lang="en-US" sz="3200" dirty="0">
              <a:solidFill>
                <a:schemeClr val="tx1"/>
              </a:solidFill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 rotWithShape="1">
          <a:blip r:embed="rId3" cstate="print"/>
          <a:srcRect l="10666"/>
          <a:stretch/>
        </p:blipFill>
        <p:spPr>
          <a:xfrm>
            <a:off x="1992312" y="2384956"/>
            <a:ext cx="6137478" cy="1099249"/>
          </a:xfrm>
          <a:prstGeom prst="rect">
            <a:avLst/>
          </a:prstGeo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 rotWithShape="1">
          <a:blip r:embed="rId4" cstate="print"/>
          <a:srcRect l="15481"/>
          <a:stretch/>
        </p:blipFill>
        <p:spPr>
          <a:xfrm>
            <a:off x="2297112" y="3834581"/>
            <a:ext cx="5257800" cy="699176"/>
          </a:xfrm>
          <a:prstGeom prst="rect">
            <a:avLst/>
          </a:prstGeom>
        </p:spPr>
      </p:pic>
      <p:pic>
        <p:nvPicPr>
          <p:cNvPr id="8" name="Picture 7" descr="Capture.PNG"/>
          <p:cNvPicPr>
            <a:picLocks noChangeAspect="1"/>
          </p:cNvPicPr>
          <p:nvPr/>
        </p:nvPicPr>
        <p:blipFill rotWithShape="1">
          <a:blip r:embed="rId5" cstate="print"/>
          <a:srcRect l="17201"/>
          <a:stretch/>
        </p:blipFill>
        <p:spPr>
          <a:xfrm>
            <a:off x="2442709" y="5227637"/>
            <a:ext cx="5236684" cy="7805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Shortcuts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We have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to say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lot</a:t>
            </a:r>
          </a:p>
          <a:p>
            <a:pPr lvl="1" rtl="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When defining the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 rtl="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Creating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variable</a:t>
            </a:r>
          </a:p>
          <a:p>
            <a:pPr lvl="1" rtl="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Creating a pointer to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 rtl="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parameters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Lets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typedef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typedef struct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1880"/>
          <a:stretch/>
        </p:blipFill>
        <p:spPr>
          <a:xfrm>
            <a:off x="1956784" y="2332037"/>
            <a:ext cx="6217460" cy="361092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Using typedef struct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endParaRPr lang="en-US" dirty="0" smtClean="0"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/>
            <a:endParaRPr lang="en-US" sz="320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Notice how we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never used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struct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before Person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 rotWithShape="1">
          <a:blip r:embed="rId3" cstate="print"/>
          <a:srcRect l="11745"/>
          <a:stretch/>
        </p:blipFill>
        <p:spPr>
          <a:xfrm>
            <a:off x="2297112" y="2017997"/>
            <a:ext cx="5153372" cy="39822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create our own types using </a:t>
            </a:r>
            <a:r>
              <a:rPr lang="en-US" dirty="0" err="1" smtClean="0"/>
              <a:t>structs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</a:t>
            </a:r>
            <a:r>
              <a:rPr lang="en-US" dirty="0" smtClean="0"/>
              <a:t>ccess the variables in the </a:t>
            </a:r>
            <a:r>
              <a:rPr lang="en-US" dirty="0" err="1" smtClean="0"/>
              <a:t>struct</a:t>
            </a:r>
            <a:r>
              <a:rPr lang="en-US" dirty="0" smtClean="0"/>
              <a:t> with the .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Or the -&gt; operator if it’s a </a:t>
            </a:r>
            <a:r>
              <a:rPr lang="en-US" b="1" dirty="0" smtClean="0"/>
              <a:t>pointer</a:t>
            </a:r>
            <a:r>
              <a:rPr lang="en-US" dirty="0" smtClean="0"/>
              <a:t> to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/>
              <a:t> </a:t>
            </a:r>
            <a:r>
              <a:rPr lang="en-US" dirty="0" smtClean="0"/>
              <a:t>to make them easier to read/type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0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Creating Our Own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Sometimes the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built-in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types are not good enough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Can create our own using the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typedef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keyword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says I'm making a new type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type is one of our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built-in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types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typename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is the name of our new type</a:t>
            </a:r>
          </a:p>
        </p:txBody>
      </p:sp>
      <p:pic>
        <p:nvPicPr>
          <p:cNvPr id="6" name="Picture 5" descr="Capture2.PNG"/>
          <p:cNvPicPr>
            <a:picLocks noChangeAspect="1"/>
          </p:cNvPicPr>
          <p:nvPr/>
        </p:nvPicPr>
        <p:blipFill rotWithShape="1">
          <a:blip r:embed="rId3" cstate="print"/>
          <a:srcRect l="11081"/>
          <a:stretch/>
        </p:blipFill>
        <p:spPr>
          <a:xfrm>
            <a:off x="2068512" y="2865437"/>
            <a:ext cx="6003726" cy="5429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Creating a Boolean type</a:t>
            </a:r>
          </a:p>
        </p:txBody>
      </p:sp>
      <p:pic>
        <p:nvPicPr>
          <p:cNvPr id="6" name="Content Placeholder 5" descr="Capture2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0399"/>
          <a:stretch/>
        </p:blipFill>
        <p:spPr>
          <a:xfrm>
            <a:off x="2968757" y="2179637"/>
            <a:ext cx="4193514" cy="44338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Arrays can be too limited</a:t>
            </a:r>
          </a:p>
          <a:p>
            <a:pPr lvl="1" hangingPunct="0"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Only able to store 1 type</a:t>
            </a:r>
          </a:p>
          <a:p>
            <a:pPr lvl="1" hangingPunct="0"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Sometimes want names for each item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Structures solve this</a:t>
            </a:r>
          </a:p>
          <a:p>
            <a:pPr lvl="1" rtl="0" hangingPunct="0"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Can store any combination of types</a:t>
            </a:r>
          </a:p>
          <a:p>
            <a:pPr lvl="1" rtl="0" hangingPunct="0"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Unique names for each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Defining a Struct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Must be defined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before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being used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Must be defined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outside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of your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functions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Capture2.PNG"/>
          <p:cNvPicPr>
            <a:picLocks noChangeAspect="1"/>
          </p:cNvPicPr>
          <p:nvPr/>
        </p:nvPicPr>
        <p:blipFill rotWithShape="1">
          <a:blip r:embed="rId3" cstate="print"/>
          <a:srcRect l="19273"/>
          <a:stretch/>
        </p:blipFill>
        <p:spPr>
          <a:xfrm>
            <a:off x="3330745" y="3170237"/>
            <a:ext cx="3469537" cy="35815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 Person </a:t>
            </a:r>
            <a:r>
              <a:rPr lang="en-US" dirty="0" err="1" smtClean="0"/>
              <a:t>Struct</a:t>
            </a:r>
            <a:r>
              <a:rPr lang="en-US" dirty="0" smtClean="0"/>
              <a:t> - Example</a:t>
            </a:r>
            <a:endParaRPr lang="en-US" dirty="0"/>
          </a:p>
        </p:txBody>
      </p:sp>
      <p:pic>
        <p:nvPicPr>
          <p:cNvPr id="6" name="Content Placeholder 5" descr="Capture2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3633"/>
          <a:stretch/>
        </p:blipFill>
        <p:spPr>
          <a:xfrm>
            <a:off x="2632131" y="2179637"/>
            <a:ext cx="4866766" cy="2895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Making A Person Variable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0729"/>
          <a:stretch/>
        </p:blipFill>
        <p:spPr>
          <a:xfrm>
            <a:off x="2352661" y="2560637"/>
            <a:ext cx="5425706" cy="322942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Can Also Initialize Structs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Like initializing arrays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Must match order of variables in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struct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our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Person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0"/>
            <a:endParaRPr lang="en-US" sz="320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 rotWithShape="1">
          <a:blip r:embed="rId3" cstate="print"/>
          <a:srcRect l="6430"/>
          <a:stretch/>
        </p:blipFill>
        <p:spPr>
          <a:xfrm>
            <a:off x="629878" y="2941637"/>
            <a:ext cx="8871272" cy="457200"/>
          </a:xfrm>
          <a:prstGeom prst="rect">
            <a:avLst/>
          </a:prstGeo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 rotWithShape="1">
          <a:blip r:embed="rId4" cstate="print"/>
          <a:srcRect l="6357"/>
          <a:stretch/>
        </p:blipFill>
        <p:spPr>
          <a:xfrm>
            <a:off x="468312" y="3968155"/>
            <a:ext cx="8979851" cy="45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Getting At The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When you make a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 variable you need to get at the data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Access the data by the variable name, then a period, then the data name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: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our Person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Liberation Sans" pitchFamily="34" charset="0"/>
                <a:cs typeface="Liberation Sans" pitchFamily="34" charset="0"/>
              </a:rPr>
              <a:t>:</a:t>
            </a:r>
          </a:p>
          <a:p>
            <a:pPr lvl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Liberation Sans" pitchFamily="34" charset="0"/>
              <a:cs typeface="Liberation Sans" pitchFamily="34" charset="0"/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 rotWithShape="1">
          <a:blip r:embed="rId3" cstate="print"/>
          <a:srcRect l="13918"/>
          <a:stretch/>
        </p:blipFill>
        <p:spPr>
          <a:xfrm>
            <a:off x="2237648" y="2792909"/>
            <a:ext cx="5655731" cy="609600"/>
          </a:xfrm>
          <a:prstGeom prst="rect">
            <a:avLst/>
          </a:prstGeo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 rotWithShape="1">
          <a:blip r:embed="rId4" cstate="print"/>
          <a:srcRect l="18788"/>
          <a:stretch/>
        </p:blipFill>
        <p:spPr>
          <a:xfrm>
            <a:off x="2759838" y="3808401"/>
            <a:ext cx="4611350" cy="7048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</TotalTime>
  <Words>272</Words>
  <Application>Microsoft Office PowerPoint</Application>
  <PresentationFormat>Custom</PresentationFormat>
  <Paragraphs>62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Courier New</vt:lpstr>
      <vt:lpstr>Droid Sans Fallback</vt:lpstr>
      <vt:lpstr>Liberation Sans</vt:lpstr>
      <vt:lpstr>Liberation Serif</vt:lpstr>
      <vt:lpstr>Lohit Hindi</vt:lpstr>
      <vt:lpstr>Mangal</vt:lpstr>
      <vt:lpstr>Segoe UI</vt:lpstr>
      <vt:lpstr>StarSymbol</vt:lpstr>
      <vt:lpstr>Tahoma</vt:lpstr>
      <vt:lpstr>Retrospect</vt:lpstr>
      <vt:lpstr>Structures User Defined Types</vt:lpstr>
      <vt:lpstr>Creating Our Own Types</vt:lpstr>
      <vt:lpstr>Creating a Boolean type</vt:lpstr>
      <vt:lpstr>Structures</vt:lpstr>
      <vt:lpstr>Defining a Struct</vt:lpstr>
      <vt:lpstr>A Person Struct - Example</vt:lpstr>
      <vt:lpstr>Making A Person Variable</vt:lpstr>
      <vt:lpstr>Can Also Initialize Structs</vt:lpstr>
      <vt:lpstr>Getting At The Data</vt:lpstr>
      <vt:lpstr>A Full Example</vt:lpstr>
      <vt:lpstr>Pointers To Structs</vt:lpstr>
      <vt:lpstr>More Shortcuts</vt:lpstr>
      <vt:lpstr>typedef struct</vt:lpstr>
      <vt:lpstr>Using typedef struct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NAME IS SAM</dc:creator>
  <cp:lastModifiedBy>Arin Elizabeth Domning</cp:lastModifiedBy>
  <cp:revision>38</cp:revision>
  <dcterms:created xsi:type="dcterms:W3CDTF">2016-06-27T21:48:27Z</dcterms:created>
  <dcterms:modified xsi:type="dcterms:W3CDTF">2017-07-14T15:40:34Z</dcterms:modified>
</cp:coreProperties>
</file>