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png" ContentType="image/png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593F66B-A6E8-4B8E-80DA-C038B2D9114C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4958E5E-6517-4BAE-AE22-B3B091C4B8BA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FB4C52-F2CE-4354-8E2B-3A50F93DBCE7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A245C3B-49D3-4112-8C25-9612609E51BE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1B0C3DA-57C4-4506-8023-03FDFA58A005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08/03/18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1D91598-EDBD-437C-BA5E-9011F1FB1448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DMUHackers/weekly_sessions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"/>
          <p:cNvPicPr/>
          <p:nvPr/>
        </p:nvPicPr>
        <p:blipFill>
          <a:blip r:embed="rId1"/>
          <a:stretch/>
        </p:blipFill>
        <p:spPr>
          <a:xfrm>
            <a:off x="0" y="830880"/>
            <a:ext cx="12191760" cy="40708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2"/>
          <a:stretch/>
        </p:blipFill>
        <p:spPr>
          <a:xfrm>
            <a:off x="1981080" y="4516560"/>
            <a:ext cx="561600" cy="5616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565360" y="4612680"/>
            <a:ext cx="1583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DMU Hackers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50" name="Picture 6" descr=""/>
          <p:cNvPicPr/>
          <p:nvPr/>
        </p:nvPicPr>
        <p:blipFill>
          <a:blip r:embed="rId3"/>
          <a:stretch/>
        </p:blipFill>
        <p:spPr>
          <a:xfrm>
            <a:off x="7843680" y="4402080"/>
            <a:ext cx="676080" cy="67608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8551080" y="4540320"/>
            <a:ext cx="1433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dmuhackers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0" y="5283360"/>
            <a:ext cx="121917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</a:rPr>
              <a:t>Week 23 – Packet Capture Analysis Part 937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241920"/>
            <a:ext cx="12191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ffffff"/>
                </a:solidFill>
                <a:latin typeface="Calibri"/>
              </a:rPr>
              <a:t>THIS WEEK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03040" y="957600"/>
            <a:ext cx="1175148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ffffff"/>
                </a:solidFill>
                <a:latin typeface="Calibri"/>
              </a:rPr>
              <a:t>Using Wireshark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ffffff"/>
                </a:solidFill>
                <a:latin typeface="Calibri"/>
              </a:rPr>
              <a:t>Analysing pcap files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ffffff"/>
                </a:solidFill>
                <a:latin typeface="Calibri"/>
              </a:rPr>
              <a:t>Cyber security challenge practice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241920"/>
            <a:ext cx="12191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ffffff"/>
                </a:solidFill>
                <a:latin typeface="Calibri"/>
              </a:rPr>
              <a:t>THIS WEEK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203040" y="957600"/>
            <a:ext cx="1175148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ffffff"/>
                </a:solidFill>
                <a:latin typeface="Calibri"/>
              </a:rPr>
              <a:t>Cyber Security Challenge F2F competitions will start again soon, they said about a month ago that they were releasing details soon.</a:t>
            </a:r>
            <a:endParaRPr b="0" lang="en-GB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b="0" lang="en-GB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ffffff"/>
                </a:solidFill>
                <a:latin typeface="Calibri"/>
              </a:rPr>
              <a:t>Almost every single one has some form of network analysis, usually in the form of a pcap file you have to investigate. You can never have too much practice.</a:t>
            </a:r>
            <a:endParaRPr b="0" lang="en-GB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241920"/>
            <a:ext cx="12191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ffffff"/>
                </a:solidFill>
                <a:latin typeface="Calibri"/>
              </a:rPr>
              <a:t>THIS WEEK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203040" y="957600"/>
            <a:ext cx="1175148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ffffff"/>
                </a:solidFill>
                <a:latin typeface="Calibri"/>
              </a:rPr>
              <a:t>The pcap file we will be analysing today will be from a former Cyber Security Challenge F2F qualifier.</a:t>
            </a:r>
            <a:endParaRPr b="0" lang="en-GB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b="0" lang="en-GB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ffffff"/>
                </a:solidFill>
                <a:latin typeface="Calibri"/>
              </a:rPr>
              <a:t>It’s called andromeda and was used to qualify for the PGI 2016 F2F.</a:t>
            </a:r>
            <a:endParaRPr b="0" lang="en-GB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latin typeface="Calibri"/>
              </a:rPr>
              <a:t>Go to </a:t>
            </a:r>
            <a:r>
              <a:rPr b="0" lang="en-GB" sz="3600" spc="-1" strike="noStrike">
                <a:solidFill>
                  <a:srgbClr val="ffffff"/>
                </a:solidFill>
                <a:latin typeface="Calibri"/>
                <a:hlinkClick r:id="rId1"/>
              </a:rPr>
              <a:t>https://github.com/DMUHackers/weekly_sessions</a:t>
            </a:r>
            <a:r>
              <a:rPr b="0" lang="en-GB" sz="3600" spc="-1" strike="noStrike">
                <a:solidFill>
                  <a:srgbClr val="ffffff"/>
                </a:solidFill>
                <a:latin typeface="Calibri"/>
              </a:rPr>
              <a:t> and then click week_23 to download the pcap file and view the questions.</a:t>
            </a:r>
            <a:endParaRPr b="0" lang="en-GB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Application>LibreOffice/6.0.1.1$Linux_X86_64 LibreOffice_project/00m0$Build-1</Application>
  <Words>377</Words>
  <Paragraphs>63</Paragraphs>
  <Company>De Montfort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2017-10-12T15:10:29Z</dcterms:created>
  <dc:creator>admin</dc:creator>
  <dc:description/>
  <dc:language>en-GB</dc:language>
  <cp:lastModifiedBy/>
  <dcterms:modified xsi:type="dcterms:W3CDTF">2018-03-08T17:11:01Z</dcterms:modified>
  <cp:revision>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De Montfort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