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6" r:id="rId4"/>
    <p:sldId id="259" r:id="rId5"/>
    <p:sldId id="260" r:id="rId6"/>
    <p:sldId id="268" r:id="rId7"/>
    <p:sldId id="267" r:id="rId8"/>
    <p:sldId id="269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17500A-173F-4860-A210-EADCD399DF51}" v="32" dt="2025-04-16T21:28:02.958"/>
  </p1510:revLst>
</p1510:revInfo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  <a:fill>
          <a:solidFill>
            <a:schemeClr val="dk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23" autoAdjust="0"/>
  </p:normalViewPr>
  <p:slideViewPr>
    <p:cSldViewPr snapToGrid="0">
      <p:cViewPr varScale="1">
        <p:scale>
          <a:sx n="84" d="100"/>
          <a:sy n="84" d="100"/>
        </p:scale>
        <p:origin x="366" y="4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CCA WHEILDON (1701522)" userId="f9ebc7cc-7eae-4386-800c-3be444d95fe7" providerId="ADAL" clId="{EF17500A-173F-4860-A210-EADCD399DF51}"/>
    <pc:docChg chg="undo custSel addSld delSld modSld sldOrd modMainMaster modNotesMaster">
      <pc:chgData name="BECCA WHEILDON (1701522)" userId="f9ebc7cc-7eae-4386-800c-3be444d95fe7" providerId="ADAL" clId="{EF17500A-173F-4860-A210-EADCD399DF51}" dt="2025-04-16T21:34:02.726" v="1015" actId="13822"/>
      <pc:docMkLst>
        <pc:docMk/>
      </pc:docMkLst>
      <pc:sldChg chg="modSp mod modNotes">
        <pc:chgData name="BECCA WHEILDON (1701522)" userId="f9ebc7cc-7eae-4386-800c-3be444d95fe7" providerId="ADAL" clId="{EF17500A-173F-4860-A210-EADCD399DF51}" dt="2025-04-16T21:21:15.241" v="705" actId="20577"/>
        <pc:sldMkLst>
          <pc:docMk/>
          <pc:sldMk cId="0" sldId="256"/>
        </pc:sldMkLst>
        <pc:spChg chg="mod">
          <ac:chgData name="BECCA WHEILDON (1701522)" userId="f9ebc7cc-7eae-4386-800c-3be444d95fe7" providerId="ADAL" clId="{EF17500A-173F-4860-A210-EADCD399DF51}" dt="2025-04-16T21:21:15.241" v="705" actId="20577"/>
          <ac:spMkLst>
            <pc:docMk/>
            <pc:sldMk cId="0" sldId="256"/>
            <ac:spMk id="2" creationId="{00000000-0000-0000-0000-000000000000}"/>
          </ac:spMkLst>
        </pc:spChg>
      </pc:sldChg>
      <pc:sldChg chg="del modNotes">
        <pc:chgData name="BECCA WHEILDON (1701522)" userId="f9ebc7cc-7eae-4386-800c-3be444d95fe7" providerId="ADAL" clId="{EF17500A-173F-4860-A210-EADCD399DF51}" dt="2025-04-16T21:21:07.235" v="693" actId="47"/>
        <pc:sldMkLst>
          <pc:docMk/>
          <pc:sldMk cId="0" sldId="257"/>
        </pc:sldMkLst>
      </pc:sldChg>
      <pc:sldChg chg="addSp delSp modSp mod modNotes modNotesTx">
        <pc:chgData name="BECCA WHEILDON (1701522)" userId="f9ebc7cc-7eae-4386-800c-3be444d95fe7" providerId="ADAL" clId="{EF17500A-173F-4860-A210-EADCD399DF51}" dt="2025-04-16T21:20:59.917" v="692" actId="20577"/>
        <pc:sldMkLst>
          <pc:docMk/>
          <pc:sldMk cId="0" sldId="258"/>
        </pc:sldMkLst>
        <pc:spChg chg="add del mod">
          <ac:chgData name="BECCA WHEILDON (1701522)" userId="f9ebc7cc-7eae-4386-800c-3be444d95fe7" providerId="ADAL" clId="{EF17500A-173F-4860-A210-EADCD399DF51}" dt="2025-04-16T20:52:49.360" v="28"/>
          <ac:spMkLst>
            <pc:docMk/>
            <pc:sldMk cId="0" sldId="258"/>
            <ac:spMk id="6" creationId="{00000000-0000-0000-0000-000000000000}"/>
          </ac:spMkLst>
        </pc:spChg>
        <pc:spChg chg="mod">
          <ac:chgData name="BECCA WHEILDON (1701522)" userId="f9ebc7cc-7eae-4386-800c-3be444d95fe7" providerId="ADAL" clId="{EF17500A-173F-4860-A210-EADCD399DF51}" dt="2025-04-16T20:52:49.360" v="28"/>
          <ac:spMkLst>
            <pc:docMk/>
            <pc:sldMk cId="0" sldId="258"/>
            <ac:spMk id="7" creationId="{00000000-0000-0000-0000-000000000000}"/>
          </ac:spMkLst>
        </pc:spChg>
        <pc:spChg chg="mod">
          <ac:chgData name="BECCA WHEILDON (1701522)" userId="f9ebc7cc-7eae-4386-800c-3be444d95fe7" providerId="ADAL" clId="{EF17500A-173F-4860-A210-EADCD399DF51}" dt="2025-04-16T20:52:49.360" v="28"/>
          <ac:spMkLst>
            <pc:docMk/>
            <pc:sldMk cId="0" sldId="258"/>
            <ac:spMk id="8" creationId="{00000000-0000-0000-0000-000000000000}"/>
          </ac:spMkLst>
        </pc:spChg>
        <pc:spChg chg="mod">
          <ac:chgData name="BECCA WHEILDON (1701522)" userId="f9ebc7cc-7eae-4386-800c-3be444d95fe7" providerId="ADAL" clId="{EF17500A-173F-4860-A210-EADCD399DF51}" dt="2025-04-16T20:52:49.360" v="28"/>
          <ac:spMkLst>
            <pc:docMk/>
            <pc:sldMk cId="0" sldId="258"/>
            <ac:spMk id="9" creationId="{00000000-0000-0000-0000-000000000000}"/>
          </ac:spMkLst>
        </pc:spChg>
        <pc:spChg chg="mod">
          <ac:chgData name="BECCA WHEILDON (1701522)" userId="f9ebc7cc-7eae-4386-800c-3be444d95fe7" providerId="ADAL" clId="{EF17500A-173F-4860-A210-EADCD399DF51}" dt="2025-04-16T20:52:49.360" v="28"/>
          <ac:spMkLst>
            <pc:docMk/>
            <pc:sldMk cId="0" sldId="258"/>
            <ac:spMk id="11" creationId="{00000000-0000-0000-0000-000000000000}"/>
          </ac:spMkLst>
        </pc:spChg>
        <pc:spChg chg="mod">
          <ac:chgData name="BECCA WHEILDON (1701522)" userId="f9ebc7cc-7eae-4386-800c-3be444d95fe7" providerId="ADAL" clId="{EF17500A-173F-4860-A210-EADCD399DF51}" dt="2025-04-16T20:52:49.360" v="28"/>
          <ac:spMkLst>
            <pc:docMk/>
            <pc:sldMk cId="0" sldId="258"/>
            <ac:spMk id="13" creationId="{00000000-0000-0000-0000-000000000000}"/>
          </ac:spMkLst>
        </pc:spChg>
        <pc:spChg chg="mod">
          <ac:chgData name="BECCA WHEILDON (1701522)" userId="f9ebc7cc-7eae-4386-800c-3be444d95fe7" providerId="ADAL" clId="{EF17500A-173F-4860-A210-EADCD399DF51}" dt="2025-04-16T20:52:49.360" v="28"/>
          <ac:spMkLst>
            <pc:docMk/>
            <pc:sldMk cId="0" sldId="258"/>
            <ac:spMk id="14" creationId="{00000000-0000-0000-0000-000000000000}"/>
          </ac:spMkLst>
        </pc:spChg>
        <pc:spChg chg="mod">
          <ac:chgData name="BECCA WHEILDON (1701522)" userId="f9ebc7cc-7eae-4386-800c-3be444d95fe7" providerId="ADAL" clId="{EF17500A-173F-4860-A210-EADCD399DF51}" dt="2025-04-16T20:52:49.360" v="28"/>
          <ac:spMkLst>
            <pc:docMk/>
            <pc:sldMk cId="0" sldId="258"/>
            <ac:spMk id="15" creationId="{00000000-0000-0000-0000-000000000000}"/>
          </ac:spMkLst>
        </pc:spChg>
        <pc:spChg chg="mod">
          <ac:chgData name="BECCA WHEILDON (1701522)" userId="f9ebc7cc-7eae-4386-800c-3be444d95fe7" providerId="ADAL" clId="{EF17500A-173F-4860-A210-EADCD399DF51}" dt="2025-04-16T20:52:49.360" v="28"/>
          <ac:spMkLst>
            <pc:docMk/>
            <pc:sldMk cId="0" sldId="258"/>
            <ac:spMk id="16" creationId="{00000000-0000-0000-0000-000000000000}"/>
          </ac:spMkLst>
        </pc:spChg>
        <pc:spChg chg="mod">
          <ac:chgData name="BECCA WHEILDON (1701522)" userId="f9ebc7cc-7eae-4386-800c-3be444d95fe7" providerId="ADAL" clId="{EF17500A-173F-4860-A210-EADCD399DF51}" dt="2025-04-16T20:52:49.360" v="28"/>
          <ac:spMkLst>
            <pc:docMk/>
            <pc:sldMk cId="0" sldId="258"/>
            <ac:spMk id="20" creationId="{00000000-0000-0000-0000-000000000000}"/>
          </ac:spMkLst>
        </pc:spChg>
      </pc:sldChg>
      <pc:sldChg chg="addSp delSp modSp mod modNotes modNotesTx">
        <pc:chgData name="BECCA WHEILDON (1701522)" userId="f9ebc7cc-7eae-4386-800c-3be444d95fe7" providerId="ADAL" clId="{EF17500A-173F-4860-A210-EADCD399DF51}" dt="2025-04-16T21:20:47.978" v="690" actId="20577"/>
        <pc:sldMkLst>
          <pc:docMk/>
          <pc:sldMk cId="0" sldId="259"/>
        </pc:sldMkLst>
        <pc:spChg chg="mod">
          <ac:chgData name="BECCA WHEILDON (1701522)" userId="f9ebc7cc-7eae-4386-800c-3be444d95fe7" providerId="ADAL" clId="{EF17500A-173F-4860-A210-EADCD399DF51}" dt="2025-04-16T21:09:14.461" v="359" actId="1076"/>
          <ac:spMkLst>
            <pc:docMk/>
            <pc:sldMk cId="0" sldId="259"/>
            <ac:spMk id="2" creationId="{00000000-0000-0000-0000-000000000000}"/>
          </ac:spMkLst>
        </pc:spChg>
        <pc:spChg chg="add mod">
          <ac:chgData name="BECCA WHEILDON (1701522)" userId="f9ebc7cc-7eae-4386-800c-3be444d95fe7" providerId="ADAL" clId="{EF17500A-173F-4860-A210-EADCD399DF51}" dt="2025-04-16T21:08:12.977" v="344" actId="20577"/>
          <ac:spMkLst>
            <pc:docMk/>
            <pc:sldMk cId="0" sldId="259"/>
            <ac:spMk id="3" creationId="{2DBBB236-813D-28A8-62A4-EFB8A418B5B3}"/>
          </ac:spMkLst>
        </pc:spChg>
        <pc:spChg chg="add mod">
          <ac:chgData name="BECCA WHEILDON (1701522)" userId="f9ebc7cc-7eae-4386-800c-3be444d95fe7" providerId="ADAL" clId="{EF17500A-173F-4860-A210-EADCD399DF51}" dt="2025-04-16T21:08:23.151" v="350" actId="20577"/>
          <ac:spMkLst>
            <pc:docMk/>
            <pc:sldMk cId="0" sldId="259"/>
            <ac:spMk id="4" creationId="{EB2B2845-38F7-11F0-4EB5-36DC8652DF32}"/>
          </ac:spMkLst>
        </pc:spChg>
        <pc:spChg chg="del mod">
          <ac:chgData name="BECCA WHEILDON (1701522)" userId="f9ebc7cc-7eae-4386-800c-3be444d95fe7" providerId="ADAL" clId="{EF17500A-173F-4860-A210-EADCD399DF51}" dt="2025-04-16T21:08:56.613" v="354" actId="478"/>
          <ac:spMkLst>
            <pc:docMk/>
            <pc:sldMk cId="0" sldId="259"/>
            <ac:spMk id="5" creationId="{00000000-0000-0000-0000-000000000000}"/>
          </ac:spMkLst>
        </pc:spChg>
        <pc:spChg chg="mod">
          <ac:chgData name="BECCA WHEILDON (1701522)" userId="f9ebc7cc-7eae-4386-800c-3be444d95fe7" providerId="ADAL" clId="{EF17500A-173F-4860-A210-EADCD399DF51}" dt="2025-04-16T21:06:52.847" v="317" actId="1076"/>
          <ac:spMkLst>
            <pc:docMk/>
            <pc:sldMk cId="0" sldId="259"/>
            <ac:spMk id="6" creationId="{00000000-0000-0000-0000-000000000000}"/>
          </ac:spMkLst>
        </pc:spChg>
        <pc:spChg chg="mod">
          <ac:chgData name="BECCA WHEILDON (1701522)" userId="f9ebc7cc-7eae-4386-800c-3be444d95fe7" providerId="ADAL" clId="{EF17500A-173F-4860-A210-EADCD399DF51}" dt="2025-04-16T21:08:29.270" v="351" actId="1076"/>
          <ac:spMkLst>
            <pc:docMk/>
            <pc:sldMk cId="0" sldId="259"/>
            <ac:spMk id="7" creationId="{00000000-0000-0000-0000-000000000000}"/>
          </ac:spMkLst>
        </pc:spChg>
        <pc:spChg chg="add mod ord">
          <ac:chgData name="BECCA WHEILDON (1701522)" userId="f9ebc7cc-7eae-4386-800c-3be444d95fe7" providerId="ADAL" clId="{EF17500A-173F-4860-A210-EADCD399DF51}" dt="2025-04-16T21:09:05.063" v="356" actId="14100"/>
          <ac:spMkLst>
            <pc:docMk/>
            <pc:sldMk cId="0" sldId="259"/>
            <ac:spMk id="8" creationId="{DA268FB0-2C9B-7344-CE8A-FF0A04607F82}"/>
          </ac:spMkLst>
        </pc:spChg>
        <pc:spChg chg="mod">
          <ac:chgData name="BECCA WHEILDON (1701522)" userId="f9ebc7cc-7eae-4386-800c-3be444d95fe7" providerId="ADAL" clId="{EF17500A-173F-4860-A210-EADCD399DF51}" dt="2025-04-16T21:07:33.615" v="333" actId="1076"/>
          <ac:spMkLst>
            <pc:docMk/>
            <pc:sldMk cId="0" sldId="259"/>
            <ac:spMk id="9" creationId="{00000000-0000-0000-0000-000000000000}"/>
          </ac:spMkLst>
        </pc:spChg>
        <pc:spChg chg="mod">
          <ac:chgData name="BECCA WHEILDON (1701522)" userId="f9ebc7cc-7eae-4386-800c-3be444d95fe7" providerId="ADAL" clId="{EF17500A-173F-4860-A210-EADCD399DF51}" dt="2025-04-16T21:06:52.847" v="317" actId="1076"/>
          <ac:spMkLst>
            <pc:docMk/>
            <pc:sldMk cId="0" sldId="259"/>
            <ac:spMk id="10" creationId="{00000000-0000-0000-0000-000000000000}"/>
          </ac:spMkLst>
        </pc:spChg>
        <pc:spChg chg="mod">
          <ac:chgData name="BECCA WHEILDON (1701522)" userId="f9ebc7cc-7eae-4386-800c-3be444d95fe7" providerId="ADAL" clId="{EF17500A-173F-4860-A210-EADCD399DF51}" dt="2025-04-16T21:07:55.906" v="337" actId="1076"/>
          <ac:spMkLst>
            <pc:docMk/>
            <pc:sldMk cId="0" sldId="259"/>
            <ac:spMk id="11" creationId="{00000000-0000-0000-0000-000000000000}"/>
          </ac:spMkLst>
        </pc:spChg>
        <pc:spChg chg="mod">
          <ac:chgData name="BECCA WHEILDON (1701522)" userId="f9ebc7cc-7eae-4386-800c-3be444d95fe7" providerId="ADAL" clId="{EF17500A-173F-4860-A210-EADCD399DF51}" dt="2025-04-16T21:10:03.658" v="387" actId="20577"/>
          <ac:spMkLst>
            <pc:docMk/>
            <pc:sldMk cId="0" sldId="259"/>
            <ac:spMk id="13" creationId="{00000000-0000-0000-0000-000000000000}"/>
          </ac:spMkLst>
        </pc:spChg>
        <pc:spChg chg="del">
          <ac:chgData name="BECCA WHEILDON (1701522)" userId="f9ebc7cc-7eae-4386-800c-3be444d95fe7" providerId="ADAL" clId="{EF17500A-173F-4860-A210-EADCD399DF51}" dt="2025-04-16T21:06:10.535" v="308" actId="478"/>
          <ac:spMkLst>
            <pc:docMk/>
            <pc:sldMk cId="0" sldId="259"/>
            <ac:spMk id="18" creationId="{00000000-0000-0000-0000-000000000000}"/>
          </ac:spMkLst>
        </pc:spChg>
        <pc:spChg chg="del">
          <ac:chgData name="BECCA WHEILDON (1701522)" userId="f9ebc7cc-7eae-4386-800c-3be444d95fe7" providerId="ADAL" clId="{EF17500A-173F-4860-A210-EADCD399DF51}" dt="2025-04-16T21:06:10.535" v="308" actId="478"/>
          <ac:spMkLst>
            <pc:docMk/>
            <pc:sldMk cId="0" sldId="259"/>
            <ac:spMk id="19" creationId="{00000000-0000-0000-0000-000000000000}"/>
          </ac:spMkLst>
        </pc:spChg>
        <pc:spChg chg="del">
          <ac:chgData name="BECCA WHEILDON (1701522)" userId="f9ebc7cc-7eae-4386-800c-3be444d95fe7" providerId="ADAL" clId="{EF17500A-173F-4860-A210-EADCD399DF51}" dt="2025-04-16T21:06:21.500" v="310" actId="478"/>
          <ac:spMkLst>
            <pc:docMk/>
            <pc:sldMk cId="0" sldId="259"/>
            <ac:spMk id="24" creationId="{00000000-0000-0000-0000-000000000000}"/>
          </ac:spMkLst>
        </pc:spChg>
        <pc:spChg chg="del">
          <ac:chgData name="BECCA WHEILDON (1701522)" userId="f9ebc7cc-7eae-4386-800c-3be444d95fe7" providerId="ADAL" clId="{EF17500A-173F-4860-A210-EADCD399DF51}" dt="2025-04-16T21:06:21.500" v="310" actId="478"/>
          <ac:spMkLst>
            <pc:docMk/>
            <pc:sldMk cId="0" sldId="259"/>
            <ac:spMk id="25" creationId="{00000000-0000-0000-0000-000000000000}"/>
          </ac:spMkLst>
        </pc:spChg>
        <pc:spChg chg="del">
          <ac:chgData name="BECCA WHEILDON (1701522)" userId="f9ebc7cc-7eae-4386-800c-3be444d95fe7" providerId="ADAL" clId="{EF17500A-173F-4860-A210-EADCD399DF51}" dt="2025-04-16T21:06:18.883" v="309" actId="478"/>
          <ac:spMkLst>
            <pc:docMk/>
            <pc:sldMk cId="0" sldId="259"/>
            <ac:spMk id="31" creationId="{00000000-0000-0000-0000-000000000000}"/>
          </ac:spMkLst>
        </pc:spChg>
        <pc:spChg chg="del">
          <ac:chgData name="BECCA WHEILDON (1701522)" userId="f9ebc7cc-7eae-4386-800c-3be444d95fe7" providerId="ADAL" clId="{EF17500A-173F-4860-A210-EADCD399DF51}" dt="2025-04-16T21:06:18.883" v="309" actId="478"/>
          <ac:spMkLst>
            <pc:docMk/>
            <pc:sldMk cId="0" sldId="259"/>
            <ac:spMk id="32" creationId="{00000000-0000-0000-0000-000000000000}"/>
          </ac:spMkLst>
        </pc:spChg>
        <pc:spChg chg="del">
          <ac:chgData name="BECCA WHEILDON (1701522)" userId="f9ebc7cc-7eae-4386-800c-3be444d95fe7" providerId="ADAL" clId="{EF17500A-173F-4860-A210-EADCD399DF51}" dt="2025-04-16T21:06:31.331" v="313" actId="478"/>
          <ac:spMkLst>
            <pc:docMk/>
            <pc:sldMk cId="0" sldId="259"/>
            <ac:spMk id="38" creationId="{00000000-0000-0000-0000-000000000000}"/>
          </ac:spMkLst>
        </pc:spChg>
        <pc:spChg chg="del mod">
          <ac:chgData name="BECCA WHEILDON (1701522)" userId="f9ebc7cc-7eae-4386-800c-3be444d95fe7" providerId="ADAL" clId="{EF17500A-173F-4860-A210-EADCD399DF51}" dt="2025-04-16T21:06:31.331" v="313" actId="478"/>
          <ac:spMkLst>
            <pc:docMk/>
            <pc:sldMk cId="0" sldId="259"/>
            <ac:spMk id="39" creationId="{00000000-0000-0000-0000-000000000000}"/>
          </ac:spMkLst>
        </pc:spChg>
        <pc:spChg chg="mod">
          <ac:chgData name="BECCA WHEILDON (1701522)" userId="f9ebc7cc-7eae-4386-800c-3be444d95fe7" providerId="ADAL" clId="{EF17500A-173F-4860-A210-EADCD399DF51}" dt="2025-04-16T20:52:49.360" v="28"/>
          <ac:spMkLst>
            <pc:docMk/>
            <pc:sldMk cId="0" sldId="259"/>
            <ac:spMk id="40" creationId="{00000000-0000-0000-0000-000000000000}"/>
          </ac:spMkLst>
        </pc:spChg>
        <pc:spChg chg="mod">
          <ac:chgData name="BECCA WHEILDON (1701522)" userId="f9ebc7cc-7eae-4386-800c-3be444d95fe7" providerId="ADAL" clId="{EF17500A-173F-4860-A210-EADCD399DF51}" dt="2025-04-16T20:52:49.360" v="28"/>
          <ac:spMkLst>
            <pc:docMk/>
            <pc:sldMk cId="0" sldId="259"/>
            <ac:spMk id="44" creationId="{00000000-0000-0000-0000-000000000000}"/>
          </ac:spMkLst>
        </pc:spChg>
        <pc:spChg chg="del">
          <ac:chgData name="BECCA WHEILDON (1701522)" userId="f9ebc7cc-7eae-4386-800c-3be444d95fe7" providerId="ADAL" clId="{EF17500A-173F-4860-A210-EADCD399DF51}" dt="2025-04-16T21:06:28.082" v="312" actId="478"/>
          <ac:spMkLst>
            <pc:docMk/>
            <pc:sldMk cId="0" sldId="259"/>
            <ac:spMk id="45" creationId="{00000000-0000-0000-0000-000000000000}"/>
          </ac:spMkLst>
        </pc:spChg>
        <pc:spChg chg="del">
          <ac:chgData name="BECCA WHEILDON (1701522)" userId="f9ebc7cc-7eae-4386-800c-3be444d95fe7" providerId="ADAL" clId="{EF17500A-173F-4860-A210-EADCD399DF51}" dt="2025-04-16T21:06:28.082" v="312" actId="478"/>
          <ac:spMkLst>
            <pc:docMk/>
            <pc:sldMk cId="0" sldId="259"/>
            <ac:spMk id="46" creationId="{00000000-0000-0000-0000-000000000000}"/>
          </ac:spMkLst>
        </pc:spChg>
        <pc:spChg chg="mod">
          <ac:chgData name="BECCA WHEILDON (1701522)" userId="f9ebc7cc-7eae-4386-800c-3be444d95fe7" providerId="ADAL" clId="{EF17500A-173F-4860-A210-EADCD399DF51}" dt="2025-04-16T20:52:49.360" v="28"/>
          <ac:spMkLst>
            <pc:docMk/>
            <pc:sldMk cId="0" sldId="259"/>
            <ac:spMk id="47" creationId="{00000000-0000-0000-0000-000000000000}"/>
          </ac:spMkLst>
        </pc:spChg>
        <pc:spChg chg="mod">
          <ac:chgData name="BECCA WHEILDON (1701522)" userId="f9ebc7cc-7eae-4386-800c-3be444d95fe7" providerId="ADAL" clId="{EF17500A-173F-4860-A210-EADCD399DF51}" dt="2025-04-16T20:52:49.360" v="28"/>
          <ac:spMkLst>
            <pc:docMk/>
            <pc:sldMk cId="0" sldId="259"/>
            <ac:spMk id="51" creationId="{00000000-0000-0000-0000-000000000000}"/>
          </ac:spMkLst>
        </pc:spChg>
        <pc:spChg chg="del">
          <ac:chgData name="BECCA WHEILDON (1701522)" userId="f9ebc7cc-7eae-4386-800c-3be444d95fe7" providerId="ADAL" clId="{EF17500A-173F-4860-A210-EADCD399DF51}" dt="2025-04-16T21:06:24.820" v="311" actId="478"/>
          <ac:spMkLst>
            <pc:docMk/>
            <pc:sldMk cId="0" sldId="259"/>
            <ac:spMk id="52" creationId="{00000000-0000-0000-0000-000000000000}"/>
          </ac:spMkLst>
        </pc:spChg>
        <pc:spChg chg="del">
          <ac:chgData name="BECCA WHEILDON (1701522)" userId="f9ebc7cc-7eae-4386-800c-3be444d95fe7" providerId="ADAL" clId="{EF17500A-173F-4860-A210-EADCD399DF51}" dt="2025-04-16T21:06:24.820" v="311" actId="478"/>
          <ac:spMkLst>
            <pc:docMk/>
            <pc:sldMk cId="0" sldId="259"/>
            <ac:spMk id="53" creationId="{00000000-0000-0000-0000-000000000000}"/>
          </ac:spMkLst>
        </pc:spChg>
        <pc:spChg chg="mod">
          <ac:chgData name="BECCA WHEILDON (1701522)" userId="f9ebc7cc-7eae-4386-800c-3be444d95fe7" providerId="ADAL" clId="{EF17500A-173F-4860-A210-EADCD399DF51}" dt="2025-04-16T21:08:02.128" v="338" actId="1076"/>
          <ac:spMkLst>
            <pc:docMk/>
            <pc:sldMk cId="0" sldId="259"/>
            <ac:spMk id="56" creationId="{00000000-0000-0000-0000-000000000000}"/>
          </ac:spMkLst>
        </pc:spChg>
        <pc:spChg chg="mod">
          <ac:chgData name="BECCA WHEILDON (1701522)" userId="f9ebc7cc-7eae-4386-800c-3be444d95fe7" providerId="ADAL" clId="{EF17500A-173F-4860-A210-EADCD399DF51}" dt="2025-04-16T21:07:55.906" v="337" actId="1076"/>
          <ac:spMkLst>
            <pc:docMk/>
            <pc:sldMk cId="0" sldId="259"/>
            <ac:spMk id="57" creationId="{00000000-0000-0000-0000-000000000000}"/>
          </ac:spMkLst>
        </pc:spChg>
        <pc:spChg chg="mod">
          <ac:chgData name="BECCA WHEILDON (1701522)" userId="f9ebc7cc-7eae-4386-800c-3be444d95fe7" providerId="ADAL" clId="{EF17500A-173F-4860-A210-EADCD399DF51}" dt="2025-04-16T21:08:48.312" v="352"/>
          <ac:spMkLst>
            <pc:docMk/>
            <pc:sldMk cId="0" sldId="259"/>
            <ac:spMk id="58" creationId="{83DDF164-8A52-43F3-8201-644E127B99F7}"/>
          </ac:spMkLst>
        </pc:spChg>
        <pc:spChg chg="mod">
          <ac:chgData name="BECCA WHEILDON (1701522)" userId="f9ebc7cc-7eae-4386-800c-3be444d95fe7" providerId="ADAL" clId="{EF17500A-173F-4860-A210-EADCD399DF51}" dt="2025-04-16T21:08:48.312" v="352"/>
          <ac:spMkLst>
            <pc:docMk/>
            <pc:sldMk cId="0" sldId="259"/>
            <ac:spMk id="59" creationId="{ED805EB2-E218-8BDA-2EC7-7C2B7CD15F81}"/>
          </ac:spMkLst>
        </pc:spChg>
        <pc:spChg chg="mod">
          <ac:chgData name="BECCA WHEILDON (1701522)" userId="f9ebc7cc-7eae-4386-800c-3be444d95fe7" providerId="ADAL" clId="{EF17500A-173F-4860-A210-EADCD399DF51}" dt="2025-04-16T21:08:48.312" v="352"/>
          <ac:spMkLst>
            <pc:docMk/>
            <pc:sldMk cId="0" sldId="259"/>
            <ac:spMk id="60" creationId="{FB9569FF-A81A-5201-BF9E-CE2A9D419135}"/>
          </ac:spMkLst>
        </pc:spChg>
        <pc:spChg chg="mod">
          <ac:chgData name="BECCA WHEILDON (1701522)" userId="f9ebc7cc-7eae-4386-800c-3be444d95fe7" providerId="ADAL" clId="{EF17500A-173F-4860-A210-EADCD399DF51}" dt="2025-04-16T21:10:13.794" v="395" actId="20577"/>
          <ac:spMkLst>
            <pc:docMk/>
            <pc:sldMk cId="0" sldId="259"/>
            <ac:spMk id="78" creationId="{00000000-0000-0000-0000-000000000000}"/>
          </ac:spMkLst>
        </pc:spChg>
        <pc:spChg chg="mod">
          <ac:chgData name="BECCA WHEILDON (1701522)" userId="f9ebc7cc-7eae-4386-800c-3be444d95fe7" providerId="ADAL" clId="{EF17500A-173F-4860-A210-EADCD399DF51}" dt="2025-04-16T21:09:22.004" v="360" actId="1076"/>
          <ac:spMkLst>
            <pc:docMk/>
            <pc:sldMk cId="0" sldId="259"/>
            <ac:spMk id="79" creationId="{00000000-0000-0000-0000-000000000000}"/>
          </ac:spMkLst>
        </pc:spChg>
        <pc:spChg chg="mod">
          <ac:chgData name="BECCA WHEILDON (1701522)" userId="f9ebc7cc-7eae-4386-800c-3be444d95fe7" providerId="ADAL" clId="{EF17500A-173F-4860-A210-EADCD399DF51}" dt="2025-04-16T21:09:48.344" v="364" actId="465"/>
          <ac:spMkLst>
            <pc:docMk/>
            <pc:sldMk cId="0" sldId="259"/>
            <ac:spMk id="80" creationId="{00000000-0000-0000-0000-000000000000}"/>
          </ac:spMkLst>
        </pc:spChg>
        <pc:spChg chg="mod">
          <ac:chgData name="BECCA WHEILDON (1701522)" userId="f9ebc7cc-7eae-4386-800c-3be444d95fe7" providerId="ADAL" clId="{EF17500A-173F-4860-A210-EADCD399DF51}" dt="2025-04-16T21:09:48.344" v="364" actId="465"/>
          <ac:spMkLst>
            <pc:docMk/>
            <pc:sldMk cId="0" sldId="259"/>
            <ac:spMk id="81" creationId="{00000000-0000-0000-0000-000000000000}"/>
          </ac:spMkLst>
        </pc:spChg>
        <pc:spChg chg="mod">
          <ac:chgData name="BECCA WHEILDON (1701522)" userId="f9ebc7cc-7eae-4386-800c-3be444d95fe7" providerId="ADAL" clId="{EF17500A-173F-4860-A210-EADCD399DF51}" dt="2025-04-16T21:09:31.523" v="363" actId="1076"/>
          <ac:spMkLst>
            <pc:docMk/>
            <pc:sldMk cId="0" sldId="259"/>
            <ac:spMk id="82" creationId="{00000000-0000-0000-0000-000000000000}"/>
          </ac:spMkLst>
        </pc:spChg>
        <pc:spChg chg="del">
          <ac:chgData name="BECCA WHEILDON (1701522)" userId="f9ebc7cc-7eae-4386-800c-3be444d95fe7" providerId="ADAL" clId="{EF17500A-173F-4860-A210-EADCD399DF51}" dt="2025-04-16T21:06:58.499" v="322" actId="478"/>
          <ac:spMkLst>
            <pc:docMk/>
            <pc:sldMk cId="0" sldId="259"/>
            <ac:spMk id="83" creationId="{00000000-0000-0000-0000-000000000000}"/>
          </ac:spMkLst>
        </pc:spChg>
        <pc:spChg chg="del">
          <ac:chgData name="BECCA WHEILDON (1701522)" userId="f9ebc7cc-7eae-4386-800c-3be444d95fe7" providerId="ADAL" clId="{EF17500A-173F-4860-A210-EADCD399DF51}" dt="2025-04-16T21:06:59.428" v="323" actId="478"/>
          <ac:spMkLst>
            <pc:docMk/>
            <pc:sldMk cId="0" sldId="259"/>
            <ac:spMk id="84" creationId="{00000000-0000-0000-0000-000000000000}"/>
          </ac:spMkLst>
        </pc:spChg>
        <pc:spChg chg="del">
          <ac:chgData name="BECCA WHEILDON (1701522)" userId="f9ebc7cc-7eae-4386-800c-3be444d95fe7" providerId="ADAL" clId="{EF17500A-173F-4860-A210-EADCD399DF51}" dt="2025-04-16T21:07:00.236" v="324" actId="478"/>
          <ac:spMkLst>
            <pc:docMk/>
            <pc:sldMk cId="0" sldId="259"/>
            <ac:spMk id="85" creationId="{00000000-0000-0000-0000-000000000000}"/>
          </ac:spMkLst>
        </pc:spChg>
        <pc:spChg chg="del mod">
          <ac:chgData name="BECCA WHEILDON (1701522)" userId="f9ebc7cc-7eae-4386-800c-3be444d95fe7" providerId="ADAL" clId="{EF17500A-173F-4860-A210-EADCD399DF51}" dt="2025-04-16T21:07:02.870" v="326" actId="478"/>
          <ac:spMkLst>
            <pc:docMk/>
            <pc:sldMk cId="0" sldId="259"/>
            <ac:spMk id="86" creationId="{00000000-0000-0000-0000-000000000000}"/>
          </ac:spMkLst>
        </pc:spChg>
        <pc:spChg chg="del">
          <ac:chgData name="BECCA WHEILDON (1701522)" userId="f9ebc7cc-7eae-4386-800c-3be444d95fe7" providerId="ADAL" clId="{EF17500A-173F-4860-A210-EADCD399DF51}" dt="2025-04-16T21:07:04.810" v="327" actId="478"/>
          <ac:spMkLst>
            <pc:docMk/>
            <pc:sldMk cId="0" sldId="259"/>
            <ac:spMk id="87" creationId="{00000000-0000-0000-0000-000000000000}"/>
          </ac:spMkLst>
        </pc:spChg>
        <pc:spChg chg="del">
          <ac:chgData name="BECCA WHEILDON (1701522)" userId="f9ebc7cc-7eae-4386-800c-3be444d95fe7" providerId="ADAL" clId="{EF17500A-173F-4860-A210-EADCD399DF51}" dt="2025-04-16T21:07:06.215" v="328" actId="478"/>
          <ac:spMkLst>
            <pc:docMk/>
            <pc:sldMk cId="0" sldId="259"/>
            <ac:spMk id="88" creationId="{00000000-0000-0000-0000-000000000000}"/>
          </ac:spMkLst>
        </pc:spChg>
        <pc:spChg chg="del mod">
          <ac:chgData name="BECCA WHEILDON (1701522)" userId="f9ebc7cc-7eae-4386-800c-3be444d95fe7" providerId="ADAL" clId="{EF17500A-173F-4860-A210-EADCD399DF51}" dt="2025-04-16T21:07:07.906" v="329" actId="478"/>
          <ac:spMkLst>
            <pc:docMk/>
            <pc:sldMk cId="0" sldId="259"/>
            <ac:spMk id="89" creationId="{00000000-0000-0000-0000-000000000000}"/>
          </ac:spMkLst>
        </pc:spChg>
        <pc:spChg chg="del">
          <ac:chgData name="BECCA WHEILDON (1701522)" userId="f9ebc7cc-7eae-4386-800c-3be444d95fe7" providerId="ADAL" clId="{EF17500A-173F-4860-A210-EADCD399DF51}" dt="2025-04-16T21:07:09.035" v="330" actId="478"/>
          <ac:spMkLst>
            <pc:docMk/>
            <pc:sldMk cId="0" sldId="259"/>
            <ac:spMk id="90" creationId="{00000000-0000-0000-0000-000000000000}"/>
          </ac:spMkLst>
        </pc:spChg>
        <pc:grpChg chg="add mod ord">
          <ac:chgData name="BECCA WHEILDON (1701522)" userId="f9ebc7cc-7eae-4386-800c-3be444d95fe7" providerId="ADAL" clId="{EF17500A-173F-4860-A210-EADCD399DF51}" dt="2025-04-16T21:09:10.412" v="358" actId="14100"/>
          <ac:grpSpMkLst>
            <pc:docMk/>
            <pc:sldMk cId="0" sldId="259"/>
            <ac:grpSpMk id="14" creationId="{9CEA1D64-94E2-197A-6233-902D689D62EB}"/>
          </ac:grpSpMkLst>
        </pc:grpChg>
        <pc:grpChg chg="mod">
          <ac:chgData name="BECCA WHEILDON (1701522)" userId="f9ebc7cc-7eae-4386-800c-3be444d95fe7" providerId="ADAL" clId="{EF17500A-173F-4860-A210-EADCD399DF51}" dt="2025-04-16T21:06:52.847" v="317" actId="1076"/>
          <ac:grpSpMkLst>
            <pc:docMk/>
            <pc:sldMk cId="0" sldId="259"/>
            <ac:grpSpMk id="20" creationId="{00000000-0000-0000-0000-000000000000}"/>
          </ac:grpSpMkLst>
        </pc:grpChg>
        <pc:grpChg chg="mod">
          <ac:chgData name="BECCA WHEILDON (1701522)" userId="f9ebc7cc-7eae-4386-800c-3be444d95fe7" providerId="ADAL" clId="{EF17500A-173F-4860-A210-EADCD399DF51}" dt="2025-04-16T21:06:52.847" v="317" actId="1076"/>
          <ac:grpSpMkLst>
            <pc:docMk/>
            <pc:sldMk cId="0" sldId="259"/>
            <ac:grpSpMk id="21" creationId="{00000000-0000-0000-0000-000000000000}"/>
          </ac:grpSpMkLst>
        </pc:grpChg>
        <pc:grpChg chg="mod">
          <ac:chgData name="BECCA WHEILDON (1701522)" userId="f9ebc7cc-7eae-4386-800c-3be444d95fe7" providerId="ADAL" clId="{EF17500A-173F-4860-A210-EADCD399DF51}" dt="2025-04-16T21:06:52.847" v="317" actId="1076"/>
          <ac:grpSpMkLst>
            <pc:docMk/>
            <pc:sldMk cId="0" sldId="259"/>
            <ac:grpSpMk id="28" creationId="{00000000-0000-0000-0000-000000000000}"/>
          </ac:grpSpMkLst>
        </pc:grpChg>
        <pc:grpChg chg="mod">
          <ac:chgData name="BECCA WHEILDON (1701522)" userId="f9ebc7cc-7eae-4386-800c-3be444d95fe7" providerId="ADAL" clId="{EF17500A-173F-4860-A210-EADCD399DF51}" dt="2025-04-16T21:06:52.847" v="317" actId="1076"/>
          <ac:grpSpMkLst>
            <pc:docMk/>
            <pc:sldMk cId="0" sldId="259"/>
            <ac:grpSpMk id="35" creationId="{00000000-0000-0000-0000-000000000000}"/>
          </ac:grpSpMkLst>
        </pc:grpChg>
        <pc:grpChg chg="mod">
          <ac:chgData name="BECCA WHEILDON (1701522)" userId="f9ebc7cc-7eae-4386-800c-3be444d95fe7" providerId="ADAL" clId="{EF17500A-173F-4860-A210-EADCD399DF51}" dt="2025-04-16T21:06:52.847" v="317" actId="1076"/>
          <ac:grpSpMkLst>
            <pc:docMk/>
            <pc:sldMk cId="0" sldId="259"/>
            <ac:grpSpMk id="42" creationId="{00000000-0000-0000-0000-000000000000}"/>
          </ac:grpSpMkLst>
        </pc:grpChg>
        <pc:grpChg chg="mod">
          <ac:chgData name="BECCA WHEILDON (1701522)" userId="f9ebc7cc-7eae-4386-800c-3be444d95fe7" providerId="ADAL" clId="{EF17500A-173F-4860-A210-EADCD399DF51}" dt="2025-04-16T21:06:52.847" v="317" actId="1076"/>
          <ac:grpSpMkLst>
            <pc:docMk/>
            <pc:sldMk cId="0" sldId="259"/>
            <ac:grpSpMk id="49" creationId="{00000000-0000-0000-0000-000000000000}"/>
          </ac:grpSpMkLst>
        </pc:grpChg>
        <pc:grpChg chg="del">
          <ac:chgData name="BECCA WHEILDON (1701522)" userId="f9ebc7cc-7eae-4386-800c-3be444d95fe7" providerId="ADAL" clId="{EF17500A-173F-4860-A210-EADCD399DF51}" dt="2025-04-16T21:06:57.582" v="321" actId="478"/>
          <ac:grpSpMkLst>
            <pc:docMk/>
            <pc:sldMk cId="0" sldId="259"/>
            <ac:grpSpMk id="67" creationId="{00000000-0000-0000-0000-000000000000}"/>
          </ac:grpSpMkLst>
        </pc:grpChg>
        <pc:grpChg chg="del">
          <ac:chgData name="BECCA WHEILDON (1701522)" userId="f9ebc7cc-7eae-4386-800c-3be444d95fe7" providerId="ADAL" clId="{EF17500A-173F-4860-A210-EADCD399DF51}" dt="2025-04-16T21:06:57.031" v="320" actId="478"/>
          <ac:grpSpMkLst>
            <pc:docMk/>
            <pc:sldMk cId="0" sldId="259"/>
            <ac:grpSpMk id="71" creationId="{00000000-0000-0000-0000-000000000000}"/>
          </ac:grpSpMkLst>
        </pc:grpChg>
        <pc:grpChg chg="del">
          <ac:chgData name="BECCA WHEILDON (1701522)" userId="f9ebc7cc-7eae-4386-800c-3be444d95fe7" providerId="ADAL" clId="{EF17500A-173F-4860-A210-EADCD399DF51}" dt="2025-04-16T21:06:56.561" v="319" actId="478"/>
          <ac:grpSpMkLst>
            <pc:docMk/>
            <pc:sldMk cId="0" sldId="259"/>
            <ac:grpSpMk id="72" creationId="{00000000-0000-0000-0000-000000000000}"/>
          </ac:grpSpMkLst>
        </pc:grpChg>
        <pc:grpChg chg="del">
          <ac:chgData name="BECCA WHEILDON (1701522)" userId="f9ebc7cc-7eae-4386-800c-3be444d95fe7" providerId="ADAL" clId="{EF17500A-173F-4860-A210-EADCD399DF51}" dt="2025-04-16T21:06:56.074" v="318" actId="478"/>
          <ac:grpSpMkLst>
            <pc:docMk/>
            <pc:sldMk cId="0" sldId="259"/>
            <ac:grpSpMk id="75" creationId="{00000000-0000-0000-0000-000000000000}"/>
          </ac:grpSpMkLst>
        </pc:grpChg>
      </pc:sldChg>
      <pc:sldChg chg="modSp ord modNotes modNotesTx">
        <pc:chgData name="BECCA WHEILDON (1701522)" userId="f9ebc7cc-7eae-4386-800c-3be444d95fe7" providerId="ADAL" clId="{EF17500A-173F-4860-A210-EADCD399DF51}" dt="2025-04-16T21:20:43.971" v="689" actId="20577"/>
        <pc:sldMkLst>
          <pc:docMk/>
          <pc:sldMk cId="0" sldId="260"/>
        </pc:sldMkLst>
        <pc:spChg chg="mod">
          <ac:chgData name="BECCA WHEILDON (1701522)" userId="f9ebc7cc-7eae-4386-800c-3be444d95fe7" providerId="ADAL" clId="{EF17500A-173F-4860-A210-EADCD399DF51}" dt="2025-04-16T20:52:49.360" v="28"/>
          <ac:spMkLst>
            <pc:docMk/>
            <pc:sldMk cId="0" sldId="260"/>
            <ac:spMk id="6" creationId="{00000000-0000-0000-0000-000000000000}"/>
          </ac:spMkLst>
        </pc:spChg>
        <pc:spChg chg="mod">
          <ac:chgData name="BECCA WHEILDON (1701522)" userId="f9ebc7cc-7eae-4386-800c-3be444d95fe7" providerId="ADAL" clId="{EF17500A-173F-4860-A210-EADCD399DF51}" dt="2025-04-16T20:52:49.360" v="28"/>
          <ac:spMkLst>
            <pc:docMk/>
            <pc:sldMk cId="0" sldId="260"/>
            <ac:spMk id="10" creationId="{00000000-0000-0000-0000-000000000000}"/>
          </ac:spMkLst>
        </pc:spChg>
        <pc:spChg chg="mod">
          <ac:chgData name="BECCA WHEILDON (1701522)" userId="f9ebc7cc-7eae-4386-800c-3be444d95fe7" providerId="ADAL" clId="{EF17500A-173F-4860-A210-EADCD399DF51}" dt="2025-04-16T20:52:49.360" v="28"/>
          <ac:spMkLst>
            <pc:docMk/>
            <pc:sldMk cId="0" sldId="260"/>
            <ac:spMk id="11" creationId="{00000000-0000-0000-0000-000000000000}"/>
          </ac:spMkLst>
        </pc:spChg>
        <pc:spChg chg="mod">
          <ac:chgData name="BECCA WHEILDON (1701522)" userId="f9ebc7cc-7eae-4386-800c-3be444d95fe7" providerId="ADAL" clId="{EF17500A-173F-4860-A210-EADCD399DF51}" dt="2025-04-16T20:52:49.360" v="28"/>
          <ac:spMkLst>
            <pc:docMk/>
            <pc:sldMk cId="0" sldId="260"/>
            <ac:spMk id="12" creationId="{00000000-0000-0000-0000-000000000000}"/>
          </ac:spMkLst>
        </pc:spChg>
        <pc:spChg chg="mod">
          <ac:chgData name="BECCA WHEILDON (1701522)" userId="f9ebc7cc-7eae-4386-800c-3be444d95fe7" providerId="ADAL" clId="{EF17500A-173F-4860-A210-EADCD399DF51}" dt="2025-04-16T20:52:49.360" v="28"/>
          <ac:spMkLst>
            <pc:docMk/>
            <pc:sldMk cId="0" sldId="260"/>
            <ac:spMk id="13" creationId="{00000000-0000-0000-0000-000000000000}"/>
          </ac:spMkLst>
        </pc:spChg>
        <pc:spChg chg="mod">
          <ac:chgData name="BECCA WHEILDON (1701522)" userId="f9ebc7cc-7eae-4386-800c-3be444d95fe7" providerId="ADAL" clId="{EF17500A-173F-4860-A210-EADCD399DF51}" dt="2025-04-16T20:52:49.360" v="28"/>
          <ac:spMkLst>
            <pc:docMk/>
            <pc:sldMk cId="0" sldId="260"/>
            <ac:spMk id="15" creationId="{00000000-0000-0000-0000-000000000000}"/>
          </ac:spMkLst>
        </pc:spChg>
        <pc:spChg chg="mod">
          <ac:chgData name="BECCA WHEILDON (1701522)" userId="f9ebc7cc-7eae-4386-800c-3be444d95fe7" providerId="ADAL" clId="{EF17500A-173F-4860-A210-EADCD399DF51}" dt="2025-04-16T20:52:49.360" v="28"/>
          <ac:spMkLst>
            <pc:docMk/>
            <pc:sldMk cId="0" sldId="260"/>
            <ac:spMk id="16" creationId="{00000000-0000-0000-0000-000000000000}"/>
          </ac:spMkLst>
        </pc:spChg>
        <pc:spChg chg="mod">
          <ac:chgData name="BECCA WHEILDON (1701522)" userId="f9ebc7cc-7eae-4386-800c-3be444d95fe7" providerId="ADAL" clId="{EF17500A-173F-4860-A210-EADCD399DF51}" dt="2025-04-16T20:52:49.360" v="28"/>
          <ac:spMkLst>
            <pc:docMk/>
            <pc:sldMk cId="0" sldId="260"/>
            <ac:spMk id="17" creationId="{00000000-0000-0000-0000-000000000000}"/>
          </ac:spMkLst>
        </pc:spChg>
        <pc:spChg chg="mod">
          <ac:chgData name="BECCA WHEILDON (1701522)" userId="f9ebc7cc-7eae-4386-800c-3be444d95fe7" providerId="ADAL" clId="{EF17500A-173F-4860-A210-EADCD399DF51}" dt="2025-04-16T20:52:49.360" v="28"/>
          <ac:spMkLst>
            <pc:docMk/>
            <pc:sldMk cId="0" sldId="260"/>
            <ac:spMk id="18" creationId="{00000000-0000-0000-0000-000000000000}"/>
          </ac:spMkLst>
        </pc:spChg>
        <pc:spChg chg="mod">
          <ac:chgData name="BECCA WHEILDON (1701522)" userId="f9ebc7cc-7eae-4386-800c-3be444d95fe7" providerId="ADAL" clId="{EF17500A-173F-4860-A210-EADCD399DF51}" dt="2025-04-16T20:52:49.360" v="28"/>
          <ac:spMkLst>
            <pc:docMk/>
            <pc:sldMk cId="0" sldId="260"/>
            <ac:spMk id="19" creationId="{00000000-0000-0000-0000-000000000000}"/>
          </ac:spMkLst>
        </pc:spChg>
      </pc:sldChg>
      <pc:sldChg chg="modSp del modNotes">
        <pc:chgData name="BECCA WHEILDON (1701522)" userId="f9ebc7cc-7eae-4386-800c-3be444d95fe7" providerId="ADAL" clId="{EF17500A-173F-4860-A210-EADCD399DF51}" dt="2025-04-16T21:11:08.070" v="401" actId="47"/>
        <pc:sldMkLst>
          <pc:docMk/>
          <pc:sldMk cId="0" sldId="261"/>
        </pc:sldMkLst>
        <pc:spChg chg="mod">
          <ac:chgData name="BECCA WHEILDON (1701522)" userId="f9ebc7cc-7eae-4386-800c-3be444d95fe7" providerId="ADAL" clId="{EF17500A-173F-4860-A210-EADCD399DF51}" dt="2025-04-16T20:52:49.360" v="28"/>
          <ac:spMkLst>
            <pc:docMk/>
            <pc:sldMk cId="0" sldId="261"/>
            <ac:spMk id="2" creationId="{00000000-0000-0000-0000-000000000000}"/>
          </ac:spMkLst>
        </pc:spChg>
        <pc:spChg chg="mod">
          <ac:chgData name="BECCA WHEILDON (1701522)" userId="f9ebc7cc-7eae-4386-800c-3be444d95fe7" providerId="ADAL" clId="{EF17500A-173F-4860-A210-EADCD399DF51}" dt="2025-04-16T20:52:49.360" v="28"/>
          <ac:spMkLst>
            <pc:docMk/>
            <pc:sldMk cId="0" sldId="261"/>
            <ac:spMk id="6" creationId="{00000000-0000-0000-0000-000000000000}"/>
          </ac:spMkLst>
        </pc:spChg>
        <pc:spChg chg="mod">
          <ac:chgData name="BECCA WHEILDON (1701522)" userId="f9ebc7cc-7eae-4386-800c-3be444d95fe7" providerId="ADAL" clId="{EF17500A-173F-4860-A210-EADCD399DF51}" dt="2025-04-16T20:52:49.360" v="28"/>
          <ac:spMkLst>
            <pc:docMk/>
            <pc:sldMk cId="0" sldId="261"/>
            <ac:spMk id="7" creationId="{00000000-0000-0000-0000-000000000000}"/>
          </ac:spMkLst>
        </pc:spChg>
        <pc:spChg chg="mod">
          <ac:chgData name="BECCA WHEILDON (1701522)" userId="f9ebc7cc-7eae-4386-800c-3be444d95fe7" providerId="ADAL" clId="{EF17500A-173F-4860-A210-EADCD399DF51}" dt="2025-04-16T20:52:49.360" v="28"/>
          <ac:spMkLst>
            <pc:docMk/>
            <pc:sldMk cId="0" sldId="261"/>
            <ac:spMk id="10" creationId="{00000000-0000-0000-0000-000000000000}"/>
          </ac:spMkLst>
        </pc:spChg>
        <pc:spChg chg="mod">
          <ac:chgData name="BECCA WHEILDON (1701522)" userId="f9ebc7cc-7eae-4386-800c-3be444d95fe7" providerId="ADAL" clId="{EF17500A-173F-4860-A210-EADCD399DF51}" dt="2025-04-16T20:52:49.360" v="28"/>
          <ac:spMkLst>
            <pc:docMk/>
            <pc:sldMk cId="0" sldId="261"/>
            <ac:spMk id="13" creationId="{00000000-0000-0000-0000-000000000000}"/>
          </ac:spMkLst>
        </pc:spChg>
        <pc:spChg chg="mod">
          <ac:chgData name="BECCA WHEILDON (1701522)" userId="f9ebc7cc-7eae-4386-800c-3be444d95fe7" providerId="ADAL" clId="{EF17500A-173F-4860-A210-EADCD399DF51}" dt="2025-04-16T20:52:49.360" v="28"/>
          <ac:spMkLst>
            <pc:docMk/>
            <pc:sldMk cId="0" sldId="261"/>
            <ac:spMk id="14" creationId="{00000000-0000-0000-0000-000000000000}"/>
          </ac:spMkLst>
        </pc:spChg>
        <pc:spChg chg="mod">
          <ac:chgData name="BECCA WHEILDON (1701522)" userId="f9ebc7cc-7eae-4386-800c-3be444d95fe7" providerId="ADAL" clId="{EF17500A-173F-4860-A210-EADCD399DF51}" dt="2025-04-16T20:52:49.360" v="28"/>
          <ac:spMkLst>
            <pc:docMk/>
            <pc:sldMk cId="0" sldId="261"/>
            <ac:spMk id="15" creationId="{00000000-0000-0000-0000-000000000000}"/>
          </ac:spMkLst>
        </pc:spChg>
        <pc:spChg chg="mod">
          <ac:chgData name="BECCA WHEILDON (1701522)" userId="f9ebc7cc-7eae-4386-800c-3be444d95fe7" providerId="ADAL" clId="{EF17500A-173F-4860-A210-EADCD399DF51}" dt="2025-04-16T20:52:49.360" v="28"/>
          <ac:spMkLst>
            <pc:docMk/>
            <pc:sldMk cId="0" sldId="261"/>
            <ac:spMk id="17" creationId="{00000000-0000-0000-0000-000000000000}"/>
          </ac:spMkLst>
        </pc:spChg>
        <pc:spChg chg="mod">
          <ac:chgData name="BECCA WHEILDON (1701522)" userId="f9ebc7cc-7eae-4386-800c-3be444d95fe7" providerId="ADAL" clId="{EF17500A-173F-4860-A210-EADCD399DF51}" dt="2025-04-16T20:52:49.360" v="28"/>
          <ac:spMkLst>
            <pc:docMk/>
            <pc:sldMk cId="0" sldId="261"/>
            <ac:spMk id="20" creationId="{00000000-0000-0000-0000-000000000000}"/>
          </ac:spMkLst>
        </pc:spChg>
        <pc:spChg chg="mod">
          <ac:chgData name="BECCA WHEILDON (1701522)" userId="f9ebc7cc-7eae-4386-800c-3be444d95fe7" providerId="ADAL" clId="{EF17500A-173F-4860-A210-EADCD399DF51}" dt="2025-04-16T20:52:49.360" v="28"/>
          <ac:spMkLst>
            <pc:docMk/>
            <pc:sldMk cId="0" sldId="261"/>
            <ac:spMk id="21" creationId="{00000000-0000-0000-0000-000000000000}"/>
          </ac:spMkLst>
        </pc:spChg>
      </pc:sldChg>
      <pc:sldChg chg="modSp del modNotes">
        <pc:chgData name="BECCA WHEILDON (1701522)" userId="f9ebc7cc-7eae-4386-800c-3be444d95fe7" providerId="ADAL" clId="{EF17500A-173F-4860-A210-EADCD399DF51}" dt="2025-04-16T21:13:01.607" v="448" actId="47"/>
        <pc:sldMkLst>
          <pc:docMk/>
          <pc:sldMk cId="0" sldId="262"/>
        </pc:sldMkLst>
        <pc:spChg chg="mod">
          <ac:chgData name="BECCA WHEILDON (1701522)" userId="f9ebc7cc-7eae-4386-800c-3be444d95fe7" providerId="ADAL" clId="{EF17500A-173F-4860-A210-EADCD399DF51}" dt="2025-04-16T20:52:49.360" v="28"/>
          <ac:spMkLst>
            <pc:docMk/>
            <pc:sldMk cId="0" sldId="262"/>
            <ac:spMk id="2" creationId="{00000000-0000-0000-0000-000000000000}"/>
          </ac:spMkLst>
        </pc:spChg>
        <pc:spChg chg="mod">
          <ac:chgData name="BECCA WHEILDON (1701522)" userId="f9ebc7cc-7eae-4386-800c-3be444d95fe7" providerId="ADAL" clId="{EF17500A-173F-4860-A210-EADCD399DF51}" dt="2025-04-16T20:52:49.360" v="28"/>
          <ac:spMkLst>
            <pc:docMk/>
            <pc:sldMk cId="0" sldId="262"/>
            <ac:spMk id="5" creationId="{00000000-0000-0000-0000-000000000000}"/>
          </ac:spMkLst>
        </pc:spChg>
        <pc:spChg chg="mod">
          <ac:chgData name="BECCA WHEILDON (1701522)" userId="f9ebc7cc-7eae-4386-800c-3be444d95fe7" providerId="ADAL" clId="{EF17500A-173F-4860-A210-EADCD399DF51}" dt="2025-04-16T20:52:49.360" v="28"/>
          <ac:spMkLst>
            <pc:docMk/>
            <pc:sldMk cId="0" sldId="262"/>
            <ac:spMk id="6" creationId="{00000000-0000-0000-0000-000000000000}"/>
          </ac:spMkLst>
        </pc:spChg>
        <pc:spChg chg="mod">
          <ac:chgData name="BECCA WHEILDON (1701522)" userId="f9ebc7cc-7eae-4386-800c-3be444d95fe7" providerId="ADAL" clId="{EF17500A-173F-4860-A210-EADCD399DF51}" dt="2025-04-16T20:52:49.360" v="28"/>
          <ac:spMkLst>
            <pc:docMk/>
            <pc:sldMk cId="0" sldId="262"/>
            <ac:spMk id="7" creationId="{00000000-0000-0000-0000-000000000000}"/>
          </ac:spMkLst>
        </pc:spChg>
        <pc:spChg chg="mod">
          <ac:chgData name="BECCA WHEILDON (1701522)" userId="f9ebc7cc-7eae-4386-800c-3be444d95fe7" providerId="ADAL" clId="{EF17500A-173F-4860-A210-EADCD399DF51}" dt="2025-04-16T20:52:49.360" v="28"/>
          <ac:spMkLst>
            <pc:docMk/>
            <pc:sldMk cId="0" sldId="262"/>
            <ac:spMk id="8" creationId="{00000000-0000-0000-0000-000000000000}"/>
          </ac:spMkLst>
        </pc:spChg>
        <pc:spChg chg="mod">
          <ac:chgData name="BECCA WHEILDON (1701522)" userId="f9ebc7cc-7eae-4386-800c-3be444d95fe7" providerId="ADAL" clId="{EF17500A-173F-4860-A210-EADCD399DF51}" dt="2025-04-16T20:52:49.360" v="28"/>
          <ac:spMkLst>
            <pc:docMk/>
            <pc:sldMk cId="0" sldId="262"/>
            <ac:spMk id="10" creationId="{00000000-0000-0000-0000-000000000000}"/>
          </ac:spMkLst>
        </pc:spChg>
        <pc:spChg chg="mod">
          <ac:chgData name="BECCA WHEILDON (1701522)" userId="f9ebc7cc-7eae-4386-800c-3be444d95fe7" providerId="ADAL" clId="{EF17500A-173F-4860-A210-EADCD399DF51}" dt="2025-04-16T20:52:49.360" v="28"/>
          <ac:spMkLst>
            <pc:docMk/>
            <pc:sldMk cId="0" sldId="262"/>
            <ac:spMk id="11" creationId="{00000000-0000-0000-0000-000000000000}"/>
          </ac:spMkLst>
        </pc:spChg>
        <pc:spChg chg="mod">
          <ac:chgData name="BECCA WHEILDON (1701522)" userId="f9ebc7cc-7eae-4386-800c-3be444d95fe7" providerId="ADAL" clId="{EF17500A-173F-4860-A210-EADCD399DF51}" dt="2025-04-16T20:52:49.360" v="28"/>
          <ac:spMkLst>
            <pc:docMk/>
            <pc:sldMk cId="0" sldId="262"/>
            <ac:spMk id="14" creationId="{00000000-0000-0000-0000-000000000000}"/>
          </ac:spMkLst>
        </pc:spChg>
        <pc:spChg chg="mod">
          <ac:chgData name="BECCA WHEILDON (1701522)" userId="f9ebc7cc-7eae-4386-800c-3be444d95fe7" providerId="ADAL" clId="{EF17500A-173F-4860-A210-EADCD399DF51}" dt="2025-04-16T20:52:49.360" v="28"/>
          <ac:spMkLst>
            <pc:docMk/>
            <pc:sldMk cId="0" sldId="262"/>
            <ac:spMk id="21" creationId="{00000000-0000-0000-0000-000000000000}"/>
          </ac:spMkLst>
        </pc:spChg>
        <pc:spChg chg="mod">
          <ac:chgData name="BECCA WHEILDON (1701522)" userId="f9ebc7cc-7eae-4386-800c-3be444d95fe7" providerId="ADAL" clId="{EF17500A-173F-4860-A210-EADCD399DF51}" dt="2025-04-16T20:52:49.360" v="28"/>
          <ac:spMkLst>
            <pc:docMk/>
            <pc:sldMk cId="0" sldId="262"/>
            <ac:spMk id="27" creationId="{00000000-0000-0000-0000-000000000000}"/>
          </ac:spMkLst>
        </pc:spChg>
      </pc:sldChg>
      <pc:sldChg chg="modSp del modNotes">
        <pc:chgData name="BECCA WHEILDON (1701522)" userId="f9ebc7cc-7eae-4386-800c-3be444d95fe7" providerId="ADAL" clId="{EF17500A-173F-4860-A210-EADCD399DF51}" dt="2025-04-16T21:13:08.230" v="449" actId="47"/>
        <pc:sldMkLst>
          <pc:docMk/>
          <pc:sldMk cId="0" sldId="263"/>
        </pc:sldMkLst>
        <pc:spChg chg="mod">
          <ac:chgData name="BECCA WHEILDON (1701522)" userId="f9ebc7cc-7eae-4386-800c-3be444d95fe7" providerId="ADAL" clId="{EF17500A-173F-4860-A210-EADCD399DF51}" dt="2025-04-16T20:52:49.360" v="28"/>
          <ac:spMkLst>
            <pc:docMk/>
            <pc:sldMk cId="0" sldId="263"/>
            <ac:spMk id="2" creationId="{00000000-0000-0000-0000-000000000000}"/>
          </ac:spMkLst>
        </pc:spChg>
        <pc:spChg chg="mod">
          <ac:chgData name="BECCA WHEILDON (1701522)" userId="f9ebc7cc-7eae-4386-800c-3be444d95fe7" providerId="ADAL" clId="{EF17500A-173F-4860-A210-EADCD399DF51}" dt="2025-04-16T20:52:49.360" v="28"/>
          <ac:spMkLst>
            <pc:docMk/>
            <pc:sldMk cId="0" sldId="263"/>
            <ac:spMk id="5" creationId="{00000000-0000-0000-0000-000000000000}"/>
          </ac:spMkLst>
        </pc:spChg>
        <pc:spChg chg="mod">
          <ac:chgData name="BECCA WHEILDON (1701522)" userId="f9ebc7cc-7eae-4386-800c-3be444d95fe7" providerId="ADAL" clId="{EF17500A-173F-4860-A210-EADCD399DF51}" dt="2025-04-16T20:52:49.360" v="28"/>
          <ac:spMkLst>
            <pc:docMk/>
            <pc:sldMk cId="0" sldId="263"/>
            <ac:spMk id="6" creationId="{00000000-0000-0000-0000-000000000000}"/>
          </ac:spMkLst>
        </pc:spChg>
        <pc:spChg chg="mod">
          <ac:chgData name="BECCA WHEILDON (1701522)" userId="f9ebc7cc-7eae-4386-800c-3be444d95fe7" providerId="ADAL" clId="{EF17500A-173F-4860-A210-EADCD399DF51}" dt="2025-04-16T20:52:49.360" v="28"/>
          <ac:spMkLst>
            <pc:docMk/>
            <pc:sldMk cId="0" sldId="263"/>
            <ac:spMk id="7" creationId="{00000000-0000-0000-0000-000000000000}"/>
          </ac:spMkLst>
        </pc:spChg>
        <pc:spChg chg="mod">
          <ac:chgData name="BECCA WHEILDON (1701522)" userId="f9ebc7cc-7eae-4386-800c-3be444d95fe7" providerId="ADAL" clId="{EF17500A-173F-4860-A210-EADCD399DF51}" dt="2025-04-16T20:52:49.360" v="28"/>
          <ac:spMkLst>
            <pc:docMk/>
            <pc:sldMk cId="0" sldId="263"/>
            <ac:spMk id="8" creationId="{00000000-0000-0000-0000-000000000000}"/>
          </ac:spMkLst>
        </pc:spChg>
        <pc:spChg chg="mod">
          <ac:chgData name="BECCA WHEILDON (1701522)" userId="f9ebc7cc-7eae-4386-800c-3be444d95fe7" providerId="ADAL" clId="{EF17500A-173F-4860-A210-EADCD399DF51}" dt="2025-04-16T20:52:49.360" v="28"/>
          <ac:spMkLst>
            <pc:docMk/>
            <pc:sldMk cId="0" sldId="263"/>
            <ac:spMk id="11" creationId="{00000000-0000-0000-0000-000000000000}"/>
          </ac:spMkLst>
        </pc:spChg>
        <pc:spChg chg="mod">
          <ac:chgData name="BECCA WHEILDON (1701522)" userId="f9ebc7cc-7eae-4386-800c-3be444d95fe7" providerId="ADAL" clId="{EF17500A-173F-4860-A210-EADCD399DF51}" dt="2025-04-16T20:52:49.360" v="28"/>
          <ac:spMkLst>
            <pc:docMk/>
            <pc:sldMk cId="0" sldId="263"/>
            <ac:spMk id="13" creationId="{00000000-0000-0000-0000-000000000000}"/>
          </ac:spMkLst>
        </pc:spChg>
        <pc:spChg chg="mod">
          <ac:chgData name="BECCA WHEILDON (1701522)" userId="f9ebc7cc-7eae-4386-800c-3be444d95fe7" providerId="ADAL" clId="{EF17500A-173F-4860-A210-EADCD399DF51}" dt="2025-04-16T20:52:49.360" v="28"/>
          <ac:spMkLst>
            <pc:docMk/>
            <pc:sldMk cId="0" sldId="263"/>
            <ac:spMk id="14" creationId="{00000000-0000-0000-0000-000000000000}"/>
          </ac:spMkLst>
        </pc:spChg>
        <pc:spChg chg="mod">
          <ac:chgData name="BECCA WHEILDON (1701522)" userId="f9ebc7cc-7eae-4386-800c-3be444d95fe7" providerId="ADAL" clId="{EF17500A-173F-4860-A210-EADCD399DF51}" dt="2025-04-16T20:52:49.360" v="28"/>
          <ac:spMkLst>
            <pc:docMk/>
            <pc:sldMk cId="0" sldId="263"/>
            <ac:spMk id="21" creationId="{00000000-0000-0000-0000-000000000000}"/>
          </ac:spMkLst>
        </pc:spChg>
        <pc:spChg chg="mod">
          <ac:chgData name="BECCA WHEILDON (1701522)" userId="f9ebc7cc-7eae-4386-800c-3be444d95fe7" providerId="ADAL" clId="{EF17500A-173F-4860-A210-EADCD399DF51}" dt="2025-04-16T20:52:49.360" v="28"/>
          <ac:spMkLst>
            <pc:docMk/>
            <pc:sldMk cId="0" sldId="263"/>
            <ac:spMk id="27" creationId="{00000000-0000-0000-0000-000000000000}"/>
          </ac:spMkLst>
        </pc:spChg>
      </pc:sldChg>
      <pc:sldChg chg="del modNotes">
        <pc:chgData name="BECCA WHEILDON (1701522)" userId="f9ebc7cc-7eae-4386-800c-3be444d95fe7" providerId="ADAL" clId="{EF17500A-173F-4860-A210-EADCD399DF51}" dt="2025-04-16T21:13:10.888" v="450" actId="47"/>
        <pc:sldMkLst>
          <pc:docMk/>
          <pc:sldMk cId="0" sldId="264"/>
        </pc:sldMkLst>
      </pc:sldChg>
      <pc:sldChg chg="addSp delSp modSp mod modNotes modNotesTx">
        <pc:chgData name="BECCA WHEILDON (1701522)" userId="f9ebc7cc-7eae-4386-800c-3be444d95fe7" providerId="ADAL" clId="{EF17500A-173F-4860-A210-EADCD399DF51}" dt="2025-04-16T21:34:02.726" v="1015" actId="13822"/>
        <pc:sldMkLst>
          <pc:docMk/>
          <pc:sldMk cId="0" sldId="265"/>
        </pc:sldMkLst>
        <pc:spChg chg="mod">
          <ac:chgData name="BECCA WHEILDON (1701522)" userId="f9ebc7cc-7eae-4386-800c-3be444d95fe7" providerId="ADAL" clId="{EF17500A-173F-4860-A210-EADCD399DF51}" dt="2025-04-16T20:52:49.360" v="28"/>
          <ac:spMkLst>
            <pc:docMk/>
            <pc:sldMk cId="0" sldId="265"/>
            <ac:spMk id="2" creationId="{00000000-0000-0000-0000-000000000000}"/>
          </ac:spMkLst>
        </pc:spChg>
        <pc:graphicFrameChg chg="mod modGraphic">
          <ac:chgData name="BECCA WHEILDON (1701522)" userId="f9ebc7cc-7eae-4386-800c-3be444d95fe7" providerId="ADAL" clId="{EF17500A-173F-4860-A210-EADCD399DF51}" dt="2025-04-16T21:30:20.934" v="984" actId="1076"/>
          <ac:graphicFrameMkLst>
            <pc:docMk/>
            <pc:sldMk cId="0" sldId="265"/>
            <ac:graphicFrameMk id="3" creationId="{00000000-0000-0000-0000-000000000000}"/>
          </ac:graphicFrameMkLst>
        </pc:graphicFrameChg>
        <pc:graphicFrameChg chg="mod modGraphic">
          <ac:chgData name="BECCA WHEILDON (1701522)" userId="f9ebc7cc-7eae-4386-800c-3be444d95fe7" providerId="ADAL" clId="{EF17500A-173F-4860-A210-EADCD399DF51}" dt="2025-04-16T21:30:24.570" v="985" actId="1076"/>
          <ac:graphicFrameMkLst>
            <pc:docMk/>
            <pc:sldMk cId="0" sldId="265"/>
            <ac:graphicFrameMk id="4" creationId="{00000000-0000-0000-0000-000000000000}"/>
          </ac:graphicFrameMkLst>
        </pc:graphicFrameChg>
        <pc:graphicFrameChg chg="mod modGraphic">
          <ac:chgData name="BECCA WHEILDON (1701522)" userId="f9ebc7cc-7eae-4386-800c-3be444d95fe7" providerId="ADAL" clId="{EF17500A-173F-4860-A210-EADCD399DF51}" dt="2025-04-16T21:31:51.133" v="996" actId="1076"/>
          <ac:graphicFrameMkLst>
            <pc:docMk/>
            <pc:sldMk cId="0" sldId="265"/>
            <ac:graphicFrameMk id="5" creationId="{00000000-0000-0000-0000-000000000000}"/>
          </ac:graphicFrameMkLst>
        </pc:graphicFrameChg>
        <pc:graphicFrameChg chg="add mod modGraphic">
          <ac:chgData name="BECCA WHEILDON (1701522)" userId="f9ebc7cc-7eae-4386-800c-3be444d95fe7" providerId="ADAL" clId="{EF17500A-173F-4860-A210-EADCD399DF51}" dt="2025-04-16T21:33:36.790" v="1013" actId="20577"/>
          <ac:graphicFrameMkLst>
            <pc:docMk/>
            <pc:sldMk cId="0" sldId="265"/>
            <ac:graphicFrameMk id="6" creationId="{1CBD6527-CA2E-BA33-963A-7C2019F21104}"/>
          </ac:graphicFrameMkLst>
        </pc:graphicFrameChg>
        <pc:cxnChg chg="del mod">
          <ac:chgData name="BECCA WHEILDON (1701522)" userId="f9ebc7cc-7eae-4386-800c-3be444d95fe7" providerId="ADAL" clId="{EF17500A-173F-4860-A210-EADCD399DF51}" dt="2025-04-16T21:23:31.579" v="753" actId="478"/>
          <ac:cxnSpMkLst>
            <pc:docMk/>
            <pc:sldMk cId="0" sldId="265"/>
            <ac:cxnSpMk id="7" creationId="{00000000-0000-0000-0000-000000000000}"/>
          </ac:cxnSpMkLst>
        </pc:cxnChg>
        <pc:cxnChg chg="add del mod">
          <ac:chgData name="BECCA WHEILDON (1701522)" userId="f9ebc7cc-7eae-4386-800c-3be444d95fe7" providerId="ADAL" clId="{EF17500A-173F-4860-A210-EADCD399DF51}" dt="2025-04-16T21:31:15.280" v="992" actId="478"/>
          <ac:cxnSpMkLst>
            <pc:docMk/>
            <pc:sldMk cId="0" sldId="265"/>
            <ac:cxnSpMk id="9" creationId="{40143045-60E0-C0C2-6A56-38307032A0C3}"/>
          </ac:cxnSpMkLst>
        </pc:cxnChg>
        <pc:cxnChg chg="del mod">
          <ac:chgData name="BECCA WHEILDON (1701522)" userId="f9ebc7cc-7eae-4386-800c-3be444d95fe7" providerId="ADAL" clId="{EF17500A-173F-4860-A210-EADCD399DF51}" dt="2025-04-16T21:23:34.099" v="754" actId="478"/>
          <ac:cxnSpMkLst>
            <pc:docMk/>
            <pc:sldMk cId="0" sldId="265"/>
            <ac:cxnSpMk id="11" creationId="{00000000-0000-0000-0000-000000000000}"/>
          </ac:cxnSpMkLst>
        </pc:cxnChg>
        <pc:cxnChg chg="add del mod">
          <ac:chgData name="BECCA WHEILDON (1701522)" userId="f9ebc7cc-7eae-4386-800c-3be444d95fe7" providerId="ADAL" clId="{EF17500A-173F-4860-A210-EADCD399DF51}" dt="2025-04-16T21:31:05.508" v="991" actId="478"/>
          <ac:cxnSpMkLst>
            <pc:docMk/>
            <pc:sldMk cId="0" sldId="265"/>
            <ac:cxnSpMk id="13" creationId="{E3985A91-E240-B69F-94BD-1B38B1DDBA73}"/>
          </ac:cxnSpMkLst>
        </pc:cxnChg>
        <pc:cxnChg chg="add mod">
          <ac:chgData name="BECCA WHEILDON (1701522)" userId="f9ebc7cc-7eae-4386-800c-3be444d95fe7" providerId="ADAL" clId="{EF17500A-173F-4860-A210-EADCD399DF51}" dt="2025-04-16T21:31:36.569" v="995" actId="14100"/>
          <ac:cxnSpMkLst>
            <pc:docMk/>
            <pc:sldMk cId="0" sldId="265"/>
            <ac:cxnSpMk id="15" creationId="{141F85DE-AC1C-DF3A-F373-6B1F90E63FF2}"/>
          </ac:cxnSpMkLst>
        </pc:cxnChg>
        <pc:cxnChg chg="add mod">
          <ac:chgData name="BECCA WHEILDON (1701522)" userId="f9ebc7cc-7eae-4386-800c-3be444d95fe7" providerId="ADAL" clId="{EF17500A-173F-4860-A210-EADCD399DF51}" dt="2025-04-16T21:32:13.607" v="999" actId="13822"/>
          <ac:cxnSpMkLst>
            <pc:docMk/>
            <pc:sldMk cId="0" sldId="265"/>
            <ac:cxnSpMk id="18" creationId="{66AA520B-D90C-3C6B-8D31-5C5D56C45329}"/>
          </ac:cxnSpMkLst>
        </pc:cxnChg>
        <pc:cxnChg chg="add mod">
          <ac:chgData name="BECCA WHEILDON (1701522)" userId="f9ebc7cc-7eae-4386-800c-3be444d95fe7" providerId="ADAL" clId="{EF17500A-173F-4860-A210-EADCD399DF51}" dt="2025-04-16T21:34:02.726" v="1015" actId="13822"/>
          <ac:cxnSpMkLst>
            <pc:docMk/>
            <pc:sldMk cId="0" sldId="265"/>
            <ac:cxnSpMk id="20" creationId="{88064648-54A4-4354-19C4-A5AAF39B12BD}"/>
          </ac:cxnSpMkLst>
        </pc:cxnChg>
      </pc:sldChg>
      <pc:sldChg chg="addSp delSp modSp add mod modNotes modNotesTx">
        <pc:chgData name="BECCA WHEILDON (1701522)" userId="f9ebc7cc-7eae-4386-800c-3be444d95fe7" providerId="ADAL" clId="{EF17500A-173F-4860-A210-EADCD399DF51}" dt="2025-04-16T21:20:51.155" v="691" actId="20577"/>
        <pc:sldMkLst>
          <pc:docMk/>
          <pc:sldMk cId="2537803822" sldId="266"/>
        </pc:sldMkLst>
        <pc:spChg chg="mod">
          <ac:chgData name="BECCA WHEILDON (1701522)" userId="f9ebc7cc-7eae-4386-800c-3be444d95fe7" providerId="ADAL" clId="{EF17500A-173F-4860-A210-EADCD399DF51}" dt="2025-04-16T21:02:27.989" v="221" actId="1076"/>
          <ac:spMkLst>
            <pc:docMk/>
            <pc:sldMk cId="2537803822" sldId="266"/>
            <ac:spMk id="2" creationId="{EC6399FC-6FF4-CDBA-0A50-5254C2BD05F7}"/>
          </ac:spMkLst>
        </pc:spChg>
        <pc:spChg chg="add mod">
          <ac:chgData name="BECCA WHEILDON (1701522)" userId="f9ebc7cc-7eae-4386-800c-3be444d95fe7" providerId="ADAL" clId="{EF17500A-173F-4860-A210-EADCD399DF51}" dt="2025-04-16T20:56:47.165" v="89" actId="1076"/>
          <ac:spMkLst>
            <pc:docMk/>
            <pc:sldMk cId="2537803822" sldId="266"/>
            <ac:spMk id="4" creationId="{5EC59D27-068E-BDF3-6858-8BF4A92B2833}"/>
          </ac:spMkLst>
        </pc:spChg>
        <pc:spChg chg="del mod">
          <ac:chgData name="BECCA WHEILDON (1701522)" userId="f9ebc7cc-7eae-4386-800c-3be444d95fe7" providerId="ADAL" clId="{EF17500A-173F-4860-A210-EADCD399DF51}" dt="2025-04-16T20:53:41.068" v="31" actId="478"/>
          <ac:spMkLst>
            <pc:docMk/>
            <pc:sldMk cId="2537803822" sldId="266"/>
            <ac:spMk id="5" creationId="{EA763728-F8DD-F60C-D6F6-6B74B17F743D}"/>
          </ac:spMkLst>
        </pc:spChg>
        <pc:spChg chg="add del mod">
          <ac:chgData name="BECCA WHEILDON (1701522)" userId="f9ebc7cc-7eae-4386-800c-3be444d95fe7" providerId="ADAL" clId="{EF17500A-173F-4860-A210-EADCD399DF51}" dt="2025-04-16T20:55:21.678" v="65" actId="478"/>
          <ac:spMkLst>
            <pc:docMk/>
            <pc:sldMk cId="2537803822" sldId="266"/>
            <ac:spMk id="6" creationId="{B53A1DE9-A001-3A0E-0484-76D0D5CC427C}"/>
          </ac:spMkLst>
        </pc:spChg>
        <pc:spChg chg="del">
          <ac:chgData name="BECCA WHEILDON (1701522)" userId="f9ebc7cc-7eae-4386-800c-3be444d95fe7" providerId="ADAL" clId="{EF17500A-173F-4860-A210-EADCD399DF51}" dt="2025-04-16T20:53:42.927" v="32" actId="478"/>
          <ac:spMkLst>
            <pc:docMk/>
            <pc:sldMk cId="2537803822" sldId="266"/>
            <ac:spMk id="7" creationId="{38FB3A5F-EBC1-ECCE-DEE4-DBDE4E0A2A31}"/>
          </ac:spMkLst>
        </pc:spChg>
        <pc:spChg chg="add del mod">
          <ac:chgData name="BECCA WHEILDON (1701522)" userId="f9ebc7cc-7eae-4386-800c-3be444d95fe7" providerId="ADAL" clId="{EF17500A-173F-4860-A210-EADCD399DF51}" dt="2025-04-16T21:05:17.359" v="303" actId="478"/>
          <ac:spMkLst>
            <pc:docMk/>
            <pc:sldMk cId="2537803822" sldId="266"/>
            <ac:spMk id="8" creationId="{F9A769CD-36D1-BB55-765A-DC3A7B97D99A}"/>
          </ac:spMkLst>
        </pc:spChg>
        <pc:spChg chg="del">
          <ac:chgData name="BECCA WHEILDON (1701522)" userId="f9ebc7cc-7eae-4386-800c-3be444d95fe7" providerId="ADAL" clId="{EF17500A-173F-4860-A210-EADCD399DF51}" dt="2025-04-16T20:53:24.260" v="29" actId="478"/>
          <ac:spMkLst>
            <pc:docMk/>
            <pc:sldMk cId="2537803822" sldId="266"/>
            <ac:spMk id="9" creationId="{9E344935-26C6-0A6D-6C56-E390A9463903}"/>
          </ac:spMkLst>
        </pc:spChg>
        <pc:spChg chg="del mod">
          <ac:chgData name="BECCA WHEILDON (1701522)" userId="f9ebc7cc-7eae-4386-800c-3be444d95fe7" providerId="ADAL" clId="{EF17500A-173F-4860-A210-EADCD399DF51}" dt="2025-04-16T20:54:37.540" v="42" actId="478"/>
          <ac:spMkLst>
            <pc:docMk/>
            <pc:sldMk cId="2537803822" sldId="266"/>
            <ac:spMk id="10" creationId="{C3F200B3-F5AF-59B7-5AB3-BEE3EF15EE2B}"/>
          </ac:spMkLst>
        </pc:spChg>
        <pc:spChg chg="mod">
          <ac:chgData name="BECCA WHEILDON (1701522)" userId="f9ebc7cc-7eae-4386-800c-3be444d95fe7" providerId="ADAL" clId="{EF17500A-173F-4860-A210-EADCD399DF51}" dt="2025-04-16T20:58:36.777" v="142" actId="122"/>
          <ac:spMkLst>
            <pc:docMk/>
            <pc:sldMk cId="2537803822" sldId="266"/>
            <ac:spMk id="13" creationId="{B9A4E8FD-4C5F-0E20-41B6-C54437033046}"/>
          </ac:spMkLst>
        </pc:spChg>
        <pc:spChg chg="add mod">
          <ac:chgData name="BECCA WHEILDON (1701522)" userId="f9ebc7cc-7eae-4386-800c-3be444d95fe7" providerId="ADAL" clId="{EF17500A-173F-4860-A210-EADCD399DF51}" dt="2025-04-16T20:58:33.883" v="141" actId="122"/>
          <ac:spMkLst>
            <pc:docMk/>
            <pc:sldMk cId="2537803822" sldId="266"/>
            <ac:spMk id="14" creationId="{5A560D19-F35C-8FD7-0052-DE6EFAA330A0}"/>
          </ac:spMkLst>
        </pc:spChg>
        <pc:spChg chg="mod">
          <ac:chgData name="BECCA WHEILDON (1701522)" userId="f9ebc7cc-7eae-4386-800c-3be444d95fe7" providerId="ADAL" clId="{EF17500A-173F-4860-A210-EADCD399DF51}" dt="2025-04-16T20:55:03.314" v="58" actId="6549"/>
          <ac:spMkLst>
            <pc:docMk/>
            <pc:sldMk cId="2537803822" sldId="266"/>
            <ac:spMk id="18" creationId="{BDEF9D47-5E11-F75F-41DE-483A6A3459E2}"/>
          </ac:spMkLst>
        </pc:spChg>
        <pc:spChg chg="del">
          <ac:chgData name="BECCA WHEILDON (1701522)" userId="f9ebc7cc-7eae-4386-800c-3be444d95fe7" providerId="ADAL" clId="{EF17500A-173F-4860-A210-EADCD399DF51}" dt="2025-04-16T20:55:09.238" v="59" actId="478"/>
          <ac:spMkLst>
            <pc:docMk/>
            <pc:sldMk cId="2537803822" sldId="266"/>
            <ac:spMk id="19" creationId="{5A951BA6-9A34-6BFB-45C8-8CCBC34B5724}"/>
          </ac:spMkLst>
        </pc:spChg>
        <pc:spChg chg="mod">
          <ac:chgData name="BECCA WHEILDON (1701522)" userId="f9ebc7cc-7eae-4386-800c-3be444d95fe7" providerId="ADAL" clId="{EF17500A-173F-4860-A210-EADCD399DF51}" dt="2025-04-16T20:55:12.358" v="60"/>
          <ac:spMkLst>
            <pc:docMk/>
            <pc:sldMk cId="2537803822" sldId="266"/>
            <ac:spMk id="24" creationId="{CCFFAE6F-843A-CFB8-2D9B-7AE4A12AE0BD}"/>
          </ac:spMkLst>
        </pc:spChg>
        <pc:spChg chg="del">
          <ac:chgData name="BECCA WHEILDON (1701522)" userId="f9ebc7cc-7eae-4386-800c-3be444d95fe7" providerId="ADAL" clId="{EF17500A-173F-4860-A210-EADCD399DF51}" dt="2025-04-16T20:55:14.132" v="61" actId="478"/>
          <ac:spMkLst>
            <pc:docMk/>
            <pc:sldMk cId="2537803822" sldId="266"/>
            <ac:spMk id="25" creationId="{446045DF-8E10-5C3F-CFC8-3E5001EED7DC}"/>
          </ac:spMkLst>
        </pc:spChg>
        <pc:spChg chg="mod">
          <ac:chgData name="BECCA WHEILDON (1701522)" userId="f9ebc7cc-7eae-4386-800c-3be444d95fe7" providerId="ADAL" clId="{EF17500A-173F-4860-A210-EADCD399DF51}" dt="2025-04-16T20:55:34.261" v="70" actId="20577"/>
          <ac:spMkLst>
            <pc:docMk/>
            <pc:sldMk cId="2537803822" sldId="266"/>
            <ac:spMk id="31" creationId="{95385070-C3D9-83A1-1AE4-193410B8C5BB}"/>
          </ac:spMkLst>
        </pc:spChg>
        <pc:spChg chg="del">
          <ac:chgData name="BECCA WHEILDON (1701522)" userId="f9ebc7cc-7eae-4386-800c-3be444d95fe7" providerId="ADAL" clId="{EF17500A-173F-4860-A210-EADCD399DF51}" dt="2025-04-16T20:55:16.308" v="62" actId="478"/>
          <ac:spMkLst>
            <pc:docMk/>
            <pc:sldMk cId="2537803822" sldId="266"/>
            <ac:spMk id="32" creationId="{D33EC49C-71FC-BD86-6152-292B49968F33}"/>
          </ac:spMkLst>
        </pc:spChg>
        <pc:spChg chg="mod">
          <ac:chgData name="BECCA WHEILDON (1701522)" userId="f9ebc7cc-7eae-4386-800c-3be444d95fe7" providerId="ADAL" clId="{EF17500A-173F-4860-A210-EADCD399DF51}" dt="2025-04-16T20:55:44.115" v="74"/>
          <ac:spMkLst>
            <pc:docMk/>
            <pc:sldMk cId="2537803822" sldId="266"/>
            <ac:spMk id="38" creationId="{BE528B93-7654-752D-6E17-377B4979D66E}"/>
          </ac:spMkLst>
        </pc:spChg>
        <pc:spChg chg="del">
          <ac:chgData name="BECCA WHEILDON (1701522)" userId="f9ebc7cc-7eae-4386-800c-3be444d95fe7" providerId="ADAL" clId="{EF17500A-173F-4860-A210-EADCD399DF51}" dt="2025-04-16T20:55:29.238" v="68" actId="478"/>
          <ac:spMkLst>
            <pc:docMk/>
            <pc:sldMk cId="2537803822" sldId="266"/>
            <ac:spMk id="39" creationId="{3BF9DC18-F9E7-50D4-5A0E-FA514CC17FAD}"/>
          </ac:spMkLst>
        </pc:spChg>
        <pc:spChg chg="mod">
          <ac:chgData name="BECCA WHEILDON (1701522)" userId="f9ebc7cc-7eae-4386-800c-3be444d95fe7" providerId="ADAL" clId="{EF17500A-173F-4860-A210-EADCD399DF51}" dt="2025-04-16T20:52:49.360" v="28"/>
          <ac:spMkLst>
            <pc:docMk/>
            <pc:sldMk cId="2537803822" sldId="266"/>
            <ac:spMk id="40" creationId="{C97F9586-4884-A253-1C7D-E570C433911F}"/>
          </ac:spMkLst>
        </pc:spChg>
        <pc:spChg chg="mod">
          <ac:chgData name="BECCA WHEILDON (1701522)" userId="f9ebc7cc-7eae-4386-800c-3be444d95fe7" providerId="ADAL" clId="{EF17500A-173F-4860-A210-EADCD399DF51}" dt="2025-04-16T20:55:41.153" v="73"/>
          <ac:spMkLst>
            <pc:docMk/>
            <pc:sldMk cId="2537803822" sldId="266"/>
            <ac:spMk id="45" creationId="{9153A789-0AAB-9CD9-A2AB-002DE3872261}"/>
          </ac:spMkLst>
        </pc:spChg>
        <pc:spChg chg="del mod">
          <ac:chgData name="BECCA WHEILDON (1701522)" userId="f9ebc7cc-7eae-4386-800c-3be444d95fe7" providerId="ADAL" clId="{EF17500A-173F-4860-A210-EADCD399DF51}" dt="2025-04-16T20:55:26.390" v="67" actId="478"/>
          <ac:spMkLst>
            <pc:docMk/>
            <pc:sldMk cId="2537803822" sldId="266"/>
            <ac:spMk id="46" creationId="{A2D0CA1A-5D3D-E3A8-3288-B1D96E01C4AB}"/>
          </ac:spMkLst>
        </pc:spChg>
        <pc:spChg chg="mod">
          <ac:chgData name="BECCA WHEILDON (1701522)" userId="f9ebc7cc-7eae-4386-800c-3be444d95fe7" providerId="ADAL" clId="{EF17500A-173F-4860-A210-EADCD399DF51}" dt="2025-04-16T20:55:37.766" v="72" actId="20577"/>
          <ac:spMkLst>
            <pc:docMk/>
            <pc:sldMk cId="2537803822" sldId="266"/>
            <ac:spMk id="52" creationId="{EFBE5F7C-40A5-764B-E94B-491D601C8677}"/>
          </ac:spMkLst>
        </pc:spChg>
        <pc:spChg chg="del">
          <ac:chgData name="BECCA WHEILDON (1701522)" userId="f9ebc7cc-7eae-4386-800c-3be444d95fe7" providerId="ADAL" clId="{EF17500A-173F-4860-A210-EADCD399DF51}" dt="2025-04-16T20:55:18.453" v="63" actId="478"/>
          <ac:spMkLst>
            <pc:docMk/>
            <pc:sldMk cId="2537803822" sldId="266"/>
            <ac:spMk id="53" creationId="{44EED217-2CE7-CEF8-9C68-D5EEDA287172}"/>
          </ac:spMkLst>
        </pc:spChg>
        <pc:spChg chg="del mod">
          <ac:chgData name="BECCA WHEILDON (1701522)" userId="f9ebc7cc-7eae-4386-800c-3be444d95fe7" providerId="ADAL" clId="{EF17500A-173F-4860-A210-EADCD399DF51}" dt="2025-04-16T20:54:34.556" v="41" actId="478"/>
          <ac:spMkLst>
            <pc:docMk/>
            <pc:sldMk cId="2537803822" sldId="266"/>
            <ac:spMk id="56" creationId="{8E50A325-2008-E28A-E2AC-9D4ECDB11791}"/>
          </ac:spMkLst>
        </pc:spChg>
        <pc:spChg chg="del">
          <ac:chgData name="BECCA WHEILDON (1701522)" userId="f9ebc7cc-7eae-4386-800c-3be444d95fe7" providerId="ADAL" clId="{EF17500A-173F-4860-A210-EADCD399DF51}" dt="2025-04-16T20:53:28.491" v="30" actId="478"/>
          <ac:spMkLst>
            <pc:docMk/>
            <pc:sldMk cId="2537803822" sldId="266"/>
            <ac:spMk id="57" creationId="{2CDD4C33-775F-7BE7-0811-CD6EB4F26E52}"/>
          </ac:spMkLst>
        </pc:spChg>
        <pc:spChg chg="add mod ord">
          <ac:chgData name="BECCA WHEILDON (1701522)" userId="f9ebc7cc-7eae-4386-800c-3be444d95fe7" providerId="ADAL" clId="{EF17500A-173F-4860-A210-EADCD399DF51}" dt="2025-04-16T21:05:29.605" v="307" actId="14100"/>
          <ac:spMkLst>
            <pc:docMk/>
            <pc:sldMk cId="2537803822" sldId="266"/>
            <ac:spMk id="58" creationId="{484A6894-2EEF-8466-A57F-A589CA69C863}"/>
          </ac:spMkLst>
        </pc:spChg>
        <pc:spChg chg="mod">
          <ac:chgData name="BECCA WHEILDON (1701522)" userId="f9ebc7cc-7eae-4386-800c-3be444d95fe7" providerId="ADAL" clId="{EF17500A-173F-4860-A210-EADCD399DF51}" dt="2025-04-16T21:05:17.840" v="304"/>
          <ac:spMkLst>
            <pc:docMk/>
            <pc:sldMk cId="2537803822" sldId="266"/>
            <ac:spMk id="60" creationId="{762244B3-521F-990B-2D3A-6B1416E4904E}"/>
          </ac:spMkLst>
        </pc:spChg>
        <pc:spChg chg="mod">
          <ac:chgData name="BECCA WHEILDON (1701522)" userId="f9ebc7cc-7eae-4386-800c-3be444d95fe7" providerId="ADAL" clId="{EF17500A-173F-4860-A210-EADCD399DF51}" dt="2025-04-16T21:05:17.840" v="304"/>
          <ac:spMkLst>
            <pc:docMk/>
            <pc:sldMk cId="2537803822" sldId="266"/>
            <ac:spMk id="61" creationId="{A2871EEF-01A6-07CA-FE66-0AEE5A657997}"/>
          </ac:spMkLst>
        </pc:spChg>
        <pc:spChg chg="mod">
          <ac:chgData name="BECCA WHEILDON (1701522)" userId="f9ebc7cc-7eae-4386-800c-3be444d95fe7" providerId="ADAL" clId="{EF17500A-173F-4860-A210-EADCD399DF51}" dt="2025-04-16T21:05:17.840" v="304"/>
          <ac:spMkLst>
            <pc:docMk/>
            <pc:sldMk cId="2537803822" sldId="266"/>
            <ac:spMk id="62" creationId="{4721591C-430A-0A24-A318-D57E9E73F854}"/>
          </ac:spMkLst>
        </pc:spChg>
        <pc:spChg chg="mod">
          <ac:chgData name="BECCA WHEILDON (1701522)" userId="f9ebc7cc-7eae-4386-800c-3be444d95fe7" providerId="ADAL" clId="{EF17500A-173F-4860-A210-EADCD399DF51}" dt="2025-04-16T20:52:49.360" v="28"/>
          <ac:spMkLst>
            <pc:docMk/>
            <pc:sldMk cId="2537803822" sldId="266"/>
            <ac:spMk id="66" creationId="{0A4736A8-5FC1-ACFD-2CED-1E22BB943656}"/>
          </ac:spMkLst>
        </pc:spChg>
        <pc:spChg chg="mod">
          <ac:chgData name="BECCA WHEILDON (1701522)" userId="f9ebc7cc-7eae-4386-800c-3be444d95fe7" providerId="ADAL" clId="{EF17500A-173F-4860-A210-EADCD399DF51}" dt="2025-04-16T20:52:49.360" v="28"/>
          <ac:spMkLst>
            <pc:docMk/>
            <pc:sldMk cId="2537803822" sldId="266"/>
            <ac:spMk id="78" creationId="{3643E6CE-BDC5-539C-64DB-1B3D624FC50B}"/>
          </ac:spMkLst>
        </pc:spChg>
        <pc:spChg chg="del mod">
          <ac:chgData name="BECCA WHEILDON (1701522)" userId="f9ebc7cc-7eae-4386-800c-3be444d95fe7" providerId="ADAL" clId="{EF17500A-173F-4860-A210-EADCD399DF51}" dt="2025-04-16T20:53:28.491" v="30" actId="478"/>
          <ac:spMkLst>
            <pc:docMk/>
            <pc:sldMk cId="2537803822" sldId="266"/>
            <ac:spMk id="79" creationId="{6BDFD273-0479-930D-69AB-39C52548C7FD}"/>
          </ac:spMkLst>
        </pc:spChg>
        <pc:spChg chg="del">
          <ac:chgData name="BECCA WHEILDON (1701522)" userId="f9ebc7cc-7eae-4386-800c-3be444d95fe7" providerId="ADAL" clId="{EF17500A-173F-4860-A210-EADCD399DF51}" dt="2025-04-16T20:53:28.491" v="30" actId="478"/>
          <ac:spMkLst>
            <pc:docMk/>
            <pc:sldMk cId="2537803822" sldId="266"/>
            <ac:spMk id="80" creationId="{A8368B9D-AB73-B925-F4FA-59D074E52ED3}"/>
          </ac:spMkLst>
        </pc:spChg>
        <pc:spChg chg="del">
          <ac:chgData name="BECCA WHEILDON (1701522)" userId="f9ebc7cc-7eae-4386-800c-3be444d95fe7" providerId="ADAL" clId="{EF17500A-173F-4860-A210-EADCD399DF51}" dt="2025-04-16T20:53:28.491" v="30" actId="478"/>
          <ac:spMkLst>
            <pc:docMk/>
            <pc:sldMk cId="2537803822" sldId="266"/>
            <ac:spMk id="81" creationId="{1650FCE7-4FE8-2248-573C-5CE739EDA62C}"/>
          </ac:spMkLst>
        </pc:spChg>
        <pc:spChg chg="mod">
          <ac:chgData name="BECCA WHEILDON (1701522)" userId="f9ebc7cc-7eae-4386-800c-3be444d95fe7" providerId="ADAL" clId="{EF17500A-173F-4860-A210-EADCD399DF51}" dt="2025-04-16T20:52:49.360" v="28"/>
          <ac:spMkLst>
            <pc:docMk/>
            <pc:sldMk cId="2537803822" sldId="266"/>
            <ac:spMk id="82" creationId="{9F758505-C1A8-42D8-90EF-C821FD5512EA}"/>
          </ac:spMkLst>
        </pc:spChg>
        <pc:spChg chg="del">
          <ac:chgData name="BECCA WHEILDON (1701522)" userId="f9ebc7cc-7eae-4386-800c-3be444d95fe7" providerId="ADAL" clId="{EF17500A-173F-4860-A210-EADCD399DF51}" dt="2025-04-16T20:53:28.491" v="30" actId="478"/>
          <ac:spMkLst>
            <pc:docMk/>
            <pc:sldMk cId="2537803822" sldId="266"/>
            <ac:spMk id="83" creationId="{F980CF4E-B104-C3A6-C3C9-A19F9E7BD1E2}"/>
          </ac:spMkLst>
        </pc:spChg>
        <pc:spChg chg="del mod">
          <ac:chgData name="BECCA WHEILDON (1701522)" userId="f9ebc7cc-7eae-4386-800c-3be444d95fe7" providerId="ADAL" clId="{EF17500A-173F-4860-A210-EADCD399DF51}" dt="2025-04-16T20:53:28.491" v="30" actId="478"/>
          <ac:spMkLst>
            <pc:docMk/>
            <pc:sldMk cId="2537803822" sldId="266"/>
            <ac:spMk id="84" creationId="{2A95C1B4-1F4D-D5FF-F471-38077F7DD807}"/>
          </ac:spMkLst>
        </pc:spChg>
        <pc:spChg chg="del mod">
          <ac:chgData name="BECCA WHEILDON (1701522)" userId="f9ebc7cc-7eae-4386-800c-3be444d95fe7" providerId="ADAL" clId="{EF17500A-173F-4860-A210-EADCD399DF51}" dt="2025-04-16T20:53:28.491" v="30" actId="478"/>
          <ac:spMkLst>
            <pc:docMk/>
            <pc:sldMk cId="2537803822" sldId="266"/>
            <ac:spMk id="85" creationId="{A506EBE2-C573-1473-B5A8-D2FA4570F8E8}"/>
          </ac:spMkLst>
        </pc:spChg>
        <pc:spChg chg="del">
          <ac:chgData name="BECCA WHEILDON (1701522)" userId="f9ebc7cc-7eae-4386-800c-3be444d95fe7" providerId="ADAL" clId="{EF17500A-173F-4860-A210-EADCD399DF51}" dt="2025-04-16T20:53:28.491" v="30" actId="478"/>
          <ac:spMkLst>
            <pc:docMk/>
            <pc:sldMk cId="2537803822" sldId="266"/>
            <ac:spMk id="86" creationId="{FD4131CD-00D5-25AA-B2BB-36ED4A0408CC}"/>
          </ac:spMkLst>
        </pc:spChg>
        <pc:spChg chg="del">
          <ac:chgData name="BECCA WHEILDON (1701522)" userId="f9ebc7cc-7eae-4386-800c-3be444d95fe7" providerId="ADAL" clId="{EF17500A-173F-4860-A210-EADCD399DF51}" dt="2025-04-16T20:53:28.491" v="30" actId="478"/>
          <ac:spMkLst>
            <pc:docMk/>
            <pc:sldMk cId="2537803822" sldId="266"/>
            <ac:spMk id="87" creationId="{30B49166-9149-8586-1502-5D7C30EC7185}"/>
          </ac:spMkLst>
        </pc:spChg>
        <pc:spChg chg="mod">
          <ac:chgData name="BECCA WHEILDON (1701522)" userId="f9ebc7cc-7eae-4386-800c-3be444d95fe7" providerId="ADAL" clId="{EF17500A-173F-4860-A210-EADCD399DF51}" dt="2025-04-16T20:52:49.360" v="28"/>
          <ac:spMkLst>
            <pc:docMk/>
            <pc:sldMk cId="2537803822" sldId="266"/>
            <ac:spMk id="89" creationId="{48B734A7-E365-4F40-237D-83E567D5E80F}"/>
          </ac:spMkLst>
        </pc:spChg>
        <pc:spChg chg="del">
          <ac:chgData name="BECCA WHEILDON (1701522)" userId="f9ebc7cc-7eae-4386-800c-3be444d95fe7" providerId="ADAL" clId="{EF17500A-173F-4860-A210-EADCD399DF51}" dt="2025-04-16T20:53:28.491" v="30" actId="478"/>
          <ac:spMkLst>
            <pc:docMk/>
            <pc:sldMk cId="2537803822" sldId="266"/>
            <ac:spMk id="90" creationId="{8BE9F2E7-D282-BF10-1CC5-2A6565C649B7}"/>
          </ac:spMkLst>
        </pc:spChg>
        <pc:grpChg chg="add mod">
          <ac:chgData name="BECCA WHEILDON (1701522)" userId="f9ebc7cc-7eae-4386-800c-3be444d95fe7" providerId="ADAL" clId="{EF17500A-173F-4860-A210-EADCD399DF51}" dt="2025-04-16T20:57:55.034" v="123" actId="14100"/>
          <ac:grpSpMkLst>
            <pc:docMk/>
            <pc:sldMk cId="2537803822" sldId="266"/>
            <ac:grpSpMk id="3" creationId="{C730E4E2-F556-455A-2926-AE52CBCE7F0A}"/>
          </ac:grpSpMkLst>
        </pc:grpChg>
        <pc:grpChg chg="mod">
          <ac:chgData name="BECCA WHEILDON (1701522)" userId="f9ebc7cc-7eae-4386-800c-3be444d95fe7" providerId="ADAL" clId="{EF17500A-173F-4860-A210-EADCD399DF51}" dt="2025-04-16T20:53:58.280" v="35" actId="164"/>
          <ac:grpSpMkLst>
            <pc:docMk/>
            <pc:sldMk cId="2537803822" sldId="266"/>
            <ac:grpSpMk id="20" creationId="{9E5D799A-7886-9DC3-4116-BC20499C1F3D}"/>
          </ac:grpSpMkLst>
        </pc:grpChg>
        <pc:grpChg chg="mod">
          <ac:chgData name="BECCA WHEILDON (1701522)" userId="f9ebc7cc-7eae-4386-800c-3be444d95fe7" providerId="ADAL" clId="{EF17500A-173F-4860-A210-EADCD399DF51}" dt="2025-04-16T20:53:58.280" v="35" actId="164"/>
          <ac:grpSpMkLst>
            <pc:docMk/>
            <pc:sldMk cId="2537803822" sldId="266"/>
            <ac:grpSpMk id="21" creationId="{C0689816-61E5-25B0-770C-B271E9F286A2}"/>
          </ac:grpSpMkLst>
        </pc:grpChg>
        <pc:grpChg chg="mod">
          <ac:chgData name="BECCA WHEILDON (1701522)" userId="f9ebc7cc-7eae-4386-800c-3be444d95fe7" providerId="ADAL" clId="{EF17500A-173F-4860-A210-EADCD399DF51}" dt="2025-04-16T20:53:58.280" v="35" actId="164"/>
          <ac:grpSpMkLst>
            <pc:docMk/>
            <pc:sldMk cId="2537803822" sldId="266"/>
            <ac:grpSpMk id="28" creationId="{E06C7098-56E8-74F4-7AB8-5DC1E0CD1884}"/>
          </ac:grpSpMkLst>
        </pc:grpChg>
        <pc:grpChg chg="mod">
          <ac:chgData name="BECCA WHEILDON (1701522)" userId="f9ebc7cc-7eae-4386-800c-3be444d95fe7" providerId="ADAL" clId="{EF17500A-173F-4860-A210-EADCD399DF51}" dt="2025-04-16T20:53:58.280" v="35" actId="164"/>
          <ac:grpSpMkLst>
            <pc:docMk/>
            <pc:sldMk cId="2537803822" sldId="266"/>
            <ac:grpSpMk id="35" creationId="{DB43E7B9-0412-C04E-F085-35E71BC128D7}"/>
          </ac:grpSpMkLst>
        </pc:grpChg>
        <pc:grpChg chg="mod">
          <ac:chgData name="BECCA WHEILDON (1701522)" userId="f9ebc7cc-7eae-4386-800c-3be444d95fe7" providerId="ADAL" clId="{EF17500A-173F-4860-A210-EADCD399DF51}" dt="2025-04-16T20:53:58.280" v="35" actId="164"/>
          <ac:grpSpMkLst>
            <pc:docMk/>
            <pc:sldMk cId="2537803822" sldId="266"/>
            <ac:grpSpMk id="49" creationId="{5CEF6EFC-6505-E17B-72B2-2E4E41C1C5E4}"/>
          </ac:grpSpMkLst>
        </pc:grpChg>
        <pc:grpChg chg="add mod">
          <ac:chgData name="BECCA WHEILDON (1701522)" userId="f9ebc7cc-7eae-4386-800c-3be444d95fe7" providerId="ADAL" clId="{EF17500A-173F-4860-A210-EADCD399DF51}" dt="2025-04-16T21:05:25.576" v="306" actId="1076"/>
          <ac:grpSpMkLst>
            <pc:docMk/>
            <pc:sldMk cId="2537803822" sldId="266"/>
            <ac:grpSpMk id="59" creationId="{3B3F4029-6E5C-2D69-654E-D0A517E6E78D}"/>
          </ac:grpSpMkLst>
        </pc:grpChg>
      </pc:sldChg>
      <pc:sldChg chg="addSp delSp modSp add mod ord modNotesTx">
        <pc:chgData name="BECCA WHEILDON (1701522)" userId="f9ebc7cc-7eae-4386-800c-3be444d95fe7" providerId="ADAL" clId="{EF17500A-173F-4860-A210-EADCD399DF51}" dt="2025-04-16T21:20:39.442" v="687" actId="20577"/>
        <pc:sldMkLst>
          <pc:docMk/>
          <pc:sldMk cId="2632343568" sldId="267"/>
        </pc:sldMkLst>
        <pc:spChg chg="mod">
          <ac:chgData name="BECCA WHEILDON (1701522)" userId="f9ebc7cc-7eae-4386-800c-3be444d95fe7" providerId="ADAL" clId="{EF17500A-173F-4860-A210-EADCD399DF51}" dt="2025-04-16T21:12:20.432" v="437" actId="1076"/>
          <ac:spMkLst>
            <pc:docMk/>
            <pc:sldMk cId="2632343568" sldId="267"/>
            <ac:spMk id="2" creationId="{E76E3076-5BB0-F4C5-E462-E82CF5C27968}"/>
          </ac:spMkLst>
        </pc:spChg>
        <pc:spChg chg="add mod">
          <ac:chgData name="BECCA WHEILDON (1701522)" userId="f9ebc7cc-7eae-4386-800c-3be444d95fe7" providerId="ADAL" clId="{EF17500A-173F-4860-A210-EADCD399DF51}" dt="2025-04-16T21:05:13.269" v="302" actId="164"/>
          <ac:spMkLst>
            <pc:docMk/>
            <pc:sldMk cId="2632343568" sldId="267"/>
            <ac:spMk id="3" creationId="{9995D35F-35B6-7A87-BACF-33DBDE48EEDB}"/>
          </ac:spMkLst>
        </pc:spChg>
        <pc:spChg chg="add del mod">
          <ac:chgData name="BECCA WHEILDON (1701522)" userId="f9ebc7cc-7eae-4386-800c-3be444d95fe7" providerId="ADAL" clId="{EF17500A-173F-4860-A210-EADCD399DF51}" dt="2025-04-16T21:11:31.435" v="406" actId="478"/>
          <ac:spMkLst>
            <pc:docMk/>
            <pc:sldMk cId="2632343568" sldId="267"/>
            <ac:spMk id="4" creationId="{4B90A355-3CC9-2595-8640-C243CBA43716}"/>
          </ac:spMkLst>
        </pc:spChg>
        <pc:spChg chg="del mod ord">
          <ac:chgData name="BECCA WHEILDON (1701522)" userId="f9ebc7cc-7eae-4386-800c-3be444d95fe7" providerId="ADAL" clId="{EF17500A-173F-4860-A210-EADCD399DF51}" dt="2025-04-16T21:11:48.963" v="421" actId="478"/>
          <ac:spMkLst>
            <pc:docMk/>
            <pc:sldMk cId="2632343568" sldId="267"/>
            <ac:spMk id="5" creationId="{9441D217-10CB-1381-F31C-B2F6476242B3}"/>
          </ac:spMkLst>
        </pc:spChg>
        <pc:spChg chg="mod ord">
          <ac:chgData name="BECCA WHEILDON (1701522)" userId="f9ebc7cc-7eae-4386-800c-3be444d95fe7" providerId="ADAL" clId="{EF17500A-173F-4860-A210-EADCD399DF51}" dt="2025-04-16T21:03:33.142" v="261" actId="1076"/>
          <ac:spMkLst>
            <pc:docMk/>
            <pc:sldMk cId="2632343568" sldId="267"/>
            <ac:spMk id="6" creationId="{3C74938E-2417-6817-9360-23DA41CF02BD}"/>
          </ac:spMkLst>
        </pc:spChg>
        <pc:spChg chg="del">
          <ac:chgData name="BECCA WHEILDON (1701522)" userId="f9ebc7cc-7eae-4386-800c-3be444d95fe7" providerId="ADAL" clId="{EF17500A-173F-4860-A210-EADCD399DF51}" dt="2025-04-16T21:00:48.353" v="172" actId="478"/>
          <ac:spMkLst>
            <pc:docMk/>
            <pc:sldMk cId="2632343568" sldId="267"/>
            <ac:spMk id="7" creationId="{0E013963-2C48-AB90-5B93-B8A03802E755}"/>
          </ac:spMkLst>
        </pc:spChg>
        <pc:spChg chg="del">
          <ac:chgData name="BECCA WHEILDON (1701522)" userId="f9ebc7cc-7eae-4386-800c-3be444d95fe7" providerId="ADAL" clId="{EF17500A-173F-4860-A210-EADCD399DF51}" dt="2025-04-16T21:00:02.151" v="160" actId="478"/>
          <ac:spMkLst>
            <pc:docMk/>
            <pc:sldMk cId="2632343568" sldId="267"/>
            <ac:spMk id="8" creationId="{D48CFC28-9D41-EA71-2906-D32BF3CA1B74}"/>
          </ac:spMkLst>
        </pc:spChg>
        <pc:spChg chg="add mod">
          <ac:chgData name="BECCA WHEILDON (1701522)" userId="f9ebc7cc-7eae-4386-800c-3be444d95fe7" providerId="ADAL" clId="{EF17500A-173F-4860-A210-EADCD399DF51}" dt="2025-04-16T21:05:13.269" v="302" actId="164"/>
          <ac:spMkLst>
            <pc:docMk/>
            <pc:sldMk cId="2632343568" sldId="267"/>
            <ac:spMk id="9" creationId="{283C8624-10BB-EE00-68E0-97C13E8D0024}"/>
          </ac:spMkLst>
        </pc:spChg>
        <pc:spChg chg="mod">
          <ac:chgData name="BECCA WHEILDON (1701522)" userId="f9ebc7cc-7eae-4386-800c-3be444d95fe7" providerId="ADAL" clId="{EF17500A-173F-4860-A210-EADCD399DF51}" dt="2025-04-16T21:11:57.387" v="422" actId="1076"/>
          <ac:spMkLst>
            <pc:docMk/>
            <pc:sldMk cId="2632343568" sldId="267"/>
            <ac:spMk id="10" creationId="{82771135-AF20-B31D-D7B7-945E8282BC5C}"/>
          </ac:spMkLst>
        </pc:spChg>
        <pc:spChg chg="del">
          <ac:chgData name="BECCA WHEILDON (1701522)" userId="f9ebc7cc-7eae-4386-800c-3be444d95fe7" providerId="ADAL" clId="{EF17500A-173F-4860-A210-EADCD399DF51}" dt="2025-04-16T21:00:02.151" v="160" actId="478"/>
          <ac:spMkLst>
            <pc:docMk/>
            <pc:sldMk cId="2632343568" sldId="267"/>
            <ac:spMk id="11" creationId="{2C00E080-2AA0-DC34-0BA5-A4D7E8AE4DB9}"/>
          </ac:spMkLst>
        </pc:spChg>
        <pc:spChg chg="mod">
          <ac:chgData name="BECCA WHEILDON (1701522)" userId="f9ebc7cc-7eae-4386-800c-3be444d95fe7" providerId="ADAL" clId="{EF17500A-173F-4860-A210-EADCD399DF51}" dt="2025-04-16T21:11:57.387" v="422" actId="1076"/>
          <ac:spMkLst>
            <pc:docMk/>
            <pc:sldMk cId="2632343568" sldId="267"/>
            <ac:spMk id="12" creationId="{D3948003-D987-5D2E-1522-0D3D1669524D}"/>
          </ac:spMkLst>
        </pc:spChg>
        <pc:spChg chg="del">
          <ac:chgData name="BECCA WHEILDON (1701522)" userId="f9ebc7cc-7eae-4386-800c-3be444d95fe7" providerId="ADAL" clId="{EF17500A-173F-4860-A210-EADCD399DF51}" dt="2025-04-16T21:00:02.151" v="160" actId="478"/>
          <ac:spMkLst>
            <pc:docMk/>
            <pc:sldMk cId="2632343568" sldId="267"/>
            <ac:spMk id="13" creationId="{D460AC10-8CA5-4C20-D133-EC2D7F526515}"/>
          </ac:spMkLst>
        </pc:spChg>
        <pc:spChg chg="mod">
          <ac:chgData name="BECCA WHEILDON (1701522)" userId="f9ebc7cc-7eae-4386-800c-3be444d95fe7" providerId="ADAL" clId="{EF17500A-173F-4860-A210-EADCD399DF51}" dt="2025-04-16T21:11:57.387" v="422" actId="1076"/>
          <ac:spMkLst>
            <pc:docMk/>
            <pc:sldMk cId="2632343568" sldId="267"/>
            <ac:spMk id="14" creationId="{C639C6A4-FA74-D288-A520-73F629ABCCD1}"/>
          </ac:spMkLst>
        </pc:spChg>
        <pc:spChg chg="del">
          <ac:chgData name="BECCA WHEILDON (1701522)" userId="f9ebc7cc-7eae-4386-800c-3be444d95fe7" providerId="ADAL" clId="{EF17500A-173F-4860-A210-EADCD399DF51}" dt="2025-04-16T21:00:02.151" v="160" actId="478"/>
          <ac:spMkLst>
            <pc:docMk/>
            <pc:sldMk cId="2632343568" sldId="267"/>
            <ac:spMk id="15" creationId="{C9158F11-0648-F48D-6F92-94E91201AAC8}"/>
          </ac:spMkLst>
        </pc:spChg>
        <pc:spChg chg="mod">
          <ac:chgData name="BECCA WHEILDON (1701522)" userId="f9ebc7cc-7eae-4386-800c-3be444d95fe7" providerId="ADAL" clId="{EF17500A-173F-4860-A210-EADCD399DF51}" dt="2025-04-16T21:11:57.387" v="422" actId="1076"/>
          <ac:spMkLst>
            <pc:docMk/>
            <pc:sldMk cId="2632343568" sldId="267"/>
            <ac:spMk id="16" creationId="{C427768D-C43B-D460-8333-BE4E0A9B3885}"/>
          </ac:spMkLst>
        </pc:spChg>
        <pc:spChg chg="del">
          <ac:chgData name="BECCA WHEILDON (1701522)" userId="f9ebc7cc-7eae-4386-800c-3be444d95fe7" providerId="ADAL" clId="{EF17500A-173F-4860-A210-EADCD399DF51}" dt="2025-04-16T21:00:02.151" v="160" actId="478"/>
          <ac:spMkLst>
            <pc:docMk/>
            <pc:sldMk cId="2632343568" sldId="267"/>
            <ac:spMk id="17" creationId="{C25F8590-9935-245F-BA22-A194D6A03E99}"/>
          </ac:spMkLst>
        </pc:spChg>
        <pc:spChg chg="mod">
          <ac:chgData name="BECCA WHEILDON (1701522)" userId="f9ebc7cc-7eae-4386-800c-3be444d95fe7" providerId="ADAL" clId="{EF17500A-173F-4860-A210-EADCD399DF51}" dt="2025-04-16T21:11:57.387" v="422" actId="1076"/>
          <ac:spMkLst>
            <pc:docMk/>
            <pc:sldMk cId="2632343568" sldId="267"/>
            <ac:spMk id="18" creationId="{98DE6E36-E800-E001-030C-27190C1B0EC6}"/>
          </ac:spMkLst>
        </pc:spChg>
        <pc:spChg chg="del">
          <ac:chgData name="BECCA WHEILDON (1701522)" userId="f9ebc7cc-7eae-4386-800c-3be444d95fe7" providerId="ADAL" clId="{EF17500A-173F-4860-A210-EADCD399DF51}" dt="2025-04-16T21:00:21.179" v="166" actId="478"/>
          <ac:spMkLst>
            <pc:docMk/>
            <pc:sldMk cId="2632343568" sldId="267"/>
            <ac:spMk id="19" creationId="{F0E93E68-2B67-181F-D91A-E3B7CBA6990A}"/>
          </ac:spMkLst>
        </pc:spChg>
        <pc:spChg chg="del">
          <ac:chgData name="BECCA WHEILDON (1701522)" userId="f9ebc7cc-7eae-4386-800c-3be444d95fe7" providerId="ADAL" clId="{EF17500A-173F-4860-A210-EADCD399DF51}" dt="2025-04-16T21:00:07.901" v="161" actId="478"/>
          <ac:spMkLst>
            <pc:docMk/>
            <pc:sldMk cId="2632343568" sldId="267"/>
            <ac:spMk id="20" creationId="{F0393C48-8DEA-0091-1732-F5D58DD0524D}"/>
          </ac:spMkLst>
        </pc:spChg>
        <pc:spChg chg="del">
          <ac:chgData name="BECCA WHEILDON (1701522)" userId="f9ebc7cc-7eae-4386-800c-3be444d95fe7" providerId="ADAL" clId="{EF17500A-173F-4860-A210-EADCD399DF51}" dt="2025-04-16T21:00:11.404" v="162" actId="478"/>
          <ac:spMkLst>
            <pc:docMk/>
            <pc:sldMk cId="2632343568" sldId="267"/>
            <ac:spMk id="21" creationId="{4F9A038E-CBB5-BAA3-AD9A-1DFB87A439D1}"/>
          </ac:spMkLst>
        </pc:spChg>
        <pc:spChg chg="del mod">
          <ac:chgData name="BECCA WHEILDON (1701522)" userId="f9ebc7cc-7eae-4386-800c-3be444d95fe7" providerId="ADAL" clId="{EF17500A-173F-4860-A210-EADCD399DF51}" dt="2025-04-16T21:11:16.636" v="402" actId="478"/>
          <ac:spMkLst>
            <pc:docMk/>
            <pc:sldMk cId="2632343568" sldId="267"/>
            <ac:spMk id="22" creationId="{D69E95D0-1549-C706-8F5E-FEC5D3F89149}"/>
          </ac:spMkLst>
        </pc:spChg>
        <pc:spChg chg="add mod">
          <ac:chgData name="BECCA WHEILDON (1701522)" userId="f9ebc7cc-7eae-4386-800c-3be444d95fe7" providerId="ADAL" clId="{EF17500A-173F-4860-A210-EADCD399DF51}" dt="2025-04-16T21:05:13.269" v="302" actId="164"/>
          <ac:spMkLst>
            <pc:docMk/>
            <pc:sldMk cId="2632343568" sldId="267"/>
            <ac:spMk id="23" creationId="{79DB723C-75A3-0542-9250-BF2E000D3C00}"/>
          </ac:spMkLst>
        </pc:spChg>
        <pc:spChg chg="add mod">
          <ac:chgData name="BECCA WHEILDON (1701522)" userId="f9ebc7cc-7eae-4386-800c-3be444d95fe7" providerId="ADAL" clId="{EF17500A-173F-4860-A210-EADCD399DF51}" dt="2025-04-16T21:11:57.387" v="422" actId="1076"/>
          <ac:spMkLst>
            <pc:docMk/>
            <pc:sldMk cId="2632343568" sldId="267"/>
            <ac:spMk id="25" creationId="{0419682F-AC3A-89E8-0BAE-9B368743B1A8}"/>
          </ac:spMkLst>
        </pc:spChg>
        <pc:spChg chg="del">
          <ac:chgData name="BECCA WHEILDON (1701522)" userId="f9ebc7cc-7eae-4386-800c-3be444d95fe7" providerId="ADAL" clId="{EF17500A-173F-4860-A210-EADCD399DF51}" dt="2025-04-16T21:00:13.788" v="164" actId="478"/>
          <ac:spMkLst>
            <pc:docMk/>
            <pc:sldMk cId="2632343568" sldId="267"/>
            <ac:spMk id="27" creationId="{BDBB0C41-F295-66FD-3C89-03E99069A210}"/>
          </ac:spMkLst>
        </pc:spChg>
        <pc:spChg chg="add mod">
          <ac:chgData name="BECCA WHEILDON (1701522)" userId="f9ebc7cc-7eae-4386-800c-3be444d95fe7" providerId="ADAL" clId="{EF17500A-173F-4860-A210-EADCD399DF51}" dt="2025-04-16T21:12:40.259" v="447" actId="20577"/>
          <ac:spMkLst>
            <pc:docMk/>
            <pc:sldMk cId="2632343568" sldId="267"/>
            <ac:spMk id="28" creationId="{4848827E-D523-4EDE-F5AA-428061C3CAF5}"/>
          </ac:spMkLst>
        </pc:spChg>
        <pc:grpChg chg="add mod">
          <ac:chgData name="BECCA WHEILDON (1701522)" userId="f9ebc7cc-7eae-4386-800c-3be444d95fe7" providerId="ADAL" clId="{EF17500A-173F-4860-A210-EADCD399DF51}" dt="2025-04-16T21:05:13.269" v="302" actId="164"/>
          <ac:grpSpMkLst>
            <pc:docMk/>
            <pc:sldMk cId="2632343568" sldId="267"/>
            <ac:grpSpMk id="24" creationId="{93DAD8E3-988C-EFF3-C7C3-2E1B2F3B4448}"/>
          </ac:grpSpMkLst>
        </pc:grpChg>
        <pc:cxnChg chg="del">
          <ac:chgData name="BECCA WHEILDON (1701522)" userId="f9ebc7cc-7eae-4386-800c-3be444d95fe7" providerId="ADAL" clId="{EF17500A-173F-4860-A210-EADCD399DF51}" dt="2025-04-16T21:00:12.327" v="163" actId="478"/>
          <ac:cxnSpMkLst>
            <pc:docMk/>
            <pc:sldMk cId="2632343568" sldId="267"/>
            <ac:cxnSpMk id="26" creationId="{EB81AD1E-CDEB-ADB3-E1D6-A9F3425696F8}"/>
          </ac:cxnSpMkLst>
        </pc:cxnChg>
      </pc:sldChg>
      <pc:sldChg chg="add modNotesTx">
        <pc:chgData name="BECCA WHEILDON (1701522)" userId="f9ebc7cc-7eae-4386-800c-3be444d95fe7" providerId="ADAL" clId="{EF17500A-173F-4860-A210-EADCD399DF51}" dt="2025-04-16T21:20:41.643" v="688" actId="20577"/>
        <pc:sldMkLst>
          <pc:docMk/>
          <pc:sldMk cId="868412344" sldId="268"/>
        </pc:sldMkLst>
      </pc:sldChg>
      <pc:sldChg chg="addSp delSp modSp add mod modNotesTx">
        <pc:chgData name="BECCA WHEILDON (1701522)" userId="f9ebc7cc-7eae-4386-800c-3be444d95fe7" providerId="ADAL" clId="{EF17500A-173F-4860-A210-EADCD399DF51}" dt="2025-04-16T21:20:37.277" v="686" actId="20577"/>
        <pc:sldMkLst>
          <pc:docMk/>
          <pc:sldMk cId="136966568" sldId="269"/>
        </pc:sldMkLst>
        <pc:spChg chg="mod">
          <ac:chgData name="BECCA WHEILDON (1701522)" userId="f9ebc7cc-7eae-4386-800c-3be444d95fe7" providerId="ADAL" clId="{EF17500A-173F-4860-A210-EADCD399DF51}" dt="2025-04-16T21:13:39.234" v="455" actId="20577"/>
          <ac:spMkLst>
            <pc:docMk/>
            <pc:sldMk cId="136966568" sldId="269"/>
            <ac:spMk id="2" creationId="{52723BFC-D780-4DDB-1A73-E2522232B15C}"/>
          </ac:spMkLst>
        </pc:spChg>
        <pc:spChg chg="del">
          <ac:chgData name="BECCA WHEILDON (1701522)" userId="f9ebc7cc-7eae-4386-800c-3be444d95fe7" providerId="ADAL" clId="{EF17500A-173F-4860-A210-EADCD399DF51}" dt="2025-04-16T21:14:06.708" v="463" actId="478"/>
          <ac:spMkLst>
            <pc:docMk/>
            <pc:sldMk cId="136966568" sldId="269"/>
            <ac:spMk id="3" creationId="{6571C6BE-1CD0-7003-581B-25AB31A21DC8}"/>
          </ac:spMkLst>
        </pc:spChg>
        <pc:spChg chg="del">
          <ac:chgData name="BECCA WHEILDON (1701522)" userId="f9ebc7cc-7eae-4386-800c-3be444d95fe7" providerId="ADAL" clId="{EF17500A-173F-4860-A210-EADCD399DF51}" dt="2025-04-16T21:14:26.059" v="466" actId="478"/>
          <ac:spMkLst>
            <pc:docMk/>
            <pc:sldMk cId="136966568" sldId="269"/>
            <ac:spMk id="4" creationId="{7827FAB0-87A9-5A59-4A99-A5CF73BD928D}"/>
          </ac:spMkLst>
        </pc:spChg>
        <pc:spChg chg="del">
          <ac:chgData name="BECCA WHEILDON (1701522)" userId="f9ebc7cc-7eae-4386-800c-3be444d95fe7" providerId="ADAL" clId="{EF17500A-173F-4860-A210-EADCD399DF51}" dt="2025-04-16T21:14:08.172" v="464" actId="478"/>
          <ac:spMkLst>
            <pc:docMk/>
            <pc:sldMk cId="136966568" sldId="269"/>
            <ac:spMk id="6" creationId="{8FE138D0-4D86-5828-DB41-7549AC7E6379}"/>
          </ac:spMkLst>
        </pc:spChg>
        <pc:spChg chg="mod">
          <ac:chgData name="BECCA WHEILDON (1701522)" userId="f9ebc7cc-7eae-4386-800c-3be444d95fe7" providerId="ADAL" clId="{EF17500A-173F-4860-A210-EADCD399DF51}" dt="2025-04-16T21:13:48.702" v="462" actId="20577"/>
          <ac:spMkLst>
            <pc:docMk/>
            <pc:sldMk cId="136966568" sldId="269"/>
            <ac:spMk id="7" creationId="{C21CA83A-75F6-793A-BE37-C4B929E7754C}"/>
          </ac:spMkLst>
        </pc:spChg>
        <pc:spChg chg="mod">
          <ac:chgData name="BECCA WHEILDON (1701522)" userId="f9ebc7cc-7eae-4386-800c-3be444d95fe7" providerId="ADAL" clId="{EF17500A-173F-4860-A210-EADCD399DF51}" dt="2025-04-16T21:15:06.430" v="486" actId="1076"/>
          <ac:spMkLst>
            <pc:docMk/>
            <pc:sldMk cId="136966568" sldId="269"/>
            <ac:spMk id="8" creationId="{FBFBD734-44F7-4D74-E718-FA40FAABB192}"/>
          </ac:spMkLst>
        </pc:spChg>
        <pc:spChg chg="mod">
          <ac:chgData name="BECCA WHEILDON (1701522)" userId="f9ebc7cc-7eae-4386-800c-3be444d95fe7" providerId="ADAL" clId="{EF17500A-173F-4860-A210-EADCD399DF51}" dt="2025-04-16T21:18:16.682" v="625" actId="1076"/>
          <ac:spMkLst>
            <pc:docMk/>
            <pc:sldMk cId="136966568" sldId="269"/>
            <ac:spMk id="9" creationId="{CCF66DED-45E7-6875-155C-4079927962B3}"/>
          </ac:spMkLst>
        </pc:spChg>
        <pc:spChg chg="del">
          <ac:chgData name="BECCA WHEILDON (1701522)" userId="f9ebc7cc-7eae-4386-800c-3be444d95fe7" providerId="ADAL" clId="{EF17500A-173F-4860-A210-EADCD399DF51}" dt="2025-04-16T21:14:06.708" v="463" actId="478"/>
          <ac:spMkLst>
            <pc:docMk/>
            <pc:sldMk cId="136966568" sldId="269"/>
            <ac:spMk id="10" creationId="{269CF494-85EF-3AC5-5650-E14DF21F222B}"/>
          </ac:spMkLst>
        </pc:spChg>
        <pc:spChg chg="del">
          <ac:chgData name="BECCA WHEILDON (1701522)" userId="f9ebc7cc-7eae-4386-800c-3be444d95fe7" providerId="ADAL" clId="{EF17500A-173F-4860-A210-EADCD399DF51}" dt="2025-04-16T21:14:26.059" v="466" actId="478"/>
          <ac:spMkLst>
            <pc:docMk/>
            <pc:sldMk cId="136966568" sldId="269"/>
            <ac:spMk id="11" creationId="{6B8685D9-260B-8EDB-707E-C195708385E8}"/>
          </ac:spMkLst>
        </pc:spChg>
        <pc:spChg chg="del">
          <ac:chgData name="BECCA WHEILDON (1701522)" userId="f9ebc7cc-7eae-4386-800c-3be444d95fe7" providerId="ADAL" clId="{EF17500A-173F-4860-A210-EADCD399DF51}" dt="2025-04-16T21:14:06.708" v="463" actId="478"/>
          <ac:spMkLst>
            <pc:docMk/>
            <pc:sldMk cId="136966568" sldId="269"/>
            <ac:spMk id="13" creationId="{DCD631D0-E734-9996-9E98-C66DEA03ED39}"/>
          </ac:spMkLst>
        </pc:spChg>
        <pc:spChg chg="mod topLvl">
          <ac:chgData name="BECCA WHEILDON (1701522)" userId="f9ebc7cc-7eae-4386-800c-3be444d95fe7" providerId="ADAL" clId="{EF17500A-173F-4860-A210-EADCD399DF51}" dt="2025-04-16T21:18:21.489" v="627" actId="1076"/>
          <ac:spMkLst>
            <pc:docMk/>
            <pc:sldMk cId="136966568" sldId="269"/>
            <ac:spMk id="18" creationId="{9D577B37-0800-E139-0391-A897EAA03A76}"/>
          </ac:spMkLst>
        </pc:spChg>
        <pc:spChg chg="del mod topLvl">
          <ac:chgData name="BECCA WHEILDON (1701522)" userId="f9ebc7cc-7eae-4386-800c-3be444d95fe7" providerId="ADAL" clId="{EF17500A-173F-4860-A210-EADCD399DF51}" dt="2025-04-16T21:14:44.660" v="471" actId="478"/>
          <ac:spMkLst>
            <pc:docMk/>
            <pc:sldMk cId="136966568" sldId="269"/>
            <ac:spMk id="19" creationId="{C08F7E56-1651-1596-A8BE-6AE51AF70673}"/>
          </ac:spMkLst>
        </pc:spChg>
        <pc:spChg chg="del mod">
          <ac:chgData name="BECCA WHEILDON (1701522)" userId="f9ebc7cc-7eae-4386-800c-3be444d95fe7" providerId="ADAL" clId="{EF17500A-173F-4860-A210-EADCD399DF51}" dt="2025-04-16T21:14:42.675" v="470" actId="478"/>
          <ac:spMkLst>
            <pc:docMk/>
            <pc:sldMk cId="136966568" sldId="269"/>
            <ac:spMk id="24" creationId="{97A6C20D-65BA-E083-9001-3CD950E7227E}"/>
          </ac:spMkLst>
        </pc:spChg>
        <pc:spChg chg="add mod">
          <ac:chgData name="BECCA WHEILDON (1701522)" userId="f9ebc7cc-7eae-4386-800c-3be444d95fe7" providerId="ADAL" clId="{EF17500A-173F-4860-A210-EADCD399DF51}" dt="2025-04-16T21:18:18.909" v="626" actId="1076"/>
          <ac:spMkLst>
            <pc:docMk/>
            <pc:sldMk cId="136966568" sldId="269"/>
            <ac:spMk id="25" creationId="{407900F7-6183-6E33-944C-E8711D8A9266}"/>
          </ac:spMkLst>
        </pc:spChg>
        <pc:spChg chg="add mod">
          <ac:chgData name="BECCA WHEILDON (1701522)" userId="f9ebc7cc-7eae-4386-800c-3be444d95fe7" providerId="ADAL" clId="{EF17500A-173F-4860-A210-EADCD399DF51}" dt="2025-04-16T21:18:12.304" v="624" actId="1076"/>
          <ac:spMkLst>
            <pc:docMk/>
            <pc:sldMk cId="136966568" sldId="269"/>
            <ac:spMk id="32" creationId="{C3948FA9-D6E7-C341-55E6-29A85D4DBF88}"/>
          </ac:spMkLst>
        </pc:spChg>
        <pc:spChg chg="add mod">
          <ac:chgData name="BECCA WHEILDON (1701522)" userId="f9ebc7cc-7eae-4386-800c-3be444d95fe7" providerId="ADAL" clId="{EF17500A-173F-4860-A210-EADCD399DF51}" dt="2025-04-16T21:20:07.479" v="685" actId="1076"/>
          <ac:spMkLst>
            <pc:docMk/>
            <pc:sldMk cId="136966568" sldId="269"/>
            <ac:spMk id="38" creationId="{338CD754-137B-CCA6-B28C-A09864DF5D5B}"/>
          </ac:spMkLst>
        </pc:spChg>
        <pc:spChg chg="add mod">
          <ac:chgData name="BECCA WHEILDON (1701522)" userId="f9ebc7cc-7eae-4386-800c-3be444d95fe7" providerId="ADAL" clId="{EF17500A-173F-4860-A210-EADCD399DF51}" dt="2025-04-16T21:18:58.016" v="640" actId="20577"/>
          <ac:spMkLst>
            <pc:docMk/>
            <pc:sldMk cId="136966568" sldId="269"/>
            <ac:spMk id="39" creationId="{293C30CF-2FA3-4EF8-A30C-05DE2594C24D}"/>
          </ac:spMkLst>
        </pc:spChg>
        <pc:spChg chg="add mod">
          <ac:chgData name="BECCA WHEILDON (1701522)" userId="f9ebc7cc-7eae-4386-800c-3be444d95fe7" providerId="ADAL" clId="{EF17500A-173F-4860-A210-EADCD399DF51}" dt="2025-04-16T21:19:05.396" v="652" actId="20577"/>
          <ac:spMkLst>
            <pc:docMk/>
            <pc:sldMk cId="136966568" sldId="269"/>
            <ac:spMk id="45" creationId="{696AFB7C-39AF-9459-30D1-2AF4D8B7AA71}"/>
          </ac:spMkLst>
        </pc:spChg>
        <pc:spChg chg="add mod">
          <ac:chgData name="BECCA WHEILDON (1701522)" userId="f9ebc7cc-7eae-4386-800c-3be444d95fe7" providerId="ADAL" clId="{EF17500A-173F-4860-A210-EADCD399DF51}" dt="2025-04-16T21:19:44.295" v="668" actId="20577"/>
          <ac:spMkLst>
            <pc:docMk/>
            <pc:sldMk cId="136966568" sldId="269"/>
            <ac:spMk id="46" creationId="{9BE9BD90-98FE-2F1F-E0D2-831446C8CB5E}"/>
          </ac:spMkLst>
        </pc:spChg>
        <pc:spChg chg="add mod">
          <ac:chgData name="BECCA WHEILDON (1701522)" userId="f9ebc7cc-7eae-4386-800c-3be444d95fe7" providerId="ADAL" clId="{EF17500A-173F-4860-A210-EADCD399DF51}" dt="2025-04-16T21:19:56.890" v="684" actId="14100"/>
          <ac:spMkLst>
            <pc:docMk/>
            <pc:sldMk cId="136966568" sldId="269"/>
            <ac:spMk id="52" creationId="{C5E9A53A-493A-D2EB-C4C0-89EF5430D735}"/>
          </ac:spMkLst>
        </pc:spChg>
        <pc:spChg chg="del">
          <ac:chgData name="BECCA WHEILDON (1701522)" userId="f9ebc7cc-7eae-4386-800c-3be444d95fe7" providerId="ADAL" clId="{EF17500A-173F-4860-A210-EADCD399DF51}" dt="2025-04-16T21:14:06.708" v="463" actId="478"/>
          <ac:spMkLst>
            <pc:docMk/>
            <pc:sldMk cId="136966568" sldId="269"/>
            <ac:spMk id="56" creationId="{850BB009-32ED-A52B-2625-033B599A57C1}"/>
          </ac:spMkLst>
        </pc:spChg>
        <pc:spChg chg="del">
          <ac:chgData name="BECCA WHEILDON (1701522)" userId="f9ebc7cc-7eae-4386-800c-3be444d95fe7" providerId="ADAL" clId="{EF17500A-173F-4860-A210-EADCD399DF51}" dt="2025-04-16T21:14:26.059" v="466" actId="478"/>
          <ac:spMkLst>
            <pc:docMk/>
            <pc:sldMk cId="136966568" sldId="269"/>
            <ac:spMk id="57" creationId="{3C8321D1-83AC-7CEB-8EF7-94D9106EC102}"/>
          </ac:spMkLst>
        </pc:spChg>
        <pc:spChg chg="del">
          <ac:chgData name="BECCA WHEILDON (1701522)" userId="f9ebc7cc-7eae-4386-800c-3be444d95fe7" providerId="ADAL" clId="{EF17500A-173F-4860-A210-EADCD399DF51}" dt="2025-04-16T21:14:26.059" v="466" actId="478"/>
          <ac:spMkLst>
            <pc:docMk/>
            <pc:sldMk cId="136966568" sldId="269"/>
            <ac:spMk id="78" creationId="{67447D96-254A-8541-327A-6ED142D0184E}"/>
          </ac:spMkLst>
        </pc:spChg>
        <pc:spChg chg="del">
          <ac:chgData name="BECCA WHEILDON (1701522)" userId="f9ebc7cc-7eae-4386-800c-3be444d95fe7" providerId="ADAL" clId="{EF17500A-173F-4860-A210-EADCD399DF51}" dt="2025-04-16T21:14:26.059" v="466" actId="478"/>
          <ac:spMkLst>
            <pc:docMk/>
            <pc:sldMk cId="136966568" sldId="269"/>
            <ac:spMk id="79" creationId="{321816D7-8C5D-5B40-6439-DE8404797CD3}"/>
          </ac:spMkLst>
        </pc:spChg>
        <pc:spChg chg="del">
          <ac:chgData name="BECCA WHEILDON (1701522)" userId="f9ebc7cc-7eae-4386-800c-3be444d95fe7" providerId="ADAL" clId="{EF17500A-173F-4860-A210-EADCD399DF51}" dt="2025-04-16T21:14:26.059" v="466" actId="478"/>
          <ac:spMkLst>
            <pc:docMk/>
            <pc:sldMk cId="136966568" sldId="269"/>
            <ac:spMk id="80" creationId="{BE7399A5-15A0-0667-3CBC-E23C0A625F68}"/>
          </ac:spMkLst>
        </pc:spChg>
        <pc:spChg chg="del">
          <ac:chgData name="BECCA WHEILDON (1701522)" userId="f9ebc7cc-7eae-4386-800c-3be444d95fe7" providerId="ADAL" clId="{EF17500A-173F-4860-A210-EADCD399DF51}" dt="2025-04-16T21:14:26.059" v="466" actId="478"/>
          <ac:spMkLst>
            <pc:docMk/>
            <pc:sldMk cId="136966568" sldId="269"/>
            <ac:spMk id="81" creationId="{1BB180B5-2682-2F19-A1E9-1C874A872C71}"/>
          </ac:spMkLst>
        </pc:spChg>
        <pc:spChg chg="del">
          <ac:chgData name="BECCA WHEILDON (1701522)" userId="f9ebc7cc-7eae-4386-800c-3be444d95fe7" providerId="ADAL" clId="{EF17500A-173F-4860-A210-EADCD399DF51}" dt="2025-04-16T21:14:26.059" v="466" actId="478"/>
          <ac:spMkLst>
            <pc:docMk/>
            <pc:sldMk cId="136966568" sldId="269"/>
            <ac:spMk id="82" creationId="{D526336D-C9F1-6EBD-37EB-052ED2664E2F}"/>
          </ac:spMkLst>
        </pc:spChg>
        <pc:grpChg chg="add del mod">
          <ac:chgData name="BECCA WHEILDON (1701522)" userId="f9ebc7cc-7eae-4386-800c-3be444d95fe7" providerId="ADAL" clId="{EF17500A-173F-4860-A210-EADCD399DF51}" dt="2025-04-16T21:14:44.660" v="471" actId="478"/>
          <ac:grpSpMkLst>
            <pc:docMk/>
            <pc:sldMk cId="136966568" sldId="269"/>
            <ac:grpSpMk id="5" creationId="{891E3FB8-EF16-4F51-E130-4AE031CAC279}"/>
          </ac:grpSpMkLst>
        </pc:grpChg>
        <pc:grpChg chg="del">
          <ac:chgData name="BECCA WHEILDON (1701522)" userId="f9ebc7cc-7eae-4386-800c-3be444d95fe7" providerId="ADAL" clId="{EF17500A-173F-4860-A210-EADCD399DF51}" dt="2025-04-16T21:14:06.708" v="463" actId="478"/>
          <ac:grpSpMkLst>
            <pc:docMk/>
            <pc:sldMk cId="136966568" sldId="269"/>
            <ac:grpSpMk id="20" creationId="{CCC40F14-B9B3-257D-95D2-BA25433D9E55}"/>
          </ac:grpSpMkLst>
        </pc:grpChg>
        <pc:grpChg chg="del">
          <ac:chgData name="BECCA WHEILDON (1701522)" userId="f9ebc7cc-7eae-4386-800c-3be444d95fe7" providerId="ADAL" clId="{EF17500A-173F-4860-A210-EADCD399DF51}" dt="2025-04-16T21:14:06.708" v="463" actId="478"/>
          <ac:grpSpMkLst>
            <pc:docMk/>
            <pc:sldMk cId="136966568" sldId="269"/>
            <ac:grpSpMk id="21" creationId="{983A1EA8-12EA-B226-4DF4-942C43ECD515}"/>
          </ac:grpSpMkLst>
        </pc:grpChg>
        <pc:grpChg chg="del">
          <ac:chgData name="BECCA WHEILDON (1701522)" userId="f9ebc7cc-7eae-4386-800c-3be444d95fe7" providerId="ADAL" clId="{EF17500A-173F-4860-A210-EADCD399DF51}" dt="2025-04-16T21:14:06.708" v="463" actId="478"/>
          <ac:grpSpMkLst>
            <pc:docMk/>
            <pc:sldMk cId="136966568" sldId="269"/>
            <ac:grpSpMk id="28" creationId="{35B02053-2D3C-0340-EEAE-4C42DE46DD24}"/>
          </ac:grpSpMkLst>
        </pc:grpChg>
        <pc:grpChg chg="del">
          <ac:chgData name="BECCA WHEILDON (1701522)" userId="f9ebc7cc-7eae-4386-800c-3be444d95fe7" providerId="ADAL" clId="{EF17500A-173F-4860-A210-EADCD399DF51}" dt="2025-04-16T21:14:06.708" v="463" actId="478"/>
          <ac:grpSpMkLst>
            <pc:docMk/>
            <pc:sldMk cId="136966568" sldId="269"/>
            <ac:grpSpMk id="35" creationId="{9FFD594E-F754-5DA6-6238-636EFAF44315}"/>
          </ac:grpSpMkLst>
        </pc:grpChg>
        <pc:grpChg chg="del">
          <ac:chgData name="BECCA WHEILDON (1701522)" userId="f9ebc7cc-7eae-4386-800c-3be444d95fe7" providerId="ADAL" clId="{EF17500A-173F-4860-A210-EADCD399DF51}" dt="2025-04-16T21:14:06.708" v="463" actId="478"/>
          <ac:grpSpMkLst>
            <pc:docMk/>
            <pc:sldMk cId="136966568" sldId="269"/>
            <ac:grpSpMk id="42" creationId="{E43736FE-76D7-86AB-BDD1-BF5EB773CAE4}"/>
          </ac:grpSpMkLst>
        </pc:grpChg>
        <pc:grpChg chg="del">
          <ac:chgData name="BECCA WHEILDON (1701522)" userId="f9ebc7cc-7eae-4386-800c-3be444d95fe7" providerId="ADAL" clId="{EF17500A-173F-4860-A210-EADCD399DF51}" dt="2025-04-16T21:14:06.708" v="463" actId="478"/>
          <ac:grpSpMkLst>
            <pc:docMk/>
            <pc:sldMk cId="136966568" sldId="269"/>
            <ac:grpSpMk id="49" creationId="{5A931FB9-84D1-38E4-08C3-26DEF8044CD5}"/>
          </ac:grpSpMkLst>
        </pc:grpChg>
        <pc:graphicFrameChg chg="add mod modGraphic">
          <ac:chgData name="BECCA WHEILDON (1701522)" userId="f9ebc7cc-7eae-4386-800c-3be444d95fe7" providerId="ADAL" clId="{EF17500A-173F-4860-A210-EADCD399DF51}" dt="2025-04-16T21:18:26.527" v="628" actId="1076"/>
          <ac:graphicFrameMkLst>
            <pc:docMk/>
            <pc:sldMk cId="136966568" sldId="269"/>
            <ac:graphicFrameMk id="31" creationId="{23C0FF72-5CC6-C882-D287-5D3CFE58DDF9}"/>
          </ac:graphicFrameMkLst>
        </pc:graphicFrameChg>
      </pc:sldChg>
      <pc:sldMasterChg chg="modSp modSldLayout">
        <pc:chgData name="BECCA WHEILDON (1701522)" userId="f9ebc7cc-7eae-4386-800c-3be444d95fe7" providerId="ADAL" clId="{EF17500A-173F-4860-A210-EADCD399DF51}" dt="2025-04-16T20:52:49.360" v="28"/>
        <pc:sldMasterMkLst>
          <pc:docMk/>
          <pc:sldMasterMk cId="0" sldId="2147483648"/>
        </pc:sldMasterMkLst>
        <pc:spChg chg="mod">
          <ac:chgData name="BECCA WHEILDON (1701522)" userId="f9ebc7cc-7eae-4386-800c-3be444d95fe7" providerId="ADAL" clId="{EF17500A-173F-4860-A210-EADCD399DF51}" dt="2025-04-16T20:52:49.360" v="28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BECCA WHEILDON (1701522)" userId="f9ebc7cc-7eae-4386-800c-3be444d95fe7" providerId="ADAL" clId="{EF17500A-173F-4860-A210-EADCD399DF51}" dt="2025-04-16T20:52:49.360" v="28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BECCA WHEILDON (1701522)" userId="f9ebc7cc-7eae-4386-800c-3be444d95fe7" providerId="ADAL" clId="{EF17500A-173F-4860-A210-EADCD399DF51}" dt="2025-04-16T20:52:49.360" v="28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BECCA WHEILDON (1701522)" userId="f9ebc7cc-7eae-4386-800c-3be444d95fe7" providerId="ADAL" clId="{EF17500A-173F-4860-A210-EADCD399DF51}" dt="2025-04-16T20:52:49.360" v="28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BECCA WHEILDON (1701522)" userId="f9ebc7cc-7eae-4386-800c-3be444d95fe7" providerId="ADAL" clId="{EF17500A-173F-4860-A210-EADCD399DF51}" dt="2025-04-16T20:52:49.360" v="28"/>
          <ac:spMkLst>
            <pc:docMk/>
            <pc:sldMasterMk cId="0" sldId="2147483648"/>
            <ac:spMk id="6" creationId="{00000000-0000-0000-0000-000000000000}"/>
          </ac:spMkLst>
        </pc:spChg>
        <pc:sldLayoutChg chg="modSp">
          <pc:chgData name="BECCA WHEILDON (1701522)" userId="f9ebc7cc-7eae-4386-800c-3be444d95fe7" providerId="ADAL" clId="{EF17500A-173F-4860-A210-EADCD399DF51}" dt="2025-04-16T20:52:49.360" v="28"/>
          <pc:sldLayoutMkLst>
            <pc:docMk/>
            <pc:sldMasterMk cId="0" sldId="2147483648"/>
            <pc:sldLayoutMk cId="0" sldId="2147483649"/>
          </pc:sldLayoutMkLst>
          <pc:spChg chg="mod">
            <ac:chgData name="BECCA WHEILDON (1701522)" userId="f9ebc7cc-7eae-4386-800c-3be444d95fe7" providerId="ADAL" clId="{EF17500A-173F-4860-A210-EADCD399DF51}" dt="2025-04-16T20:52:49.360" v="28"/>
            <ac:spMkLst>
              <pc:docMk/>
              <pc:sldMasterMk cId="0" sldId="2147483648"/>
              <pc:sldLayoutMk cId="0" sldId="2147483649"/>
              <ac:spMk id="2" creationId="{00000000-0000-0000-0000-000000000000}"/>
            </ac:spMkLst>
          </pc:spChg>
          <pc:spChg chg="mod">
            <ac:chgData name="BECCA WHEILDON (1701522)" userId="f9ebc7cc-7eae-4386-800c-3be444d95fe7" providerId="ADAL" clId="{EF17500A-173F-4860-A210-EADCD399DF51}" dt="2025-04-16T20:52:49.360" v="28"/>
            <ac:spMkLst>
              <pc:docMk/>
              <pc:sldMasterMk cId="0" sldId="2147483648"/>
              <pc:sldLayoutMk cId="0" sldId="2147483649"/>
              <ac:spMk id="3" creationId="{00000000-0000-0000-0000-000000000000}"/>
            </ac:spMkLst>
          </pc:spChg>
        </pc:sldLayoutChg>
        <pc:sldLayoutChg chg="modSp">
          <pc:chgData name="BECCA WHEILDON (1701522)" userId="f9ebc7cc-7eae-4386-800c-3be444d95fe7" providerId="ADAL" clId="{EF17500A-173F-4860-A210-EADCD399DF51}" dt="2025-04-16T20:52:49.360" v="28"/>
          <pc:sldLayoutMkLst>
            <pc:docMk/>
            <pc:sldMasterMk cId="0" sldId="2147483648"/>
            <pc:sldLayoutMk cId="0" sldId="2147483651"/>
          </pc:sldLayoutMkLst>
          <pc:spChg chg="mod">
            <ac:chgData name="BECCA WHEILDON (1701522)" userId="f9ebc7cc-7eae-4386-800c-3be444d95fe7" providerId="ADAL" clId="{EF17500A-173F-4860-A210-EADCD399DF51}" dt="2025-04-16T20:52:49.360" v="28"/>
            <ac:spMkLst>
              <pc:docMk/>
              <pc:sldMasterMk cId="0" sldId="2147483648"/>
              <pc:sldLayoutMk cId="0" sldId="2147483651"/>
              <ac:spMk id="2" creationId="{00000000-0000-0000-0000-000000000000}"/>
            </ac:spMkLst>
          </pc:spChg>
          <pc:spChg chg="mod">
            <ac:chgData name="BECCA WHEILDON (1701522)" userId="f9ebc7cc-7eae-4386-800c-3be444d95fe7" providerId="ADAL" clId="{EF17500A-173F-4860-A210-EADCD399DF51}" dt="2025-04-16T20:52:49.360" v="28"/>
            <ac:spMkLst>
              <pc:docMk/>
              <pc:sldMasterMk cId="0" sldId="2147483648"/>
              <pc:sldLayoutMk cId="0" sldId="2147483651"/>
              <ac:spMk id="3" creationId="{00000000-0000-0000-0000-000000000000}"/>
            </ac:spMkLst>
          </pc:spChg>
        </pc:sldLayoutChg>
        <pc:sldLayoutChg chg="modSp">
          <pc:chgData name="BECCA WHEILDON (1701522)" userId="f9ebc7cc-7eae-4386-800c-3be444d95fe7" providerId="ADAL" clId="{EF17500A-173F-4860-A210-EADCD399DF51}" dt="2025-04-16T20:52:49.360" v="28"/>
          <pc:sldLayoutMkLst>
            <pc:docMk/>
            <pc:sldMasterMk cId="0" sldId="2147483648"/>
            <pc:sldLayoutMk cId="0" sldId="2147483652"/>
          </pc:sldLayoutMkLst>
          <pc:spChg chg="mod">
            <ac:chgData name="BECCA WHEILDON (1701522)" userId="f9ebc7cc-7eae-4386-800c-3be444d95fe7" providerId="ADAL" clId="{EF17500A-173F-4860-A210-EADCD399DF51}" dt="2025-04-16T20:52:49.360" v="28"/>
            <ac:spMkLst>
              <pc:docMk/>
              <pc:sldMasterMk cId="0" sldId="2147483648"/>
              <pc:sldLayoutMk cId="0" sldId="2147483652"/>
              <ac:spMk id="3" creationId="{00000000-0000-0000-0000-000000000000}"/>
            </ac:spMkLst>
          </pc:spChg>
          <pc:spChg chg="mod">
            <ac:chgData name="BECCA WHEILDON (1701522)" userId="f9ebc7cc-7eae-4386-800c-3be444d95fe7" providerId="ADAL" clId="{EF17500A-173F-4860-A210-EADCD399DF51}" dt="2025-04-16T20:52:49.360" v="28"/>
            <ac:spMkLst>
              <pc:docMk/>
              <pc:sldMasterMk cId="0" sldId="2147483648"/>
              <pc:sldLayoutMk cId="0" sldId="2147483652"/>
              <ac:spMk id="4" creationId="{00000000-0000-0000-0000-000000000000}"/>
            </ac:spMkLst>
          </pc:spChg>
        </pc:sldLayoutChg>
        <pc:sldLayoutChg chg="modSp">
          <pc:chgData name="BECCA WHEILDON (1701522)" userId="f9ebc7cc-7eae-4386-800c-3be444d95fe7" providerId="ADAL" clId="{EF17500A-173F-4860-A210-EADCD399DF51}" dt="2025-04-16T20:52:49.360" v="28"/>
          <pc:sldLayoutMkLst>
            <pc:docMk/>
            <pc:sldMasterMk cId="0" sldId="2147483648"/>
            <pc:sldLayoutMk cId="0" sldId="2147483653"/>
          </pc:sldLayoutMkLst>
          <pc:spChg chg="mod">
            <ac:chgData name="BECCA WHEILDON (1701522)" userId="f9ebc7cc-7eae-4386-800c-3be444d95fe7" providerId="ADAL" clId="{EF17500A-173F-4860-A210-EADCD399DF51}" dt="2025-04-16T20:52:49.360" v="28"/>
            <ac:spMkLst>
              <pc:docMk/>
              <pc:sldMasterMk cId="0" sldId="2147483648"/>
              <pc:sldLayoutMk cId="0" sldId="2147483653"/>
              <ac:spMk id="2" creationId="{00000000-0000-0000-0000-000000000000}"/>
            </ac:spMkLst>
          </pc:spChg>
          <pc:spChg chg="mod">
            <ac:chgData name="BECCA WHEILDON (1701522)" userId="f9ebc7cc-7eae-4386-800c-3be444d95fe7" providerId="ADAL" clId="{EF17500A-173F-4860-A210-EADCD399DF51}" dt="2025-04-16T20:52:49.360" v="28"/>
            <ac:spMkLst>
              <pc:docMk/>
              <pc:sldMasterMk cId="0" sldId="2147483648"/>
              <pc:sldLayoutMk cId="0" sldId="2147483653"/>
              <ac:spMk id="3" creationId="{00000000-0000-0000-0000-000000000000}"/>
            </ac:spMkLst>
          </pc:spChg>
          <pc:spChg chg="mod">
            <ac:chgData name="BECCA WHEILDON (1701522)" userId="f9ebc7cc-7eae-4386-800c-3be444d95fe7" providerId="ADAL" clId="{EF17500A-173F-4860-A210-EADCD399DF51}" dt="2025-04-16T20:52:49.360" v="28"/>
            <ac:spMkLst>
              <pc:docMk/>
              <pc:sldMasterMk cId="0" sldId="2147483648"/>
              <pc:sldLayoutMk cId="0" sldId="2147483653"/>
              <ac:spMk id="4" creationId="{00000000-0000-0000-0000-000000000000}"/>
            </ac:spMkLst>
          </pc:spChg>
          <pc:spChg chg="mod">
            <ac:chgData name="BECCA WHEILDON (1701522)" userId="f9ebc7cc-7eae-4386-800c-3be444d95fe7" providerId="ADAL" clId="{EF17500A-173F-4860-A210-EADCD399DF51}" dt="2025-04-16T20:52:49.360" v="28"/>
            <ac:spMkLst>
              <pc:docMk/>
              <pc:sldMasterMk cId="0" sldId="2147483648"/>
              <pc:sldLayoutMk cId="0" sldId="2147483653"/>
              <ac:spMk id="5" creationId="{00000000-0000-0000-0000-000000000000}"/>
            </ac:spMkLst>
          </pc:spChg>
          <pc:spChg chg="mod">
            <ac:chgData name="BECCA WHEILDON (1701522)" userId="f9ebc7cc-7eae-4386-800c-3be444d95fe7" providerId="ADAL" clId="{EF17500A-173F-4860-A210-EADCD399DF51}" dt="2025-04-16T20:52:49.360" v="28"/>
            <ac:spMkLst>
              <pc:docMk/>
              <pc:sldMasterMk cId="0" sldId="2147483648"/>
              <pc:sldLayoutMk cId="0" sldId="2147483653"/>
              <ac:spMk id="6" creationId="{00000000-0000-0000-0000-000000000000}"/>
            </ac:spMkLst>
          </pc:spChg>
        </pc:sldLayoutChg>
        <pc:sldLayoutChg chg="modSp">
          <pc:chgData name="BECCA WHEILDON (1701522)" userId="f9ebc7cc-7eae-4386-800c-3be444d95fe7" providerId="ADAL" clId="{EF17500A-173F-4860-A210-EADCD399DF51}" dt="2025-04-16T20:52:49.360" v="28"/>
          <pc:sldLayoutMkLst>
            <pc:docMk/>
            <pc:sldMasterMk cId="0" sldId="2147483648"/>
            <pc:sldLayoutMk cId="0" sldId="2147483656"/>
          </pc:sldLayoutMkLst>
          <pc:spChg chg="mod">
            <ac:chgData name="BECCA WHEILDON (1701522)" userId="f9ebc7cc-7eae-4386-800c-3be444d95fe7" providerId="ADAL" clId="{EF17500A-173F-4860-A210-EADCD399DF51}" dt="2025-04-16T20:52:49.360" v="28"/>
            <ac:spMkLst>
              <pc:docMk/>
              <pc:sldMasterMk cId="0" sldId="2147483648"/>
              <pc:sldLayoutMk cId="0" sldId="2147483656"/>
              <ac:spMk id="2" creationId="{00000000-0000-0000-0000-000000000000}"/>
            </ac:spMkLst>
          </pc:spChg>
          <pc:spChg chg="mod">
            <ac:chgData name="BECCA WHEILDON (1701522)" userId="f9ebc7cc-7eae-4386-800c-3be444d95fe7" providerId="ADAL" clId="{EF17500A-173F-4860-A210-EADCD399DF51}" dt="2025-04-16T20:52:49.360" v="28"/>
            <ac:spMkLst>
              <pc:docMk/>
              <pc:sldMasterMk cId="0" sldId="2147483648"/>
              <pc:sldLayoutMk cId="0" sldId="2147483656"/>
              <ac:spMk id="3" creationId="{00000000-0000-0000-0000-000000000000}"/>
            </ac:spMkLst>
          </pc:spChg>
          <pc:spChg chg="mod">
            <ac:chgData name="BECCA WHEILDON (1701522)" userId="f9ebc7cc-7eae-4386-800c-3be444d95fe7" providerId="ADAL" clId="{EF17500A-173F-4860-A210-EADCD399DF51}" dt="2025-04-16T20:52:49.360" v="28"/>
            <ac:spMkLst>
              <pc:docMk/>
              <pc:sldMasterMk cId="0" sldId="2147483648"/>
              <pc:sldLayoutMk cId="0" sldId="2147483656"/>
              <ac:spMk id="4" creationId="{00000000-0000-0000-0000-000000000000}"/>
            </ac:spMkLst>
          </pc:spChg>
        </pc:sldLayoutChg>
        <pc:sldLayoutChg chg="modSp">
          <pc:chgData name="BECCA WHEILDON (1701522)" userId="f9ebc7cc-7eae-4386-800c-3be444d95fe7" providerId="ADAL" clId="{EF17500A-173F-4860-A210-EADCD399DF51}" dt="2025-04-16T20:52:49.360" v="28"/>
          <pc:sldLayoutMkLst>
            <pc:docMk/>
            <pc:sldMasterMk cId="0" sldId="2147483648"/>
            <pc:sldLayoutMk cId="0" sldId="2147483657"/>
          </pc:sldLayoutMkLst>
          <pc:spChg chg="mod">
            <ac:chgData name="BECCA WHEILDON (1701522)" userId="f9ebc7cc-7eae-4386-800c-3be444d95fe7" providerId="ADAL" clId="{EF17500A-173F-4860-A210-EADCD399DF51}" dt="2025-04-16T20:52:49.360" v="28"/>
            <ac:spMkLst>
              <pc:docMk/>
              <pc:sldMasterMk cId="0" sldId="2147483648"/>
              <pc:sldLayoutMk cId="0" sldId="2147483657"/>
              <ac:spMk id="2" creationId="{00000000-0000-0000-0000-000000000000}"/>
            </ac:spMkLst>
          </pc:spChg>
          <pc:spChg chg="mod">
            <ac:chgData name="BECCA WHEILDON (1701522)" userId="f9ebc7cc-7eae-4386-800c-3be444d95fe7" providerId="ADAL" clId="{EF17500A-173F-4860-A210-EADCD399DF51}" dt="2025-04-16T20:52:49.360" v="28"/>
            <ac:spMkLst>
              <pc:docMk/>
              <pc:sldMasterMk cId="0" sldId="2147483648"/>
              <pc:sldLayoutMk cId="0" sldId="2147483657"/>
              <ac:spMk id="3" creationId="{00000000-0000-0000-0000-000000000000}"/>
            </ac:spMkLst>
          </pc:spChg>
          <pc:spChg chg="mod">
            <ac:chgData name="BECCA WHEILDON (1701522)" userId="f9ebc7cc-7eae-4386-800c-3be444d95fe7" providerId="ADAL" clId="{EF17500A-173F-4860-A210-EADCD399DF51}" dt="2025-04-16T20:52:49.360" v="28"/>
            <ac:spMkLst>
              <pc:docMk/>
              <pc:sldMasterMk cId="0" sldId="2147483648"/>
              <pc:sldLayoutMk cId="0" sldId="2147483657"/>
              <ac:spMk id="4" creationId="{00000000-0000-0000-0000-000000000000}"/>
            </ac:spMkLst>
          </pc:spChg>
        </pc:sldLayoutChg>
        <pc:sldLayoutChg chg="modSp">
          <pc:chgData name="BECCA WHEILDON (1701522)" userId="f9ebc7cc-7eae-4386-800c-3be444d95fe7" providerId="ADAL" clId="{EF17500A-173F-4860-A210-EADCD399DF51}" dt="2025-04-16T20:52:49.360" v="28"/>
          <pc:sldLayoutMkLst>
            <pc:docMk/>
            <pc:sldMasterMk cId="0" sldId="2147483648"/>
            <pc:sldLayoutMk cId="0" sldId="2147483659"/>
          </pc:sldLayoutMkLst>
          <pc:spChg chg="mod">
            <ac:chgData name="BECCA WHEILDON (1701522)" userId="f9ebc7cc-7eae-4386-800c-3be444d95fe7" providerId="ADAL" clId="{EF17500A-173F-4860-A210-EADCD399DF51}" dt="2025-04-16T20:52:49.360" v="28"/>
            <ac:spMkLst>
              <pc:docMk/>
              <pc:sldMasterMk cId="0" sldId="2147483648"/>
              <pc:sldLayoutMk cId="0" sldId="2147483659"/>
              <ac:spMk id="2" creationId="{00000000-0000-0000-0000-000000000000}"/>
            </ac:spMkLst>
          </pc:spChg>
          <pc:spChg chg="mod">
            <ac:chgData name="BECCA WHEILDON (1701522)" userId="f9ebc7cc-7eae-4386-800c-3be444d95fe7" providerId="ADAL" clId="{EF17500A-173F-4860-A210-EADCD399DF51}" dt="2025-04-16T20:52:49.360" v="28"/>
            <ac:spMkLst>
              <pc:docMk/>
              <pc:sldMasterMk cId="0" sldId="2147483648"/>
              <pc:sldLayoutMk cId="0" sldId="2147483659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8DA6AE5-B207-45DB-BF51-578FE5056D8C}" type="datetimeFigureOut">
              <a:rPr lang="en-GB"/>
              <a:t>16/04/2025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9CA0EB0-307E-43E4-82EE-6A29E9CA501B}" type="slidenum">
              <a:rPr lang="en-GB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619C69A-8B61-C136-6ED9-602511F0076E}" type="slidenum">
              <a:rPr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A9CA0EB0-307E-43E4-82EE-6A29E9CA501B}" type="slidenum">
              <a:rPr lang="en-GB"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D3FD90-895C-5344-6FAB-6BD793BBC6A2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479435-2210-8F8B-749E-29683A0F47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7E5E95-EADB-7486-15B2-3ADF1D6A088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5A58E-8B3A-4283-B8EA-3C50F25796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A9CA0EB0-307E-43E4-82EE-6A29E9CA501B}" type="slidenum">
              <a:rPr lang="en-GB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880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A9CA0EB0-307E-43E4-82EE-6A29E9CA501B}" type="slidenum">
              <a:rPr lang="en-GB"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A9CA0EB0-307E-43E4-82EE-6A29E9CA501B}" type="slidenum">
              <a:rPr lang="en-GB"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FBA87-85A2-404A-846C-6B176D6C6571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7255B3-AB8B-5272-694A-CD501840E7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98AA5B-BC2F-B832-4510-3677F3B246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DCEED-5E18-8C96-82E9-CC7C5C4306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A9CA0EB0-307E-43E4-82EE-6A29E9CA501B}" type="slidenum">
              <a:rPr lang="en-GB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289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8EB10-AD7A-1463-FC4E-5F7205091D0D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C72EE0-31CB-27CB-8BE5-01AC9117AC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425E58-9EB7-2B94-2193-627763EBACF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291C0-33DB-CB01-9F7D-E44DB48795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A9CA0EB0-307E-43E4-82EE-6A29E9CA501B}" type="slidenum">
              <a:rPr lang="en-GB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039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A19A10-68BD-5BA0-65B7-01A17F62FBAB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02BE06-B527-2B86-1523-17F0C0C58A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A53C85-39B2-D5F8-9565-B275D429BE9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E0145-E464-E69F-1590-A9A93F4969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A9CA0EB0-307E-43E4-82EE-6A29E9CA501B}" type="slidenum">
              <a:rPr lang="en-GB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193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5ADA5D1-B346-2AC0-D666-0836B365B3E6}" type="slidenum">
              <a:rPr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GB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pPr>
              <a:defRPr/>
            </a:pPr>
            <a:r>
              <a:rPr lang="en-GB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C702BD4-16D2-432E-B2D0-904DD54990DC}" type="datetimeFigureOut">
              <a:rPr lang="en-GB"/>
              <a:t>16/04/2025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F1D7012-BF4D-4B7B-9728-D77AEEE0DAC2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C702BD4-16D2-432E-B2D0-904DD54990DC}" type="datetimeFigureOut">
              <a:rPr lang="en-GB"/>
              <a:t>16/04/2025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F1D7012-BF4D-4B7B-9728-D77AEEE0DAC2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GB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9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C702BD4-16D2-432E-B2D0-904DD54990DC}" type="datetimeFigureOut">
              <a:rPr lang="en-GB"/>
              <a:t>16/04/2025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F1D7012-BF4D-4B7B-9728-D77AEEE0DAC2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C702BD4-16D2-432E-B2D0-904DD54990DC}" type="datetimeFigureOut">
              <a:rPr lang="en-GB"/>
              <a:t>16/04/2025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F1D7012-BF4D-4B7B-9728-D77AEEE0DAC2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GB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82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C702BD4-16D2-432E-B2D0-904DD54990DC}" type="datetimeFigureOut">
              <a:rPr lang="en-GB"/>
              <a:t>16/04/2025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F1D7012-BF4D-4B7B-9728-D77AEEE0DAC2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1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1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C702BD4-16D2-432E-B2D0-904DD54990DC}" type="datetimeFigureOut">
              <a:rPr lang="en-GB"/>
              <a:t>16/04/2025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F1D7012-BF4D-4B7B-9728-D77AEEE0DAC2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9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GB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9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2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C702BD4-16D2-432E-B2D0-904DD54990DC}" type="datetimeFigureOut">
              <a:rPr lang="en-GB"/>
              <a:t>16/04/2025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F1D7012-BF4D-4B7B-9728-D77AEEE0DAC2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C702BD4-16D2-432E-B2D0-904DD54990DC}" type="datetimeFigureOut">
              <a:rPr lang="en-GB"/>
              <a:t>16/04/2025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F1D7012-BF4D-4B7B-9728-D77AEEE0DAC2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C702BD4-16D2-432E-B2D0-904DD54990DC}" type="datetimeFigureOut">
              <a:rPr lang="en-GB"/>
              <a:t>16/04/2025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F1D7012-BF4D-4B7B-9728-D77AEEE0DAC2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GB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C702BD4-16D2-432E-B2D0-904DD54990DC}" type="datetimeFigureOut">
              <a:rPr lang="en-GB"/>
              <a:t>16/04/2025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F1D7012-BF4D-4B7B-9728-D77AEEE0DAC2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GB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pPr>
              <a:defRPr/>
            </a:pP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C702BD4-16D2-432E-B2D0-904DD54990DC}" type="datetimeFigureOut">
              <a:rPr lang="en-GB"/>
              <a:t>16/04/2025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F1D7012-BF4D-4B7B-9728-D77AEEE0DAC2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GB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fld id="{DC702BD4-16D2-432E-B2D0-904DD54990DC}" type="datetimeFigureOut">
              <a:rPr lang="en-GB"/>
              <a:t>16/04/2025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fld id="{5F1D7012-BF4D-4B7B-9728-D77AEEE0DAC2}" type="slidenum">
              <a:rPr lang="en-GB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>
        <a:lnSpc>
          <a:spcPct val="90000"/>
        </a:lnSpc>
        <a:spcBef>
          <a:spcPts val="1001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>
        <a:lnSpc>
          <a:spcPct val="90000"/>
        </a:lnSpc>
        <a:spcBef>
          <a:spcPts val="500"/>
        </a:spcBef>
        <a:buFont typeface="Arial"/>
        <a:buChar char="•"/>
        <a:defRPr sz="1801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>
        <a:lnSpc>
          <a:spcPct val="90000"/>
        </a:lnSpc>
        <a:spcBef>
          <a:spcPts val="500"/>
        </a:spcBef>
        <a:buFont typeface="Arial"/>
        <a:buChar char="•"/>
        <a:defRPr sz="1801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>
        <a:lnSpc>
          <a:spcPct val="90000"/>
        </a:lnSpc>
        <a:spcBef>
          <a:spcPts val="500"/>
        </a:spcBef>
        <a:buFont typeface="Arial"/>
        <a:buChar char="•"/>
        <a:defRPr sz="1801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>
        <a:lnSpc>
          <a:spcPct val="90000"/>
        </a:lnSpc>
        <a:spcBef>
          <a:spcPts val="500"/>
        </a:spcBef>
        <a:buFont typeface="Arial"/>
        <a:buChar char="•"/>
        <a:defRPr sz="1801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>
        <a:lnSpc>
          <a:spcPct val="90000"/>
        </a:lnSpc>
        <a:spcBef>
          <a:spcPts val="500"/>
        </a:spcBef>
        <a:buFont typeface="Arial"/>
        <a:buChar char="•"/>
        <a:defRPr sz="1801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>
        <a:lnSpc>
          <a:spcPct val="90000"/>
        </a:lnSpc>
        <a:spcBef>
          <a:spcPts val="500"/>
        </a:spcBef>
        <a:buFont typeface="Arial"/>
        <a:buChar char="•"/>
        <a:defRPr sz="180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>
        <a:defRPr sz="1801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>
        <a:defRPr sz="1801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>
        <a:defRPr sz="1801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>
        <a:defRPr sz="1801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>
        <a:defRPr sz="1801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>
        <a:defRPr sz="1801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>
        <a:defRPr sz="1801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>
        <a:defRPr sz="1801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>
        <a:defRPr sz="180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 dirty="0"/>
              <a:t>Website Wireframes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Rebecca Wheildon (1701522)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 bwMode="auto">
          <a:xfrm>
            <a:off x="388190" y="438233"/>
            <a:ext cx="5233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3200"/>
              <a:t>Library Name</a:t>
            </a:r>
            <a:endParaRPr sz="1801"/>
          </a:p>
        </p:txBody>
      </p:sp>
      <p:sp>
        <p:nvSpPr>
          <p:cNvPr id="7" name="Rectangle 6"/>
          <p:cNvSpPr/>
          <p:nvPr/>
        </p:nvSpPr>
        <p:spPr bwMode="auto">
          <a:xfrm>
            <a:off x="1778481" y="1656992"/>
            <a:ext cx="8635042" cy="35440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GB" sz="1801"/>
          </a:p>
        </p:txBody>
      </p:sp>
      <p:sp>
        <p:nvSpPr>
          <p:cNvPr id="8" name="TextBox 7"/>
          <p:cNvSpPr txBox="1"/>
          <p:nvPr/>
        </p:nvSpPr>
        <p:spPr bwMode="auto">
          <a:xfrm>
            <a:off x="2030083" y="1843402"/>
            <a:ext cx="331254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1801"/>
              <a:t>Login</a:t>
            </a:r>
            <a:endParaRPr sz="1801"/>
          </a:p>
        </p:txBody>
      </p:sp>
      <p:sp>
        <p:nvSpPr>
          <p:cNvPr id="9" name="Rectangle 8"/>
          <p:cNvSpPr/>
          <p:nvPr/>
        </p:nvSpPr>
        <p:spPr bwMode="auto">
          <a:xfrm>
            <a:off x="6676847" y="1919435"/>
            <a:ext cx="3485072" cy="2932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sz="1801"/>
              <a:t>Admin / User</a:t>
            </a:r>
            <a:endParaRPr sz="1801"/>
          </a:p>
        </p:txBody>
      </p:sp>
      <p:sp>
        <p:nvSpPr>
          <p:cNvPr id="10" name="Isosceles Triangle 9"/>
          <p:cNvSpPr/>
          <p:nvPr/>
        </p:nvSpPr>
        <p:spPr bwMode="auto">
          <a:xfrm rot="10800000">
            <a:off x="9796733" y="2016196"/>
            <a:ext cx="189780" cy="99781"/>
          </a:xfrm>
          <a:prstGeom prst="triangle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 sz="1801"/>
          </a:p>
        </p:txBody>
      </p:sp>
      <p:sp>
        <p:nvSpPr>
          <p:cNvPr id="11" name="TextBox 10"/>
          <p:cNvSpPr txBox="1"/>
          <p:nvPr/>
        </p:nvSpPr>
        <p:spPr bwMode="auto">
          <a:xfrm>
            <a:off x="3019247" y="2846718"/>
            <a:ext cx="183455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1801"/>
              <a:t>Username</a:t>
            </a:r>
            <a:endParaRPr sz="1801"/>
          </a:p>
        </p:txBody>
      </p:sp>
      <p:sp>
        <p:nvSpPr>
          <p:cNvPr id="12" name="TextBox 11"/>
          <p:cNvSpPr txBox="1"/>
          <p:nvPr/>
        </p:nvSpPr>
        <p:spPr bwMode="auto">
          <a:xfrm>
            <a:off x="3019247" y="3493700"/>
            <a:ext cx="183455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1801"/>
              <a:t>Password</a:t>
            </a:r>
            <a:endParaRPr sz="1801"/>
          </a:p>
        </p:txBody>
      </p:sp>
      <p:sp>
        <p:nvSpPr>
          <p:cNvPr id="13" name="Rectangle 12"/>
          <p:cNvSpPr/>
          <p:nvPr/>
        </p:nvSpPr>
        <p:spPr bwMode="auto">
          <a:xfrm>
            <a:off x="4626636" y="2884733"/>
            <a:ext cx="3485072" cy="2932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GB" sz="1801"/>
          </a:p>
        </p:txBody>
      </p:sp>
      <p:sp>
        <p:nvSpPr>
          <p:cNvPr id="14" name="Rectangle 13"/>
          <p:cNvSpPr/>
          <p:nvPr/>
        </p:nvSpPr>
        <p:spPr bwMode="auto">
          <a:xfrm>
            <a:off x="4626636" y="3531716"/>
            <a:ext cx="3485072" cy="2932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GB" sz="1801"/>
          </a:p>
        </p:txBody>
      </p:sp>
      <p:sp>
        <p:nvSpPr>
          <p:cNvPr id="15" name="Rectangle: Rounded Corners 14"/>
          <p:cNvSpPr/>
          <p:nvPr/>
        </p:nvSpPr>
        <p:spPr bwMode="auto">
          <a:xfrm>
            <a:off x="5621550" y="4571808"/>
            <a:ext cx="1495244" cy="369332"/>
          </a:xfrm>
          <a:prstGeom prst="roundRect">
            <a:avLst>
              <a:gd name="adj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sz="1801"/>
              <a:t>Submit</a:t>
            </a:r>
            <a:endParaRPr sz="1801"/>
          </a:p>
        </p:txBody>
      </p:sp>
      <p:sp>
        <p:nvSpPr>
          <p:cNvPr id="16" name="Rectangle: Rounded Corners 15"/>
          <p:cNvSpPr/>
          <p:nvPr/>
        </p:nvSpPr>
        <p:spPr bwMode="auto">
          <a:xfrm>
            <a:off x="217097" y="5992483"/>
            <a:ext cx="3122763" cy="584775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sz="2800" dirty="0"/>
              <a:t>Login Page</a:t>
            </a:r>
            <a:endParaRPr sz="1801" dirty="0"/>
          </a:p>
        </p:txBody>
      </p:sp>
      <p:cxnSp>
        <p:nvCxnSpPr>
          <p:cNvPr id="19" name="Straight Arrow Connector 18"/>
          <p:cNvCxnSpPr>
            <a:cxnSpLocks/>
          </p:cNvCxnSpPr>
          <p:nvPr/>
        </p:nvCxnSpPr>
        <p:spPr bwMode="auto">
          <a:xfrm flipH="1">
            <a:off x="10232831" y="2020708"/>
            <a:ext cx="5289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 bwMode="auto">
          <a:xfrm>
            <a:off x="10825090" y="1843402"/>
            <a:ext cx="1252025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1801"/>
              <a:t>Default to user</a:t>
            </a:r>
            <a:endParaRPr sz="180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76ACEE08-FA85-8E5C-790C-114C28FC3934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484A6894-2EEF-8466-A57F-A589CA69C863}"/>
              </a:ext>
            </a:extLst>
          </p:cNvPr>
          <p:cNvSpPr/>
          <p:nvPr/>
        </p:nvSpPr>
        <p:spPr bwMode="auto">
          <a:xfrm>
            <a:off x="638354" y="69011"/>
            <a:ext cx="10518475" cy="67468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GB" sz="1801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C6399FC-6FF4-CDBA-0A50-5254C2BD05F7}"/>
              </a:ext>
            </a:extLst>
          </p:cNvPr>
          <p:cNvSpPr/>
          <p:nvPr/>
        </p:nvSpPr>
        <p:spPr bwMode="auto">
          <a:xfrm>
            <a:off x="10281967" y="1289983"/>
            <a:ext cx="1749724" cy="455438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sz="2000" dirty="0"/>
              <a:t>Home Page</a:t>
            </a:r>
            <a:endParaRPr sz="1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30E4E2-F556-455A-2926-AE52CBCE7F0A}"/>
              </a:ext>
            </a:extLst>
          </p:cNvPr>
          <p:cNvGrpSpPr/>
          <p:nvPr/>
        </p:nvGrpSpPr>
        <p:grpSpPr>
          <a:xfrm>
            <a:off x="1641239" y="2325286"/>
            <a:ext cx="8909521" cy="4374563"/>
            <a:chOff x="112061" y="1172740"/>
            <a:chExt cx="7254686" cy="542850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53A1DE9-A001-3A0E-0484-76D0D5CC427C}"/>
                </a:ext>
              </a:extLst>
            </p:cNvPr>
            <p:cNvSpPr/>
            <p:nvPr/>
          </p:nvSpPr>
          <p:spPr bwMode="auto">
            <a:xfrm>
              <a:off x="112061" y="1172740"/>
              <a:ext cx="7254686" cy="5428503"/>
            </a:xfrm>
            <a:prstGeom prst="roundRect">
              <a:avLst>
                <a:gd name="adj" fmla="val 7034"/>
              </a:avLst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GB" sz="1801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9A4E8FD-4C5F-0E20-41B6-C54437033046}"/>
                </a:ext>
              </a:extLst>
            </p:cNvPr>
            <p:cNvSpPr/>
            <p:nvPr/>
          </p:nvSpPr>
          <p:spPr bwMode="auto">
            <a:xfrm>
              <a:off x="451480" y="1335479"/>
              <a:ext cx="6575845" cy="334622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GB" sz="1600" dirty="0"/>
                <a:t>Search Bar</a:t>
              </a:r>
              <a:endParaRPr sz="1801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E5D799A-7886-9DC3-4116-BC20499C1F3D}"/>
                </a:ext>
              </a:extLst>
            </p:cNvPr>
            <p:cNvGrpSpPr/>
            <p:nvPr/>
          </p:nvGrpSpPr>
          <p:grpSpPr bwMode="auto">
            <a:xfrm>
              <a:off x="438149" y="2163422"/>
              <a:ext cx="1930400" cy="2068168"/>
              <a:chOff x="419100" y="2440484"/>
              <a:chExt cx="1930400" cy="2068167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6BF65CDE-06E4-0670-480D-54F3C656F10D}"/>
                  </a:ext>
                </a:extLst>
              </p:cNvPr>
              <p:cNvGrpSpPr/>
              <p:nvPr/>
            </p:nvGrpSpPr>
            <p:grpSpPr bwMode="auto">
              <a:xfrm>
                <a:off x="419100" y="2440484"/>
                <a:ext cx="1930400" cy="1720850"/>
                <a:chOff x="419100" y="2440484"/>
                <a:chExt cx="1930400" cy="1720850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590B9863-4930-868F-CA86-3B5C9198CE41}"/>
                    </a:ext>
                  </a:extLst>
                </p:cNvPr>
                <p:cNvSpPr/>
                <p:nvPr/>
              </p:nvSpPr>
              <p:spPr bwMode="auto">
                <a:xfrm>
                  <a:off x="419100" y="2440484"/>
                  <a:ext cx="1930400" cy="1720850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en-GB" sz="1801"/>
                </a:p>
              </p:txBody>
            </p:sp>
            <p:pic>
              <p:nvPicPr>
                <p:cNvPr id="15" name="Graphic 14" descr="Closed book outline">
                  <a:extLst>
                    <a:ext uri="{FF2B5EF4-FFF2-40B4-BE49-F238E27FC236}">
                      <a16:creationId xmlns:a16="http://schemas.microsoft.com/office/drawing/2014/main" id="{5F4B168E-22D7-38B9-4205-A98C50BED8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/>
              </p:blipFill>
              <p:spPr bwMode="auto">
                <a:xfrm>
                  <a:off x="815975" y="2510334"/>
                  <a:ext cx="1136650" cy="1136650"/>
                </a:xfrm>
                <a:prstGeom prst="rect">
                  <a:avLst/>
                </a:prstGeom>
              </p:spPr>
            </p:pic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3922FF4-7CA1-3C9E-B272-AB9EAC937AC9}"/>
                  </a:ext>
                </a:extLst>
              </p:cNvPr>
              <p:cNvSpPr txBox="1"/>
              <p:nvPr/>
            </p:nvSpPr>
            <p:spPr bwMode="auto">
              <a:xfrm>
                <a:off x="508000" y="3733799"/>
                <a:ext cx="1746251" cy="369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GB" sz="1801"/>
                  <a:t>Book Title</a:t>
                </a:r>
                <a:endParaRPr sz="1801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BDEF9D47-5E11-F75F-41DE-483A6A3459E2}"/>
                  </a:ext>
                </a:extLst>
              </p:cNvPr>
              <p:cNvSpPr/>
              <p:nvPr/>
            </p:nvSpPr>
            <p:spPr bwMode="auto">
              <a:xfrm>
                <a:off x="419100" y="4229251"/>
                <a:ext cx="850900" cy="279400"/>
              </a:xfrm>
              <a:prstGeom prst="roundRect">
                <a:avLst>
                  <a:gd name="adj" fmla="val 16667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GB" sz="1600" dirty="0"/>
                  <a:t>More Info</a:t>
                </a:r>
                <a:endParaRPr sz="1801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0689816-61E5-25B0-770C-B271E9F286A2}"/>
                </a:ext>
              </a:extLst>
            </p:cNvPr>
            <p:cNvGrpSpPr/>
            <p:nvPr/>
          </p:nvGrpSpPr>
          <p:grpSpPr bwMode="auto">
            <a:xfrm>
              <a:off x="2765916" y="2144524"/>
              <a:ext cx="1930400" cy="2068168"/>
              <a:chOff x="419100" y="2440484"/>
              <a:chExt cx="1930400" cy="2068167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DCA28F42-2576-6B34-85A3-AB346E0C8EE6}"/>
                  </a:ext>
                </a:extLst>
              </p:cNvPr>
              <p:cNvGrpSpPr/>
              <p:nvPr/>
            </p:nvGrpSpPr>
            <p:grpSpPr bwMode="auto">
              <a:xfrm>
                <a:off x="419100" y="2440484"/>
                <a:ext cx="1930400" cy="1720850"/>
                <a:chOff x="419100" y="2440484"/>
                <a:chExt cx="1930400" cy="1720850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7E4B796C-18E9-983A-1844-4594457CE3A0}"/>
                    </a:ext>
                  </a:extLst>
                </p:cNvPr>
                <p:cNvSpPr/>
                <p:nvPr/>
              </p:nvSpPr>
              <p:spPr bwMode="auto">
                <a:xfrm>
                  <a:off x="419100" y="2440484"/>
                  <a:ext cx="1930400" cy="1720850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en-GB" sz="1801"/>
                </a:p>
              </p:txBody>
            </p:sp>
            <p:pic>
              <p:nvPicPr>
                <p:cNvPr id="27" name="Graphic 26" descr="Closed book outline">
                  <a:extLst>
                    <a:ext uri="{FF2B5EF4-FFF2-40B4-BE49-F238E27FC236}">
                      <a16:creationId xmlns:a16="http://schemas.microsoft.com/office/drawing/2014/main" id="{08319155-41E4-3422-1672-523500803C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/>
              </p:blipFill>
              <p:spPr bwMode="auto">
                <a:xfrm>
                  <a:off x="815975" y="2510334"/>
                  <a:ext cx="1136650" cy="1136650"/>
                </a:xfrm>
                <a:prstGeom prst="rect">
                  <a:avLst/>
                </a:prstGeom>
              </p:spPr>
            </p:pic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1B15152-135D-988E-7C56-015742E7B253}"/>
                  </a:ext>
                </a:extLst>
              </p:cNvPr>
              <p:cNvSpPr txBox="1"/>
              <p:nvPr/>
            </p:nvSpPr>
            <p:spPr bwMode="auto">
              <a:xfrm>
                <a:off x="508000" y="3733799"/>
                <a:ext cx="1746251" cy="369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GB" sz="1801"/>
                  <a:t>Book Title</a:t>
                </a:r>
                <a:endParaRPr sz="1801"/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CCFFAE6F-843A-CFB8-2D9B-7AE4A12AE0BD}"/>
                  </a:ext>
                </a:extLst>
              </p:cNvPr>
              <p:cNvSpPr/>
              <p:nvPr/>
            </p:nvSpPr>
            <p:spPr bwMode="auto">
              <a:xfrm>
                <a:off x="419100" y="4229251"/>
                <a:ext cx="850900" cy="279400"/>
              </a:xfrm>
              <a:prstGeom prst="roundRect">
                <a:avLst>
                  <a:gd name="adj" fmla="val 16667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GB" sz="1600" dirty="0"/>
                  <a:t>More Info</a:t>
                </a:r>
                <a:endParaRPr lang="en-GB" sz="1801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06C7098-56E8-74F4-7AB8-5DC1E0CD1884}"/>
                </a:ext>
              </a:extLst>
            </p:cNvPr>
            <p:cNvGrpSpPr/>
            <p:nvPr/>
          </p:nvGrpSpPr>
          <p:grpSpPr bwMode="auto">
            <a:xfrm>
              <a:off x="5083596" y="2163422"/>
              <a:ext cx="1930400" cy="2068168"/>
              <a:chOff x="419100" y="2440484"/>
              <a:chExt cx="1930400" cy="2068167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FB682950-8D08-ADC4-BACF-436461E370C6}"/>
                  </a:ext>
                </a:extLst>
              </p:cNvPr>
              <p:cNvGrpSpPr/>
              <p:nvPr/>
            </p:nvGrpSpPr>
            <p:grpSpPr bwMode="auto">
              <a:xfrm>
                <a:off x="419100" y="2440484"/>
                <a:ext cx="1930400" cy="1720850"/>
                <a:chOff x="419100" y="2440484"/>
                <a:chExt cx="1930400" cy="1720850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AEC0E2FE-8D18-E98D-17F0-9A1D22D50135}"/>
                    </a:ext>
                  </a:extLst>
                </p:cNvPr>
                <p:cNvSpPr/>
                <p:nvPr/>
              </p:nvSpPr>
              <p:spPr bwMode="auto">
                <a:xfrm>
                  <a:off x="419100" y="2440484"/>
                  <a:ext cx="1930400" cy="1720850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en-GB" sz="1801"/>
                </a:p>
              </p:txBody>
            </p:sp>
            <p:pic>
              <p:nvPicPr>
                <p:cNvPr id="34" name="Graphic 33" descr="Closed book outline">
                  <a:extLst>
                    <a:ext uri="{FF2B5EF4-FFF2-40B4-BE49-F238E27FC236}">
                      <a16:creationId xmlns:a16="http://schemas.microsoft.com/office/drawing/2014/main" id="{C5C22CFB-0400-811A-E768-F03E53B6B1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/>
              </p:blipFill>
              <p:spPr bwMode="auto">
                <a:xfrm>
                  <a:off x="815975" y="2510334"/>
                  <a:ext cx="1136650" cy="1136650"/>
                </a:xfrm>
                <a:prstGeom prst="rect">
                  <a:avLst/>
                </a:prstGeom>
              </p:spPr>
            </p:pic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16A1822-2232-3179-93C0-C69CC5D0DE89}"/>
                  </a:ext>
                </a:extLst>
              </p:cNvPr>
              <p:cNvSpPr txBox="1"/>
              <p:nvPr/>
            </p:nvSpPr>
            <p:spPr bwMode="auto">
              <a:xfrm>
                <a:off x="508000" y="3733799"/>
                <a:ext cx="1746251" cy="369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GB" sz="1801"/>
                  <a:t>Book Title</a:t>
                </a:r>
                <a:endParaRPr sz="1801"/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95385070-C3D9-83A1-1AE4-193410B8C5BB}"/>
                  </a:ext>
                </a:extLst>
              </p:cNvPr>
              <p:cNvSpPr/>
              <p:nvPr/>
            </p:nvSpPr>
            <p:spPr bwMode="auto">
              <a:xfrm>
                <a:off x="419100" y="4229251"/>
                <a:ext cx="850900" cy="279400"/>
              </a:xfrm>
              <a:prstGeom prst="roundRect">
                <a:avLst>
                  <a:gd name="adj" fmla="val 16667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GB" sz="1600" dirty="0"/>
                  <a:t>More Info</a:t>
                </a:r>
                <a:endParaRPr lang="en-GB" sz="1801" dirty="0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B43E7B9-0412-C04E-F085-35E71BC128D7}"/>
                </a:ext>
              </a:extLst>
            </p:cNvPr>
            <p:cNvGrpSpPr/>
            <p:nvPr/>
          </p:nvGrpSpPr>
          <p:grpSpPr bwMode="auto">
            <a:xfrm>
              <a:off x="438149" y="4346041"/>
              <a:ext cx="1930400" cy="2068168"/>
              <a:chOff x="419100" y="2440484"/>
              <a:chExt cx="1930400" cy="2068167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9B019067-0C2C-DC75-F6CF-97CFE7A75EC8}"/>
                  </a:ext>
                </a:extLst>
              </p:cNvPr>
              <p:cNvGrpSpPr/>
              <p:nvPr/>
            </p:nvGrpSpPr>
            <p:grpSpPr bwMode="auto">
              <a:xfrm>
                <a:off x="419100" y="2440484"/>
                <a:ext cx="1930400" cy="1720850"/>
                <a:chOff x="419100" y="2440484"/>
                <a:chExt cx="1930400" cy="1720850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C97F9586-4884-A253-1C7D-E570C433911F}"/>
                    </a:ext>
                  </a:extLst>
                </p:cNvPr>
                <p:cNvSpPr/>
                <p:nvPr/>
              </p:nvSpPr>
              <p:spPr bwMode="auto">
                <a:xfrm>
                  <a:off x="419100" y="2440484"/>
                  <a:ext cx="1930400" cy="1720850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en-GB" sz="1801"/>
                </a:p>
              </p:txBody>
            </p:sp>
            <p:pic>
              <p:nvPicPr>
                <p:cNvPr id="41" name="Graphic 40" descr="Closed book outline">
                  <a:extLst>
                    <a:ext uri="{FF2B5EF4-FFF2-40B4-BE49-F238E27FC236}">
                      <a16:creationId xmlns:a16="http://schemas.microsoft.com/office/drawing/2014/main" id="{1B46806C-DCD1-C035-32EC-41E4BE5026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/>
              </p:blipFill>
              <p:spPr bwMode="auto">
                <a:xfrm>
                  <a:off x="815975" y="2510334"/>
                  <a:ext cx="1136650" cy="1136650"/>
                </a:xfrm>
                <a:prstGeom prst="rect">
                  <a:avLst/>
                </a:prstGeom>
              </p:spPr>
            </p:pic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FC96FAA-1638-5756-4D79-2A9787999F51}"/>
                  </a:ext>
                </a:extLst>
              </p:cNvPr>
              <p:cNvSpPr txBox="1"/>
              <p:nvPr/>
            </p:nvSpPr>
            <p:spPr bwMode="auto">
              <a:xfrm>
                <a:off x="508000" y="3733799"/>
                <a:ext cx="1746251" cy="369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GB" sz="1801"/>
                  <a:t>Book Title</a:t>
                </a:r>
                <a:endParaRPr sz="1801"/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BE528B93-7654-752D-6E17-377B4979D66E}"/>
                  </a:ext>
                </a:extLst>
              </p:cNvPr>
              <p:cNvSpPr/>
              <p:nvPr/>
            </p:nvSpPr>
            <p:spPr bwMode="auto">
              <a:xfrm>
                <a:off x="419100" y="4229251"/>
                <a:ext cx="850900" cy="279400"/>
              </a:xfrm>
              <a:prstGeom prst="roundRect">
                <a:avLst>
                  <a:gd name="adj" fmla="val 16667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GB" sz="1600" dirty="0"/>
                  <a:t>More Info</a:t>
                </a:r>
                <a:endParaRPr lang="en-GB" sz="1801" dirty="0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A1635EC-7B37-0EBC-E306-B3FE933D0498}"/>
                </a:ext>
              </a:extLst>
            </p:cNvPr>
            <p:cNvGrpSpPr/>
            <p:nvPr/>
          </p:nvGrpSpPr>
          <p:grpSpPr bwMode="auto">
            <a:xfrm>
              <a:off x="2765916" y="4327141"/>
              <a:ext cx="1930400" cy="2068168"/>
              <a:chOff x="419100" y="2440484"/>
              <a:chExt cx="1930400" cy="2068167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38AE7883-65F0-AB6C-0166-050BA418874D}"/>
                  </a:ext>
                </a:extLst>
              </p:cNvPr>
              <p:cNvGrpSpPr/>
              <p:nvPr/>
            </p:nvGrpSpPr>
            <p:grpSpPr bwMode="auto">
              <a:xfrm>
                <a:off x="419100" y="2440484"/>
                <a:ext cx="1930400" cy="1720850"/>
                <a:chOff x="419100" y="2440484"/>
                <a:chExt cx="1930400" cy="1720850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8DACF67F-5E9F-A8F5-36A6-953718FDFE1E}"/>
                    </a:ext>
                  </a:extLst>
                </p:cNvPr>
                <p:cNvSpPr/>
                <p:nvPr/>
              </p:nvSpPr>
              <p:spPr bwMode="auto">
                <a:xfrm>
                  <a:off x="419100" y="2440484"/>
                  <a:ext cx="1930400" cy="1720850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en-GB" sz="1801"/>
                </a:p>
              </p:txBody>
            </p:sp>
            <p:pic>
              <p:nvPicPr>
                <p:cNvPr id="48" name="Graphic 47" descr="Closed book outline">
                  <a:extLst>
                    <a:ext uri="{FF2B5EF4-FFF2-40B4-BE49-F238E27FC236}">
                      <a16:creationId xmlns:a16="http://schemas.microsoft.com/office/drawing/2014/main" id="{69AD16BB-14FD-E5FC-A507-BFAEBCD2E6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/>
              </p:blipFill>
              <p:spPr bwMode="auto">
                <a:xfrm>
                  <a:off x="815975" y="2510334"/>
                  <a:ext cx="1136650" cy="1136650"/>
                </a:xfrm>
                <a:prstGeom prst="rect">
                  <a:avLst/>
                </a:prstGeom>
              </p:spPr>
            </p:pic>
          </p:grp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926C60A-307E-6DC6-30B2-AA637752E26A}"/>
                  </a:ext>
                </a:extLst>
              </p:cNvPr>
              <p:cNvSpPr txBox="1"/>
              <p:nvPr/>
            </p:nvSpPr>
            <p:spPr bwMode="auto">
              <a:xfrm>
                <a:off x="508000" y="3733799"/>
                <a:ext cx="1746251" cy="369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GB" sz="1801"/>
                  <a:t>Book Title</a:t>
                </a:r>
                <a:endParaRPr sz="1801"/>
              </a:p>
            </p:txBody>
          </p:sp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9153A789-0AAB-9CD9-A2AB-002DE3872261}"/>
                  </a:ext>
                </a:extLst>
              </p:cNvPr>
              <p:cNvSpPr/>
              <p:nvPr/>
            </p:nvSpPr>
            <p:spPr bwMode="auto">
              <a:xfrm>
                <a:off x="419100" y="4229251"/>
                <a:ext cx="850900" cy="279400"/>
              </a:xfrm>
              <a:prstGeom prst="roundRect">
                <a:avLst>
                  <a:gd name="adj" fmla="val 16667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GB" sz="1600" dirty="0"/>
                  <a:t>More Info</a:t>
                </a:r>
                <a:endParaRPr lang="en-GB" sz="1801" dirty="0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5CEF6EFC-6505-E17B-72B2-2E4E41C1C5E4}"/>
                </a:ext>
              </a:extLst>
            </p:cNvPr>
            <p:cNvGrpSpPr/>
            <p:nvPr/>
          </p:nvGrpSpPr>
          <p:grpSpPr bwMode="auto">
            <a:xfrm>
              <a:off x="5083596" y="4346041"/>
              <a:ext cx="1930400" cy="2068168"/>
              <a:chOff x="419100" y="2440484"/>
              <a:chExt cx="1930400" cy="2068167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F570F86B-E73E-C6B6-78E6-919CAC7343FC}"/>
                  </a:ext>
                </a:extLst>
              </p:cNvPr>
              <p:cNvGrpSpPr/>
              <p:nvPr/>
            </p:nvGrpSpPr>
            <p:grpSpPr bwMode="auto">
              <a:xfrm>
                <a:off x="419100" y="2440484"/>
                <a:ext cx="1930400" cy="1720850"/>
                <a:chOff x="419100" y="2440484"/>
                <a:chExt cx="1930400" cy="1720850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A91AE6DB-CDB2-68F7-A187-35C6E025558D}"/>
                    </a:ext>
                  </a:extLst>
                </p:cNvPr>
                <p:cNvSpPr/>
                <p:nvPr/>
              </p:nvSpPr>
              <p:spPr bwMode="auto">
                <a:xfrm>
                  <a:off x="419100" y="2440484"/>
                  <a:ext cx="1930400" cy="1720850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en-GB" sz="1801"/>
                </a:p>
              </p:txBody>
            </p:sp>
            <p:pic>
              <p:nvPicPr>
                <p:cNvPr id="55" name="Graphic 54" descr="Closed book outline">
                  <a:extLst>
                    <a:ext uri="{FF2B5EF4-FFF2-40B4-BE49-F238E27FC236}">
                      <a16:creationId xmlns:a16="http://schemas.microsoft.com/office/drawing/2014/main" id="{3DCD12C1-8F37-88EA-CF56-5F9DC05F56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/>
              </p:blipFill>
              <p:spPr bwMode="auto">
                <a:xfrm>
                  <a:off x="815975" y="2510334"/>
                  <a:ext cx="1136650" cy="1136650"/>
                </a:xfrm>
                <a:prstGeom prst="rect">
                  <a:avLst/>
                </a:prstGeom>
              </p:spPr>
            </p:pic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D410DBD-0269-A80D-15ED-49E2F4D08438}"/>
                  </a:ext>
                </a:extLst>
              </p:cNvPr>
              <p:cNvSpPr txBox="1"/>
              <p:nvPr/>
            </p:nvSpPr>
            <p:spPr bwMode="auto">
              <a:xfrm>
                <a:off x="508000" y="3733799"/>
                <a:ext cx="1746251" cy="369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GB" sz="1801"/>
                  <a:t>Book Title</a:t>
                </a:r>
                <a:endParaRPr sz="1801"/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EFBE5F7C-40A5-764B-E94B-491D601C8677}"/>
                  </a:ext>
                </a:extLst>
              </p:cNvPr>
              <p:cNvSpPr/>
              <p:nvPr/>
            </p:nvSpPr>
            <p:spPr bwMode="auto">
              <a:xfrm>
                <a:off x="419100" y="4229251"/>
                <a:ext cx="850900" cy="279400"/>
              </a:xfrm>
              <a:prstGeom prst="roundRect">
                <a:avLst>
                  <a:gd name="adj" fmla="val 16667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GB" sz="1600" dirty="0"/>
                  <a:t>More Info</a:t>
                </a:r>
                <a:endParaRPr lang="en-GB" sz="1801" dirty="0"/>
              </a:p>
            </p:txBody>
          </p: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5EC59D27-068E-BDF3-6858-8BF4A92B2833}"/>
              </a:ext>
            </a:extLst>
          </p:cNvPr>
          <p:cNvSpPr/>
          <p:nvPr/>
        </p:nvSpPr>
        <p:spPr>
          <a:xfrm>
            <a:off x="2541914" y="849863"/>
            <a:ext cx="7108166" cy="13356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Image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560D19-F35C-8FD7-0052-DE6EFAA330A0}"/>
              </a:ext>
            </a:extLst>
          </p:cNvPr>
          <p:cNvSpPr/>
          <p:nvPr/>
        </p:nvSpPr>
        <p:spPr bwMode="auto">
          <a:xfrm>
            <a:off x="3733146" y="2812278"/>
            <a:ext cx="4725702" cy="22515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sz="1600" dirty="0"/>
              <a:t>Genre Filter</a:t>
            </a:r>
            <a:endParaRPr sz="1801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B3F4029-6E5C-2D69-654E-D0A517E6E78D}"/>
              </a:ext>
            </a:extLst>
          </p:cNvPr>
          <p:cNvGrpSpPr/>
          <p:nvPr/>
        </p:nvGrpSpPr>
        <p:grpSpPr>
          <a:xfrm>
            <a:off x="907142" y="168877"/>
            <a:ext cx="9980898" cy="577940"/>
            <a:chOff x="468566" y="225740"/>
            <a:chExt cx="11297863" cy="57794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62244B3-521F-990B-2D3A-6B1416E4904E}"/>
                </a:ext>
              </a:extLst>
            </p:cNvPr>
            <p:cNvSpPr/>
            <p:nvPr/>
          </p:nvSpPr>
          <p:spPr bwMode="auto">
            <a:xfrm>
              <a:off x="468566" y="225740"/>
              <a:ext cx="11297863" cy="5779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Navigation Bar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A2871EEF-01A6-07CA-FE66-0AEE5A657997}"/>
                </a:ext>
              </a:extLst>
            </p:cNvPr>
            <p:cNvSpPr/>
            <p:nvPr/>
          </p:nvSpPr>
          <p:spPr bwMode="auto">
            <a:xfrm>
              <a:off x="10435207" y="345056"/>
              <a:ext cx="1160130" cy="322053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Log Out</a:t>
              </a: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4721591C-430A-0A24-A318-D57E9E73F854}"/>
                </a:ext>
              </a:extLst>
            </p:cNvPr>
            <p:cNvSpPr/>
            <p:nvPr/>
          </p:nvSpPr>
          <p:spPr bwMode="auto">
            <a:xfrm>
              <a:off x="8937087" y="345055"/>
              <a:ext cx="1160130" cy="322053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Profile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7803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268FB0-2C9B-7344-CE8A-FF0A04607F82}"/>
              </a:ext>
            </a:extLst>
          </p:cNvPr>
          <p:cNvSpPr/>
          <p:nvPr/>
        </p:nvSpPr>
        <p:spPr bwMode="auto">
          <a:xfrm>
            <a:off x="165341" y="95331"/>
            <a:ext cx="11957648" cy="65516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GB" sz="1801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EA1D64-94E2-197A-6233-902D689D62EB}"/>
              </a:ext>
            </a:extLst>
          </p:cNvPr>
          <p:cNvGrpSpPr/>
          <p:nvPr/>
        </p:nvGrpSpPr>
        <p:grpSpPr>
          <a:xfrm>
            <a:off x="295621" y="225740"/>
            <a:ext cx="11719455" cy="577940"/>
            <a:chOff x="468566" y="225740"/>
            <a:chExt cx="11297863" cy="57794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3DDF164-8A52-43F3-8201-644E127B99F7}"/>
                </a:ext>
              </a:extLst>
            </p:cNvPr>
            <p:cNvSpPr/>
            <p:nvPr/>
          </p:nvSpPr>
          <p:spPr bwMode="auto">
            <a:xfrm>
              <a:off x="468566" y="225740"/>
              <a:ext cx="11297863" cy="5779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Navigation Bar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ED805EB2-E218-8BDA-2EC7-7C2B7CD15F81}"/>
                </a:ext>
              </a:extLst>
            </p:cNvPr>
            <p:cNvSpPr/>
            <p:nvPr/>
          </p:nvSpPr>
          <p:spPr bwMode="auto">
            <a:xfrm>
              <a:off x="10435207" y="345056"/>
              <a:ext cx="1160130" cy="322053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Log Out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FB9569FF-A81A-5201-BF9E-CE2A9D419135}"/>
                </a:ext>
              </a:extLst>
            </p:cNvPr>
            <p:cNvSpPr/>
            <p:nvPr/>
          </p:nvSpPr>
          <p:spPr bwMode="auto">
            <a:xfrm>
              <a:off x="8937087" y="345055"/>
              <a:ext cx="1160130" cy="322053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Profile</a:t>
              </a:r>
            </a:p>
          </p:txBody>
        </p:sp>
      </p:grpSp>
      <p:sp>
        <p:nvSpPr>
          <p:cNvPr id="9" name="Rectangle: Rounded Corners 8"/>
          <p:cNvSpPr/>
          <p:nvPr/>
        </p:nvSpPr>
        <p:spPr bwMode="auto">
          <a:xfrm>
            <a:off x="7388766" y="1680667"/>
            <a:ext cx="4626310" cy="4836996"/>
          </a:xfrm>
          <a:prstGeom prst="roundRect">
            <a:avLst>
              <a:gd name="adj" fmla="val 7034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GB" sz="1801"/>
          </a:p>
        </p:txBody>
      </p:sp>
      <p:sp>
        <p:nvSpPr>
          <p:cNvPr id="2" name="Rectangle: Rounded Corners 1"/>
          <p:cNvSpPr/>
          <p:nvPr/>
        </p:nvSpPr>
        <p:spPr bwMode="auto">
          <a:xfrm>
            <a:off x="8800640" y="966571"/>
            <a:ext cx="3122763" cy="584775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sz="2800" dirty="0"/>
              <a:t>Admin Dashboard</a:t>
            </a:r>
            <a:endParaRPr sz="1801" dirty="0"/>
          </a:p>
        </p:txBody>
      </p:sp>
      <p:sp>
        <p:nvSpPr>
          <p:cNvPr id="6" name="Rectangle: Rounded Corners 5"/>
          <p:cNvSpPr/>
          <p:nvPr/>
        </p:nvSpPr>
        <p:spPr bwMode="auto">
          <a:xfrm>
            <a:off x="295621" y="1680667"/>
            <a:ext cx="6954281" cy="4836996"/>
          </a:xfrm>
          <a:prstGeom prst="roundRect">
            <a:avLst>
              <a:gd name="adj" fmla="val 7034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GB" sz="1801"/>
          </a:p>
        </p:txBody>
      </p:sp>
      <p:sp>
        <p:nvSpPr>
          <p:cNvPr id="7" name="TextBox 6"/>
          <p:cNvSpPr txBox="1"/>
          <p:nvPr/>
        </p:nvSpPr>
        <p:spPr bwMode="auto">
          <a:xfrm>
            <a:off x="502553" y="1176731"/>
            <a:ext cx="6665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2000" dirty="0"/>
              <a:t>Hello [admin’s name], welcome to your dashboard</a:t>
            </a:r>
            <a:endParaRPr sz="1801" dirty="0"/>
          </a:p>
        </p:txBody>
      </p:sp>
      <p:sp>
        <p:nvSpPr>
          <p:cNvPr id="10" name="TextBox 9"/>
          <p:cNvSpPr txBox="1"/>
          <p:nvPr/>
        </p:nvSpPr>
        <p:spPr bwMode="auto">
          <a:xfrm>
            <a:off x="532066" y="1788481"/>
            <a:ext cx="6389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2000"/>
              <a:t>Book Catalogue</a:t>
            </a:r>
            <a:endParaRPr sz="1801"/>
          </a:p>
        </p:txBody>
      </p:sp>
      <p:sp>
        <p:nvSpPr>
          <p:cNvPr id="11" name="TextBox 10"/>
          <p:cNvSpPr txBox="1"/>
          <p:nvPr/>
        </p:nvSpPr>
        <p:spPr bwMode="auto">
          <a:xfrm>
            <a:off x="7582471" y="1798673"/>
            <a:ext cx="2436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2000"/>
              <a:t>User Management</a:t>
            </a:r>
            <a:endParaRPr sz="1801"/>
          </a:p>
        </p:txBody>
      </p:sp>
      <p:sp>
        <p:nvSpPr>
          <p:cNvPr id="13" name="Rectangle 12"/>
          <p:cNvSpPr/>
          <p:nvPr/>
        </p:nvSpPr>
        <p:spPr bwMode="auto">
          <a:xfrm>
            <a:off x="621711" y="2188593"/>
            <a:ext cx="6303550" cy="298161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GB" sz="1600" dirty="0"/>
              <a:t>Recently Uploaded Books</a:t>
            </a:r>
            <a:endParaRPr sz="1801" dirty="0"/>
          </a:p>
        </p:txBody>
      </p:sp>
      <p:grpSp>
        <p:nvGrpSpPr>
          <p:cNvPr id="20" name="Group 19"/>
          <p:cNvGrpSpPr/>
          <p:nvPr/>
        </p:nvGrpSpPr>
        <p:grpSpPr bwMode="auto">
          <a:xfrm>
            <a:off x="621709" y="2671349"/>
            <a:ext cx="1850465" cy="1533342"/>
            <a:chOff x="419100" y="2440484"/>
            <a:chExt cx="1930400" cy="1720850"/>
          </a:xfrm>
        </p:grpSpPr>
        <p:grpSp>
          <p:nvGrpSpPr>
            <p:cNvPr id="16" name="Group 15"/>
            <p:cNvGrpSpPr/>
            <p:nvPr/>
          </p:nvGrpSpPr>
          <p:grpSpPr bwMode="auto">
            <a:xfrm>
              <a:off x="419100" y="2440484"/>
              <a:ext cx="1930400" cy="1720850"/>
              <a:chOff x="419100" y="2440484"/>
              <a:chExt cx="1930400" cy="1720850"/>
            </a:xfrm>
          </p:grpSpPr>
          <p:sp>
            <p:nvSpPr>
              <p:cNvPr id="12" name="Rectangle 11"/>
              <p:cNvSpPr/>
              <p:nvPr/>
            </p:nvSpPr>
            <p:spPr bwMode="auto">
              <a:xfrm>
                <a:off x="419100" y="2440484"/>
                <a:ext cx="1930400" cy="1720850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GB" sz="1801"/>
              </a:p>
            </p:txBody>
          </p:sp>
          <p:pic>
            <p:nvPicPr>
              <p:cNvPr id="15" name="Graphic 14" descr="Closed book outline"/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/>
            </p:blipFill>
            <p:spPr bwMode="auto">
              <a:xfrm>
                <a:off x="815975" y="2510334"/>
                <a:ext cx="1136650" cy="1136650"/>
              </a:xfrm>
              <a:prstGeom prst="rect">
                <a:avLst/>
              </a:prstGeom>
            </p:spPr>
          </p:pic>
        </p:grpSp>
        <p:sp>
          <p:nvSpPr>
            <p:cNvPr id="17" name="TextBox 16"/>
            <p:cNvSpPr txBox="1"/>
            <p:nvPr/>
          </p:nvSpPr>
          <p:spPr bwMode="auto">
            <a:xfrm>
              <a:off x="508000" y="3733799"/>
              <a:ext cx="1746251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GB" sz="1801"/>
                <a:t>Book Title</a:t>
              </a:r>
              <a:endParaRPr sz="1801"/>
            </a:p>
          </p:txBody>
        </p:sp>
      </p:grpSp>
      <p:grpSp>
        <p:nvGrpSpPr>
          <p:cNvPr id="21" name="Group 20"/>
          <p:cNvGrpSpPr/>
          <p:nvPr/>
        </p:nvGrpSpPr>
        <p:grpSpPr bwMode="auto">
          <a:xfrm>
            <a:off x="2949476" y="2652451"/>
            <a:ext cx="1850465" cy="1533342"/>
            <a:chOff x="419100" y="2440484"/>
            <a:chExt cx="1930400" cy="1720850"/>
          </a:xfrm>
        </p:grpSpPr>
        <p:grpSp>
          <p:nvGrpSpPr>
            <p:cNvPr id="22" name="Group 21"/>
            <p:cNvGrpSpPr/>
            <p:nvPr/>
          </p:nvGrpSpPr>
          <p:grpSpPr bwMode="auto">
            <a:xfrm>
              <a:off x="419100" y="2440484"/>
              <a:ext cx="1930400" cy="1720850"/>
              <a:chOff x="419100" y="2440484"/>
              <a:chExt cx="1930400" cy="1720850"/>
            </a:xfrm>
          </p:grpSpPr>
          <p:sp>
            <p:nvSpPr>
              <p:cNvPr id="26" name="Rectangle 25"/>
              <p:cNvSpPr/>
              <p:nvPr/>
            </p:nvSpPr>
            <p:spPr bwMode="auto">
              <a:xfrm>
                <a:off x="419100" y="2440484"/>
                <a:ext cx="1930400" cy="1720850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GB" sz="1801"/>
              </a:p>
            </p:txBody>
          </p:sp>
          <p:pic>
            <p:nvPicPr>
              <p:cNvPr id="27" name="Graphic 26" descr="Closed book outline"/>
              <p:cNvPicPr>
                <a:picLocks noChangeAspect="1"/>
              </p:cNvPicPr>
              <p:nvPr/>
            </p:nvPicPr>
            <p:blipFill>
              <a:blip r:embed="rId5"/>
              <a:stretch/>
            </p:blipFill>
            <p:spPr bwMode="auto">
              <a:xfrm>
                <a:off x="815975" y="2510334"/>
                <a:ext cx="1136650" cy="1136650"/>
              </a:xfrm>
              <a:prstGeom prst="rect">
                <a:avLst/>
              </a:prstGeom>
            </p:spPr>
          </p:pic>
        </p:grpSp>
        <p:sp>
          <p:nvSpPr>
            <p:cNvPr id="23" name="TextBox 22"/>
            <p:cNvSpPr txBox="1"/>
            <p:nvPr/>
          </p:nvSpPr>
          <p:spPr bwMode="auto">
            <a:xfrm>
              <a:off x="508000" y="3733799"/>
              <a:ext cx="1746251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GB" sz="1801"/>
                <a:t>Book Title</a:t>
              </a:r>
              <a:endParaRPr sz="1801"/>
            </a:p>
          </p:txBody>
        </p:sp>
      </p:grpSp>
      <p:grpSp>
        <p:nvGrpSpPr>
          <p:cNvPr id="28" name="Group 27"/>
          <p:cNvGrpSpPr/>
          <p:nvPr/>
        </p:nvGrpSpPr>
        <p:grpSpPr bwMode="auto">
          <a:xfrm>
            <a:off x="5267156" y="2671349"/>
            <a:ext cx="1850465" cy="1533342"/>
            <a:chOff x="419100" y="2440484"/>
            <a:chExt cx="1930400" cy="1720850"/>
          </a:xfrm>
        </p:grpSpPr>
        <p:grpSp>
          <p:nvGrpSpPr>
            <p:cNvPr id="29" name="Group 28"/>
            <p:cNvGrpSpPr/>
            <p:nvPr/>
          </p:nvGrpSpPr>
          <p:grpSpPr bwMode="auto">
            <a:xfrm>
              <a:off x="419100" y="2440484"/>
              <a:ext cx="1930400" cy="1720850"/>
              <a:chOff x="419100" y="2440484"/>
              <a:chExt cx="1930400" cy="1720850"/>
            </a:xfrm>
          </p:grpSpPr>
          <p:sp>
            <p:nvSpPr>
              <p:cNvPr id="33" name="Rectangle 32"/>
              <p:cNvSpPr/>
              <p:nvPr/>
            </p:nvSpPr>
            <p:spPr bwMode="auto">
              <a:xfrm>
                <a:off x="419100" y="2440484"/>
                <a:ext cx="1930400" cy="1720850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GB" sz="1801"/>
              </a:p>
            </p:txBody>
          </p:sp>
          <p:pic>
            <p:nvPicPr>
              <p:cNvPr id="34" name="Graphic 33" descr="Closed book outline"/>
              <p:cNvPicPr>
                <a:picLocks noChangeAspect="1"/>
              </p:cNvPicPr>
              <p:nvPr/>
            </p:nvPicPr>
            <p:blipFill>
              <a:blip r:embed="rId5"/>
              <a:stretch/>
            </p:blipFill>
            <p:spPr bwMode="auto">
              <a:xfrm>
                <a:off x="815975" y="2510334"/>
                <a:ext cx="1136650" cy="1136650"/>
              </a:xfrm>
              <a:prstGeom prst="rect">
                <a:avLst/>
              </a:prstGeom>
            </p:spPr>
          </p:pic>
        </p:grpSp>
        <p:sp>
          <p:nvSpPr>
            <p:cNvPr id="30" name="TextBox 29"/>
            <p:cNvSpPr txBox="1"/>
            <p:nvPr/>
          </p:nvSpPr>
          <p:spPr bwMode="auto">
            <a:xfrm>
              <a:off x="508000" y="3733799"/>
              <a:ext cx="1746251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GB" sz="1801"/>
                <a:t>Book Title</a:t>
              </a:r>
              <a:endParaRPr sz="1801"/>
            </a:p>
          </p:txBody>
        </p:sp>
      </p:grpSp>
      <p:grpSp>
        <p:nvGrpSpPr>
          <p:cNvPr id="35" name="Group 34"/>
          <p:cNvGrpSpPr/>
          <p:nvPr/>
        </p:nvGrpSpPr>
        <p:grpSpPr bwMode="auto">
          <a:xfrm>
            <a:off x="621709" y="4853968"/>
            <a:ext cx="1850465" cy="1533342"/>
            <a:chOff x="419100" y="2440484"/>
            <a:chExt cx="1930400" cy="1720850"/>
          </a:xfrm>
        </p:grpSpPr>
        <p:grpSp>
          <p:nvGrpSpPr>
            <p:cNvPr id="36" name="Group 35"/>
            <p:cNvGrpSpPr/>
            <p:nvPr/>
          </p:nvGrpSpPr>
          <p:grpSpPr bwMode="auto">
            <a:xfrm>
              <a:off x="419100" y="2440484"/>
              <a:ext cx="1930400" cy="1720850"/>
              <a:chOff x="419100" y="2440484"/>
              <a:chExt cx="1930400" cy="1720850"/>
            </a:xfrm>
          </p:grpSpPr>
          <p:sp>
            <p:nvSpPr>
              <p:cNvPr id="40" name="Rectangle 39"/>
              <p:cNvSpPr/>
              <p:nvPr/>
            </p:nvSpPr>
            <p:spPr bwMode="auto">
              <a:xfrm>
                <a:off x="419100" y="2440484"/>
                <a:ext cx="1930400" cy="1720850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GB" sz="1801"/>
              </a:p>
            </p:txBody>
          </p:sp>
          <p:pic>
            <p:nvPicPr>
              <p:cNvPr id="41" name="Graphic 40" descr="Closed book outline"/>
              <p:cNvPicPr>
                <a:picLocks noChangeAspect="1"/>
              </p:cNvPicPr>
              <p:nvPr/>
            </p:nvPicPr>
            <p:blipFill>
              <a:blip r:embed="rId5"/>
              <a:stretch/>
            </p:blipFill>
            <p:spPr bwMode="auto">
              <a:xfrm>
                <a:off x="815975" y="2510334"/>
                <a:ext cx="1136650" cy="1136650"/>
              </a:xfrm>
              <a:prstGeom prst="rect">
                <a:avLst/>
              </a:prstGeom>
            </p:spPr>
          </p:pic>
        </p:grpSp>
        <p:sp>
          <p:nvSpPr>
            <p:cNvPr id="37" name="TextBox 36"/>
            <p:cNvSpPr txBox="1"/>
            <p:nvPr/>
          </p:nvSpPr>
          <p:spPr bwMode="auto">
            <a:xfrm>
              <a:off x="508000" y="3733799"/>
              <a:ext cx="1746251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GB" sz="1801"/>
                <a:t>Book Title</a:t>
              </a:r>
              <a:endParaRPr sz="1801"/>
            </a:p>
          </p:txBody>
        </p:sp>
      </p:grpSp>
      <p:grpSp>
        <p:nvGrpSpPr>
          <p:cNvPr id="42" name="Group 41"/>
          <p:cNvGrpSpPr/>
          <p:nvPr/>
        </p:nvGrpSpPr>
        <p:grpSpPr bwMode="auto">
          <a:xfrm>
            <a:off x="2949476" y="4835068"/>
            <a:ext cx="1850465" cy="1533342"/>
            <a:chOff x="419100" y="2440484"/>
            <a:chExt cx="1930400" cy="1720850"/>
          </a:xfrm>
        </p:grpSpPr>
        <p:grpSp>
          <p:nvGrpSpPr>
            <p:cNvPr id="43" name="Group 42"/>
            <p:cNvGrpSpPr/>
            <p:nvPr/>
          </p:nvGrpSpPr>
          <p:grpSpPr bwMode="auto">
            <a:xfrm>
              <a:off x="419100" y="2440484"/>
              <a:ext cx="1930400" cy="1720850"/>
              <a:chOff x="419100" y="2440484"/>
              <a:chExt cx="1930400" cy="1720850"/>
            </a:xfrm>
          </p:grpSpPr>
          <p:sp>
            <p:nvSpPr>
              <p:cNvPr id="47" name="Rectangle 46"/>
              <p:cNvSpPr/>
              <p:nvPr/>
            </p:nvSpPr>
            <p:spPr bwMode="auto">
              <a:xfrm>
                <a:off x="419100" y="2440484"/>
                <a:ext cx="1930400" cy="1720850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GB" sz="1801"/>
              </a:p>
            </p:txBody>
          </p:sp>
          <p:pic>
            <p:nvPicPr>
              <p:cNvPr id="48" name="Graphic 47" descr="Closed book outline"/>
              <p:cNvPicPr>
                <a:picLocks noChangeAspect="1"/>
              </p:cNvPicPr>
              <p:nvPr/>
            </p:nvPicPr>
            <p:blipFill>
              <a:blip r:embed="rId5"/>
              <a:stretch/>
            </p:blipFill>
            <p:spPr bwMode="auto">
              <a:xfrm>
                <a:off x="815975" y="2510334"/>
                <a:ext cx="1136650" cy="1136650"/>
              </a:xfrm>
              <a:prstGeom prst="rect">
                <a:avLst/>
              </a:prstGeom>
            </p:spPr>
          </p:pic>
        </p:grpSp>
        <p:sp>
          <p:nvSpPr>
            <p:cNvPr id="44" name="TextBox 43"/>
            <p:cNvSpPr txBox="1"/>
            <p:nvPr/>
          </p:nvSpPr>
          <p:spPr bwMode="auto">
            <a:xfrm>
              <a:off x="508000" y="3733799"/>
              <a:ext cx="1746251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GB" sz="1801"/>
                <a:t>Book Title</a:t>
              </a:r>
              <a:endParaRPr sz="1801"/>
            </a:p>
          </p:txBody>
        </p:sp>
      </p:grpSp>
      <p:grpSp>
        <p:nvGrpSpPr>
          <p:cNvPr id="49" name="Group 48"/>
          <p:cNvGrpSpPr/>
          <p:nvPr/>
        </p:nvGrpSpPr>
        <p:grpSpPr bwMode="auto">
          <a:xfrm>
            <a:off x="5267156" y="4853968"/>
            <a:ext cx="1850465" cy="1533342"/>
            <a:chOff x="419100" y="2440484"/>
            <a:chExt cx="1930400" cy="1720850"/>
          </a:xfrm>
        </p:grpSpPr>
        <p:grpSp>
          <p:nvGrpSpPr>
            <p:cNvPr id="50" name="Group 49"/>
            <p:cNvGrpSpPr/>
            <p:nvPr/>
          </p:nvGrpSpPr>
          <p:grpSpPr bwMode="auto">
            <a:xfrm>
              <a:off x="419100" y="2440484"/>
              <a:ext cx="1930400" cy="1720850"/>
              <a:chOff x="419100" y="2440484"/>
              <a:chExt cx="1930400" cy="1720850"/>
            </a:xfrm>
          </p:grpSpPr>
          <p:sp>
            <p:nvSpPr>
              <p:cNvPr id="54" name="Rectangle 53"/>
              <p:cNvSpPr/>
              <p:nvPr/>
            </p:nvSpPr>
            <p:spPr bwMode="auto">
              <a:xfrm>
                <a:off x="419100" y="2440484"/>
                <a:ext cx="1930400" cy="1720850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GB" sz="1801"/>
              </a:p>
            </p:txBody>
          </p:sp>
          <p:pic>
            <p:nvPicPr>
              <p:cNvPr id="55" name="Graphic 54" descr="Closed book outline"/>
              <p:cNvPicPr>
                <a:picLocks noChangeAspect="1"/>
              </p:cNvPicPr>
              <p:nvPr/>
            </p:nvPicPr>
            <p:blipFill>
              <a:blip r:embed="rId5"/>
              <a:stretch/>
            </p:blipFill>
            <p:spPr bwMode="auto">
              <a:xfrm>
                <a:off x="815975" y="2510334"/>
                <a:ext cx="1136650" cy="1136650"/>
              </a:xfrm>
              <a:prstGeom prst="rect">
                <a:avLst/>
              </a:prstGeom>
            </p:spPr>
          </p:pic>
        </p:grpSp>
        <p:sp>
          <p:nvSpPr>
            <p:cNvPr id="51" name="TextBox 50"/>
            <p:cNvSpPr txBox="1"/>
            <p:nvPr/>
          </p:nvSpPr>
          <p:spPr bwMode="auto">
            <a:xfrm>
              <a:off x="508000" y="3733799"/>
              <a:ext cx="1746251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GB" sz="1801"/>
                <a:t>Book Title</a:t>
              </a:r>
              <a:endParaRPr sz="1801"/>
            </a:p>
          </p:txBody>
        </p:sp>
      </p:grpSp>
      <p:sp>
        <p:nvSpPr>
          <p:cNvPr id="56" name="Rectangle: Rounded Corners 55"/>
          <p:cNvSpPr/>
          <p:nvPr/>
        </p:nvSpPr>
        <p:spPr bwMode="auto">
          <a:xfrm>
            <a:off x="6100616" y="1783598"/>
            <a:ext cx="815666" cy="271372"/>
          </a:xfrm>
          <a:prstGeom prst="roundRect">
            <a:avLst>
              <a:gd name="adj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sz="1801"/>
              <a:t>Add</a:t>
            </a:r>
            <a:endParaRPr sz="1801"/>
          </a:p>
        </p:txBody>
      </p:sp>
      <p:sp>
        <p:nvSpPr>
          <p:cNvPr id="57" name="Rectangle: Rounded Corners 56"/>
          <p:cNvSpPr/>
          <p:nvPr/>
        </p:nvSpPr>
        <p:spPr bwMode="auto">
          <a:xfrm>
            <a:off x="10890615" y="1783598"/>
            <a:ext cx="853892" cy="271373"/>
          </a:xfrm>
          <a:prstGeom prst="roundRect">
            <a:avLst>
              <a:gd name="adj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sz="1801"/>
              <a:t>Add</a:t>
            </a:r>
            <a:endParaRPr sz="1801"/>
          </a:p>
        </p:txBody>
      </p:sp>
      <p:sp>
        <p:nvSpPr>
          <p:cNvPr id="78" name="Rectangle 77"/>
          <p:cNvSpPr/>
          <p:nvPr/>
        </p:nvSpPr>
        <p:spPr bwMode="auto">
          <a:xfrm>
            <a:off x="7575992" y="2192655"/>
            <a:ext cx="4285667" cy="298161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GB" sz="1600" dirty="0"/>
              <a:t>Recently Uploaded Users</a:t>
            </a:r>
            <a:endParaRPr lang="en-GB" sz="1801" dirty="0"/>
          </a:p>
        </p:txBody>
      </p:sp>
      <p:sp>
        <p:nvSpPr>
          <p:cNvPr id="79" name="TextBox 78"/>
          <p:cNvSpPr txBox="1"/>
          <p:nvPr/>
        </p:nvSpPr>
        <p:spPr bwMode="auto">
          <a:xfrm>
            <a:off x="7834830" y="2710621"/>
            <a:ext cx="1867091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1801" dirty="0"/>
              <a:t>Full Name</a:t>
            </a:r>
            <a:endParaRPr sz="1801" dirty="0"/>
          </a:p>
          <a:p>
            <a:pPr>
              <a:defRPr/>
            </a:pPr>
            <a:r>
              <a:rPr lang="en-GB" sz="1801" dirty="0"/>
              <a:t>Email Address</a:t>
            </a:r>
            <a:endParaRPr sz="1801" dirty="0"/>
          </a:p>
        </p:txBody>
      </p:sp>
      <p:sp>
        <p:nvSpPr>
          <p:cNvPr id="80" name="TextBox 79"/>
          <p:cNvSpPr txBox="1"/>
          <p:nvPr/>
        </p:nvSpPr>
        <p:spPr bwMode="auto">
          <a:xfrm>
            <a:off x="7867094" y="3640388"/>
            <a:ext cx="1867091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1801" dirty="0"/>
              <a:t>Full Name</a:t>
            </a:r>
            <a:endParaRPr sz="1801" dirty="0"/>
          </a:p>
          <a:p>
            <a:pPr>
              <a:defRPr/>
            </a:pPr>
            <a:r>
              <a:rPr lang="en-GB" sz="1801" dirty="0"/>
              <a:t>Email Address</a:t>
            </a:r>
            <a:endParaRPr sz="1801" dirty="0"/>
          </a:p>
        </p:txBody>
      </p:sp>
      <p:sp>
        <p:nvSpPr>
          <p:cNvPr id="81" name="TextBox 80"/>
          <p:cNvSpPr txBox="1"/>
          <p:nvPr/>
        </p:nvSpPr>
        <p:spPr bwMode="auto">
          <a:xfrm>
            <a:off x="7834830" y="4570155"/>
            <a:ext cx="1867091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1801" dirty="0"/>
              <a:t>Full Name</a:t>
            </a:r>
            <a:endParaRPr sz="1801" dirty="0"/>
          </a:p>
          <a:p>
            <a:pPr>
              <a:defRPr/>
            </a:pPr>
            <a:r>
              <a:rPr lang="en-GB" sz="1801" dirty="0"/>
              <a:t>Email Address</a:t>
            </a:r>
            <a:endParaRPr sz="1801" dirty="0"/>
          </a:p>
        </p:txBody>
      </p:sp>
      <p:sp>
        <p:nvSpPr>
          <p:cNvPr id="82" name="TextBox 81"/>
          <p:cNvSpPr txBox="1"/>
          <p:nvPr/>
        </p:nvSpPr>
        <p:spPr bwMode="auto">
          <a:xfrm>
            <a:off x="7834830" y="5499922"/>
            <a:ext cx="1867091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1801" dirty="0"/>
              <a:t>Full Name</a:t>
            </a:r>
            <a:endParaRPr sz="1801" dirty="0"/>
          </a:p>
          <a:p>
            <a:pPr>
              <a:defRPr/>
            </a:pPr>
            <a:r>
              <a:rPr lang="en-GB" sz="1801" dirty="0"/>
              <a:t>Email Address</a:t>
            </a:r>
            <a:endParaRPr sz="180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DBBB236-813D-28A8-62A4-EFB8A418B5B3}"/>
              </a:ext>
            </a:extLst>
          </p:cNvPr>
          <p:cNvSpPr/>
          <p:nvPr/>
        </p:nvSpPr>
        <p:spPr bwMode="auto">
          <a:xfrm>
            <a:off x="5091325" y="1781534"/>
            <a:ext cx="815666" cy="271372"/>
          </a:xfrm>
          <a:prstGeom prst="roundRect">
            <a:avLst>
              <a:gd name="adj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sz="1801" dirty="0"/>
              <a:t>Edit</a:t>
            </a:r>
            <a:endParaRPr sz="180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B2B2845-38F7-11F0-4EB5-36DC8652DF32}"/>
              </a:ext>
            </a:extLst>
          </p:cNvPr>
          <p:cNvSpPr/>
          <p:nvPr/>
        </p:nvSpPr>
        <p:spPr bwMode="auto">
          <a:xfrm>
            <a:off x="9897398" y="1780212"/>
            <a:ext cx="815666" cy="271372"/>
          </a:xfrm>
          <a:prstGeom prst="roundRect">
            <a:avLst>
              <a:gd name="adj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sz="1801" dirty="0"/>
              <a:t>Edit</a:t>
            </a:r>
            <a:endParaRPr sz="180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 bwMode="auto">
          <a:xfrm>
            <a:off x="8903897" y="95331"/>
            <a:ext cx="3122763" cy="584775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sz="2800"/>
              <a:t>Add New Book</a:t>
            </a:r>
            <a:endParaRPr sz="1801"/>
          </a:p>
        </p:txBody>
      </p:sp>
      <p:sp>
        <p:nvSpPr>
          <p:cNvPr id="5" name="TextBox 4"/>
          <p:cNvSpPr txBox="1"/>
          <p:nvPr/>
        </p:nvSpPr>
        <p:spPr bwMode="auto">
          <a:xfrm>
            <a:off x="217099" y="95333"/>
            <a:ext cx="5233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2400"/>
              <a:t>Library Name</a:t>
            </a:r>
            <a:endParaRPr sz="1801"/>
          </a:p>
        </p:txBody>
      </p:sp>
      <p:sp>
        <p:nvSpPr>
          <p:cNvPr id="6" name="Rectangle 5"/>
          <p:cNvSpPr/>
          <p:nvPr/>
        </p:nvSpPr>
        <p:spPr bwMode="auto">
          <a:xfrm>
            <a:off x="344658" y="900332"/>
            <a:ext cx="11502684" cy="57466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GB" sz="1801"/>
          </a:p>
        </p:txBody>
      </p:sp>
      <p:sp>
        <p:nvSpPr>
          <p:cNvPr id="7" name="TextBox 6"/>
          <p:cNvSpPr txBox="1"/>
          <p:nvPr/>
        </p:nvSpPr>
        <p:spPr bwMode="auto">
          <a:xfrm>
            <a:off x="496107" y="1140126"/>
            <a:ext cx="5233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2400"/>
              <a:t>Add New Book</a:t>
            </a:r>
            <a:endParaRPr sz="1801"/>
          </a:p>
        </p:txBody>
      </p:sp>
      <p:sp>
        <p:nvSpPr>
          <p:cNvPr id="8" name="TextBox 7"/>
          <p:cNvSpPr txBox="1"/>
          <p:nvPr/>
        </p:nvSpPr>
        <p:spPr bwMode="auto">
          <a:xfrm>
            <a:off x="496107" y="2147073"/>
            <a:ext cx="250405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1801"/>
              <a:t>Title</a:t>
            </a:r>
            <a:endParaRPr sz="1801"/>
          </a:p>
        </p:txBody>
      </p:sp>
      <p:sp>
        <p:nvSpPr>
          <p:cNvPr id="10" name="Rectangle 9"/>
          <p:cNvSpPr/>
          <p:nvPr/>
        </p:nvSpPr>
        <p:spPr bwMode="auto">
          <a:xfrm>
            <a:off x="1677960" y="2147074"/>
            <a:ext cx="418436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sz="1801"/>
              <a:t>Input Box</a:t>
            </a:r>
            <a:endParaRPr sz="1801"/>
          </a:p>
        </p:txBody>
      </p:sp>
      <p:sp>
        <p:nvSpPr>
          <p:cNvPr id="11" name="TextBox 10"/>
          <p:cNvSpPr txBox="1"/>
          <p:nvPr/>
        </p:nvSpPr>
        <p:spPr bwMode="auto">
          <a:xfrm>
            <a:off x="496107" y="2736630"/>
            <a:ext cx="250405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1801"/>
              <a:t>Author</a:t>
            </a:r>
            <a:endParaRPr sz="1801"/>
          </a:p>
        </p:txBody>
      </p:sp>
      <p:sp>
        <p:nvSpPr>
          <p:cNvPr id="12" name="Rectangle 11"/>
          <p:cNvSpPr/>
          <p:nvPr/>
        </p:nvSpPr>
        <p:spPr bwMode="auto">
          <a:xfrm>
            <a:off x="1677960" y="2736631"/>
            <a:ext cx="418436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sz="1801"/>
              <a:t>Input Box</a:t>
            </a:r>
            <a:endParaRPr sz="1801"/>
          </a:p>
        </p:txBody>
      </p:sp>
      <p:sp>
        <p:nvSpPr>
          <p:cNvPr id="13" name="TextBox 12"/>
          <p:cNvSpPr txBox="1"/>
          <p:nvPr/>
        </p:nvSpPr>
        <p:spPr bwMode="auto">
          <a:xfrm>
            <a:off x="496107" y="3326187"/>
            <a:ext cx="250405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1801"/>
              <a:t>ISBN</a:t>
            </a:r>
            <a:endParaRPr sz="1801"/>
          </a:p>
        </p:txBody>
      </p:sp>
      <p:sp>
        <p:nvSpPr>
          <p:cNvPr id="14" name="Rectangle 13"/>
          <p:cNvSpPr/>
          <p:nvPr/>
        </p:nvSpPr>
        <p:spPr bwMode="auto">
          <a:xfrm>
            <a:off x="1677960" y="3326188"/>
            <a:ext cx="418436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sz="1801"/>
              <a:t>Input Box</a:t>
            </a:r>
            <a:endParaRPr sz="1801"/>
          </a:p>
        </p:txBody>
      </p:sp>
      <p:sp>
        <p:nvSpPr>
          <p:cNvPr id="15" name="TextBox 14"/>
          <p:cNvSpPr txBox="1"/>
          <p:nvPr/>
        </p:nvSpPr>
        <p:spPr bwMode="auto">
          <a:xfrm>
            <a:off x="496107" y="3915747"/>
            <a:ext cx="250405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1801"/>
              <a:t>Genre</a:t>
            </a:r>
            <a:endParaRPr sz="1801"/>
          </a:p>
        </p:txBody>
      </p:sp>
      <p:sp>
        <p:nvSpPr>
          <p:cNvPr id="16" name="Rectangle 15"/>
          <p:cNvSpPr/>
          <p:nvPr/>
        </p:nvSpPr>
        <p:spPr bwMode="auto">
          <a:xfrm>
            <a:off x="1677960" y="3915747"/>
            <a:ext cx="418436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sz="1801"/>
              <a:t>Input Box</a:t>
            </a:r>
            <a:endParaRPr sz="1801"/>
          </a:p>
        </p:txBody>
      </p:sp>
      <p:sp>
        <p:nvSpPr>
          <p:cNvPr id="17" name="TextBox 16"/>
          <p:cNvSpPr txBox="1"/>
          <p:nvPr/>
        </p:nvSpPr>
        <p:spPr bwMode="auto">
          <a:xfrm>
            <a:off x="496107" y="4505304"/>
            <a:ext cx="250405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1801"/>
              <a:t>Quantity</a:t>
            </a:r>
            <a:endParaRPr sz="1801"/>
          </a:p>
        </p:txBody>
      </p:sp>
      <p:sp>
        <p:nvSpPr>
          <p:cNvPr id="18" name="Rectangle 17"/>
          <p:cNvSpPr/>
          <p:nvPr/>
        </p:nvSpPr>
        <p:spPr bwMode="auto">
          <a:xfrm>
            <a:off x="1677960" y="4505305"/>
            <a:ext cx="418436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sz="1801"/>
              <a:t>Input Box</a:t>
            </a:r>
            <a:endParaRPr sz="1801"/>
          </a:p>
        </p:txBody>
      </p:sp>
      <p:sp>
        <p:nvSpPr>
          <p:cNvPr id="19" name="TextBox 18"/>
          <p:cNvSpPr txBox="1"/>
          <p:nvPr/>
        </p:nvSpPr>
        <p:spPr bwMode="auto">
          <a:xfrm>
            <a:off x="6826739" y="2147074"/>
            <a:ext cx="250405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1801"/>
              <a:t>Upload Picture</a:t>
            </a:r>
            <a:endParaRPr sz="1801"/>
          </a:p>
        </p:txBody>
      </p:sp>
      <p:sp>
        <p:nvSpPr>
          <p:cNvPr id="20" name="Rectangle 19"/>
          <p:cNvSpPr/>
          <p:nvPr/>
        </p:nvSpPr>
        <p:spPr bwMode="auto">
          <a:xfrm>
            <a:off x="9858326" y="2155269"/>
            <a:ext cx="146148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sz="1801"/>
              <a:t>Upload</a:t>
            </a:r>
            <a:endParaRPr sz="1801"/>
          </a:p>
        </p:txBody>
      </p:sp>
      <p:sp>
        <p:nvSpPr>
          <p:cNvPr id="21" name="Rectangle 20"/>
          <p:cNvSpPr/>
          <p:nvPr/>
        </p:nvSpPr>
        <p:spPr bwMode="auto">
          <a:xfrm>
            <a:off x="5746664" y="5773002"/>
            <a:ext cx="146148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sz="1801"/>
              <a:t>Submit</a:t>
            </a:r>
            <a:endParaRPr sz="1801"/>
          </a:p>
        </p:txBody>
      </p:sp>
      <p:sp>
        <p:nvSpPr>
          <p:cNvPr id="22" name="Rectangle 21"/>
          <p:cNvSpPr/>
          <p:nvPr/>
        </p:nvSpPr>
        <p:spPr bwMode="auto">
          <a:xfrm>
            <a:off x="6942407" y="2634714"/>
            <a:ext cx="4360985" cy="22399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sz="1801"/>
              <a:t>Image</a:t>
            </a:r>
            <a:endParaRPr sz="1801"/>
          </a:p>
        </p:txBody>
      </p:sp>
      <p:cxnSp>
        <p:nvCxnSpPr>
          <p:cNvPr id="26" name="Straight Arrow Connector 25"/>
          <p:cNvCxnSpPr>
            <a:cxnSpLocks/>
          </p:cNvCxnSpPr>
          <p:nvPr/>
        </p:nvCxnSpPr>
        <p:spPr bwMode="auto">
          <a:xfrm flipH="1">
            <a:off x="7350369" y="5957668"/>
            <a:ext cx="5627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 bwMode="auto">
          <a:xfrm>
            <a:off x="8052668" y="5783606"/>
            <a:ext cx="241260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1801" i="1"/>
              <a:t>Include confirmation</a:t>
            </a:r>
            <a:endParaRPr sz="180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9B3446C9-8B2C-B801-4652-11157F06CF4C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71E79ED-1D8F-373D-6094-39E4B2F30E6C}"/>
              </a:ext>
            </a:extLst>
          </p:cNvPr>
          <p:cNvSpPr/>
          <p:nvPr/>
        </p:nvSpPr>
        <p:spPr bwMode="auto">
          <a:xfrm>
            <a:off x="165341" y="95331"/>
            <a:ext cx="11957648" cy="65516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GB" sz="1801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2CEAE14-84C5-972C-718C-94E206864299}"/>
              </a:ext>
            </a:extLst>
          </p:cNvPr>
          <p:cNvGrpSpPr/>
          <p:nvPr/>
        </p:nvGrpSpPr>
        <p:grpSpPr>
          <a:xfrm>
            <a:off x="295621" y="225740"/>
            <a:ext cx="11719455" cy="577940"/>
            <a:chOff x="468566" y="225740"/>
            <a:chExt cx="11297863" cy="57794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C78EF0A-769F-0956-3C7C-04F0910C9224}"/>
                </a:ext>
              </a:extLst>
            </p:cNvPr>
            <p:cNvSpPr/>
            <p:nvPr/>
          </p:nvSpPr>
          <p:spPr bwMode="auto">
            <a:xfrm>
              <a:off x="468566" y="225740"/>
              <a:ext cx="11297863" cy="5779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Navigation Bar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43A27FB2-8135-3427-0F95-273F702B948A}"/>
                </a:ext>
              </a:extLst>
            </p:cNvPr>
            <p:cNvSpPr/>
            <p:nvPr/>
          </p:nvSpPr>
          <p:spPr bwMode="auto">
            <a:xfrm>
              <a:off x="10435207" y="345056"/>
              <a:ext cx="1160130" cy="322053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Log Out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BFB838DF-0FA2-80ED-1C5F-CFB8A43E9B82}"/>
                </a:ext>
              </a:extLst>
            </p:cNvPr>
            <p:cNvSpPr/>
            <p:nvPr/>
          </p:nvSpPr>
          <p:spPr bwMode="auto">
            <a:xfrm>
              <a:off x="8937087" y="345055"/>
              <a:ext cx="1160130" cy="322053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Profile</a:t>
              </a:r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8A08B6D-3EA7-CCFD-05AE-90FFF56E37AB}"/>
              </a:ext>
            </a:extLst>
          </p:cNvPr>
          <p:cNvSpPr/>
          <p:nvPr/>
        </p:nvSpPr>
        <p:spPr bwMode="auto">
          <a:xfrm>
            <a:off x="7388766" y="1680667"/>
            <a:ext cx="4626310" cy="4836996"/>
          </a:xfrm>
          <a:prstGeom prst="roundRect">
            <a:avLst>
              <a:gd name="adj" fmla="val 7034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GB" sz="1801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D341A32-C926-7EB7-0A9F-C1CE035D1C3E}"/>
              </a:ext>
            </a:extLst>
          </p:cNvPr>
          <p:cNvSpPr/>
          <p:nvPr/>
        </p:nvSpPr>
        <p:spPr bwMode="auto">
          <a:xfrm>
            <a:off x="8800640" y="966571"/>
            <a:ext cx="3122763" cy="584775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sz="2800" dirty="0"/>
              <a:t>Admin Dashboard</a:t>
            </a:r>
            <a:endParaRPr sz="180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59ACB0-D476-46B0-7ADE-E9F2CCD9725C}"/>
              </a:ext>
            </a:extLst>
          </p:cNvPr>
          <p:cNvSpPr/>
          <p:nvPr/>
        </p:nvSpPr>
        <p:spPr bwMode="auto">
          <a:xfrm>
            <a:off x="295621" y="1680667"/>
            <a:ext cx="6954281" cy="4836996"/>
          </a:xfrm>
          <a:prstGeom prst="roundRect">
            <a:avLst>
              <a:gd name="adj" fmla="val 7034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GB" sz="180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ED36BA-5EC7-D0E1-0488-2ED35274D40B}"/>
              </a:ext>
            </a:extLst>
          </p:cNvPr>
          <p:cNvSpPr txBox="1"/>
          <p:nvPr/>
        </p:nvSpPr>
        <p:spPr bwMode="auto">
          <a:xfrm>
            <a:off x="502553" y="1176731"/>
            <a:ext cx="6665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2000" dirty="0"/>
              <a:t>Hello [admin’s name], welcome to your dashboard</a:t>
            </a:r>
            <a:endParaRPr sz="180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73EB81-1173-9AF4-A644-FEA31F0FE6E7}"/>
              </a:ext>
            </a:extLst>
          </p:cNvPr>
          <p:cNvSpPr txBox="1"/>
          <p:nvPr/>
        </p:nvSpPr>
        <p:spPr bwMode="auto">
          <a:xfrm>
            <a:off x="532066" y="1788481"/>
            <a:ext cx="6389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2000"/>
              <a:t>Book Catalogue</a:t>
            </a:r>
            <a:endParaRPr sz="180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D304BD-6FDA-F915-E8FD-7C64CEE308F5}"/>
              </a:ext>
            </a:extLst>
          </p:cNvPr>
          <p:cNvSpPr txBox="1"/>
          <p:nvPr/>
        </p:nvSpPr>
        <p:spPr bwMode="auto">
          <a:xfrm>
            <a:off x="7582471" y="1798673"/>
            <a:ext cx="2436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2000"/>
              <a:t>User Management</a:t>
            </a:r>
            <a:endParaRPr sz="180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C5EDE1-1765-BF59-6EEB-5F3ED0389F93}"/>
              </a:ext>
            </a:extLst>
          </p:cNvPr>
          <p:cNvSpPr/>
          <p:nvPr/>
        </p:nvSpPr>
        <p:spPr bwMode="auto">
          <a:xfrm>
            <a:off x="621711" y="2188593"/>
            <a:ext cx="6303550" cy="298161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GB" sz="1600" dirty="0"/>
              <a:t>Recently Uploaded Books</a:t>
            </a:r>
            <a:endParaRPr sz="1801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091D645-4E16-7724-7755-AC4195AC022B}"/>
              </a:ext>
            </a:extLst>
          </p:cNvPr>
          <p:cNvGrpSpPr/>
          <p:nvPr/>
        </p:nvGrpSpPr>
        <p:grpSpPr bwMode="auto">
          <a:xfrm>
            <a:off x="621709" y="2671349"/>
            <a:ext cx="1850465" cy="1533342"/>
            <a:chOff x="419100" y="2440484"/>
            <a:chExt cx="1930400" cy="172085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6CDF145-2E98-05CB-9EA8-287246F82617}"/>
                </a:ext>
              </a:extLst>
            </p:cNvPr>
            <p:cNvGrpSpPr/>
            <p:nvPr/>
          </p:nvGrpSpPr>
          <p:grpSpPr bwMode="auto">
            <a:xfrm>
              <a:off x="419100" y="2440484"/>
              <a:ext cx="1930400" cy="1720850"/>
              <a:chOff x="419100" y="2440484"/>
              <a:chExt cx="1930400" cy="172085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B37815C-6D72-13E7-5378-EEDFB317F485}"/>
                  </a:ext>
                </a:extLst>
              </p:cNvPr>
              <p:cNvSpPr/>
              <p:nvPr/>
            </p:nvSpPr>
            <p:spPr bwMode="auto">
              <a:xfrm>
                <a:off x="419100" y="2440484"/>
                <a:ext cx="1930400" cy="1720850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GB" sz="1801"/>
              </a:p>
            </p:txBody>
          </p:sp>
          <p:pic>
            <p:nvPicPr>
              <p:cNvPr id="15" name="Graphic 14" descr="Closed book outline">
                <a:extLst>
                  <a:ext uri="{FF2B5EF4-FFF2-40B4-BE49-F238E27FC236}">
                    <a16:creationId xmlns:a16="http://schemas.microsoft.com/office/drawing/2014/main" id="{52D1EECD-289D-B749-41DD-267599E449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/>
            </p:blipFill>
            <p:spPr bwMode="auto">
              <a:xfrm>
                <a:off x="815975" y="2510334"/>
                <a:ext cx="1136650" cy="1136650"/>
              </a:xfrm>
              <a:prstGeom prst="rect">
                <a:avLst/>
              </a:prstGeom>
            </p:spPr>
          </p:pic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D8237BA-CFBF-E726-B331-6BB4A0A304E0}"/>
                </a:ext>
              </a:extLst>
            </p:cNvPr>
            <p:cNvSpPr txBox="1"/>
            <p:nvPr/>
          </p:nvSpPr>
          <p:spPr bwMode="auto">
            <a:xfrm>
              <a:off x="508000" y="3733799"/>
              <a:ext cx="1746251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GB" sz="1801"/>
                <a:t>Book Title</a:t>
              </a:r>
              <a:endParaRPr sz="1801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7D1186F-B8FD-2534-24E4-0DEDA0650392}"/>
              </a:ext>
            </a:extLst>
          </p:cNvPr>
          <p:cNvGrpSpPr/>
          <p:nvPr/>
        </p:nvGrpSpPr>
        <p:grpSpPr bwMode="auto">
          <a:xfrm>
            <a:off x="2949476" y="2652451"/>
            <a:ext cx="1850465" cy="1533342"/>
            <a:chOff x="419100" y="2440484"/>
            <a:chExt cx="1930400" cy="172085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3306306-6006-0BFE-983B-350B72735B55}"/>
                </a:ext>
              </a:extLst>
            </p:cNvPr>
            <p:cNvGrpSpPr/>
            <p:nvPr/>
          </p:nvGrpSpPr>
          <p:grpSpPr bwMode="auto">
            <a:xfrm>
              <a:off x="419100" y="2440484"/>
              <a:ext cx="1930400" cy="1720850"/>
              <a:chOff x="419100" y="2440484"/>
              <a:chExt cx="1930400" cy="172085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86CF0A3-6382-6EBD-3DD5-2F9FE72E7FF6}"/>
                  </a:ext>
                </a:extLst>
              </p:cNvPr>
              <p:cNvSpPr/>
              <p:nvPr/>
            </p:nvSpPr>
            <p:spPr bwMode="auto">
              <a:xfrm>
                <a:off x="419100" y="2440484"/>
                <a:ext cx="1930400" cy="1720850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GB" sz="1801"/>
              </a:p>
            </p:txBody>
          </p:sp>
          <p:pic>
            <p:nvPicPr>
              <p:cNvPr id="27" name="Graphic 26" descr="Closed book outline">
                <a:extLst>
                  <a:ext uri="{FF2B5EF4-FFF2-40B4-BE49-F238E27FC236}">
                    <a16:creationId xmlns:a16="http://schemas.microsoft.com/office/drawing/2014/main" id="{2C1E34B3-2BD4-CE61-B2E5-25FD090DE3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/>
            </p:blipFill>
            <p:spPr bwMode="auto">
              <a:xfrm>
                <a:off x="815975" y="2510334"/>
                <a:ext cx="1136650" cy="1136650"/>
              </a:xfrm>
              <a:prstGeom prst="rect">
                <a:avLst/>
              </a:prstGeom>
            </p:spPr>
          </p:pic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DD45685-5049-63E0-3136-85F66AFE5AC9}"/>
                </a:ext>
              </a:extLst>
            </p:cNvPr>
            <p:cNvSpPr txBox="1"/>
            <p:nvPr/>
          </p:nvSpPr>
          <p:spPr bwMode="auto">
            <a:xfrm>
              <a:off x="508000" y="3733799"/>
              <a:ext cx="1746251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GB" sz="1801"/>
                <a:t>Book Title</a:t>
              </a:r>
              <a:endParaRPr sz="1801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7B84D4-5D2F-FB2B-B8D2-0E1C0961F4FD}"/>
              </a:ext>
            </a:extLst>
          </p:cNvPr>
          <p:cNvGrpSpPr/>
          <p:nvPr/>
        </p:nvGrpSpPr>
        <p:grpSpPr bwMode="auto">
          <a:xfrm>
            <a:off x="5267156" y="2671349"/>
            <a:ext cx="1850465" cy="1533342"/>
            <a:chOff x="419100" y="2440484"/>
            <a:chExt cx="1930400" cy="172085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A9AFE67-5100-5BAD-191A-9BCE76229C2E}"/>
                </a:ext>
              </a:extLst>
            </p:cNvPr>
            <p:cNvGrpSpPr/>
            <p:nvPr/>
          </p:nvGrpSpPr>
          <p:grpSpPr bwMode="auto">
            <a:xfrm>
              <a:off x="419100" y="2440484"/>
              <a:ext cx="1930400" cy="1720850"/>
              <a:chOff x="419100" y="2440484"/>
              <a:chExt cx="1930400" cy="172085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99F3DA9-D246-AD6E-61F6-0C2795153787}"/>
                  </a:ext>
                </a:extLst>
              </p:cNvPr>
              <p:cNvSpPr/>
              <p:nvPr/>
            </p:nvSpPr>
            <p:spPr bwMode="auto">
              <a:xfrm>
                <a:off x="419100" y="2440484"/>
                <a:ext cx="1930400" cy="1720850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GB" sz="1801"/>
              </a:p>
            </p:txBody>
          </p:sp>
          <p:pic>
            <p:nvPicPr>
              <p:cNvPr id="34" name="Graphic 33" descr="Closed book outline">
                <a:extLst>
                  <a:ext uri="{FF2B5EF4-FFF2-40B4-BE49-F238E27FC236}">
                    <a16:creationId xmlns:a16="http://schemas.microsoft.com/office/drawing/2014/main" id="{7A97BE2B-1A0F-5311-1B91-23A262A56F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/>
            </p:blipFill>
            <p:spPr bwMode="auto">
              <a:xfrm>
                <a:off x="815975" y="2510334"/>
                <a:ext cx="1136650" cy="1136650"/>
              </a:xfrm>
              <a:prstGeom prst="rect">
                <a:avLst/>
              </a:prstGeom>
            </p:spPr>
          </p:pic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A9297D9-6E75-3EEB-ECD4-FCC6BCD381D7}"/>
                </a:ext>
              </a:extLst>
            </p:cNvPr>
            <p:cNvSpPr txBox="1"/>
            <p:nvPr/>
          </p:nvSpPr>
          <p:spPr bwMode="auto">
            <a:xfrm>
              <a:off x="508000" y="3733799"/>
              <a:ext cx="1746251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GB" sz="1801"/>
                <a:t>Book Title</a:t>
              </a:r>
              <a:endParaRPr sz="1801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15A4A60-295C-08E1-BAB6-3B8D257F2E8E}"/>
              </a:ext>
            </a:extLst>
          </p:cNvPr>
          <p:cNvGrpSpPr/>
          <p:nvPr/>
        </p:nvGrpSpPr>
        <p:grpSpPr bwMode="auto">
          <a:xfrm>
            <a:off x="621709" y="4853968"/>
            <a:ext cx="1850465" cy="1533342"/>
            <a:chOff x="419100" y="2440484"/>
            <a:chExt cx="1930400" cy="172085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C739F32-F2D4-2CD0-6B2D-DED681811D6C}"/>
                </a:ext>
              </a:extLst>
            </p:cNvPr>
            <p:cNvGrpSpPr/>
            <p:nvPr/>
          </p:nvGrpSpPr>
          <p:grpSpPr bwMode="auto">
            <a:xfrm>
              <a:off x="419100" y="2440484"/>
              <a:ext cx="1930400" cy="1720850"/>
              <a:chOff x="419100" y="2440484"/>
              <a:chExt cx="1930400" cy="1720850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F1EB95C-319D-523E-9969-92496F4B5C82}"/>
                  </a:ext>
                </a:extLst>
              </p:cNvPr>
              <p:cNvSpPr/>
              <p:nvPr/>
            </p:nvSpPr>
            <p:spPr bwMode="auto">
              <a:xfrm>
                <a:off x="419100" y="2440484"/>
                <a:ext cx="1930400" cy="1720850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GB" sz="1801"/>
              </a:p>
            </p:txBody>
          </p:sp>
          <p:pic>
            <p:nvPicPr>
              <p:cNvPr id="41" name="Graphic 40" descr="Closed book outline">
                <a:extLst>
                  <a:ext uri="{FF2B5EF4-FFF2-40B4-BE49-F238E27FC236}">
                    <a16:creationId xmlns:a16="http://schemas.microsoft.com/office/drawing/2014/main" id="{1A0099A1-A1A8-D930-6647-A65A93F235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/>
            </p:blipFill>
            <p:spPr bwMode="auto">
              <a:xfrm>
                <a:off x="815975" y="2510334"/>
                <a:ext cx="1136650" cy="1136650"/>
              </a:xfrm>
              <a:prstGeom prst="rect">
                <a:avLst/>
              </a:prstGeom>
            </p:spPr>
          </p:pic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38EE175-5F7F-1DDB-E595-58083D974BF4}"/>
                </a:ext>
              </a:extLst>
            </p:cNvPr>
            <p:cNvSpPr txBox="1"/>
            <p:nvPr/>
          </p:nvSpPr>
          <p:spPr bwMode="auto">
            <a:xfrm>
              <a:off x="508000" y="3733799"/>
              <a:ext cx="1746251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GB" sz="1801"/>
                <a:t>Book Title</a:t>
              </a:r>
              <a:endParaRPr sz="1801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C2A693D-16F3-E134-B99A-E34540DE572B}"/>
              </a:ext>
            </a:extLst>
          </p:cNvPr>
          <p:cNvGrpSpPr/>
          <p:nvPr/>
        </p:nvGrpSpPr>
        <p:grpSpPr bwMode="auto">
          <a:xfrm>
            <a:off x="2949476" y="4835068"/>
            <a:ext cx="1850465" cy="1533342"/>
            <a:chOff x="419100" y="2440484"/>
            <a:chExt cx="1930400" cy="172085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8CC19B1-F0FD-1099-A8FF-D83874D125B1}"/>
                </a:ext>
              </a:extLst>
            </p:cNvPr>
            <p:cNvGrpSpPr/>
            <p:nvPr/>
          </p:nvGrpSpPr>
          <p:grpSpPr bwMode="auto">
            <a:xfrm>
              <a:off x="419100" y="2440484"/>
              <a:ext cx="1930400" cy="1720850"/>
              <a:chOff x="419100" y="2440484"/>
              <a:chExt cx="1930400" cy="1720850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96D3975-237B-8EE9-239F-0A87C2C61DB6}"/>
                  </a:ext>
                </a:extLst>
              </p:cNvPr>
              <p:cNvSpPr/>
              <p:nvPr/>
            </p:nvSpPr>
            <p:spPr bwMode="auto">
              <a:xfrm>
                <a:off x="419100" y="2440484"/>
                <a:ext cx="1930400" cy="1720850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GB" sz="1801"/>
              </a:p>
            </p:txBody>
          </p:sp>
          <p:pic>
            <p:nvPicPr>
              <p:cNvPr id="48" name="Graphic 47" descr="Closed book outline">
                <a:extLst>
                  <a:ext uri="{FF2B5EF4-FFF2-40B4-BE49-F238E27FC236}">
                    <a16:creationId xmlns:a16="http://schemas.microsoft.com/office/drawing/2014/main" id="{3901B918-C2F2-36E1-E3EF-E940877F04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/>
            </p:blipFill>
            <p:spPr bwMode="auto">
              <a:xfrm>
                <a:off x="815975" y="2510334"/>
                <a:ext cx="1136650" cy="1136650"/>
              </a:xfrm>
              <a:prstGeom prst="rect">
                <a:avLst/>
              </a:prstGeom>
            </p:spPr>
          </p:pic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A996D37-E5A3-7F1C-DB89-E36AC82D021D}"/>
                </a:ext>
              </a:extLst>
            </p:cNvPr>
            <p:cNvSpPr txBox="1"/>
            <p:nvPr/>
          </p:nvSpPr>
          <p:spPr bwMode="auto">
            <a:xfrm>
              <a:off x="508000" y="3733799"/>
              <a:ext cx="1746251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GB" sz="1801"/>
                <a:t>Book Title</a:t>
              </a:r>
              <a:endParaRPr sz="1801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3FCCFC6-B478-1283-C95C-F33104E79A5E}"/>
              </a:ext>
            </a:extLst>
          </p:cNvPr>
          <p:cNvGrpSpPr/>
          <p:nvPr/>
        </p:nvGrpSpPr>
        <p:grpSpPr bwMode="auto">
          <a:xfrm>
            <a:off x="5267156" y="4853968"/>
            <a:ext cx="1850465" cy="1533342"/>
            <a:chOff x="419100" y="2440484"/>
            <a:chExt cx="1930400" cy="1720850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0880EA5-1855-037B-65C8-143C51D8093D}"/>
                </a:ext>
              </a:extLst>
            </p:cNvPr>
            <p:cNvGrpSpPr/>
            <p:nvPr/>
          </p:nvGrpSpPr>
          <p:grpSpPr bwMode="auto">
            <a:xfrm>
              <a:off x="419100" y="2440484"/>
              <a:ext cx="1930400" cy="1720850"/>
              <a:chOff x="419100" y="2440484"/>
              <a:chExt cx="1930400" cy="1720850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8988BDFB-0F12-61E0-455D-D8D9FEBA9516}"/>
                  </a:ext>
                </a:extLst>
              </p:cNvPr>
              <p:cNvSpPr/>
              <p:nvPr/>
            </p:nvSpPr>
            <p:spPr bwMode="auto">
              <a:xfrm>
                <a:off x="419100" y="2440484"/>
                <a:ext cx="1930400" cy="1720850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GB" sz="1801"/>
              </a:p>
            </p:txBody>
          </p:sp>
          <p:pic>
            <p:nvPicPr>
              <p:cNvPr id="55" name="Graphic 54" descr="Closed book outline">
                <a:extLst>
                  <a:ext uri="{FF2B5EF4-FFF2-40B4-BE49-F238E27FC236}">
                    <a16:creationId xmlns:a16="http://schemas.microsoft.com/office/drawing/2014/main" id="{1B25326C-CA16-E20A-0862-D6440AE0AD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/>
            </p:blipFill>
            <p:spPr bwMode="auto">
              <a:xfrm>
                <a:off x="815975" y="2510334"/>
                <a:ext cx="1136650" cy="1136650"/>
              </a:xfrm>
              <a:prstGeom prst="rect">
                <a:avLst/>
              </a:prstGeom>
            </p:spPr>
          </p:pic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D6A3D94-71C9-956A-2B44-64A5C8BFFFC7}"/>
                </a:ext>
              </a:extLst>
            </p:cNvPr>
            <p:cNvSpPr txBox="1"/>
            <p:nvPr/>
          </p:nvSpPr>
          <p:spPr bwMode="auto">
            <a:xfrm>
              <a:off x="508000" y="3733799"/>
              <a:ext cx="1746251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GB" sz="1801"/>
                <a:t>Book Title</a:t>
              </a:r>
              <a:endParaRPr sz="1801"/>
            </a:p>
          </p:txBody>
        </p:sp>
      </p:grp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1261006-0B7C-2F9F-1A41-E3DD4C168976}"/>
              </a:ext>
            </a:extLst>
          </p:cNvPr>
          <p:cNvSpPr/>
          <p:nvPr/>
        </p:nvSpPr>
        <p:spPr bwMode="auto">
          <a:xfrm>
            <a:off x="6100616" y="1783598"/>
            <a:ext cx="815666" cy="271372"/>
          </a:xfrm>
          <a:prstGeom prst="roundRect">
            <a:avLst>
              <a:gd name="adj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sz="1801"/>
              <a:t>Add</a:t>
            </a:r>
            <a:endParaRPr sz="1801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2855D7BA-30FE-5E37-F3BB-E0D080FE8A04}"/>
              </a:ext>
            </a:extLst>
          </p:cNvPr>
          <p:cNvSpPr/>
          <p:nvPr/>
        </p:nvSpPr>
        <p:spPr bwMode="auto">
          <a:xfrm>
            <a:off x="10890615" y="1783598"/>
            <a:ext cx="853892" cy="271373"/>
          </a:xfrm>
          <a:prstGeom prst="roundRect">
            <a:avLst>
              <a:gd name="adj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sz="1801"/>
              <a:t>Add</a:t>
            </a:r>
            <a:endParaRPr sz="1801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60404E9-325F-E2CF-6D7D-5578434057DA}"/>
              </a:ext>
            </a:extLst>
          </p:cNvPr>
          <p:cNvSpPr/>
          <p:nvPr/>
        </p:nvSpPr>
        <p:spPr bwMode="auto">
          <a:xfrm>
            <a:off x="7575992" y="2192655"/>
            <a:ext cx="4285667" cy="298161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GB" sz="1600" dirty="0"/>
              <a:t>Recently Uploaded Users</a:t>
            </a:r>
            <a:endParaRPr lang="en-GB" sz="180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BF3BA10-6B76-501A-5FD0-2F1639A9675D}"/>
              </a:ext>
            </a:extLst>
          </p:cNvPr>
          <p:cNvSpPr txBox="1"/>
          <p:nvPr/>
        </p:nvSpPr>
        <p:spPr bwMode="auto">
          <a:xfrm>
            <a:off x="7834830" y="2710621"/>
            <a:ext cx="1867091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1801" dirty="0"/>
              <a:t>Full Name</a:t>
            </a:r>
            <a:endParaRPr sz="1801" dirty="0"/>
          </a:p>
          <a:p>
            <a:pPr>
              <a:defRPr/>
            </a:pPr>
            <a:r>
              <a:rPr lang="en-GB" sz="1801" dirty="0"/>
              <a:t>Email Address</a:t>
            </a:r>
            <a:endParaRPr sz="180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8B1CFC4-B690-92CE-7CC7-0E882927D6E3}"/>
              </a:ext>
            </a:extLst>
          </p:cNvPr>
          <p:cNvSpPr txBox="1"/>
          <p:nvPr/>
        </p:nvSpPr>
        <p:spPr bwMode="auto">
          <a:xfrm>
            <a:off x="7867094" y="3640388"/>
            <a:ext cx="1867091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1801" dirty="0"/>
              <a:t>Full Name</a:t>
            </a:r>
            <a:endParaRPr sz="1801" dirty="0"/>
          </a:p>
          <a:p>
            <a:pPr>
              <a:defRPr/>
            </a:pPr>
            <a:r>
              <a:rPr lang="en-GB" sz="1801" dirty="0"/>
              <a:t>Email Address</a:t>
            </a:r>
            <a:endParaRPr sz="180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186D4E2-5642-EE7F-84FF-1CDA6425C252}"/>
              </a:ext>
            </a:extLst>
          </p:cNvPr>
          <p:cNvSpPr txBox="1"/>
          <p:nvPr/>
        </p:nvSpPr>
        <p:spPr bwMode="auto">
          <a:xfrm>
            <a:off x="7834830" y="4570155"/>
            <a:ext cx="1867091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1801" dirty="0"/>
              <a:t>Full Name</a:t>
            </a:r>
            <a:endParaRPr sz="1801" dirty="0"/>
          </a:p>
          <a:p>
            <a:pPr>
              <a:defRPr/>
            </a:pPr>
            <a:r>
              <a:rPr lang="en-GB" sz="1801" dirty="0"/>
              <a:t>Email Address</a:t>
            </a:r>
            <a:endParaRPr sz="180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8D1369B-B655-902C-2281-1B8AEE42CDDE}"/>
              </a:ext>
            </a:extLst>
          </p:cNvPr>
          <p:cNvSpPr txBox="1"/>
          <p:nvPr/>
        </p:nvSpPr>
        <p:spPr bwMode="auto">
          <a:xfrm>
            <a:off x="7834830" y="5499922"/>
            <a:ext cx="1867091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1801" dirty="0"/>
              <a:t>Full Name</a:t>
            </a:r>
            <a:endParaRPr sz="1801" dirty="0"/>
          </a:p>
          <a:p>
            <a:pPr>
              <a:defRPr/>
            </a:pPr>
            <a:r>
              <a:rPr lang="en-GB" sz="1801" dirty="0"/>
              <a:t>Email Address</a:t>
            </a:r>
            <a:endParaRPr sz="180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C988B41-7039-1B5F-15AF-8BB9D86F3464}"/>
              </a:ext>
            </a:extLst>
          </p:cNvPr>
          <p:cNvSpPr/>
          <p:nvPr/>
        </p:nvSpPr>
        <p:spPr bwMode="auto">
          <a:xfrm>
            <a:off x="5091325" y="1781534"/>
            <a:ext cx="815666" cy="271372"/>
          </a:xfrm>
          <a:prstGeom prst="roundRect">
            <a:avLst>
              <a:gd name="adj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sz="1801" dirty="0"/>
              <a:t>Edit</a:t>
            </a:r>
            <a:endParaRPr sz="180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A798A0-B660-D989-3F4F-05B000812ECD}"/>
              </a:ext>
            </a:extLst>
          </p:cNvPr>
          <p:cNvSpPr/>
          <p:nvPr/>
        </p:nvSpPr>
        <p:spPr bwMode="auto">
          <a:xfrm>
            <a:off x="9897398" y="1780212"/>
            <a:ext cx="815666" cy="271372"/>
          </a:xfrm>
          <a:prstGeom prst="roundRect">
            <a:avLst>
              <a:gd name="adj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sz="1801" dirty="0"/>
              <a:t>Edit</a:t>
            </a:r>
            <a:endParaRPr sz="1801" dirty="0"/>
          </a:p>
        </p:txBody>
      </p:sp>
    </p:spTree>
    <p:extLst>
      <p:ext uri="{BB962C8B-B14F-4D97-AF65-F5344CB8AC3E}">
        <p14:creationId xmlns:p14="http://schemas.microsoft.com/office/powerpoint/2010/main" val="868412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F7C217D2-2497-A43D-29E2-DE377869C2B6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74938E-2417-6817-9360-23DA41CF02BD}"/>
              </a:ext>
            </a:extLst>
          </p:cNvPr>
          <p:cNvSpPr/>
          <p:nvPr/>
        </p:nvSpPr>
        <p:spPr bwMode="auto">
          <a:xfrm>
            <a:off x="344658" y="95331"/>
            <a:ext cx="11502684" cy="65516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GB" sz="1801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76E3076-5BB0-F4C5-E462-E82CF5C27968}"/>
              </a:ext>
            </a:extLst>
          </p:cNvPr>
          <p:cNvSpPr/>
          <p:nvPr/>
        </p:nvSpPr>
        <p:spPr bwMode="auto">
          <a:xfrm>
            <a:off x="10598989" y="1019288"/>
            <a:ext cx="1483743" cy="938339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sz="2800" dirty="0"/>
              <a:t>Edit Book</a:t>
            </a:r>
            <a:endParaRPr sz="180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771135-AF20-B31D-D7B7-945E8282BC5C}"/>
              </a:ext>
            </a:extLst>
          </p:cNvPr>
          <p:cNvSpPr/>
          <p:nvPr/>
        </p:nvSpPr>
        <p:spPr bwMode="auto">
          <a:xfrm>
            <a:off x="1824210" y="1997548"/>
            <a:ext cx="8543579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sz="1801" dirty="0"/>
              <a:t>Author</a:t>
            </a:r>
            <a:endParaRPr sz="180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948003-D987-5D2E-1522-0D3D1669524D}"/>
              </a:ext>
            </a:extLst>
          </p:cNvPr>
          <p:cNvSpPr/>
          <p:nvPr/>
        </p:nvSpPr>
        <p:spPr bwMode="auto">
          <a:xfrm>
            <a:off x="1824210" y="2587105"/>
            <a:ext cx="8543579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sz="1801" dirty="0"/>
              <a:t>ISBN</a:t>
            </a:r>
            <a:endParaRPr sz="180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39C6A4-FA74-D288-A520-73F629ABCCD1}"/>
              </a:ext>
            </a:extLst>
          </p:cNvPr>
          <p:cNvSpPr/>
          <p:nvPr/>
        </p:nvSpPr>
        <p:spPr bwMode="auto">
          <a:xfrm>
            <a:off x="1824210" y="3176662"/>
            <a:ext cx="8543579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sz="1801" dirty="0"/>
              <a:t>Quantity</a:t>
            </a:r>
            <a:endParaRPr sz="180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27768D-C43B-D460-8333-BE4E0A9B3885}"/>
              </a:ext>
            </a:extLst>
          </p:cNvPr>
          <p:cNvSpPr/>
          <p:nvPr/>
        </p:nvSpPr>
        <p:spPr bwMode="auto">
          <a:xfrm>
            <a:off x="1824210" y="3766221"/>
            <a:ext cx="8543579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sz="1801" dirty="0"/>
              <a:t>Genre</a:t>
            </a:r>
            <a:endParaRPr sz="180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DE6E36-E800-E001-030C-27190C1B0EC6}"/>
              </a:ext>
            </a:extLst>
          </p:cNvPr>
          <p:cNvSpPr/>
          <p:nvPr/>
        </p:nvSpPr>
        <p:spPr bwMode="auto">
          <a:xfrm>
            <a:off x="1824210" y="4355779"/>
            <a:ext cx="8543579" cy="14326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sz="1801" dirty="0"/>
              <a:t>Description</a:t>
            </a:r>
            <a:endParaRPr sz="1801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3DAD8E3-988C-EFF3-C7C3-2E1B2F3B4448}"/>
              </a:ext>
            </a:extLst>
          </p:cNvPr>
          <p:cNvGrpSpPr/>
          <p:nvPr/>
        </p:nvGrpSpPr>
        <p:grpSpPr>
          <a:xfrm>
            <a:off x="468566" y="225740"/>
            <a:ext cx="11297863" cy="577940"/>
            <a:chOff x="468566" y="225740"/>
            <a:chExt cx="11297863" cy="57794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995D35F-35B6-7A87-BACF-33DBDE48EEDB}"/>
                </a:ext>
              </a:extLst>
            </p:cNvPr>
            <p:cNvSpPr/>
            <p:nvPr/>
          </p:nvSpPr>
          <p:spPr bwMode="auto">
            <a:xfrm>
              <a:off x="468566" y="225740"/>
              <a:ext cx="11297863" cy="5779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Navigation Bar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83C8624-10BB-EE00-68E0-97C13E8D0024}"/>
                </a:ext>
              </a:extLst>
            </p:cNvPr>
            <p:cNvSpPr/>
            <p:nvPr/>
          </p:nvSpPr>
          <p:spPr bwMode="auto">
            <a:xfrm>
              <a:off x="10435207" y="345056"/>
              <a:ext cx="1160130" cy="322053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Log Out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79DB723C-75A3-0542-9250-BF2E000D3C00}"/>
                </a:ext>
              </a:extLst>
            </p:cNvPr>
            <p:cNvSpPr/>
            <p:nvPr/>
          </p:nvSpPr>
          <p:spPr bwMode="auto">
            <a:xfrm>
              <a:off x="8937087" y="345055"/>
              <a:ext cx="1160130" cy="322053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Profile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419682F-AC3A-89E8-0BAE-9B368743B1A8}"/>
              </a:ext>
            </a:extLst>
          </p:cNvPr>
          <p:cNvSpPr/>
          <p:nvPr/>
        </p:nvSpPr>
        <p:spPr bwMode="auto">
          <a:xfrm>
            <a:off x="1824209" y="1407989"/>
            <a:ext cx="8543579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sz="1801" dirty="0"/>
              <a:t>Book Title</a:t>
            </a:r>
            <a:endParaRPr sz="180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848827E-D523-4EDE-F5AA-428061C3CAF5}"/>
              </a:ext>
            </a:extLst>
          </p:cNvPr>
          <p:cNvSpPr/>
          <p:nvPr/>
        </p:nvSpPr>
        <p:spPr bwMode="auto">
          <a:xfrm>
            <a:off x="9207658" y="6056668"/>
            <a:ext cx="1160130" cy="32205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2632343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76272B66-9061-8B55-1E05-97994E63964F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FBD734-44F7-4D74-E718-FA40FAABB192}"/>
              </a:ext>
            </a:extLst>
          </p:cNvPr>
          <p:cNvSpPr/>
          <p:nvPr/>
        </p:nvSpPr>
        <p:spPr bwMode="auto">
          <a:xfrm>
            <a:off x="165341" y="95331"/>
            <a:ext cx="11957648" cy="65516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GB" sz="1801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2432C8-7A0A-FCE4-0739-40AFC6B93602}"/>
              </a:ext>
            </a:extLst>
          </p:cNvPr>
          <p:cNvGrpSpPr/>
          <p:nvPr/>
        </p:nvGrpSpPr>
        <p:grpSpPr>
          <a:xfrm>
            <a:off x="295621" y="225740"/>
            <a:ext cx="11719455" cy="577940"/>
            <a:chOff x="468566" y="225740"/>
            <a:chExt cx="11297863" cy="57794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6E5834D-7238-E77C-63D7-4BD7082B13C2}"/>
                </a:ext>
              </a:extLst>
            </p:cNvPr>
            <p:cNvSpPr/>
            <p:nvPr/>
          </p:nvSpPr>
          <p:spPr bwMode="auto">
            <a:xfrm>
              <a:off x="468566" y="225740"/>
              <a:ext cx="11297863" cy="5779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Navigation Bar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747CDF7B-56BE-637A-6872-3C73242718CE}"/>
                </a:ext>
              </a:extLst>
            </p:cNvPr>
            <p:cNvSpPr/>
            <p:nvPr/>
          </p:nvSpPr>
          <p:spPr bwMode="auto">
            <a:xfrm>
              <a:off x="10435207" y="345056"/>
              <a:ext cx="1160130" cy="322053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Log Out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C20AEB19-6878-6C2D-6904-71C999C531EE}"/>
                </a:ext>
              </a:extLst>
            </p:cNvPr>
            <p:cNvSpPr/>
            <p:nvPr/>
          </p:nvSpPr>
          <p:spPr bwMode="auto">
            <a:xfrm>
              <a:off x="8937087" y="345055"/>
              <a:ext cx="1160130" cy="322053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Profile</a:t>
              </a:r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CF66DED-45E7-6875-155C-4079927962B3}"/>
              </a:ext>
            </a:extLst>
          </p:cNvPr>
          <p:cNvSpPr/>
          <p:nvPr/>
        </p:nvSpPr>
        <p:spPr bwMode="auto">
          <a:xfrm>
            <a:off x="236272" y="3609727"/>
            <a:ext cx="11719455" cy="2888817"/>
          </a:xfrm>
          <a:prstGeom prst="roundRect">
            <a:avLst>
              <a:gd name="adj" fmla="val 7034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GB" sz="1801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2723BFC-D780-4DDB-1A73-E2522232B15C}"/>
              </a:ext>
            </a:extLst>
          </p:cNvPr>
          <p:cNvSpPr/>
          <p:nvPr/>
        </p:nvSpPr>
        <p:spPr bwMode="auto">
          <a:xfrm>
            <a:off x="8800640" y="966571"/>
            <a:ext cx="3122763" cy="584775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sz="2800" dirty="0"/>
              <a:t>User Dashboard</a:t>
            </a:r>
            <a:endParaRPr sz="180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1CA83A-75F6-793A-BE37-C4B929E7754C}"/>
              </a:ext>
            </a:extLst>
          </p:cNvPr>
          <p:cNvSpPr txBox="1"/>
          <p:nvPr/>
        </p:nvSpPr>
        <p:spPr bwMode="auto">
          <a:xfrm>
            <a:off x="502553" y="1176731"/>
            <a:ext cx="6665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2000" dirty="0"/>
              <a:t>Hello [user’s name], welcome to your dashboard</a:t>
            </a:r>
            <a:endParaRPr sz="180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577B37-0800-E139-0391-A897EAA03A76}"/>
              </a:ext>
            </a:extLst>
          </p:cNvPr>
          <p:cNvSpPr/>
          <p:nvPr/>
        </p:nvSpPr>
        <p:spPr bwMode="auto">
          <a:xfrm>
            <a:off x="624460" y="4068348"/>
            <a:ext cx="10298972" cy="3459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Search Bar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7900F7-6183-6E33-944C-E8711D8A9266}"/>
              </a:ext>
            </a:extLst>
          </p:cNvPr>
          <p:cNvSpPr txBox="1"/>
          <p:nvPr/>
        </p:nvSpPr>
        <p:spPr bwMode="auto">
          <a:xfrm>
            <a:off x="502553" y="3668238"/>
            <a:ext cx="7036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2000" dirty="0"/>
              <a:t>Reserved Books</a:t>
            </a:r>
            <a:endParaRPr sz="1801" dirty="0"/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23C0FF72-5CC6-C882-D287-5D3CFE58DD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797926"/>
              </p:ext>
            </p:extLst>
          </p:nvPr>
        </p:nvGraphicFramePr>
        <p:xfrm>
          <a:off x="624460" y="4582780"/>
          <a:ext cx="11213140" cy="16901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42628">
                  <a:extLst>
                    <a:ext uri="{9D8B030D-6E8A-4147-A177-3AD203B41FA5}">
                      <a16:colId xmlns:a16="http://schemas.microsoft.com/office/drawing/2014/main" val="2609215524"/>
                    </a:ext>
                  </a:extLst>
                </a:gridCol>
                <a:gridCol w="2242628">
                  <a:extLst>
                    <a:ext uri="{9D8B030D-6E8A-4147-A177-3AD203B41FA5}">
                      <a16:colId xmlns:a16="http://schemas.microsoft.com/office/drawing/2014/main" val="4224159399"/>
                    </a:ext>
                  </a:extLst>
                </a:gridCol>
                <a:gridCol w="2242628">
                  <a:extLst>
                    <a:ext uri="{9D8B030D-6E8A-4147-A177-3AD203B41FA5}">
                      <a16:colId xmlns:a16="http://schemas.microsoft.com/office/drawing/2014/main" val="3226189363"/>
                    </a:ext>
                  </a:extLst>
                </a:gridCol>
                <a:gridCol w="2242628">
                  <a:extLst>
                    <a:ext uri="{9D8B030D-6E8A-4147-A177-3AD203B41FA5}">
                      <a16:colId xmlns:a16="http://schemas.microsoft.com/office/drawing/2014/main" val="1351356727"/>
                    </a:ext>
                  </a:extLst>
                </a:gridCol>
                <a:gridCol w="2242628">
                  <a:extLst>
                    <a:ext uri="{9D8B030D-6E8A-4147-A177-3AD203B41FA5}">
                      <a16:colId xmlns:a16="http://schemas.microsoft.com/office/drawing/2014/main" val="1493328189"/>
                    </a:ext>
                  </a:extLst>
                </a:gridCol>
              </a:tblGrid>
              <a:tr h="563379">
                <a:tc>
                  <a:txBody>
                    <a:bodyPr/>
                    <a:lstStyle/>
                    <a:p>
                      <a:r>
                        <a:rPr lang="en-GB" sz="1400" dirty="0"/>
                        <a:t>Book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Date Book was Reserved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Return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771508"/>
                  </a:ext>
                </a:extLst>
              </a:tr>
              <a:tr h="563379"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607169"/>
                  </a:ext>
                </a:extLst>
              </a:tr>
              <a:tr h="563379"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761254"/>
                  </a:ext>
                </a:extLst>
              </a:tr>
            </a:tbl>
          </a:graphicData>
        </a:graphic>
      </p:graphicFrame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3948FA9-D6E7-C341-55E6-29A85D4DBF88}"/>
              </a:ext>
            </a:extLst>
          </p:cNvPr>
          <p:cNvSpPr/>
          <p:nvPr/>
        </p:nvSpPr>
        <p:spPr bwMode="auto">
          <a:xfrm>
            <a:off x="10045082" y="5196614"/>
            <a:ext cx="1372488" cy="36907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Return Book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38CD754-137B-CCA6-B28C-A09864DF5D5B}"/>
              </a:ext>
            </a:extLst>
          </p:cNvPr>
          <p:cNvSpPr/>
          <p:nvPr/>
        </p:nvSpPr>
        <p:spPr bwMode="auto">
          <a:xfrm>
            <a:off x="10045082" y="5793522"/>
            <a:ext cx="1372488" cy="36907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Return Book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93C30CF-2FA3-4EF8-A30C-05DE2594C24D}"/>
              </a:ext>
            </a:extLst>
          </p:cNvPr>
          <p:cNvSpPr/>
          <p:nvPr/>
        </p:nvSpPr>
        <p:spPr>
          <a:xfrm>
            <a:off x="502553" y="1951624"/>
            <a:ext cx="3306792" cy="13281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Image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6AFB7C-39AF-9459-30D1-2AF4D8B7AA71}"/>
              </a:ext>
            </a:extLst>
          </p:cNvPr>
          <p:cNvSpPr/>
          <p:nvPr/>
        </p:nvSpPr>
        <p:spPr bwMode="auto">
          <a:xfrm>
            <a:off x="4232672" y="1949892"/>
            <a:ext cx="7286467" cy="13281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 Details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BE9BD90-98FE-2F1F-E0D2-831446C8CB5E}"/>
              </a:ext>
            </a:extLst>
          </p:cNvPr>
          <p:cNvSpPr/>
          <p:nvPr/>
        </p:nvSpPr>
        <p:spPr bwMode="auto">
          <a:xfrm>
            <a:off x="9904183" y="2165180"/>
            <a:ext cx="1372488" cy="36907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Edit Details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5E9A53A-493A-D2EB-C4C0-89EF5430D735}"/>
              </a:ext>
            </a:extLst>
          </p:cNvPr>
          <p:cNvSpPr/>
          <p:nvPr/>
        </p:nvSpPr>
        <p:spPr bwMode="auto">
          <a:xfrm>
            <a:off x="9391291" y="2695939"/>
            <a:ext cx="1897771" cy="36907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Change Password</a:t>
            </a:r>
          </a:p>
        </p:txBody>
      </p:sp>
    </p:spTree>
    <p:extLst>
      <p:ext uri="{BB962C8B-B14F-4D97-AF65-F5344CB8AC3E}">
        <p14:creationId xmlns:p14="http://schemas.microsoft.com/office/powerpoint/2010/main" val="136966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 bwMode="auto">
          <a:xfrm>
            <a:off x="8903897" y="95331"/>
            <a:ext cx="3122763" cy="716838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sz="2000" dirty="0"/>
              <a:t>Entity-Relationship Diagram (ERD)</a:t>
            </a:r>
            <a:endParaRPr sz="1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936895"/>
              </p:ext>
            </p:extLst>
          </p:nvPr>
        </p:nvGraphicFramePr>
        <p:xfrm>
          <a:off x="8946346" y="1030814"/>
          <a:ext cx="2075765" cy="46320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7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467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GB" sz="1400" dirty="0" err="1"/>
                        <a:t>userdetails</a:t>
                      </a:r>
                      <a:endParaRPr sz="14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67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GB" sz="1400" dirty="0" err="1"/>
                        <a:t>userName</a:t>
                      </a:r>
                      <a:endParaRPr sz="14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67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GB" sz="1400" dirty="0"/>
                        <a:t>email (PK)</a:t>
                      </a:r>
                      <a:endParaRPr sz="14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67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GB" sz="1400" dirty="0"/>
                        <a:t>password</a:t>
                      </a:r>
                      <a:endParaRPr sz="14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67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GB" sz="1400" dirty="0"/>
                        <a:t>userType</a:t>
                      </a:r>
                      <a:endParaRPr sz="14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67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GB" sz="1400" dirty="0" err="1"/>
                        <a:t>userID</a:t>
                      </a:r>
                      <a:endParaRPr sz="14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4260716686"/>
                  </a:ext>
                </a:extLst>
              </a:tr>
              <a:tr h="51467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GB" sz="1400" dirty="0" err="1"/>
                        <a:t>dateAdded</a:t>
                      </a:r>
                      <a:endParaRPr sz="14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114156195"/>
                  </a:ext>
                </a:extLst>
              </a:tr>
              <a:tr h="51467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GB" sz="1400" dirty="0" err="1"/>
                        <a:t>maxBorrowedBooks</a:t>
                      </a:r>
                      <a:endParaRPr sz="14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27767152"/>
                  </a:ext>
                </a:extLst>
              </a:tr>
              <a:tr h="51467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GB" sz="1400" dirty="0" err="1"/>
                        <a:t>currentBorrowedBooks</a:t>
                      </a:r>
                      <a:endParaRPr sz="14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305112010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783186"/>
              </p:ext>
            </p:extLst>
          </p:nvPr>
        </p:nvGraphicFramePr>
        <p:xfrm>
          <a:off x="6087825" y="1030814"/>
          <a:ext cx="2075765" cy="30880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7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467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GB" sz="1400" dirty="0" err="1"/>
                        <a:t>bookReservation</a:t>
                      </a:r>
                      <a:endParaRPr sz="14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67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GB" sz="1400" dirty="0" err="1"/>
                        <a:t>reservationID</a:t>
                      </a:r>
                      <a:r>
                        <a:rPr lang="en-GB" sz="1400" dirty="0"/>
                        <a:t> (PK)</a:t>
                      </a:r>
                      <a:endParaRPr sz="14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67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GB" sz="1400" dirty="0" err="1"/>
                        <a:t>bookID</a:t>
                      </a:r>
                      <a:endParaRPr sz="14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67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GB" sz="1400" dirty="0" err="1"/>
                        <a:t>reservationEmail</a:t>
                      </a:r>
                      <a:endParaRPr sz="14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67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GB" sz="1400" dirty="0" err="1"/>
                        <a:t>reservationDate</a:t>
                      </a:r>
                      <a:endParaRPr sz="14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67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GB" sz="1400" dirty="0" err="1"/>
                        <a:t>returnDate</a:t>
                      </a:r>
                      <a:endParaRPr sz="14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44760"/>
              </p:ext>
            </p:extLst>
          </p:nvPr>
        </p:nvGraphicFramePr>
        <p:xfrm>
          <a:off x="3229304" y="1030814"/>
          <a:ext cx="2075765" cy="5146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7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467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GB" sz="1400" b="1" dirty="0"/>
                        <a:t>books</a:t>
                      </a:r>
                      <a:endParaRPr sz="1400" b="1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67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GB" sz="1400" dirty="0" err="1"/>
                        <a:t>bookID</a:t>
                      </a:r>
                      <a:r>
                        <a:rPr lang="en-GB" sz="1400" dirty="0"/>
                        <a:t> (PK)</a:t>
                      </a:r>
                      <a:endParaRPr sz="14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67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GB" sz="1400" dirty="0"/>
                        <a:t>title</a:t>
                      </a:r>
                      <a:endParaRPr sz="14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676">
                <a:tc>
                  <a:txBody>
                    <a:bodyPr/>
                    <a:lstStyle/>
                    <a:p>
                      <a:r>
                        <a:rPr lang="en-GB" sz="1400" dirty="0" err="1"/>
                        <a:t>bookCover</a:t>
                      </a:r>
                      <a:endParaRPr lang="en-GB" sz="14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67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GB" sz="1400" dirty="0"/>
                        <a:t>author</a:t>
                      </a:r>
                      <a:endParaRPr sz="14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67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GB" sz="1400" dirty="0" err="1"/>
                        <a:t>isbn</a:t>
                      </a:r>
                      <a:endParaRPr sz="14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67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GB" sz="1400" dirty="0"/>
                        <a:t>quantity</a:t>
                      </a:r>
                      <a:endParaRPr sz="14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67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GB" sz="1400" dirty="0"/>
                        <a:t>description</a:t>
                      </a:r>
                      <a:endParaRPr sz="14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4676">
                <a:tc>
                  <a:txBody>
                    <a:bodyPr/>
                    <a:lstStyle/>
                    <a:p>
                      <a:r>
                        <a:rPr lang="en-GB" sz="1400" dirty="0"/>
                        <a:t>genre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44536102"/>
                  </a:ext>
                </a:extLst>
              </a:tr>
              <a:tr h="514676">
                <a:tc>
                  <a:txBody>
                    <a:bodyPr/>
                    <a:lstStyle/>
                    <a:p>
                      <a:r>
                        <a:rPr lang="en-GB" sz="1400" dirty="0" err="1"/>
                        <a:t>uploadDate</a:t>
                      </a:r>
                      <a:endParaRPr lang="en-GB" sz="14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30745476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CBD6527-CA2E-BA33-963A-7C2019F21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309169"/>
              </p:ext>
            </p:extLst>
          </p:nvPr>
        </p:nvGraphicFramePr>
        <p:xfrm>
          <a:off x="370783" y="1030814"/>
          <a:ext cx="2075765" cy="20587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7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467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GB" sz="1400" dirty="0" err="1"/>
                        <a:t>bookcovers</a:t>
                      </a:r>
                      <a:endParaRPr sz="14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67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GB" sz="1400" dirty="0" err="1"/>
                        <a:t>ImgID</a:t>
                      </a:r>
                      <a:r>
                        <a:rPr lang="en-GB" sz="1400" dirty="0"/>
                        <a:t> (PK)</a:t>
                      </a:r>
                      <a:endParaRPr sz="14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67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GB" sz="1400" dirty="0" err="1"/>
                        <a:t>bookID</a:t>
                      </a:r>
                      <a:r>
                        <a:rPr lang="en-GB" sz="1400" dirty="0"/>
                        <a:t> </a:t>
                      </a:r>
                      <a:endParaRPr sz="14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67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GB" sz="1400" dirty="0" err="1"/>
                        <a:t>imagePath</a:t>
                      </a:r>
                      <a:endParaRPr sz="14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41F85DE-AC1C-DF3A-F373-6B1F90E63FF2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8163590" y="2215004"/>
            <a:ext cx="782756" cy="573632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6AA520B-D90C-3C6B-8D31-5C5D56C45329}"/>
              </a:ext>
            </a:extLst>
          </p:cNvPr>
          <p:cNvCxnSpPr/>
          <p:nvPr/>
        </p:nvCxnSpPr>
        <p:spPr bwMode="auto">
          <a:xfrm>
            <a:off x="5305069" y="1703851"/>
            <a:ext cx="782756" cy="590668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8064648-54A4-4354-19C4-A5AAF39B12BD}"/>
              </a:ext>
            </a:extLst>
          </p:cNvPr>
          <p:cNvCxnSpPr/>
          <p:nvPr/>
        </p:nvCxnSpPr>
        <p:spPr bwMode="auto">
          <a:xfrm flipV="1">
            <a:off x="2446548" y="1703851"/>
            <a:ext cx="782756" cy="590668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Arial"/>
        <a:cs typeface="Arial"/>
      </a:majorFont>
      <a:minorFont>
        <a:latin typeface="Aptos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 bwMode="auto"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Arial"/>
        <a:cs typeface="Arial"/>
      </a:majorFont>
      <a:minorFont>
        <a:latin typeface="Aptos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 bwMode="auto"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</TotalTime>
  <Words>314</Words>
  <Application>Microsoft Office PowerPoint</Application>
  <DocSecurity>0</DocSecurity>
  <PresentationFormat>Widescreen</PresentationFormat>
  <Paragraphs>169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Website Wireframes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BECCA WHEILDON (1701522)</dc:creator>
  <cp:keywords/>
  <dc:description/>
  <cp:lastModifiedBy>BECCA WHEILDON (1701522)</cp:lastModifiedBy>
  <cp:revision>3</cp:revision>
  <dcterms:created xsi:type="dcterms:W3CDTF">2025-02-21T08:15:03Z</dcterms:created>
  <dcterms:modified xsi:type="dcterms:W3CDTF">2025-04-17T07:54:43Z</dcterms:modified>
  <cp:category/>
  <dc:identifier/>
  <cp:contentStatus/>
  <dc:language/>
  <cp:version/>
</cp:coreProperties>
</file>