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76330E-6325-4A6E-B9B5-62549BCFD57A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6A8122-5E42-4423-8A76-BD5BB7C59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58A9-5BE5-48C9-BA31-4D2C762C2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Animal Uprising</a:t>
            </a:r>
            <a:br>
              <a:rPr lang="en-US" sz="6000" dirty="0"/>
            </a:br>
            <a:r>
              <a:rPr lang="en-US" sz="6000" dirty="0"/>
              <a:t>Implementation Prototype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EB06B-3C58-4C33-832C-50570AD88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172" y="4473205"/>
            <a:ext cx="10058400" cy="17077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Group 3a</a:t>
            </a:r>
          </a:p>
          <a:p>
            <a:pPr algn="ctr"/>
            <a:r>
              <a:rPr lang="en-US" sz="1600" dirty="0"/>
              <a:t>Bora Ecer</a:t>
            </a:r>
          </a:p>
          <a:p>
            <a:pPr algn="ctr"/>
            <a:r>
              <a:rPr lang="en-US" sz="1600" dirty="0"/>
              <a:t>Ata </a:t>
            </a:r>
            <a:r>
              <a:rPr lang="en-US" sz="1600" dirty="0" err="1"/>
              <a:t>gün</a:t>
            </a:r>
            <a:r>
              <a:rPr lang="en-US" sz="1600" dirty="0"/>
              <a:t> </a:t>
            </a:r>
            <a:r>
              <a:rPr lang="en-US" sz="1600" dirty="0" err="1"/>
              <a:t>Öğün</a:t>
            </a:r>
            <a:endParaRPr lang="en-US" sz="1600" dirty="0"/>
          </a:p>
          <a:p>
            <a:pPr algn="ctr"/>
            <a:r>
              <a:rPr lang="en-US" sz="1600" dirty="0" err="1"/>
              <a:t>Albjon</a:t>
            </a:r>
            <a:r>
              <a:rPr lang="en-US" sz="1600" dirty="0"/>
              <a:t> </a:t>
            </a:r>
            <a:r>
              <a:rPr lang="en-US" sz="1600" dirty="0" err="1"/>
              <a:t>gjuzi</a:t>
            </a:r>
            <a:endParaRPr lang="en-US" sz="1600" dirty="0"/>
          </a:p>
          <a:p>
            <a:pPr algn="ctr"/>
            <a:r>
              <a:rPr lang="en-US" sz="1600" dirty="0" err="1"/>
              <a:t>Tanay</a:t>
            </a:r>
            <a:r>
              <a:rPr lang="en-US" sz="1600" dirty="0"/>
              <a:t> </a:t>
            </a:r>
            <a:r>
              <a:rPr lang="en-US" sz="1600" dirty="0" err="1"/>
              <a:t>Akgül</a:t>
            </a:r>
            <a:endParaRPr lang="en-US" sz="16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169B-9E74-4F24-A357-65A8CA13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1FEE-7ED6-4FE2-AC61-441CF8E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Classes of </a:t>
            </a:r>
            <a:r>
              <a:rPr lang="en-US" dirty="0" err="1"/>
              <a:t>GameModel</a:t>
            </a:r>
            <a:r>
              <a:rPr lang="en-US" dirty="0"/>
              <a:t>, </a:t>
            </a:r>
            <a:r>
              <a:rPr lang="en-US" dirty="0" err="1"/>
              <a:t>GameControl</a:t>
            </a:r>
            <a:r>
              <a:rPr lang="en-US" dirty="0"/>
              <a:t> Subsystems are implemented. However, as part of the </a:t>
            </a:r>
            <a:r>
              <a:rPr lang="en-US" dirty="0" err="1"/>
              <a:t>GameModel</a:t>
            </a:r>
            <a:r>
              <a:rPr lang="en-US" dirty="0"/>
              <a:t>, only the methods which cover the movement aspect of the game is implemented.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Game State and generations of </a:t>
            </a:r>
            <a:r>
              <a:rPr lang="en-US" dirty="0" err="1"/>
              <a:t>HeroObject</a:t>
            </a:r>
            <a:r>
              <a:rPr lang="en-US" dirty="0"/>
              <a:t>, </a:t>
            </a:r>
            <a:r>
              <a:rPr lang="en-US" dirty="0" err="1"/>
              <a:t>CastleObject</a:t>
            </a:r>
            <a:r>
              <a:rPr lang="en-US" dirty="0"/>
              <a:t>, and Soldier objects. However, the generation of enemy Soldier objects are disabled manually.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HeroObject</a:t>
            </a:r>
            <a:r>
              <a:rPr lang="en-US" dirty="0"/>
              <a:t> is able to move forward and backward with the user input.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Allied Soldier objects are able to move forward to the </a:t>
            </a:r>
            <a:r>
              <a:rPr lang="en-US" dirty="0" err="1"/>
              <a:t>CastleObject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dirty="0" err="1"/>
              <a:t>GameEngine</a:t>
            </a:r>
            <a:r>
              <a:rPr lang="en-US" dirty="0"/>
              <a:t> class is implemented which is a part of </a:t>
            </a:r>
            <a:r>
              <a:rPr lang="en-US" dirty="0" err="1"/>
              <a:t>UIManagement</a:t>
            </a:r>
            <a:r>
              <a:rPr lang="en-US" dirty="0"/>
              <a:t> Subsystem. However, it creates a view for only implemented States class which is </a:t>
            </a:r>
            <a:r>
              <a:rPr lang="en-US" dirty="0" err="1"/>
              <a:t>GameState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B067-B6BC-44D8-9C71-B003686E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033B-2CD7-4EDE-B03E-DB0535CA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new package which is called States has been added into the </a:t>
            </a:r>
            <a:r>
              <a:rPr lang="en-US" dirty="0" err="1"/>
              <a:t>GameControl</a:t>
            </a:r>
            <a:r>
              <a:rPr lang="en-US" dirty="0"/>
              <a:t> Subsystem </a:t>
            </a:r>
            <a:r>
              <a:rPr lang="en-US" dirty="0" err="1"/>
              <a:t>inorder</a:t>
            </a:r>
            <a:r>
              <a:rPr lang="en-US" dirty="0"/>
              <a:t> to apply different operations for different states of the game,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GameState</a:t>
            </a:r>
            <a:r>
              <a:rPr lang="en-US" dirty="0"/>
              <a:t>, </a:t>
            </a:r>
            <a:r>
              <a:rPr lang="en-US" dirty="0" err="1"/>
              <a:t>MenuState</a:t>
            </a:r>
            <a:r>
              <a:rPr lang="en-US" dirty="0"/>
              <a:t>, </a:t>
            </a:r>
            <a:r>
              <a:rPr lang="en-US" dirty="0" err="1"/>
              <a:t>PauseState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new class which is called </a:t>
            </a:r>
            <a:r>
              <a:rPr lang="en-US" dirty="0" err="1"/>
              <a:t>ImageManager</a:t>
            </a:r>
            <a:r>
              <a:rPr lang="en-US" dirty="0"/>
              <a:t> has been added into </a:t>
            </a:r>
            <a:r>
              <a:rPr lang="en-US" dirty="0" err="1"/>
              <a:t>GameControl</a:t>
            </a:r>
            <a:r>
              <a:rPr lang="en-US" dirty="0"/>
              <a:t> Subsystem, which allows the system to do loading operation of object images, only once.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StationaryObject</a:t>
            </a:r>
            <a:r>
              <a:rPr lang="en-US" dirty="0"/>
              <a:t> was removed from the </a:t>
            </a:r>
            <a:r>
              <a:rPr lang="en-US" dirty="0" err="1"/>
              <a:t>GameModel</a:t>
            </a:r>
            <a:r>
              <a:rPr lang="en-US" dirty="0"/>
              <a:t> Subsystem.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Some attributes and functions were added/removed.</a:t>
            </a:r>
          </a:p>
        </p:txBody>
      </p:sp>
    </p:spTree>
    <p:extLst>
      <p:ext uri="{BB962C8B-B14F-4D97-AF65-F5344CB8AC3E}">
        <p14:creationId xmlns:p14="http://schemas.microsoft.com/office/powerpoint/2010/main" val="12959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3600-D008-4A4C-932F-992BAFC6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about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B50F-6DDA-426B-82D6-E0F1A101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Being able to work on different parts of a project simultaneously makes the development of a project more efficient and less time consuming.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Being able to communicate effectively with the team members is an important part of designing and implementing a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Supporting the team members in development stage is an important factor, since it allows  finding the best solution from multiple opinions.</a:t>
            </a:r>
          </a:p>
        </p:txBody>
      </p:sp>
    </p:spTree>
    <p:extLst>
      <p:ext uri="{BB962C8B-B14F-4D97-AF65-F5344CB8AC3E}">
        <p14:creationId xmlns:p14="http://schemas.microsoft.com/office/powerpoint/2010/main" val="2815239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290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Animal Uprising Implementation Prototype Presentation</vt:lpstr>
      <vt:lpstr>State of Development</vt:lpstr>
      <vt:lpstr>Problems &amp; Changes</vt:lpstr>
      <vt:lpstr>Lessons about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Uprising Implementation Prototype Presentation</dc:title>
  <dc:creator>bora ecer</dc:creator>
  <cp:lastModifiedBy>bora ecer</cp:lastModifiedBy>
  <cp:revision>10</cp:revision>
  <dcterms:created xsi:type="dcterms:W3CDTF">2017-11-08T10:34:38Z</dcterms:created>
  <dcterms:modified xsi:type="dcterms:W3CDTF">2017-11-08T11:39:49Z</dcterms:modified>
</cp:coreProperties>
</file>