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84"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6B96FB-D833-435E-98FE-504F20355244}" type="datetimeFigureOut">
              <a:rPr lang="en-US" smtClean="0"/>
              <a:t>10/31/2017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E61E912C-6B5F-4CC3-86D1-1A28539A19F4}" type="slidenum">
              <a:rPr lang="en-US" smtClean="0"/>
              <a:t>‹#›</a:t>
            </a:fld>
            <a:endParaRPr lang="en-US"/>
          </a:p>
        </p:txBody>
      </p:sp>
    </p:spTree>
    <p:extLst>
      <p:ext uri="{BB962C8B-B14F-4D97-AF65-F5344CB8AC3E}">
        <p14:creationId xmlns:p14="http://schemas.microsoft.com/office/powerpoint/2010/main" val="1708060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6B96FB-D833-435E-98FE-504F20355244}" type="datetimeFigureOut">
              <a:rPr lang="en-US" smtClean="0"/>
              <a:t>10/31/2017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E61E912C-6B5F-4CC3-86D1-1A28539A19F4}" type="slidenum">
              <a:rPr lang="en-US" smtClean="0"/>
              <a:t>‹#›</a:t>
            </a:fld>
            <a:endParaRPr lang="en-US"/>
          </a:p>
        </p:txBody>
      </p:sp>
    </p:spTree>
    <p:extLst>
      <p:ext uri="{BB962C8B-B14F-4D97-AF65-F5344CB8AC3E}">
        <p14:creationId xmlns:p14="http://schemas.microsoft.com/office/powerpoint/2010/main" val="1120969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6B96FB-D833-435E-98FE-504F20355244}" type="datetimeFigureOut">
              <a:rPr lang="en-US" smtClean="0"/>
              <a:t>10/31/2017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E61E912C-6B5F-4CC3-86D1-1A28539A19F4}" type="slidenum">
              <a:rPr lang="en-US" smtClean="0"/>
              <a:t>‹#›</a:t>
            </a:fld>
            <a:endParaRPr lang="en-US"/>
          </a:p>
        </p:txBody>
      </p:sp>
    </p:spTree>
    <p:extLst>
      <p:ext uri="{BB962C8B-B14F-4D97-AF65-F5344CB8AC3E}">
        <p14:creationId xmlns:p14="http://schemas.microsoft.com/office/powerpoint/2010/main" val="2051758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6B96FB-D833-435E-98FE-504F20355244}" type="datetimeFigureOut">
              <a:rPr lang="en-US" smtClean="0"/>
              <a:t>10/31/2017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E61E912C-6B5F-4CC3-86D1-1A28539A19F4}"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775483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6B96FB-D833-435E-98FE-504F20355244}" type="datetimeFigureOut">
              <a:rPr lang="en-US" smtClean="0"/>
              <a:t>10/31/2017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E61E912C-6B5F-4CC3-86D1-1A28539A19F4}" type="slidenum">
              <a:rPr lang="en-US" smtClean="0"/>
              <a:t>‹#›</a:t>
            </a:fld>
            <a:endParaRPr lang="en-US"/>
          </a:p>
        </p:txBody>
      </p:sp>
    </p:spTree>
    <p:extLst>
      <p:ext uri="{BB962C8B-B14F-4D97-AF65-F5344CB8AC3E}">
        <p14:creationId xmlns:p14="http://schemas.microsoft.com/office/powerpoint/2010/main" val="1560714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E6B96FB-D833-435E-98FE-504F20355244}" type="datetimeFigureOut">
              <a:rPr lang="en-US" smtClean="0"/>
              <a:t>10/31/2017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1E912C-6B5F-4CC3-86D1-1A28539A19F4}" type="slidenum">
              <a:rPr lang="en-US" smtClean="0"/>
              <a:t>‹#›</a:t>
            </a:fld>
            <a:endParaRPr lang="en-US"/>
          </a:p>
        </p:txBody>
      </p:sp>
    </p:spTree>
    <p:extLst>
      <p:ext uri="{BB962C8B-B14F-4D97-AF65-F5344CB8AC3E}">
        <p14:creationId xmlns:p14="http://schemas.microsoft.com/office/powerpoint/2010/main" val="3538968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E6B96FB-D833-435E-98FE-504F20355244}" type="datetimeFigureOut">
              <a:rPr lang="en-US" smtClean="0"/>
              <a:t>10/31/2017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1E912C-6B5F-4CC3-86D1-1A28539A19F4}" type="slidenum">
              <a:rPr lang="en-US" smtClean="0"/>
              <a:t>‹#›</a:t>
            </a:fld>
            <a:endParaRPr lang="en-US"/>
          </a:p>
        </p:txBody>
      </p:sp>
    </p:spTree>
    <p:extLst>
      <p:ext uri="{BB962C8B-B14F-4D97-AF65-F5344CB8AC3E}">
        <p14:creationId xmlns:p14="http://schemas.microsoft.com/office/powerpoint/2010/main" val="279293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B96FB-D833-435E-98FE-504F20355244}" type="datetimeFigureOut">
              <a:rPr lang="en-US" smtClean="0"/>
              <a:t>10/31/2017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E912C-6B5F-4CC3-86D1-1A28539A19F4}" type="slidenum">
              <a:rPr lang="en-US" smtClean="0"/>
              <a:t>‹#›</a:t>
            </a:fld>
            <a:endParaRPr lang="en-US"/>
          </a:p>
        </p:txBody>
      </p:sp>
    </p:spTree>
    <p:extLst>
      <p:ext uri="{BB962C8B-B14F-4D97-AF65-F5344CB8AC3E}">
        <p14:creationId xmlns:p14="http://schemas.microsoft.com/office/powerpoint/2010/main" val="2308700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E6B96FB-D833-435E-98FE-504F20355244}" type="datetimeFigureOut">
              <a:rPr lang="en-US" smtClean="0"/>
              <a:t>10/31/2017</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61E912C-6B5F-4CC3-86D1-1A28539A19F4}" type="slidenum">
              <a:rPr lang="en-US" smtClean="0"/>
              <a:t>‹#›</a:t>
            </a:fld>
            <a:endParaRPr lang="en-US"/>
          </a:p>
        </p:txBody>
      </p:sp>
    </p:spTree>
    <p:extLst>
      <p:ext uri="{BB962C8B-B14F-4D97-AF65-F5344CB8AC3E}">
        <p14:creationId xmlns:p14="http://schemas.microsoft.com/office/powerpoint/2010/main" val="1969404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B96FB-D833-435E-98FE-504F20355244}" type="datetimeFigureOut">
              <a:rPr lang="en-US" smtClean="0"/>
              <a:t>10/31/2017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E912C-6B5F-4CC3-86D1-1A28539A19F4}" type="slidenum">
              <a:rPr lang="en-US" smtClean="0"/>
              <a:t>‹#›</a:t>
            </a:fld>
            <a:endParaRPr lang="en-US"/>
          </a:p>
        </p:txBody>
      </p:sp>
    </p:spTree>
    <p:extLst>
      <p:ext uri="{BB962C8B-B14F-4D97-AF65-F5344CB8AC3E}">
        <p14:creationId xmlns:p14="http://schemas.microsoft.com/office/powerpoint/2010/main" val="2439934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6B96FB-D833-435E-98FE-504F20355244}" type="datetimeFigureOut">
              <a:rPr lang="en-US" smtClean="0"/>
              <a:t>10/31/2017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E61E912C-6B5F-4CC3-86D1-1A28539A19F4}" type="slidenum">
              <a:rPr lang="en-US" smtClean="0"/>
              <a:t>‹#›</a:t>
            </a:fld>
            <a:endParaRPr lang="en-US"/>
          </a:p>
        </p:txBody>
      </p:sp>
    </p:spTree>
    <p:extLst>
      <p:ext uri="{BB962C8B-B14F-4D97-AF65-F5344CB8AC3E}">
        <p14:creationId xmlns:p14="http://schemas.microsoft.com/office/powerpoint/2010/main" val="1523160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6B96FB-D833-435E-98FE-504F20355244}" type="datetimeFigureOut">
              <a:rPr lang="en-US" smtClean="0"/>
              <a:t>10/31/2017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E912C-6B5F-4CC3-86D1-1A28539A19F4}" type="slidenum">
              <a:rPr lang="en-US" smtClean="0"/>
              <a:t>‹#›</a:t>
            </a:fld>
            <a:endParaRPr lang="en-US"/>
          </a:p>
        </p:txBody>
      </p:sp>
    </p:spTree>
    <p:extLst>
      <p:ext uri="{BB962C8B-B14F-4D97-AF65-F5344CB8AC3E}">
        <p14:creationId xmlns:p14="http://schemas.microsoft.com/office/powerpoint/2010/main" val="3711450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6B96FB-D833-435E-98FE-504F20355244}" type="datetimeFigureOut">
              <a:rPr lang="en-US" smtClean="0"/>
              <a:t>10/31/2017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1E912C-6B5F-4CC3-86D1-1A28539A19F4}" type="slidenum">
              <a:rPr lang="en-US" smtClean="0"/>
              <a:t>‹#›</a:t>
            </a:fld>
            <a:endParaRPr lang="en-US"/>
          </a:p>
        </p:txBody>
      </p:sp>
    </p:spTree>
    <p:extLst>
      <p:ext uri="{BB962C8B-B14F-4D97-AF65-F5344CB8AC3E}">
        <p14:creationId xmlns:p14="http://schemas.microsoft.com/office/powerpoint/2010/main" val="1903803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6B96FB-D833-435E-98FE-504F20355244}" type="datetimeFigureOut">
              <a:rPr lang="en-US" smtClean="0"/>
              <a:t>10/31/2017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1E912C-6B5F-4CC3-86D1-1A28539A19F4}" type="slidenum">
              <a:rPr lang="en-US" smtClean="0"/>
              <a:t>‹#›</a:t>
            </a:fld>
            <a:endParaRPr lang="en-US"/>
          </a:p>
        </p:txBody>
      </p:sp>
    </p:spTree>
    <p:extLst>
      <p:ext uri="{BB962C8B-B14F-4D97-AF65-F5344CB8AC3E}">
        <p14:creationId xmlns:p14="http://schemas.microsoft.com/office/powerpoint/2010/main" val="382341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E6B96FB-D833-435E-98FE-504F20355244}" type="datetimeFigureOut">
              <a:rPr lang="en-US" smtClean="0"/>
              <a:t>10/31/2017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1E912C-6B5F-4CC3-86D1-1A28539A19F4}" type="slidenum">
              <a:rPr lang="en-US" smtClean="0"/>
              <a:t>‹#›</a:t>
            </a:fld>
            <a:endParaRPr lang="en-US"/>
          </a:p>
        </p:txBody>
      </p:sp>
    </p:spTree>
    <p:extLst>
      <p:ext uri="{BB962C8B-B14F-4D97-AF65-F5344CB8AC3E}">
        <p14:creationId xmlns:p14="http://schemas.microsoft.com/office/powerpoint/2010/main" val="3738637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6B96FB-D833-435E-98FE-504F20355244}" type="datetimeFigureOut">
              <a:rPr lang="en-US" smtClean="0"/>
              <a:t>10/31/2017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E912C-6B5F-4CC3-86D1-1A28539A19F4}" type="slidenum">
              <a:rPr lang="en-US" smtClean="0"/>
              <a:t>‹#›</a:t>
            </a:fld>
            <a:endParaRPr lang="en-US"/>
          </a:p>
        </p:txBody>
      </p:sp>
    </p:spTree>
    <p:extLst>
      <p:ext uri="{BB962C8B-B14F-4D97-AF65-F5344CB8AC3E}">
        <p14:creationId xmlns:p14="http://schemas.microsoft.com/office/powerpoint/2010/main" val="677324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6B96FB-D833-435E-98FE-504F20355244}" type="datetimeFigureOut">
              <a:rPr lang="en-US" smtClean="0"/>
              <a:t>10/31/2017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E912C-6B5F-4CC3-86D1-1A28539A19F4}" type="slidenum">
              <a:rPr lang="en-US" smtClean="0"/>
              <a:t>‹#›</a:t>
            </a:fld>
            <a:endParaRPr lang="en-US"/>
          </a:p>
        </p:txBody>
      </p:sp>
    </p:spTree>
    <p:extLst>
      <p:ext uri="{BB962C8B-B14F-4D97-AF65-F5344CB8AC3E}">
        <p14:creationId xmlns:p14="http://schemas.microsoft.com/office/powerpoint/2010/main" val="2012903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E6B96FB-D833-435E-98FE-504F20355244}" type="datetimeFigureOut">
              <a:rPr lang="en-US" smtClean="0"/>
              <a:t>10/31/2017</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61E912C-6B5F-4CC3-86D1-1A28539A19F4}" type="slidenum">
              <a:rPr lang="en-US" smtClean="0"/>
              <a:t>‹#›</a:t>
            </a:fld>
            <a:endParaRPr lang="en-US"/>
          </a:p>
        </p:txBody>
      </p:sp>
    </p:spTree>
    <p:extLst>
      <p:ext uri="{BB962C8B-B14F-4D97-AF65-F5344CB8AC3E}">
        <p14:creationId xmlns:p14="http://schemas.microsoft.com/office/powerpoint/2010/main" val="41582639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eamviewer.com/en/" TargetMode="External"/><Relationship Id="rId2" Type="http://schemas.openxmlformats.org/officeDocument/2006/relationships/hyperlink" Target="https://www.realvnc.com/en/" TargetMode="External"/><Relationship Id="rId1" Type="http://schemas.openxmlformats.org/officeDocument/2006/relationships/slideLayout" Target="../slideLayouts/slideLayout2.xml"/><Relationship Id="rId6" Type="http://schemas.openxmlformats.org/officeDocument/2006/relationships/hyperlink" Target="https://www.dameware.com/?CMP=KNC-TAD-GGL-SW_NA_X_CS_CPC_LD_EN_PROD_SW-DRS-898727734_g_c_kwd-368460951557~b~218146869354~" TargetMode="External"/><Relationship Id="rId5" Type="http://schemas.openxmlformats.org/officeDocument/2006/relationships/hyperlink" Target="https://www.pilixo.com/remo/?gclid=Cj0KCQjwybvPBRDBARIsAA7T2kgoF4KflSW-uXOgiYoT8OaxrMV2C9MiWnlY3yfVLBYkNOWINo-_XSoaAnlMEALw_wcB" TargetMode="External"/><Relationship Id="rId4" Type="http://schemas.openxmlformats.org/officeDocument/2006/relationships/hyperlink" Target="http://www.aeroadmin.com/e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B2E911EF-80F5-4781-A4DF-44EFAF242F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9">
            <a:extLst>
              <a:ext uri="{FF2B5EF4-FFF2-40B4-BE49-F238E27FC236}">
                <a16:creationId xmlns:a16="http://schemas.microsoft.com/office/drawing/2014/main" id="{B0A2A734-17E4-44D5-9630-D54D6AF74664}"/>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Rectangle 11">
            <a:extLst>
              <a:ext uri="{FF2B5EF4-FFF2-40B4-BE49-F238E27FC236}">
                <a16:creationId xmlns:a16="http://schemas.microsoft.com/office/drawing/2014/main" id="{EFFB5C33-24B2-4764-BDBD-4C10A21DB1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8808" y="0"/>
            <a:ext cx="34031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FEB601E2-EFED-4313-BEE4-9E27B94FC67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242852"/>
            <a:ext cx="9110541" cy="246557"/>
          </a:xfrm>
          <a:prstGeom prst="rect">
            <a:avLst/>
          </a:prstGeom>
        </p:spPr>
      </p:pic>
      <p:sp>
        <p:nvSpPr>
          <p:cNvPr id="16" name="Rectangle 15">
            <a:extLst>
              <a:ext uri="{FF2B5EF4-FFF2-40B4-BE49-F238E27FC236}">
                <a16:creationId xmlns:a16="http://schemas.microsoft.com/office/drawing/2014/main" id="{1425DB5A-CEE1-4EE1-8C4A-689E49D3542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9110542" cy="166033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E05613E-E9D8-4801-A111-68BD4E3D1477}"/>
              </a:ext>
            </a:extLst>
          </p:cNvPr>
          <p:cNvSpPr>
            <a:spLocks noGrp="1"/>
          </p:cNvSpPr>
          <p:nvPr>
            <p:ph type="ctrTitle"/>
          </p:nvPr>
        </p:nvSpPr>
        <p:spPr>
          <a:xfrm>
            <a:off x="285929" y="2742465"/>
            <a:ext cx="8357625" cy="1373070"/>
          </a:xfrm>
        </p:spPr>
        <p:txBody>
          <a:bodyPr>
            <a:normAutofit/>
          </a:bodyPr>
          <a:lstStyle/>
          <a:p>
            <a:r>
              <a:rPr lang="en-US" sz="4600" dirty="0">
                <a:solidFill>
                  <a:srgbClr val="FFFFFF"/>
                </a:solidFill>
              </a:rPr>
              <a:t>Remote Project Presentation</a:t>
            </a:r>
          </a:p>
        </p:txBody>
      </p:sp>
      <p:sp>
        <p:nvSpPr>
          <p:cNvPr id="3" name="Subtitle 2">
            <a:extLst>
              <a:ext uri="{FF2B5EF4-FFF2-40B4-BE49-F238E27FC236}">
                <a16:creationId xmlns:a16="http://schemas.microsoft.com/office/drawing/2014/main" id="{AF0D144B-A743-4207-A471-E852878700A0}"/>
              </a:ext>
            </a:extLst>
          </p:cNvPr>
          <p:cNvSpPr>
            <a:spLocks noGrp="1"/>
          </p:cNvSpPr>
          <p:nvPr>
            <p:ph type="subTitle" idx="1"/>
          </p:nvPr>
        </p:nvSpPr>
        <p:spPr>
          <a:xfrm>
            <a:off x="1194149" y="4394039"/>
            <a:ext cx="7304152" cy="1117687"/>
          </a:xfrm>
        </p:spPr>
        <p:txBody>
          <a:bodyPr>
            <a:normAutofit/>
          </a:bodyPr>
          <a:lstStyle/>
          <a:p>
            <a:r>
              <a:rPr lang="en-US" dirty="0"/>
              <a:t>By: Prisca, Bradley, Jake, Evelyn</a:t>
            </a:r>
          </a:p>
        </p:txBody>
      </p:sp>
    </p:spTree>
    <p:extLst>
      <p:ext uri="{BB962C8B-B14F-4D97-AF65-F5344CB8AC3E}">
        <p14:creationId xmlns:p14="http://schemas.microsoft.com/office/powerpoint/2010/main" val="1918436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6B85F-E959-4DF6-8B81-690211B3224F}"/>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EE873963-5831-4447-B3A4-692EC78A656A}"/>
              </a:ext>
            </a:extLst>
          </p:cNvPr>
          <p:cNvSpPr>
            <a:spLocks noGrp="1"/>
          </p:cNvSpPr>
          <p:nvPr>
            <p:ph idx="1"/>
          </p:nvPr>
        </p:nvSpPr>
        <p:spPr/>
        <p:txBody>
          <a:bodyPr>
            <a:normAutofit/>
          </a:bodyPr>
          <a:lstStyle/>
          <a:p>
            <a:pPr marL="457200" indent="-457200">
              <a:buFont typeface="+mj-lt"/>
              <a:buAutoNum type="arabicPeriod"/>
            </a:pPr>
            <a:r>
              <a:rPr lang="en-US" sz="3200" dirty="0"/>
              <a:t>Easy to use</a:t>
            </a:r>
          </a:p>
          <a:p>
            <a:pPr marL="457200" indent="-457200">
              <a:buFont typeface="+mj-lt"/>
              <a:buAutoNum type="arabicPeriod"/>
            </a:pPr>
            <a:r>
              <a:rPr lang="en-US" sz="3200" dirty="0"/>
              <a:t>Available on most operating </a:t>
            </a:r>
            <a:r>
              <a:rPr lang="en-US" sz="3200" dirty="0" err="1"/>
              <a:t>systms</a:t>
            </a:r>
            <a:endParaRPr lang="en-US" sz="3200" dirty="0"/>
          </a:p>
          <a:p>
            <a:pPr marL="457200" indent="-457200">
              <a:buFont typeface="+mj-lt"/>
              <a:buAutoNum type="arabicPeriod"/>
            </a:pPr>
            <a:r>
              <a:rPr lang="en-US" sz="3200" dirty="0"/>
              <a:t>Free</a:t>
            </a:r>
          </a:p>
          <a:p>
            <a:pPr marL="457200" indent="-457200">
              <a:buFont typeface="+mj-lt"/>
              <a:buAutoNum type="arabicPeriod"/>
            </a:pPr>
            <a:r>
              <a:rPr lang="en-US" sz="3200" dirty="0"/>
              <a:t>Usable on slow internet</a:t>
            </a:r>
          </a:p>
          <a:p>
            <a:pPr marL="457200" indent="-457200">
              <a:buFont typeface="+mj-lt"/>
              <a:buAutoNum type="arabicPeriod"/>
            </a:pPr>
            <a:r>
              <a:rPr lang="en-US" sz="3200" dirty="0"/>
              <a:t>Minimal file size</a:t>
            </a:r>
          </a:p>
        </p:txBody>
      </p:sp>
    </p:spTree>
    <p:extLst>
      <p:ext uri="{BB962C8B-B14F-4D97-AF65-F5344CB8AC3E}">
        <p14:creationId xmlns:p14="http://schemas.microsoft.com/office/powerpoint/2010/main" val="1506657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0C8A8-BAA2-4465-9333-16FA5093C0EB}"/>
              </a:ext>
            </a:extLst>
          </p:cNvPr>
          <p:cNvSpPr>
            <a:spLocks noGrp="1"/>
          </p:cNvSpPr>
          <p:nvPr>
            <p:ph type="title"/>
          </p:nvPr>
        </p:nvSpPr>
        <p:spPr/>
        <p:txBody>
          <a:bodyPr/>
          <a:lstStyle/>
          <a:p>
            <a:r>
              <a:rPr lang="en-US" dirty="0"/>
              <a:t>Features Required &amp; </a:t>
            </a:r>
            <a:r>
              <a:rPr lang="en-US" dirty="0" err="1"/>
              <a:t>Evalutation</a:t>
            </a:r>
            <a:endParaRPr lang="en-US" dirty="0"/>
          </a:p>
        </p:txBody>
      </p:sp>
      <p:sp>
        <p:nvSpPr>
          <p:cNvPr id="3" name="Content Placeholder 2">
            <a:extLst>
              <a:ext uri="{FF2B5EF4-FFF2-40B4-BE49-F238E27FC236}">
                <a16:creationId xmlns:a16="http://schemas.microsoft.com/office/drawing/2014/main" id="{76515E12-9CE9-43B3-AFAF-05EB7CA90A8C}"/>
              </a:ext>
            </a:extLst>
          </p:cNvPr>
          <p:cNvSpPr>
            <a:spLocks noGrp="1"/>
          </p:cNvSpPr>
          <p:nvPr>
            <p:ph idx="1"/>
          </p:nvPr>
        </p:nvSpPr>
        <p:spPr/>
        <p:txBody>
          <a:bodyPr>
            <a:normAutofit/>
          </a:bodyPr>
          <a:lstStyle/>
          <a:p>
            <a:pPr fontAlgn="base"/>
            <a:r>
              <a:rPr lang="en-US" sz="3200" dirty="0"/>
              <a:t>User friendly UI ★★★★★</a:t>
            </a:r>
          </a:p>
          <a:p>
            <a:pPr fontAlgn="base"/>
            <a:r>
              <a:rPr lang="en-US" sz="3200" dirty="0"/>
              <a:t>Available on Windows, MacOS and Linux ★★★★</a:t>
            </a:r>
          </a:p>
          <a:p>
            <a:pPr fontAlgn="base"/>
            <a:r>
              <a:rPr lang="en-US" sz="3200" dirty="0"/>
              <a:t>No cost for the customer ★★★★</a:t>
            </a:r>
          </a:p>
          <a:p>
            <a:pPr fontAlgn="base"/>
            <a:r>
              <a:rPr lang="en-US" sz="3200" dirty="0"/>
              <a:t>Low system requirements ★★★</a:t>
            </a:r>
          </a:p>
          <a:p>
            <a:pPr fontAlgn="base"/>
            <a:r>
              <a:rPr lang="en-US" sz="3200" dirty="0"/>
              <a:t>Minimal bandwidth usage ★★</a:t>
            </a:r>
          </a:p>
          <a:p>
            <a:r>
              <a:rPr lang="en-US" sz="3200" dirty="0"/>
              <a:t>Operates quickly ★★</a:t>
            </a:r>
          </a:p>
        </p:txBody>
      </p:sp>
    </p:spTree>
    <p:extLst>
      <p:ext uri="{BB962C8B-B14F-4D97-AF65-F5344CB8AC3E}">
        <p14:creationId xmlns:p14="http://schemas.microsoft.com/office/powerpoint/2010/main" val="831328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3B8B4-01B3-49D7-9E76-326C36A52C57}"/>
              </a:ext>
            </a:extLst>
          </p:cNvPr>
          <p:cNvSpPr>
            <a:spLocks noGrp="1"/>
          </p:cNvSpPr>
          <p:nvPr>
            <p:ph type="title"/>
          </p:nvPr>
        </p:nvSpPr>
        <p:spPr/>
        <p:txBody>
          <a:bodyPr/>
          <a:lstStyle/>
          <a:p>
            <a:r>
              <a:rPr lang="en-US" dirty="0"/>
              <a:t>Rating Method Explanation</a:t>
            </a:r>
          </a:p>
        </p:txBody>
      </p:sp>
      <p:sp>
        <p:nvSpPr>
          <p:cNvPr id="3" name="Content Placeholder 2">
            <a:extLst>
              <a:ext uri="{FF2B5EF4-FFF2-40B4-BE49-F238E27FC236}">
                <a16:creationId xmlns:a16="http://schemas.microsoft.com/office/drawing/2014/main" id="{4E9BFBC2-6515-40BA-A2D5-CB53352FA30D}"/>
              </a:ext>
            </a:extLst>
          </p:cNvPr>
          <p:cNvSpPr>
            <a:spLocks noGrp="1"/>
          </p:cNvSpPr>
          <p:nvPr>
            <p:ph idx="1"/>
          </p:nvPr>
        </p:nvSpPr>
        <p:spPr/>
        <p:txBody>
          <a:bodyPr>
            <a:normAutofit/>
          </a:bodyPr>
          <a:lstStyle/>
          <a:p>
            <a:pPr marL="0" indent="0">
              <a:buNone/>
            </a:pPr>
            <a:r>
              <a:rPr lang="en-US" sz="3200" dirty="0"/>
              <a:t>	We used a rating of one to five ★, one being the least important and five being the most important. We used this method because it is a simple and easy way to establish which of the features is most important to us.</a:t>
            </a:r>
          </a:p>
        </p:txBody>
      </p:sp>
    </p:spTree>
    <p:extLst>
      <p:ext uri="{BB962C8B-B14F-4D97-AF65-F5344CB8AC3E}">
        <p14:creationId xmlns:p14="http://schemas.microsoft.com/office/powerpoint/2010/main" val="377795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A2D97-F896-4045-8669-FBE8411CE185}"/>
              </a:ext>
            </a:extLst>
          </p:cNvPr>
          <p:cNvSpPr>
            <a:spLocks noGrp="1"/>
          </p:cNvSpPr>
          <p:nvPr>
            <p:ph type="title"/>
          </p:nvPr>
        </p:nvSpPr>
        <p:spPr/>
        <p:txBody>
          <a:bodyPr/>
          <a:lstStyle/>
          <a:p>
            <a:r>
              <a:rPr lang="en-US" dirty="0"/>
              <a:t>Candidate Vendors &amp; </a:t>
            </a:r>
            <a:r>
              <a:rPr lang="en-US" dirty="0" err="1"/>
              <a:t>Evalutation</a:t>
            </a:r>
            <a:endParaRPr lang="en-US" dirty="0"/>
          </a:p>
        </p:txBody>
      </p:sp>
      <p:sp>
        <p:nvSpPr>
          <p:cNvPr id="3" name="Content Placeholder 2">
            <a:extLst>
              <a:ext uri="{FF2B5EF4-FFF2-40B4-BE49-F238E27FC236}">
                <a16:creationId xmlns:a16="http://schemas.microsoft.com/office/drawing/2014/main" id="{17D70245-BCD2-4BFE-BD60-AD9C32846FFD}"/>
              </a:ext>
            </a:extLst>
          </p:cNvPr>
          <p:cNvSpPr>
            <a:spLocks noGrp="1"/>
          </p:cNvSpPr>
          <p:nvPr>
            <p:ph idx="1"/>
          </p:nvPr>
        </p:nvSpPr>
        <p:spPr/>
        <p:txBody>
          <a:bodyPr>
            <a:normAutofit/>
          </a:bodyPr>
          <a:lstStyle/>
          <a:p>
            <a:r>
              <a:rPr lang="en-US" sz="3200" dirty="0">
                <a:hlinkClick r:id="rId2"/>
              </a:rPr>
              <a:t>Real VNC</a:t>
            </a:r>
            <a:r>
              <a:rPr lang="en-US" sz="3200" dirty="0"/>
              <a:t> - ★★★★★</a:t>
            </a:r>
          </a:p>
          <a:p>
            <a:r>
              <a:rPr lang="en-US" sz="3200" dirty="0">
                <a:hlinkClick r:id="rId3"/>
              </a:rPr>
              <a:t>Team Viewer</a:t>
            </a:r>
            <a:r>
              <a:rPr lang="en-US" sz="3200" dirty="0"/>
              <a:t> - ★★★★★</a:t>
            </a:r>
          </a:p>
          <a:p>
            <a:r>
              <a:rPr lang="en-US" sz="3200" dirty="0">
                <a:hlinkClick r:id="rId4"/>
              </a:rPr>
              <a:t>Aeroadmin</a:t>
            </a:r>
            <a:r>
              <a:rPr lang="en-US" sz="3200" dirty="0"/>
              <a:t>- ★★★★</a:t>
            </a:r>
          </a:p>
          <a:p>
            <a:r>
              <a:rPr lang="en-US" sz="3200" dirty="0">
                <a:hlinkClick r:id="rId5"/>
              </a:rPr>
              <a:t>Pixilo Remo</a:t>
            </a:r>
            <a:r>
              <a:rPr lang="en-US" sz="3200" dirty="0"/>
              <a:t> - ★★★</a:t>
            </a:r>
          </a:p>
          <a:p>
            <a:r>
              <a:rPr lang="en-US" sz="3200" dirty="0" err="1">
                <a:hlinkClick r:id="rId6"/>
              </a:rPr>
              <a:t>Dameware</a:t>
            </a:r>
            <a:r>
              <a:rPr lang="en-US" sz="3200" dirty="0"/>
              <a:t> - ★★★</a:t>
            </a:r>
          </a:p>
        </p:txBody>
      </p:sp>
    </p:spTree>
    <p:extLst>
      <p:ext uri="{BB962C8B-B14F-4D97-AF65-F5344CB8AC3E}">
        <p14:creationId xmlns:p14="http://schemas.microsoft.com/office/powerpoint/2010/main" val="553289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5FB32-0F8B-41BD-88CD-63A69096B43C}"/>
              </a:ext>
            </a:extLst>
          </p:cNvPr>
          <p:cNvSpPr>
            <a:spLocks noGrp="1"/>
          </p:cNvSpPr>
          <p:nvPr>
            <p:ph type="title"/>
          </p:nvPr>
        </p:nvSpPr>
        <p:spPr/>
        <p:txBody>
          <a:bodyPr/>
          <a:lstStyle/>
          <a:p>
            <a:r>
              <a:rPr lang="en-US" dirty="0"/>
              <a:t>Rating Method Explanation</a:t>
            </a:r>
          </a:p>
        </p:txBody>
      </p:sp>
      <p:sp>
        <p:nvSpPr>
          <p:cNvPr id="3" name="Content Placeholder 2">
            <a:extLst>
              <a:ext uri="{FF2B5EF4-FFF2-40B4-BE49-F238E27FC236}">
                <a16:creationId xmlns:a16="http://schemas.microsoft.com/office/drawing/2014/main" id="{5689EA1B-F60F-4342-AE33-C5DCF4138627}"/>
              </a:ext>
            </a:extLst>
          </p:cNvPr>
          <p:cNvSpPr>
            <a:spLocks noGrp="1"/>
          </p:cNvSpPr>
          <p:nvPr>
            <p:ph idx="1"/>
          </p:nvPr>
        </p:nvSpPr>
        <p:spPr/>
        <p:txBody>
          <a:bodyPr>
            <a:normAutofit/>
          </a:bodyPr>
          <a:lstStyle/>
          <a:p>
            <a:pPr marL="0" indent="0">
              <a:buNone/>
            </a:pPr>
            <a:r>
              <a:rPr lang="en-US" sz="3200" dirty="0"/>
              <a:t>	Although most of these vendors contained the features we needed, we decided on going for the vendors we found more useful and still met our requirements. Again, we used the star rating system to define our satisfaction with each vendor. The finalists chosen are Real VNC and </a:t>
            </a:r>
            <a:r>
              <a:rPr lang="en-US" sz="3200" dirty="0" err="1"/>
              <a:t>Teamviewer</a:t>
            </a:r>
            <a:r>
              <a:rPr lang="en-US" sz="3200" dirty="0"/>
              <a:t>.</a:t>
            </a:r>
          </a:p>
          <a:p>
            <a:pPr marL="0" indent="0">
              <a:buNone/>
            </a:pPr>
            <a:endParaRPr lang="en-US" sz="3200" dirty="0"/>
          </a:p>
        </p:txBody>
      </p:sp>
    </p:spTree>
    <p:extLst>
      <p:ext uri="{BB962C8B-B14F-4D97-AF65-F5344CB8AC3E}">
        <p14:creationId xmlns:p14="http://schemas.microsoft.com/office/powerpoint/2010/main" val="2736762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68043-3606-498E-9198-29E9BF854D41}"/>
              </a:ext>
            </a:extLst>
          </p:cNvPr>
          <p:cNvSpPr>
            <a:spLocks noGrp="1"/>
          </p:cNvSpPr>
          <p:nvPr>
            <p:ph type="title"/>
          </p:nvPr>
        </p:nvSpPr>
        <p:spPr/>
        <p:txBody>
          <a:bodyPr/>
          <a:lstStyle/>
          <a:p>
            <a:r>
              <a:rPr lang="en-US" dirty="0"/>
              <a:t>Finalist </a:t>
            </a:r>
            <a:r>
              <a:rPr lang="en-US" dirty="0" err="1"/>
              <a:t>Evalutation</a:t>
            </a:r>
            <a:endParaRPr lang="en-US" dirty="0"/>
          </a:p>
        </p:txBody>
      </p:sp>
      <p:sp>
        <p:nvSpPr>
          <p:cNvPr id="3" name="Content Placeholder 2">
            <a:extLst>
              <a:ext uri="{FF2B5EF4-FFF2-40B4-BE49-F238E27FC236}">
                <a16:creationId xmlns:a16="http://schemas.microsoft.com/office/drawing/2014/main" id="{0E7A9D5D-B83A-4059-B1EC-A5367A22A5BD}"/>
              </a:ext>
            </a:extLst>
          </p:cNvPr>
          <p:cNvSpPr>
            <a:spLocks noGrp="1"/>
          </p:cNvSpPr>
          <p:nvPr>
            <p:ph idx="1"/>
          </p:nvPr>
        </p:nvSpPr>
        <p:spPr/>
        <p:txBody>
          <a:bodyPr>
            <a:normAutofit/>
          </a:bodyPr>
          <a:lstStyle/>
          <a:p>
            <a:pPr marL="0" indent="0">
              <a:buNone/>
            </a:pPr>
            <a:r>
              <a:rPr lang="en-US" sz="3200" dirty="0"/>
              <a:t>	We decided on Real VNC as it has everything we need at a much cheaper price than TeamViewer. TeamViewer does have some nice extra features but frankly, they are not necessary for IWCC’s desktop support </a:t>
            </a:r>
            <a:r>
              <a:rPr lang="en-US" sz="3200"/>
              <a:t>team.</a:t>
            </a:r>
            <a:endParaRPr lang="en-US" sz="3200" dirty="0"/>
          </a:p>
        </p:txBody>
      </p:sp>
    </p:spTree>
    <p:extLst>
      <p:ext uri="{BB962C8B-B14F-4D97-AF65-F5344CB8AC3E}">
        <p14:creationId xmlns:p14="http://schemas.microsoft.com/office/powerpoint/2010/main" val="1775712837"/>
      </p:ext>
    </p:extLst>
  </p:cSld>
  <p:clrMapOvr>
    <a:masterClrMapping/>
  </p:clrMapOvr>
</p:sld>
</file>

<file path=ppt/theme/theme1.xml><?xml version="1.0" encoding="utf-8"?>
<a:theme xmlns:a="http://schemas.openxmlformats.org/drawingml/2006/main" name="Berlin">
  <a:themeElements>
    <a:clrScheme name="Custom 3">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000000"/>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17</TotalTime>
  <Words>92</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Trebuchet MS</vt:lpstr>
      <vt:lpstr>Berlin</vt:lpstr>
      <vt:lpstr>Remote Project Presentation</vt:lpstr>
      <vt:lpstr>Goals:</vt:lpstr>
      <vt:lpstr>Features Required &amp; Evalutation</vt:lpstr>
      <vt:lpstr>Rating Method Explanation</vt:lpstr>
      <vt:lpstr>Candidate Vendors &amp; Evalutation</vt:lpstr>
      <vt:lpstr>Rating Method Explanation</vt:lpstr>
      <vt:lpstr>Finalist Evalutation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Project Presentation</dc:title>
  <dc:creator>Evelyn Becerra</dc:creator>
  <cp:lastModifiedBy>Evelyn Becerra</cp:lastModifiedBy>
  <cp:revision>2</cp:revision>
  <dcterms:created xsi:type="dcterms:W3CDTF">2017-10-31T14:09:38Z</dcterms:created>
  <dcterms:modified xsi:type="dcterms:W3CDTF">2017-10-31T14:26:41Z</dcterms:modified>
</cp:coreProperties>
</file>