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8" autoAdjust="0"/>
  </p:normalViewPr>
  <p:slideViewPr>
    <p:cSldViewPr snapToGrid="0">
      <p:cViewPr varScale="1">
        <p:scale>
          <a:sx n="81" d="100"/>
          <a:sy n="81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C9E6-386E-4AC8-918B-711B3147BC7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14E5-3B57-4826-8096-876B2B4D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items are necessary. Also needs to be uploaded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procedure pages. Not all are necessary but the more the merrier.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Detailed procedure pages. Not all are necessary but the more the merrier.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Detailed procedure pages. Not all are necessary but the more the merrier.</a:t>
            </a:r>
          </a:p>
          <a:p>
            <a:r>
              <a:rPr lang="en-US" dirty="0"/>
              <a:t>Remember to list tools used and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also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448360" y="447840"/>
            <a:ext cx="4247280" cy="4247280"/>
          </a:xfrm>
          <a:prstGeom prst="ellipse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71840" y="571680"/>
            <a:ext cx="4000320" cy="4000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771640" y="1441800"/>
            <a:ext cx="3600360" cy="15105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2FC402B-98C3-4ECE-A3D3-EC65AAFFD30C}" type="slidenum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027600" y="0"/>
            <a:ext cx="360" cy="51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miter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0" y="0"/>
            <a:ext cx="30477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EAFAEDC-9957-4F9B-A22A-EE80C717742C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45831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63600" y="554760"/>
            <a:ext cx="3855600" cy="403344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947480" y="554760"/>
            <a:ext cx="3855600" cy="4033440"/>
          </a:xfrm>
          <a:prstGeom prst="rect">
            <a:avLst/>
          </a:prstGeom>
        </p:spPr>
        <p:txBody>
          <a:bodyPr tIns="91440" bIns="91440"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358C4F9-11DE-406C-8079-BD23659F4C5B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3027600" y="0"/>
            <a:ext cx="360" cy="51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miter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0" y="0"/>
            <a:ext cx="30477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DDA66D3-DE8F-4AFE-8D66-9DB5F16A00A8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771640" y="1441800"/>
            <a:ext cx="3600360" cy="1510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Project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371760" y="3105000"/>
            <a:ext cx="2485800" cy="82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Cover page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Table of Contents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Terminology Definitions</a:t>
            </a:r>
            <a:endParaRPr lang="en-US" sz="1800" b="0" strike="noStrike" spc="-1" dirty="0">
              <a:highlight>
                <a:srgbClr val="FF00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Mission statement</a:t>
            </a:r>
            <a:endParaRPr lang="en-US" sz="1800" b="0" strike="noStrike" spc="-1" dirty="0">
              <a:highlight>
                <a:srgbClr val="FF00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00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Goals</a:t>
            </a:r>
            <a:endParaRPr lang="en-US" sz="1800" b="0" strike="noStrike" spc="-1" dirty="0">
              <a:highlight>
                <a:srgbClr val="FF00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Measure Success?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Detailed Individual procedures pages (</a:t>
            </a:r>
            <a:r>
              <a:rPr lang="en-US" sz="1800" b="1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largest portion</a:t>
            </a: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Resources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6145-831E-481D-B92C-D2A4DBF4AB57}"/>
              </a:ext>
            </a:extLst>
          </p:cNvPr>
          <p:cNvSpPr txBox="1"/>
          <p:nvPr/>
        </p:nvSpPr>
        <p:spPr>
          <a:xfrm>
            <a:off x="8039594" y="3666172"/>
            <a:ext cx="1104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Evelyn</a:t>
            </a:r>
          </a:p>
          <a:p>
            <a:r>
              <a:rPr lang="en-US" dirty="0">
                <a:highlight>
                  <a:srgbClr val="00FFFF"/>
                </a:highlight>
              </a:rPr>
              <a:t>Jacob</a:t>
            </a:r>
          </a:p>
          <a:p>
            <a:r>
              <a:rPr lang="en-US" dirty="0">
                <a:highlight>
                  <a:srgbClr val="FF00FF"/>
                </a:highlight>
              </a:rPr>
              <a:t>Prisca</a:t>
            </a:r>
          </a:p>
          <a:p>
            <a:r>
              <a:rPr lang="en-US" dirty="0">
                <a:highlight>
                  <a:srgbClr val="FF0000"/>
                </a:highlight>
              </a:rPr>
              <a:t>Chase</a:t>
            </a:r>
          </a:p>
          <a:p>
            <a:r>
              <a:rPr lang="en-US" dirty="0">
                <a:highlight>
                  <a:srgbClr val="808080"/>
                </a:highlight>
              </a:rPr>
              <a:t>Brendan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Processing (Check in to customer checkout) – Write policies and procedures and include a process map.</a:t>
            </a:r>
            <a:endParaRPr lang="en-US" sz="1800" b="0" strike="noStrike" spc="-1" dirty="0">
              <a:highlight>
                <a:srgbClr val="00FF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 err="1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OSTicket</a:t>
            </a: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manual – How to do everything. Close tickets, open tickets, add FAQ, set up users, configure email messages, etc. Step by Step with screen shots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Asset Management (tools used and placement, security of equipment, </a:t>
            </a:r>
            <a:r>
              <a:rPr lang="en-US" sz="1800" b="0" strike="noStrike" spc="-1" dirty="0" err="1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highlight>
                <a:srgbClr val="FF00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SLA</a:t>
            </a:r>
            <a:endParaRPr lang="en-US" sz="1800" b="0" strike="noStrike" spc="-1" dirty="0">
              <a:highlight>
                <a:srgbClr val="FF00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survey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 access and layout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 on ticket assignment (who gets the ticket? How is it assigned? How should it work with multiple technicians?)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instructions Step by step with pictures. (what should be checked from on every computer. What to do for a slow computer? A computer with viruses? Bad  hard drive? Screen replacement? All troubleshooting hardware/software you can think of.)</a:t>
            </a:r>
            <a:endParaRPr lang="en-US" sz="1800" b="0" strike="noStrike" spc="-1" dirty="0">
              <a:highlight>
                <a:srgbClr val="00FF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policy (What will you support? What will you install?, Is there a set of “approved” software?,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Policy (Physical and cyber)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policy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User/staff training plan (How do you train a new technician)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Backup policy and process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communication policy</a:t>
            </a:r>
            <a:endParaRPr lang="en-US" sz="1800" b="0" strike="noStrike" spc="-1" dirty="0">
              <a:highlight>
                <a:srgbClr val="FF00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checklist 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 and procedure of logging work hours, Missing work,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Safety Practices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training policy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used. (5 whys, brainstorming, analysis, </a:t>
            </a:r>
            <a:r>
              <a:rPr lang="en-US" sz="1800" b="0" strike="noStrike" spc="-1" dirty="0" err="1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be graded on the following.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Have all documentation.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process frameworks used in class. (i.e. process of improving a process, process of selecting new technology,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Clearly identify the frameworks you used.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resources to create documentation.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Include process maps for everything appropriate.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 goals and mission statement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Suggested Resources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 Book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Technology Infrastructure Library (ITIL)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Microsoft Operations Framework (MOF)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428</Words>
  <Application>Microsoft Office PowerPoint</Application>
  <PresentationFormat>On-screen Show (16:9)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subject/>
  <dc:creator>Bernard, Jared</dc:creator>
  <dc:description/>
  <cp:lastModifiedBy>Evelyn Becerra</cp:lastModifiedBy>
  <cp:revision>13</cp:revision>
  <dcterms:modified xsi:type="dcterms:W3CDTF">2017-12-05T15:37:11Z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