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-6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E91237FF-7400-0548-B678-D169CF900D2E}" type="datetimeFigureOut">
              <a:rPr lang="en-US" smtClean="0"/>
              <a:pPr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0827890A-C65F-4A49-BA4A-D4C22216A1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1" y="1887463"/>
            <a:ext cx="2507849" cy="4489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7635"/>
            <a:ext cx="9144000" cy="16393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Bakkle Apple Watch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9020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Heavy"/>
                <a:cs typeface="Avenir Heavy"/>
              </a:rPr>
              <a:t>Watterson – Tandon – Carroll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Watch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884" y="1825625"/>
            <a:ext cx="76959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Apple Watch is primarily a </a:t>
            </a:r>
            <a:r>
              <a:rPr lang="en-US" sz="2400" u="sng" dirty="0" smtClean="0"/>
              <a:t>notification</a:t>
            </a:r>
            <a:r>
              <a:rPr lang="en-US" sz="2400" dirty="0" smtClean="0"/>
              <a:t> system.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Bakkle Functionality</a:t>
            </a:r>
          </a:p>
          <a:p>
            <a:r>
              <a:rPr lang="en-US" sz="2400" dirty="0" smtClean="0"/>
              <a:t>Push Notifications: Item, chat, offers</a:t>
            </a:r>
          </a:p>
          <a:p>
            <a:r>
              <a:rPr lang="en-US" sz="2400" dirty="0" smtClean="0"/>
              <a:t>Application: View feed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Bakkle icon on home screen launches the app. Notifications are displayed when received.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543"/>
            <a:ext cx="2662246" cy="47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4" name="Content Placeholder 3" descr="Screen Shot 2015-05-21 at 11.10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00" y="2126311"/>
            <a:ext cx="2966000" cy="3734962"/>
          </a:xfrm>
        </p:spPr>
      </p:pic>
      <p:pic>
        <p:nvPicPr>
          <p:cNvPr id="5" name="Picture 4" descr="Screen Shot 2015-05-21 at 11.07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26" y="2126319"/>
            <a:ext cx="2975600" cy="3722246"/>
          </a:xfrm>
          <a:prstGeom prst="rect">
            <a:avLst/>
          </a:prstGeom>
        </p:spPr>
      </p:pic>
      <p:pic>
        <p:nvPicPr>
          <p:cNvPr id="6" name="Picture 5" descr="Screen Shot 2015-05-21 at 10.57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0" y="2126319"/>
            <a:ext cx="2990148" cy="3734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2401" y="5878972"/>
            <a:ext cx="16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Chat Message</a:t>
            </a:r>
            <a:endParaRPr lang="en-US" dirty="0">
              <a:latin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0608" y="5878972"/>
            <a:ext cx="157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Offer on Item</a:t>
            </a:r>
            <a:endParaRPr lang="en-US" dirty="0">
              <a:latin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6459" y="5859922"/>
            <a:ext cx="142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Item Posted</a:t>
            </a:r>
            <a:endParaRPr lang="en-US" dirty="0">
              <a:latin typeface="Avenir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1820" y="1423671"/>
            <a:ext cx="1005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 recommends using short, simple but high-value notifications. Sash color provides tie-in to branding.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49699" y="70005"/>
            <a:ext cx="4004101" cy="44403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847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Mimics Phone Feed</a:t>
            </a:r>
          </a:p>
          <a:p>
            <a:pPr>
              <a:buFontTx/>
              <a:buChar char="-"/>
            </a:pPr>
            <a:r>
              <a:rPr lang="en-US" dirty="0" smtClean="0"/>
              <a:t>See next item in feed</a:t>
            </a:r>
          </a:p>
          <a:p>
            <a:pPr>
              <a:buFontTx/>
              <a:buChar char="-"/>
            </a:pPr>
            <a:r>
              <a:rPr lang="en-US" dirty="0" smtClean="0"/>
              <a:t>Want and Meh</a:t>
            </a:r>
          </a:p>
          <a:p>
            <a:pPr>
              <a:buFontTx/>
              <a:buChar char="-"/>
            </a:pPr>
            <a:r>
              <a:rPr lang="en-US" dirty="0" smtClean="0"/>
              <a:t>No Swiping</a:t>
            </a:r>
          </a:p>
          <a:p>
            <a:pPr>
              <a:buFontTx/>
              <a:buChar char="-"/>
            </a:pPr>
            <a:r>
              <a:rPr lang="en-US" dirty="0" smtClean="0"/>
              <a:t>Requires scrolling</a:t>
            </a:r>
            <a:endParaRPr lang="en-US" dirty="0"/>
          </a:p>
        </p:txBody>
      </p:sp>
      <p:pic>
        <p:nvPicPr>
          <p:cNvPr id="5" name="Picture 4" descr="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17" y="216076"/>
            <a:ext cx="34544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94</Words>
  <Application>Microsoft Macintosh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Bakkle Apple Watch</vt:lpstr>
      <vt:lpstr>Apple Watch – Overview</vt:lpstr>
      <vt:lpstr>Notifications</vt:lpstr>
      <vt:lpstr>Feed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Bakkle Apple Watch</dc:title>
  <dc:creator>Pethes, Sandor A</dc:creator>
  <cp:lastModifiedBy>Lindsey</cp:lastModifiedBy>
  <cp:revision>28</cp:revision>
  <cp:lastPrinted>2015-05-21T15:12:28Z</cp:lastPrinted>
  <dcterms:created xsi:type="dcterms:W3CDTF">2015-05-21T15:12:28Z</dcterms:created>
  <dcterms:modified xsi:type="dcterms:W3CDTF">2015-05-22T15:43:05Z</dcterms:modified>
</cp:coreProperties>
</file>