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C999E-74FC-4E51-88FB-E37BCA41C109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8E9B3-BD9D-47BF-86A1-1857927844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934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Der</a:t>
            </a:r>
            <a:r>
              <a:rPr lang="da-DK" baseline="0" dirty="0" smtClean="0"/>
              <a:t> er to typer strukturer med </a:t>
            </a:r>
            <a:r>
              <a:rPr lang="da-DK" baseline="0" dirty="0" err="1" smtClean="0"/>
              <a:t>composite</a:t>
            </a:r>
            <a:r>
              <a:rPr lang="da-DK" baseline="0" dirty="0" smtClean="0"/>
              <a:t> pattern som kan ses her. Den første struktur er der en default klasse hvor implementeringen er i både component og </a:t>
            </a:r>
            <a:r>
              <a:rPr lang="da-DK" baseline="0" dirty="0" err="1" smtClean="0"/>
              <a:t>composite</a:t>
            </a:r>
            <a:r>
              <a:rPr lang="da-DK" baseline="0" dirty="0" smtClean="0"/>
              <a:t> hvorledes hvis der ikke er en metode implementeret i </a:t>
            </a:r>
            <a:r>
              <a:rPr lang="da-DK" baseline="0" dirty="0" err="1" smtClean="0"/>
              <a:t>composite</a:t>
            </a:r>
            <a:r>
              <a:rPr lang="da-DK" baseline="0" dirty="0" smtClean="0"/>
              <a:t>, så bliver der kastet en </a:t>
            </a:r>
            <a:r>
              <a:rPr lang="da-DK" baseline="0" dirty="0" err="1" smtClean="0"/>
              <a:t>exception</a:t>
            </a:r>
            <a:r>
              <a:rPr lang="da-DK" baseline="0" dirty="0" smtClean="0"/>
              <a:t> fra component. Hvis </a:t>
            </a:r>
            <a:r>
              <a:rPr lang="da-DK" baseline="0" dirty="0" err="1" smtClean="0"/>
              <a:t>composite</a:t>
            </a:r>
            <a:r>
              <a:rPr lang="da-DK" baseline="0" dirty="0" smtClean="0"/>
              <a:t> bliver kaldt med den metode der lægger i component. Den anden struktur er type sikker fordi at metoderne er delt op i </a:t>
            </a:r>
            <a:r>
              <a:rPr lang="da-DK" baseline="0" dirty="0" err="1" smtClean="0"/>
              <a:t>Composite</a:t>
            </a:r>
            <a:r>
              <a:rPr lang="da-DK" baseline="0" dirty="0" smtClean="0"/>
              <a:t> og Leaf, dvs. at de ikke får noget nedarvet fra Component som ikke er implementeret hvilket der ikke kan blive kaldt noget.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8E9B3-BD9D-47BF-86A1-185792784468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426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782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053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715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977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628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670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039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333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193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710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365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1CA8E-6C86-481A-A457-6D0BAE499869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675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/>
            </a:r>
            <a:br>
              <a:rPr lang="da-DK" dirty="0"/>
            </a:br>
            <a:r>
              <a:rPr lang="da-DK" dirty="0" err="1"/>
              <a:t>Composite</a:t>
            </a:r>
            <a:r>
              <a:rPr lang="da-DK" dirty="0"/>
              <a:t> Pattern </a:t>
            </a:r>
            <a:br>
              <a:rPr lang="da-DK" dirty="0"/>
            </a:br>
            <a:r>
              <a:rPr lang="da-DK" dirty="0" err="1"/>
              <a:t>Navy</a:t>
            </a:r>
            <a:r>
              <a:rPr lang="da-DK" dirty="0"/>
              <a:t> </a:t>
            </a:r>
            <a:r>
              <a:rPr lang="da-DK" dirty="0" err="1"/>
              <a:t>structure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Gruppe 4</a:t>
            </a:r>
          </a:p>
          <a:p>
            <a:r>
              <a:rPr lang="da-DK" dirty="0"/>
              <a:t>Fatima </a:t>
            </a:r>
            <a:r>
              <a:rPr lang="da-DK" dirty="0" err="1"/>
              <a:t>Kodro</a:t>
            </a:r>
            <a:r>
              <a:rPr lang="da-DK" dirty="0"/>
              <a:t>, Daniel Hansen, </a:t>
            </a:r>
          </a:p>
          <a:p>
            <a:r>
              <a:rPr lang="da-DK" dirty="0"/>
              <a:t>Søren Bech, Martin Andersen</a:t>
            </a:r>
          </a:p>
        </p:txBody>
      </p:sp>
    </p:spTree>
    <p:extLst>
      <p:ext uri="{BB962C8B-B14F-4D97-AF65-F5344CB8AC3E}">
        <p14:creationId xmlns:p14="http://schemas.microsoft.com/office/powerpoint/2010/main" val="85753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Structure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xmlns="" id="{3B9C59C4-7281-44E4-A85A-4ECEA4DB9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5535" y="2088357"/>
            <a:ext cx="6667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CD50568-8FA1-4BB9-8B3A-F3D3B6EE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xmlns="" id="{B039083F-D61E-441E-8A93-F29EC5D31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9154" y="1825625"/>
            <a:ext cx="52336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6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897" y="787652"/>
            <a:ext cx="8480739" cy="557943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Tree </a:t>
            </a:r>
            <a:r>
              <a:rPr lang="da-DK" dirty="0" err="1" smtClean="0"/>
              <a:t>structure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7185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E84420B-90F7-4D99-829E-FF1BF7DB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Tree </a:t>
            </a:r>
            <a:r>
              <a:rPr lang="da-DK" dirty="0" err="1"/>
              <a:t>structure</a:t>
            </a:r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206970"/>
            <a:ext cx="11668125" cy="2552700"/>
          </a:xfrm>
          <a:prstGeom prst="rect">
            <a:avLst/>
          </a:prstGeom>
        </p:spPr>
      </p:pic>
      <p:sp>
        <p:nvSpPr>
          <p:cNvPr id="5" name="Pladsholder til ind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5167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AC9FC2A-FBFF-4C1C-9CE6-080EFA1D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Conclusion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xmlns="" id="{A595FA15-363D-42DB-A330-FEB682E2B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Generic</a:t>
            </a:r>
            <a:r>
              <a:rPr lang="da-DK" dirty="0"/>
              <a:t>: Good for </a:t>
            </a:r>
            <a:r>
              <a:rPr lang="da-DK" dirty="0" err="1"/>
              <a:t>tree</a:t>
            </a:r>
            <a:r>
              <a:rPr lang="da-DK" dirty="0"/>
              <a:t> </a:t>
            </a:r>
            <a:r>
              <a:rPr lang="da-DK" dirty="0" err="1"/>
              <a:t>structures</a:t>
            </a:r>
            <a:r>
              <a:rPr lang="da-DK" dirty="0"/>
              <a:t> with the same overall type</a:t>
            </a:r>
          </a:p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draw</a:t>
            </a:r>
            <a:r>
              <a:rPr lang="da-DK" dirty="0"/>
              <a:t> backs: Bad if wanting to </a:t>
            </a:r>
            <a:r>
              <a:rPr lang="da-DK" dirty="0" err="1" smtClean="0"/>
              <a:t>extend</a:t>
            </a:r>
            <a:r>
              <a:rPr lang="da-DK" dirty="0" smtClean="0"/>
              <a:t> (new </a:t>
            </a:r>
            <a:r>
              <a:rPr lang="da-DK" dirty="0" err="1" smtClean="0"/>
              <a:t>methods</a:t>
            </a:r>
            <a:r>
              <a:rPr lang="da-DK" dirty="0" smtClean="0"/>
              <a:t>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520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145</Words>
  <Application>Microsoft Office PowerPoint</Application>
  <PresentationFormat>Widescreen</PresentationFormat>
  <Paragraphs>13</Paragraphs>
  <Slides>6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 Composite Pattern  Navy structure</vt:lpstr>
      <vt:lpstr>Structure</vt:lpstr>
      <vt:lpstr>Example</vt:lpstr>
      <vt:lpstr>Tree structure</vt:lpstr>
      <vt:lpstr>Tree structure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Navy Structure Composite Pattern</dc:title>
  <dc:creator>Martin Andersen</dc:creator>
  <cp:lastModifiedBy>Martin Andersen</cp:lastModifiedBy>
  <cp:revision>11</cp:revision>
  <dcterms:created xsi:type="dcterms:W3CDTF">2018-04-13T11:25:31Z</dcterms:created>
  <dcterms:modified xsi:type="dcterms:W3CDTF">2018-04-13T14:25:35Z</dcterms:modified>
</cp:coreProperties>
</file>