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8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5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97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28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7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03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3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1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6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7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Navy</a:t>
            </a:r>
            <a:r>
              <a:rPr lang="da-DK" dirty="0" smtClean="0"/>
              <a:t> </a:t>
            </a:r>
            <a:r>
              <a:rPr lang="da-DK" dirty="0" err="1" smtClean="0"/>
              <a:t>Structure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Composite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46</a:t>
            </a:r>
          </a:p>
          <a:p>
            <a:r>
              <a:rPr lang="da-DK" dirty="0" smtClean="0"/>
              <a:t>Fatima </a:t>
            </a:r>
            <a:r>
              <a:rPr lang="da-DK" dirty="0" err="1" smtClean="0"/>
              <a:t>Kodro</a:t>
            </a:r>
            <a:r>
              <a:rPr lang="da-DK" dirty="0" smtClean="0"/>
              <a:t>, Daniel Hansen, </a:t>
            </a:r>
          </a:p>
          <a:p>
            <a:r>
              <a:rPr lang="da-DK" dirty="0" smtClean="0"/>
              <a:t>Søren Bech, Martin Andersen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75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Børn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96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Navy Structure Composite Pattern</vt:lpstr>
      <vt:lpstr>Børn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Structure Composite Pattern</dc:title>
  <dc:creator>Martin Andersen</dc:creator>
  <cp:lastModifiedBy>Martin Andersen</cp:lastModifiedBy>
  <cp:revision>2</cp:revision>
  <dcterms:created xsi:type="dcterms:W3CDTF">2018-04-13T11:25:31Z</dcterms:created>
  <dcterms:modified xsi:type="dcterms:W3CDTF">2018-04-13T11:28:32Z</dcterms:modified>
</cp:coreProperties>
</file>