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5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97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2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7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0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1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6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CA8E-6C86-481A-A457-6D0BAE499869}" type="datetimeFigureOut">
              <a:rPr lang="da-DK" smtClean="0"/>
              <a:t>15-04-2018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4009-A6C1-4BF6-AF60-C90150E643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7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/>
            </a:r>
            <a:br>
              <a:rPr lang="da-DK" dirty="0"/>
            </a:br>
            <a:r>
              <a:rPr lang="da-DK" dirty="0" err="1"/>
              <a:t>Composite</a:t>
            </a:r>
            <a:r>
              <a:rPr lang="da-DK" dirty="0"/>
              <a:t> Pattern </a:t>
            </a:r>
            <a:br>
              <a:rPr lang="da-DK" dirty="0"/>
            </a:br>
            <a:r>
              <a:rPr lang="da-DK" dirty="0" err="1"/>
              <a:t>Navy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4</a:t>
            </a:r>
          </a:p>
          <a:p>
            <a:r>
              <a:rPr lang="da-DK" dirty="0"/>
              <a:t>Fatima </a:t>
            </a:r>
            <a:r>
              <a:rPr lang="da-DK" dirty="0" err="1"/>
              <a:t>Kodro</a:t>
            </a:r>
            <a:r>
              <a:rPr lang="da-DK" dirty="0"/>
              <a:t>, Daniel Hansen, </a:t>
            </a:r>
          </a:p>
          <a:p>
            <a:r>
              <a:rPr lang="da-DK" dirty="0"/>
              <a:t>Søren Bech, Martin Andersen</a:t>
            </a:r>
          </a:p>
        </p:txBody>
      </p:sp>
    </p:spTree>
    <p:extLst>
      <p:ext uri="{BB962C8B-B14F-4D97-AF65-F5344CB8AC3E}">
        <p14:creationId xmlns:p14="http://schemas.microsoft.com/office/powerpoint/2010/main" val="8575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Structure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="" xmlns:a16="http://schemas.microsoft.com/office/drawing/2014/main" id="{3B9C59C4-7281-44E4-A85A-4ECEA4DB9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535" y="2088357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D50568-8FA1-4BB9-8B3A-F3D3B6EE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="" xmlns:a16="http://schemas.microsoft.com/office/drawing/2014/main" id="{B039083F-D61E-441E-8A93-F29EC5D31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54" y="1825625"/>
            <a:ext cx="5233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84420B-90F7-4D99-829E-FF1BF7DB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Tree </a:t>
            </a:r>
            <a:r>
              <a:rPr lang="da-DK" dirty="0" err="1"/>
              <a:t>structure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06970"/>
            <a:ext cx="11668125" cy="2552700"/>
          </a:xfrm>
          <a:prstGeom prst="rect">
            <a:avLst/>
          </a:prstGeom>
        </p:spPr>
      </p:pic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AFA5085-7572-4CF2-A06B-7BE2E4F4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="" xmlns:a16="http://schemas.microsoft.com/office/drawing/2014/main" id="{5C11F194-7370-4F87-9FA5-E3D871D39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445" y="1825625"/>
            <a:ext cx="64471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11DCFD-83F7-4AAF-9C8D-17FE0DBA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SOLID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="" xmlns:a16="http://schemas.microsoft.com/office/drawing/2014/main" id="{3CBB8E04-EAB6-48AD-8E67-9CFBEDA1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</a:t>
            </a:r>
            <a:r>
              <a:rPr lang="da-DK" dirty="0"/>
              <a:t>. – ikke brugt pga. overordnet klasse ”Component”</a:t>
            </a:r>
          </a:p>
          <a:p>
            <a:r>
              <a:rPr lang="da-DK" dirty="0"/>
              <a:t>Open-</a:t>
            </a:r>
            <a:r>
              <a:rPr lang="da-DK" dirty="0" err="1"/>
              <a:t>closed</a:t>
            </a:r>
            <a:r>
              <a:rPr lang="da-DK" dirty="0"/>
              <a:t> – ændringer kræver ændringer i implementerede klasser</a:t>
            </a:r>
          </a:p>
          <a:p>
            <a:r>
              <a:rPr lang="da-DK" dirty="0" err="1"/>
              <a:t>Liskov</a:t>
            </a:r>
            <a:r>
              <a:rPr lang="da-DK" dirty="0"/>
              <a:t> sub. – muligt at substituere Leaf og Composite med hinanden</a:t>
            </a:r>
          </a:p>
          <a:p>
            <a:r>
              <a:rPr lang="da-DK" dirty="0"/>
              <a:t>Interface </a:t>
            </a:r>
            <a:r>
              <a:rPr lang="da-DK" dirty="0" err="1"/>
              <a:t>seg</a:t>
            </a:r>
            <a:r>
              <a:rPr lang="da-DK" dirty="0"/>
              <a:t>. – ingen interfaces anvendt</a:t>
            </a:r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inv</a:t>
            </a:r>
            <a:r>
              <a:rPr lang="da-DK" dirty="0"/>
              <a:t>. – Leaf og Composite er ikke afhængige af hinanden, kun af Component</a:t>
            </a:r>
          </a:p>
        </p:txBody>
      </p:sp>
    </p:spTree>
    <p:extLst>
      <p:ext uri="{BB962C8B-B14F-4D97-AF65-F5344CB8AC3E}">
        <p14:creationId xmlns:p14="http://schemas.microsoft.com/office/powerpoint/2010/main" val="5369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C9FC2A-FBFF-4C1C-9CE6-080EFA1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="" xmlns:a16="http://schemas.microsoft.com/office/drawing/2014/main" id="{A595FA15-363D-42DB-A330-FEB682E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: Good for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with the same overall type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 backs: Bad if wanting to </a:t>
            </a:r>
            <a:r>
              <a:rPr lang="da-DK" dirty="0" err="1"/>
              <a:t>extend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2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 Composite Pattern  Navy structure</vt:lpstr>
      <vt:lpstr>Structure</vt:lpstr>
      <vt:lpstr>Example</vt:lpstr>
      <vt:lpstr>Tree structure</vt:lpstr>
      <vt:lpstr>Sequence diagram</vt:lpstr>
      <vt:lpstr>SOLID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Structure Composite Pattern</dc:title>
  <dc:creator>Martin Andersen</dc:creator>
  <cp:lastModifiedBy>Martin Andersen</cp:lastModifiedBy>
  <cp:revision>11</cp:revision>
  <dcterms:created xsi:type="dcterms:W3CDTF">2018-04-13T11:25:31Z</dcterms:created>
  <dcterms:modified xsi:type="dcterms:W3CDTF">2018-04-15T19:42:02Z</dcterms:modified>
</cp:coreProperties>
</file>