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37ed143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37ed143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igh performance Open Battery Database that operates on the Azure cloud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well-architected battery database that is easy for others to add data too, and has high performance, will be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transformational resource to develop and validate machine learning and physics based models for the design,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prediction, and optimization of battery performance under a wide range of use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80f1b5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80f1b5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7ed1439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7ed1439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well-architected battery database that is easy for others to add data too, and has high performance, will be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transformational resource to develop and validate machine learning and physics based models for the design,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prediction, and optimization of battery performance under a wide range of use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7ed1439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7ed1439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7ed143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7ed143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7ed1439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7ed1439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97D8"/>
                </a:solidFill>
              </a:rPr>
              <a:t>OpenBattery </a:t>
            </a:r>
            <a:endParaRPr>
              <a:solidFill>
                <a:srgbClr val="209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97D8"/>
                </a:solidFill>
              </a:rPr>
              <a:t>Project</a:t>
            </a:r>
            <a:endParaRPr>
              <a:solidFill>
                <a:srgbClr val="2097D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471" l="0" r="0" t="15211"/>
          <a:stretch/>
        </p:blipFill>
        <p:spPr>
          <a:xfrm>
            <a:off x="5271025" y="0"/>
            <a:ext cx="3872974" cy="27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472950"/>
            <a:ext cx="4267200" cy="26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3675" y="1632600"/>
            <a:ext cx="42672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Yao-Yu Li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Robin Lin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</a:rPr>
              <a:t>Margherita Taddei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</a:rPr>
              <a:t>Oliver Zhu</a:t>
            </a:r>
            <a:endParaRPr i="1"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600" y="2877600"/>
            <a:ext cx="2076675" cy="2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r>
              <a:rPr lang="en"/>
              <a:t> aspects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Ultimate Goal: Open source battery database available around the world, </a:t>
            </a:r>
            <a:r>
              <a:rPr lang="en"/>
              <a:t>User will have the permission access. (educational, government, or paid)</a:t>
            </a:r>
            <a:r>
              <a:rPr lang="en"/>
              <a:t>. Customized research of various features of the batteries.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story: Companies working in electronics, research organization working in clean energy, research students working on new battery materials.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Novelty: Azure, user friendly.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proceed:  Organize data from cycling experiments on GitHub. Gaining expertise in Azure. Create the user friendly database on Azure.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29418" r="29332" t="0"/>
          <a:stretch/>
        </p:blipFill>
        <p:spPr>
          <a:xfrm rot="5400000">
            <a:off x="1231100" y="3387050"/>
            <a:ext cx="707600" cy="1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224" y="4035750"/>
            <a:ext cx="1997601" cy="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6039" y="3721975"/>
            <a:ext cx="1561936" cy="1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the last 2 weeks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4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Weekly meet with the Project advisor from Microsoft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the data from Daniel Schwartz research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through the data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database on Azure draft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and create the database project into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Focusing on one battery dataset and transfer all the information and draft the schema on GitHub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0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week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Goal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performance open source battery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Azure cloud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User friendly, easy for users to navigate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search inside the </a:t>
            </a:r>
            <a:r>
              <a:rPr lang="en"/>
              <a:t>database based on certain features.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9418" r="29332" t="0"/>
          <a:stretch/>
        </p:blipFill>
        <p:spPr>
          <a:xfrm rot="5400000">
            <a:off x="913450" y="2866700"/>
            <a:ext cx="1192900" cy="28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275" y="3475033"/>
            <a:ext cx="2807700" cy="159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575" y="2905113"/>
            <a:ext cx="19907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User: Energy company, research institute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Feature: Looking into variables of interests, such as materials, electrolytes, type of battery</a:t>
            </a:r>
            <a:endParaRPr sz="1000">
              <a:solidFill>
                <a:srgbClr val="313131"/>
              </a:solidFill>
              <a:latin typeface="STHeiti"/>
              <a:ea typeface="STHeiti"/>
              <a:cs typeface="STHeiti"/>
              <a:sym typeface="STHe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</a:t>
            </a:r>
            <a:r>
              <a:rPr lang="en"/>
              <a:t> Value: User can use other user’s approved battery database potentially save money on develop a new one.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9736" l="0" r="0" t="0"/>
          <a:stretch/>
        </p:blipFill>
        <p:spPr>
          <a:xfrm>
            <a:off x="0" y="2826535"/>
            <a:ext cx="2886725" cy="231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525" y="3829225"/>
            <a:ext cx="3092750" cy="10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25025" l="16911" r="19124" t="26867"/>
          <a:stretch/>
        </p:blipFill>
        <p:spPr>
          <a:xfrm>
            <a:off x="6676600" y="2669100"/>
            <a:ext cx="2467401" cy="2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proceed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7611" l="0" r="0" t="0"/>
          <a:stretch/>
        </p:blipFill>
        <p:spPr>
          <a:xfrm>
            <a:off x="2409625" y="1017725"/>
            <a:ext cx="6505525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0" y="1166200"/>
            <a:ext cx="365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Organize data from cycling experiments on GitHub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Gaining expertise in Azure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Create the user friendly database on Azure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Novelty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friendly: people can post their database as long as they have acknowledgment and relative experiment.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