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3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slideLayout" Target="../slideLayouts/slideLayout1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26" Type="http://schemas.openxmlformats.org/officeDocument/2006/relationships/tags" Target="../tags/tag26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6" Type="http://schemas.openxmlformats.org/officeDocument/2006/relationships/tags" Target="../tags/tag16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LSHAPE_TB_00000000000000000000000000000000_LeftEndCaps">
            <a:extLst>
              <a:ext uri="{D42F76F8-3873-4FBA-B57E-0CEFC501EA5A}">
                <a16:creationId xmlns:a16="http://schemas.microsoft.com/office/drawing/2014/main\" xmlns:p14="http://schemas.microsoft.com/office/powerpoint/2010/main" xmlns="" id="375CA9A6-E6EF-48C4-A6E4-1FD06F73733C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17500" y="1104900"/>
            <a:ext cx="4826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>
                <a:solidFill>
                  <a:srgbClr val="2A3140">
                    <a:alpha val="100000"/>
                  </a:srgbClr>
                </a:solidFill>
                <a:latin typeface="Arial" panose="02040604050505020304" pitchFamily="18" charset="0"/>
              </a:rPr>
              <a:t>2020</a:t>
            </a:r>
          </a:p>
        </p:txBody>
      </p:sp>
      <p:sp>
        <p:nvSpPr>
          <p:cNvPr id="11" name="OTLSHAPE_TB_00000000000000000000000000000000_RightEndCaps">
            <a:extLst>
              <a:ext uri="{0823FAAB-78FE-40E0-8442-F6EB48C50F17}">
                <a16:creationId xmlns:a16="http://schemas.microsoft.com/office/drawing/2014/main\" xmlns:p14="http://schemas.microsoft.com/office/powerpoint/2010/main" xmlns="" id="469CE6A6-D754-4151-8495-B09D0521F683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391900" y="1104900"/>
            <a:ext cx="4826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600" b="1" i="0" u="none">
                <a:solidFill>
                  <a:srgbClr val="2A3140">
                    <a:alpha val="100000"/>
                  </a:srgbClr>
                </a:solidFill>
                <a:latin typeface="Arial" panose="02040604050505020304" pitchFamily="18" charset="0"/>
              </a:rPr>
              <a:t>2020</a:t>
            </a:r>
          </a:p>
        </p:txBody>
      </p:sp>
      <p:sp>
        <p:nvSpPr>
          <p:cNvPr id="12" name="OTLSHAPE_TB_00000000000000000000000000000000_ScaleContainer"/>
          <p:cNvSpPr/>
          <p:nvPr>
            <p:custDataLst>
              <p:tags r:id="rId4"/>
            </p:custDataLst>
          </p:nvPr>
        </p:nvSpPr>
        <p:spPr>
          <a:xfrm>
            <a:off x="952500" y="1028700"/>
            <a:ext cx="10274300" cy="3810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6B7363">
              <a:alpha val="100000"/>
            </a:srgbClr>
          </a:solidFill>
        </p:spPr>
      </p:sp>
      <p:sp>
        <p:nvSpPr>
          <p:cNvPr id="13" name="OTLSHAPE_TB_00000000000000000000000000000000_ElapsedTim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FF0000">
              <a:alpha val="30000"/>
            </a:srgbClr>
          </a:solidFill>
        </p:spPr>
      </p:sp>
      <p:sp>
        <p:nvSpPr>
          <p:cNvPr id="14" name="OTLSHAPE_TB_00000000000000000000000000000000_TodayMarkerShape" hidden="1"/>
          <p:cNvSpPr/>
          <p:nvPr>
            <p:custDataLst>
              <p:tags r:id="rId6"/>
            </p:custDataLst>
          </p:nvPr>
        </p:nvSpPr>
        <p:spPr>
          <a:xfrm>
            <a:off x="2882900" y="1409700"/>
            <a:ext cx="114300" cy="127000"/>
          </a:xfrm>
          <a:prstGeom prst="triangle">
            <a:avLst/>
          </a:prstGeom>
          <a:solidFill>
            <a:srgbClr val="FF0000">
              <a:alpha val="100000"/>
            </a:srgbClr>
          </a:solidFill>
        </p:spPr>
      </p:sp>
      <p:sp>
        <p:nvSpPr>
          <p:cNvPr id="15" name="OTLSHAPE_TB_00000000000000000000000000000000_TodayMarkerText" hidden="1">
            <a:extLst>
              <a:ext uri="{B559CAC0-A030-4BBE-9114-9D9EA7F6857F}">
                <a16:creationId xmlns:a16="http://schemas.microsoft.com/office/drawing/2014/main\" xmlns:p14="http://schemas.microsoft.com/office/powerpoint/2010/main" xmlns="" id="FC135630-ACFE-4B8A-98ED-9FEE74258326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933700" y="15367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1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Today</a:t>
            </a:r>
          </a:p>
        </p:txBody>
      </p:sp>
      <p:sp>
        <p:nvSpPr>
          <p:cNvPr id="16" name="OTLSHAPE_TB_00000000000000000000000000000000_TimescaleInterval1">
            <a:extLst>
              <a:ext uri="{F3DBB109-257C-4DAF-8CD3-5D310DEE1535}">
                <a16:creationId xmlns:a16="http://schemas.microsoft.com/office/drawing/2014/main\" xmlns:p14="http://schemas.microsoft.com/office/powerpoint/2010/main" xmlns="" id="339B0D1E-5EE8-47EF-AE0F-489B64A5F373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016000" y="1143000"/>
            <a:ext cx="368300" cy="1651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11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day 1</a:t>
            </a:r>
          </a:p>
        </p:txBody>
      </p:sp>
      <p:cxnSp>
        <p:nvCxnSpPr>
          <p:cNvPr id="17" name="OTLSHAPE_TB_00000000000000000000000000000000_Separator1"/>
          <p:cNvCxnSpPr/>
          <p:nvPr>
            <p:custDataLst>
              <p:tags r:id="rId9"/>
            </p:custDataLst>
          </p:nvPr>
        </p:nvCxnSpPr>
        <p:spPr>
          <a:xfrm>
            <a:off x="1892300" y="1117600"/>
            <a:ext cx="0" cy="203200"/>
          </a:xfrm>
          <a:prstGeom prst="line">
            <a:avLst/>
          </a:prstGeom>
          <a:ln w="1270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8" name="OTLSHAPE_TB_00000000000000000000000000000000_MinorTickMarkAbove1" hidden="1"/>
          <p:cNvCxnSpPr/>
          <p:nvPr>
            <p:custDataLst>
              <p:tags r:id="rId10"/>
            </p:custDataLst>
          </p:nvPr>
        </p:nvCxnSpPr>
        <p:spPr>
          <a:xfrm>
            <a:off x="1422400" y="1117600"/>
            <a:ext cx="0" cy="2540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9" name="OTLSHAPE_TB_00000000000000000000000000000000_MinorTickMarkBelow1" hidden="1"/>
          <p:cNvCxnSpPr/>
          <p:nvPr>
            <p:custDataLst>
              <p:tags r:id="rId11"/>
            </p:custDataLst>
          </p:nvPr>
        </p:nvCxnSpPr>
        <p:spPr>
          <a:xfrm>
            <a:off x="1422400" y="1295400"/>
            <a:ext cx="0" cy="2540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0" name="OTLSHAPE_TB_00000000000000000000000000000000_TimescaleInterval2">
            <a:extLst>
              <a:ext uri="{C8BDDCCB-61DE-4BED-86FD-FE33BD92FC1A}">
                <a16:creationId xmlns:a16="http://schemas.microsoft.com/office/drawing/2014/main\" xmlns:p14="http://schemas.microsoft.com/office/powerpoint/2010/main" xmlns="" id="15B68BC6-FC54-4DEF-8255-33F1FE7864B5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955800" y="1143000"/>
            <a:ext cx="127000" cy="1651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11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8</a:t>
            </a:r>
          </a:p>
        </p:txBody>
      </p:sp>
      <p:cxnSp>
        <p:nvCxnSpPr>
          <p:cNvPr id="21" name="OTLSHAPE_TB_00000000000000000000000000000000_Separator2"/>
          <p:cNvCxnSpPr/>
          <p:nvPr>
            <p:custDataLst>
              <p:tags r:id="rId13"/>
            </p:custDataLst>
          </p:nvPr>
        </p:nvCxnSpPr>
        <p:spPr>
          <a:xfrm>
            <a:off x="2832100" y="1117600"/>
            <a:ext cx="0" cy="203200"/>
          </a:xfrm>
          <a:prstGeom prst="line">
            <a:avLst/>
          </a:prstGeom>
          <a:ln w="1270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2" name="OTLSHAPE_TB_00000000000000000000000000000000_MinorTickMarkAbove2" hidden="1"/>
          <p:cNvCxnSpPr/>
          <p:nvPr>
            <p:custDataLst>
              <p:tags r:id="rId14"/>
            </p:custDataLst>
          </p:nvPr>
        </p:nvCxnSpPr>
        <p:spPr>
          <a:xfrm>
            <a:off x="2362200" y="1117600"/>
            <a:ext cx="0" cy="2540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3" name="OTLSHAPE_TB_00000000000000000000000000000000_MinorTickMarkBelow2" hidden="1"/>
          <p:cNvCxnSpPr/>
          <p:nvPr>
            <p:custDataLst>
              <p:tags r:id="rId15"/>
            </p:custDataLst>
          </p:nvPr>
        </p:nvCxnSpPr>
        <p:spPr>
          <a:xfrm>
            <a:off x="2362200" y="1295400"/>
            <a:ext cx="0" cy="2540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4" name="OTLSHAPE_TB_00000000000000000000000000000000_TimescaleInterval3">
            <a:extLst>
              <a:ext uri="{9BC700AD-49CD-4C74-8C29-5C1DF99D579B}">
                <a16:creationId xmlns:a16="http://schemas.microsoft.com/office/drawing/2014/main\" xmlns:p14="http://schemas.microsoft.com/office/powerpoint/2010/main" xmlns="" id="5E7EA721-0902-4731-9988-4C9FA26D4913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2895600" y="1143000"/>
            <a:ext cx="241300" cy="1651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11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15</a:t>
            </a:r>
          </a:p>
        </p:txBody>
      </p:sp>
      <p:cxnSp>
        <p:nvCxnSpPr>
          <p:cNvPr id="25" name="OTLSHAPE_TB_00000000000000000000000000000000_Separator3"/>
          <p:cNvCxnSpPr/>
          <p:nvPr>
            <p:custDataLst>
              <p:tags r:id="rId17"/>
            </p:custDataLst>
          </p:nvPr>
        </p:nvCxnSpPr>
        <p:spPr>
          <a:xfrm>
            <a:off x="3759200" y="1117600"/>
            <a:ext cx="0" cy="203200"/>
          </a:xfrm>
          <a:prstGeom prst="line">
            <a:avLst/>
          </a:prstGeom>
          <a:ln w="1270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6" name="OTLSHAPE_TB_00000000000000000000000000000000_MinorTickMarkAbove3" hidden="1"/>
          <p:cNvCxnSpPr/>
          <p:nvPr>
            <p:custDataLst>
              <p:tags r:id="rId18"/>
            </p:custDataLst>
          </p:nvPr>
        </p:nvCxnSpPr>
        <p:spPr>
          <a:xfrm>
            <a:off x="3289300" y="1117600"/>
            <a:ext cx="0" cy="2540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7" name="OTLSHAPE_TB_00000000000000000000000000000000_MinorTickMarkBelow3" hidden="1"/>
          <p:cNvCxnSpPr/>
          <p:nvPr>
            <p:custDataLst>
              <p:tags r:id="rId19"/>
            </p:custDataLst>
          </p:nvPr>
        </p:nvCxnSpPr>
        <p:spPr>
          <a:xfrm>
            <a:off x="3289300" y="1295400"/>
            <a:ext cx="0" cy="2540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8" name="OTLSHAPE_TB_00000000000000000000000000000000_TimescaleInterval4">
            <a:extLst>
              <a:ext uri="{75528437-94F8-4815-A0F2-0684F9AD2BF7}">
                <a16:creationId xmlns:a16="http://schemas.microsoft.com/office/drawing/2014/main\" xmlns:p14="http://schemas.microsoft.com/office/powerpoint/2010/main" xmlns="" id="FFA4F9C4-B82D-49FF-AFEF-36CA6FC68964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3822700" y="1143000"/>
            <a:ext cx="241300" cy="1651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11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22</a:t>
            </a:r>
          </a:p>
        </p:txBody>
      </p:sp>
      <p:cxnSp>
        <p:nvCxnSpPr>
          <p:cNvPr id="29" name="OTLSHAPE_TB_00000000000000000000000000000000_Separator4"/>
          <p:cNvCxnSpPr/>
          <p:nvPr>
            <p:custDataLst>
              <p:tags r:id="rId21"/>
            </p:custDataLst>
          </p:nvPr>
        </p:nvCxnSpPr>
        <p:spPr>
          <a:xfrm>
            <a:off x="4699000" y="1117600"/>
            <a:ext cx="0" cy="203200"/>
          </a:xfrm>
          <a:prstGeom prst="line">
            <a:avLst/>
          </a:prstGeom>
          <a:ln w="1270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0" name="OTLSHAPE_TB_00000000000000000000000000000000_MinorTickMarkAbove4" hidden="1"/>
          <p:cNvCxnSpPr/>
          <p:nvPr>
            <p:custDataLst>
              <p:tags r:id="rId22"/>
            </p:custDataLst>
          </p:nvPr>
        </p:nvCxnSpPr>
        <p:spPr>
          <a:xfrm>
            <a:off x="4229100" y="1117600"/>
            <a:ext cx="0" cy="2540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1" name="OTLSHAPE_TB_00000000000000000000000000000000_MinorTickMarkBelow4" hidden="1"/>
          <p:cNvCxnSpPr/>
          <p:nvPr>
            <p:custDataLst>
              <p:tags r:id="rId23"/>
            </p:custDataLst>
          </p:nvPr>
        </p:nvCxnSpPr>
        <p:spPr>
          <a:xfrm>
            <a:off x="4229100" y="1295400"/>
            <a:ext cx="0" cy="2540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2" name="OTLSHAPE_TB_00000000000000000000000000000000_TimescaleInterval5">
            <a:extLst>
              <a:ext uri="{25742FEE-20BB-439D-A580-3054DE0EA1CD}">
                <a16:creationId xmlns:a16="http://schemas.microsoft.com/office/drawing/2014/main\" xmlns:p14="http://schemas.microsoft.com/office/powerpoint/2010/main" xmlns="" id="98F38EE8-024F-4371-B1FE-52D375845659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4762500" y="1143000"/>
            <a:ext cx="241300" cy="1651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11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29</a:t>
            </a:r>
          </a:p>
        </p:txBody>
      </p:sp>
      <p:cxnSp>
        <p:nvCxnSpPr>
          <p:cNvPr id="33" name="OTLSHAPE_TB_00000000000000000000000000000000_Separator5"/>
          <p:cNvCxnSpPr/>
          <p:nvPr>
            <p:custDataLst>
              <p:tags r:id="rId25"/>
            </p:custDataLst>
          </p:nvPr>
        </p:nvCxnSpPr>
        <p:spPr>
          <a:xfrm>
            <a:off x="5626100" y="1117600"/>
            <a:ext cx="0" cy="203200"/>
          </a:xfrm>
          <a:prstGeom prst="line">
            <a:avLst/>
          </a:prstGeom>
          <a:ln w="1270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4" name="OTLSHAPE_TB_00000000000000000000000000000000_MinorTickMarkAbove5" hidden="1"/>
          <p:cNvCxnSpPr/>
          <p:nvPr>
            <p:custDataLst>
              <p:tags r:id="rId26"/>
            </p:custDataLst>
          </p:nvPr>
        </p:nvCxnSpPr>
        <p:spPr>
          <a:xfrm>
            <a:off x="5156200" y="1117600"/>
            <a:ext cx="0" cy="2540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5" name="OTLSHAPE_TB_00000000000000000000000000000000_MinorTickMarkBelow5" hidden="1"/>
          <p:cNvCxnSpPr/>
          <p:nvPr>
            <p:custDataLst>
              <p:tags r:id="rId27"/>
            </p:custDataLst>
          </p:nvPr>
        </p:nvCxnSpPr>
        <p:spPr>
          <a:xfrm>
            <a:off x="5156200" y="1295400"/>
            <a:ext cx="0" cy="2540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6" name="OTLSHAPE_TB_00000000000000000000000000000000_TimescaleInterval6">
            <a:extLst>
              <a:ext uri="{77730FC8-8CB6-4A03-8F4E-7E74213D580D}">
                <a16:creationId xmlns:a16="http://schemas.microsoft.com/office/drawing/2014/main\" xmlns:p14="http://schemas.microsoft.com/office/powerpoint/2010/main" xmlns="" id="B600FC8E-40C1-4406-B42D-09DC70EDD28B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5689600" y="1143000"/>
            <a:ext cx="241300" cy="1651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11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36</a:t>
            </a:r>
          </a:p>
        </p:txBody>
      </p:sp>
      <p:cxnSp>
        <p:nvCxnSpPr>
          <p:cNvPr id="37" name="OTLSHAPE_TB_00000000000000000000000000000000_Separator6"/>
          <p:cNvCxnSpPr/>
          <p:nvPr>
            <p:custDataLst>
              <p:tags r:id="rId29"/>
            </p:custDataLst>
          </p:nvPr>
        </p:nvCxnSpPr>
        <p:spPr>
          <a:xfrm>
            <a:off x="6565900" y="1117600"/>
            <a:ext cx="0" cy="203200"/>
          </a:xfrm>
          <a:prstGeom prst="line">
            <a:avLst/>
          </a:prstGeom>
          <a:ln w="1270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8" name="OTLSHAPE_TB_00000000000000000000000000000000_MinorTickMarkAbove6" hidden="1"/>
          <p:cNvCxnSpPr/>
          <p:nvPr>
            <p:custDataLst>
              <p:tags r:id="rId30"/>
            </p:custDataLst>
          </p:nvPr>
        </p:nvCxnSpPr>
        <p:spPr>
          <a:xfrm>
            <a:off x="6096000" y="1117600"/>
            <a:ext cx="0" cy="2540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9" name="OTLSHAPE_TB_00000000000000000000000000000000_MinorTickMarkBelow6" hidden="1"/>
          <p:cNvCxnSpPr/>
          <p:nvPr>
            <p:custDataLst>
              <p:tags r:id="rId31"/>
            </p:custDataLst>
          </p:nvPr>
        </p:nvCxnSpPr>
        <p:spPr>
          <a:xfrm>
            <a:off x="6096000" y="1295400"/>
            <a:ext cx="0" cy="2540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0" name="OTLSHAPE_TB_00000000000000000000000000000000_TimescaleInterval7">
            <a:extLst>
              <a:ext uri="{75BBF33F-2DA9-479D-88DD-E7C8CFB549BC}">
                <a16:creationId xmlns:a16="http://schemas.microsoft.com/office/drawing/2014/main\" xmlns:p14="http://schemas.microsoft.com/office/powerpoint/2010/main" xmlns="" id="5E2D0F59-DD18-4186-887A-3FEF7600FBA2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6629400" y="1143000"/>
            <a:ext cx="241300" cy="1651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11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43</a:t>
            </a:r>
          </a:p>
        </p:txBody>
      </p:sp>
      <p:cxnSp>
        <p:nvCxnSpPr>
          <p:cNvPr id="41" name="OTLSHAPE_TB_00000000000000000000000000000000_Separator7"/>
          <p:cNvCxnSpPr/>
          <p:nvPr>
            <p:custDataLst>
              <p:tags r:id="rId33"/>
            </p:custDataLst>
          </p:nvPr>
        </p:nvCxnSpPr>
        <p:spPr>
          <a:xfrm>
            <a:off x="7493000" y="1117600"/>
            <a:ext cx="0" cy="203200"/>
          </a:xfrm>
          <a:prstGeom prst="line">
            <a:avLst/>
          </a:prstGeom>
          <a:ln w="1270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2" name="OTLSHAPE_TB_00000000000000000000000000000000_MinorTickMarkAbove7" hidden="1"/>
          <p:cNvCxnSpPr/>
          <p:nvPr>
            <p:custDataLst>
              <p:tags r:id="rId34"/>
            </p:custDataLst>
          </p:nvPr>
        </p:nvCxnSpPr>
        <p:spPr>
          <a:xfrm>
            <a:off x="7035800" y="1117600"/>
            <a:ext cx="0" cy="2540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3" name="OTLSHAPE_TB_00000000000000000000000000000000_MinorTickMarkBelow7" hidden="1"/>
          <p:cNvCxnSpPr/>
          <p:nvPr>
            <p:custDataLst>
              <p:tags r:id="rId35"/>
            </p:custDataLst>
          </p:nvPr>
        </p:nvCxnSpPr>
        <p:spPr>
          <a:xfrm>
            <a:off x="7035800" y="1295400"/>
            <a:ext cx="0" cy="2540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4" name="OTLSHAPE_TB_00000000000000000000000000000000_TimescaleInterval8">
            <a:extLst>
              <a:ext uri="{052467CB-D50A-4A65-8F89-E2983634E839}">
                <a16:creationId xmlns:a16="http://schemas.microsoft.com/office/drawing/2014/main\" xmlns:p14="http://schemas.microsoft.com/office/powerpoint/2010/main" xmlns="" id="615646DF-92FE-407F-BC4D-A931F19CEA48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7556500" y="1143000"/>
            <a:ext cx="241300" cy="1651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11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50</a:t>
            </a:r>
          </a:p>
        </p:txBody>
      </p:sp>
      <p:cxnSp>
        <p:nvCxnSpPr>
          <p:cNvPr id="45" name="OTLSHAPE_TB_00000000000000000000000000000000_Separator8"/>
          <p:cNvCxnSpPr/>
          <p:nvPr>
            <p:custDataLst>
              <p:tags r:id="rId37"/>
            </p:custDataLst>
          </p:nvPr>
        </p:nvCxnSpPr>
        <p:spPr>
          <a:xfrm>
            <a:off x="8432800" y="1117600"/>
            <a:ext cx="0" cy="203200"/>
          </a:xfrm>
          <a:prstGeom prst="line">
            <a:avLst/>
          </a:prstGeom>
          <a:ln w="1270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6" name="OTLSHAPE_TB_00000000000000000000000000000000_MinorTickMarkAbove8" hidden="1"/>
          <p:cNvCxnSpPr/>
          <p:nvPr>
            <p:custDataLst>
              <p:tags r:id="rId38"/>
            </p:custDataLst>
          </p:nvPr>
        </p:nvCxnSpPr>
        <p:spPr>
          <a:xfrm>
            <a:off x="7962900" y="1117600"/>
            <a:ext cx="0" cy="2540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7" name="OTLSHAPE_TB_00000000000000000000000000000000_MinorTickMarkBelow8" hidden="1"/>
          <p:cNvCxnSpPr/>
          <p:nvPr>
            <p:custDataLst>
              <p:tags r:id="rId39"/>
            </p:custDataLst>
          </p:nvPr>
        </p:nvCxnSpPr>
        <p:spPr>
          <a:xfrm>
            <a:off x="7962900" y="1295400"/>
            <a:ext cx="0" cy="2540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48" name="OTLSHAPE_TB_00000000000000000000000000000000_TimescaleInterval9">
            <a:extLst>
              <a:ext uri="{0EAC40A6-BED3-4E02-A993-3523EB498F34}">
                <a16:creationId xmlns:a16="http://schemas.microsoft.com/office/drawing/2014/main\" xmlns:p14="http://schemas.microsoft.com/office/powerpoint/2010/main" xmlns="" id="69CDE4B3-ECDA-451B-B244-44BF0B966C39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8496300" y="1143000"/>
            <a:ext cx="241300" cy="1651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11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57</a:t>
            </a:r>
          </a:p>
        </p:txBody>
      </p:sp>
      <p:cxnSp>
        <p:nvCxnSpPr>
          <p:cNvPr id="49" name="OTLSHAPE_TB_00000000000000000000000000000000_Separator9"/>
          <p:cNvCxnSpPr/>
          <p:nvPr>
            <p:custDataLst>
              <p:tags r:id="rId41"/>
            </p:custDataLst>
          </p:nvPr>
        </p:nvCxnSpPr>
        <p:spPr>
          <a:xfrm>
            <a:off x="9359900" y="1117600"/>
            <a:ext cx="0" cy="203200"/>
          </a:xfrm>
          <a:prstGeom prst="line">
            <a:avLst/>
          </a:prstGeom>
          <a:ln w="1270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0" name="OTLSHAPE_TB_00000000000000000000000000000000_MinorTickMarkAbove9" hidden="1"/>
          <p:cNvCxnSpPr/>
          <p:nvPr>
            <p:custDataLst>
              <p:tags r:id="rId42"/>
            </p:custDataLst>
          </p:nvPr>
        </p:nvCxnSpPr>
        <p:spPr>
          <a:xfrm>
            <a:off x="8902700" y="1117600"/>
            <a:ext cx="0" cy="2540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1" name="OTLSHAPE_TB_00000000000000000000000000000000_MinorTickMarkBelow9" hidden="1"/>
          <p:cNvCxnSpPr/>
          <p:nvPr>
            <p:custDataLst>
              <p:tags r:id="rId43"/>
            </p:custDataLst>
          </p:nvPr>
        </p:nvCxnSpPr>
        <p:spPr>
          <a:xfrm>
            <a:off x="8902700" y="1295400"/>
            <a:ext cx="0" cy="2540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2" name="OTLSHAPE_TB_00000000000000000000000000000000_TimescaleInterval10">
            <a:extLst>
              <a:ext uri="{686E0FA3-6770-41E3-8DFF-300BACF35982}">
                <a16:creationId xmlns:a16="http://schemas.microsoft.com/office/drawing/2014/main\" xmlns:p14="http://schemas.microsoft.com/office/powerpoint/2010/main" xmlns="" id="DA565D1E-14CF-48EB-BEA5-BDBD2F15868C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9423400" y="1143000"/>
            <a:ext cx="241300" cy="1651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11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64</a:t>
            </a:r>
          </a:p>
        </p:txBody>
      </p:sp>
      <p:cxnSp>
        <p:nvCxnSpPr>
          <p:cNvPr id="53" name="OTLSHAPE_TB_00000000000000000000000000000000_Separator10"/>
          <p:cNvCxnSpPr/>
          <p:nvPr>
            <p:custDataLst>
              <p:tags r:id="rId45"/>
            </p:custDataLst>
          </p:nvPr>
        </p:nvCxnSpPr>
        <p:spPr>
          <a:xfrm>
            <a:off x="10299700" y="1117600"/>
            <a:ext cx="0" cy="203200"/>
          </a:xfrm>
          <a:prstGeom prst="line">
            <a:avLst/>
          </a:prstGeom>
          <a:ln w="1270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4" name="OTLSHAPE_TB_00000000000000000000000000000000_MinorTickMarkAbove10" hidden="1"/>
          <p:cNvCxnSpPr/>
          <p:nvPr>
            <p:custDataLst>
              <p:tags r:id="rId46"/>
            </p:custDataLst>
          </p:nvPr>
        </p:nvCxnSpPr>
        <p:spPr>
          <a:xfrm>
            <a:off x="9829800" y="1117600"/>
            <a:ext cx="0" cy="2540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5" name="OTLSHAPE_TB_00000000000000000000000000000000_MinorTickMarkBelow10" hidden="1"/>
          <p:cNvCxnSpPr/>
          <p:nvPr>
            <p:custDataLst>
              <p:tags r:id="rId47"/>
            </p:custDataLst>
          </p:nvPr>
        </p:nvCxnSpPr>
        <p:spPr>
          <a:xfrm>
            <a:off x="9829800" y="1295400"/>
            <a:ext cx="0" cy="2540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6" name="OTLSHAPE_TB_00000000000000000000000000000000_TimescaleInterval11">
            <a:extLst>
              <a:ext uri="{F7FECF3E-9FFB-4BF2-AD94-9467469F14A8}">
                <a16:creationId xmlns:a16="http://schemas.microsoft.com/office/drawing/2014/main\" xmlns:p14="http://schemas.microsoft.com/office/powerpoint/2010/main" xmlns="" id="57989947-D73E-4FF9-8A92-839204C979BA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0363200" y="1143000"/>
            <a:ext cx="241300" cy="1651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1100" b="0" i="0" u="none">
                <a:solidFill>
                  <a:srgbClr val="FFFFFF">
                    <a:alpha val="100000"/>
                  </a:srgbClr>
                </a:solidFill>
                <a:latin typeface="Arial" panose="02040604050505020304" pitchFamily="18" charset="0"/>
              </a:rPr>
              <a:t>71</a:t>
            </a:r>
          </a:p>
        </p:txBody>
      </p:sp>
      <p:cxnSp>
        <p:nvCxnSpPr>
          <p:cNvPr id="57" name="OTLSHAPE_TB_00000000000000000000000000000000_MinorTickMarkAbove11" hidden="1"/>
          <p:cNvCxnSpPr/>
          <p:nvPr>
            <p:custDataLst>
              <p:tags r:id="rId49"/>
            </p:custDataLst>
          </p:nvPr>
        </p:nvCxnSpPr>
        <p:spPr>
          <a:xfrm>
            <a:off x="10769600" y="1117600"/>
            <a:ext cx="0" cy="2540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8" name="OTLSHAPE_TB_00000000000000000000000000000000_MinorTickMarkBelow11" hidden="1"/>
          <p:cNvCxnSpPr/>
          <p:nvPr>
            <p:custDataLst>
              <p:tags r:id="rId50"/>
            </p:custDataLst>
          </p:nvPr>
        </p:nvCxnSpPr>
        <p:spPr>
          <a:xfrm>
            <a:off x="10769600" y="1295400"/>
            <a:ext cx="0" cy="25400"/>
          </a:xfrm>
          <a:prstGeom prst="line">
            <a:avLst/>
          </a:prstGeom>
          <a:ln w="0" cap="flat" cmpd="sng" algn="ctr">
            <a:solidFill>
              <a:srgbClr val="FFFFFF">
                <a:alpha val="3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9" name="OTLSHAPE_T_29dc8dac88a84f99bea14eb40f02489f_HorizontalConnector1"/>
          <p:cNvCxnSpPr/>
          <p:nvPr>
            <p:custDataLst>
              <p:tags r:id="rId51"/>
            </p:custDataLst>
          </p:nvPr>
        </p:nvCxnSpPr>
        <p:spPr>
          <a:xfrm>
            <a:off x="736600" y="2057400"/>
            <a:ext cx="215900" cy="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0" name="OTLSHAPE_T_9c510bd935ae4942be377479b6802610_HorizontalConnector1"/>
          <p:cNvCxnSpPr/>
          <p:nvPr>
            <p:custDataLst>
              <p:tags r:id="rId52"/>
            </p:custDataLst>
          </p:nvPr>
        </p:nvCxnSpPr>
        <p:spPr>
          <a:xfrm>
            <a:off x="736600" y="2921000"/>
            <a:ext cx="215900" cy="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1" name="OTLSHAPE_T_bbc0adf55c044125bb85393e8367b89b_HorizontalConnector1"/>
          <p:cNvCxnSpPr/>
          <p:nvPr>
            <p:custDataLst>
              <p:tags r:id="rId53"/>
            </p:custDataLst>
          </p:nvPr>
        </p:nvCxnSpPr>
        <p:spPr>
          <a:xfrm>
            <a:off x="863600" y="3568700"/>
            <a:ext cx="101600" cy="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2" name="OTLSHAPE_T_ef36b1dab1f7445fb296f14ac80561dc_HorizontalConnector1"/>
          <p:cNvCxnSpPr/>
          <p:nvPr>
            <p:custDataLst>
              <p:tags r:id="rId54"/>
            </p:custDataLst>
          </p:nvPr>
        </p:nvCxnSpPr>
        <p:spPr>
          <a:xfrm>
            <a:off x="2438400" y="3987800"/>
            <a:ext cx="381000" cy="0"/>
          </a:xfrm>
          <a:prstGeom prst="line">
            <a:avLst/>
          </a:prstGeom>
          <a:ln w="12700" cap="flat" cmpd="sng" algn="ctr">
            <a:solidFill>
              <a:srgbClr val="8DA9DD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3" name="OTLSHAPE_T_c075c23782374a1fb569ba7a352fc54f_HorizontalConnector1"/>
          <p:cNvCxnSpPr/>
          <p:nvPr>
            <p:custDataLst>
              <p:tags r:id="rId55"/>
            </p:custDataLst>
          </p:nvPr>
        </p:nvCxnSpPr>
        <p:spPr>
          <a:xfrm>
            <a:off x="1587500" y="4305300"/>
            <a:ext cx="1231900" cy="0"/>
          </a:xfrm>
          <a:prstGeom prst="line">
            <a:avLst/>
          </a:prstGeom>
          <a:ln w="12700" cap="flat" cmpd="sng" algn="ctr">
            <a:solidFill>
              <a:srgbClr val="B3C5E8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4" name="OTLSHAPE_T_a4a633f3598e41eab0a3101ed9d87748_HorizontalConnector1"/>
          <p:cNvCxnSpPr/>
          <p:nvPr>
            <p:custDataLst>
              <p:tags r:id="rId56"/>
            </p:custDataLst>
          </p:nvPr>
        </p:nvCxnSpPr>
        <p:spPr>
          <a:xfrm>
            <a:off x="2933700" y="4572000"/>
            <a:ext cx="1358900" cy="0"/>
          </a:xfrm>
          <a:prstGeom prst="line">
            <a:avLst/>
          </a:prstGeom>
          <a:ln w="12700" cap="flat" cmpd="sng" algn="ctr">
            <a:solidFill>
              <a:srgbClr val="8DA9DD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5" name="OTLSHAPE_T_ebcbac8322434e188225363f17f55172_HorizontalConnector1"/>
          <p:cNvCxnSpPr/>
          <p:nvPr>
            <p:custDataLst>
              <p:tags r:id="rId57"/>
            </p:custDataLst>
          </p:nvPr>
        </p:nvCxnSpPr>
        <p:spPr>
          <a:xfrm>
            <a:off x="3048000" y="4838700"/>
            <a:ext cx="2171700" cy="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6" name="OTLSHAPE_T_d50c54b539af4ed09696bd51fbeba4de_HorizontalConnector1"/>
          <p:cNvCxnSpPr/>
          <p:nvPr>
            <p:custDataLst>
              <p:tags r:id="rId58"/>
            </p:custDataLst>
          </p:nvPr>
        </p:nvCxnSpPr>
        <p:spPr>
          <a:xfrm>
            <a:off x="2197100" y="5105400"/>
            <a:ext cx="4902200" cy="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7" name="OTLSHAPE_T_420cfead9d374ad3ac127e53c384dfce_HorizontalConnector1"/>
          <p:cNvCxnSpPr/>
          <p:nvPr>
            <p:custDataLst>
              <p:tags r:id="rId59"/>
            </p:custDataLst>
          </p:nvPr>
        </p:nvCxnSpPr>
        <p:spPr>
          <a:xfrm>
            <a:off x="1955800" y="5372100"/>
            <a:ext cx="7010400" cy="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8" name="OTLSHAPE_T_29dc8dac88a84f99bea14eb40f02489f_LeftVerticalConnector1"/>
          <p:cNvCxnSpPr/>
          <p:nvPr>
            <p:custDataLst>
              <p:tags r:id="rId60"/>
            </p:custDataLst>
          </p:nvPr>
        </p:nvCxnSpPr>
        <p:spPr>
          <a:xfrm>
            <a:off x="952500" y="1409700"/>
            <a:ext cx="0" cy="6350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9" name="OTLSHAPE_T_29dc8dac88a84f99bea14eb40f02489f_RightVerticalConnector1"/>
          <p:cNvCxnSpPr/>
          <p:nvPr>
            <p:custDataLst>
              <p:tags r:id="rId61"/>
            </p:custDataLst>
          </p:nvPr>
        </p:nvCxnSpPr>
        <p:spPr>
          <a:xfrm>
            <a:off x="1625600" y="1409700"/>
            <a:ext cx="0" cy="5334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0" name="OTLSHAPE_T_bbc0adf55c044125bb85393e8367b89b_LeftVerticalConnector1"/>
          <p:cNvCxnSpPr/>
          <p:nvPr>
            <p:custDataLst>
              <p:tags r:id="rId62"/>
            </p:custDataLst>
          </p:nvPr>
        </p:nvCxnSpPr>
        <p:spPr>
          <a:xfrm>
            <a:off x="965200" y="1409700"/>
            <a:ext cx="0" cy="533400"/>
          </a:xfrm>
          <a:prstGeom prst="line">
            <a:avLst/>
          </a:prstGeom>
          <a:ln w="254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1" name="OTLSHAPE_T_bbc0adf55c044125bb85393e8367b89b_LeftVerticalConnector2"/>
          <p:cNvCxnSpPr/>
          <p:nvPr>
            <p:custDataLst>
              <p:tags r:id="rId63"/>
            </p:custDataLst>
          </p:nvPr>
        </p:nvCxnSpPr>
        <p:spPr>
          <a:xfrm>
            <a:off x="965200" y="2159000"/>
            <a:ext cx="0" cy="660400"/>
          </a:xfrm>
          <a:prstGeom prst="line">
            <a:avLst/>
          </a:prstGeom>
          <a:ln w="254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2" name="OTLSHAPE_T_bbc0adf55c044125bb85393e8367b89b_LeftVerticalConnector3"/>
          <p:cNvCxnSpPr/>
          <p:nvPr>
            <p:custDataLst>
              <p:tags r:id="rId64"/>
            </p:custDataLst>
          </p:nvPr>
        </p:nvCxnSpPr>
        <p:spPr>
          <a:xfrm>
            <a:off x="965200" y="3022600"/>
            <a:ext cx="0" cy="546100"/>
          </a:xfrm>
          <a:prstGeom prst="line">
            <a:avLst/>
          </a:prstGeom>
          <a:ln w="254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3" name="OTLSHAPE_T_bbc0adf55c044125bb85393e8367b89b_RightVerticalConnector1"/>
          <p:cNvCxnSpPr/>
          <p:nvPr>
            <p:custDataLst>
              <p:tags r:id="rId65"/>
            </p:custDataLst>
          </p:nvPr>
        </p:nvCxnSpPr>
        <p:spPr>
          <a:xfrm>
            <a:off x="4419600" y="1409700"/>
            <a:ext cx="0" cy="2057400"/>
          </a:xfrm>
          <a:prstGeom prst="line">
            <a:avLst/>
          </a:prstGeom>
          <a:ln w="254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4" name="OTLSHAPE_T_ebcbac8322434e188225363f17f55172_LeftVerticalConnector1"/>
          <p:cNvCxnSpPr/>
          <p:nvPr>
            <p:custDataLst>
              <p:tags r:id="rId66"/>
            </p:custDataLst>
          </p:nvPr>
        </p:nvCxnSpPr>
        <p:spPr>
          <a:xfrm>
            <a:off x="5232400" y="1409700"/>
            <a:ext cx="0" cy="3060700"/>
          </a:xfrm>
          <a:prstGeom prst="line">
            <a:avLst/>
          </a:prstGeom>
          <a:ln w="254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5" name="OTLSHAPE_T_ebcbac8322434e188225363f17f55172_LeftVerticalConnector2"/>
          <p:cNvCxnSpPr/>
          <p:nvPr>
            <p:custDataLst>
              <p:tags r:id="rId67"/>
            </p:custDataLst>
          </p:nvPr>
        </p:nvCxnSpPr>
        <p:spPr>
          <a:xfrm>
            <a:off x="5232400" y="4673600"/>
            <a:ext cx="0" cy="165100"/>
          </a:xfrm>
          <a:prstGeom prst="line">
            <a:avLst/>
          </a:prstGeom>
          <a:ln w="254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6" name="OTLSHAPE_T_ebcbac8322434e188225363f17f55172_RightVerticalConnector1"/>
          <p:cNvCxnSpPr/>
          <p:nvPr>
            <p:custDataLst>
              <p:tags r:id="rId68"/>
            </p:custDataLst>
          </p:nvPr>
        </p:nvCxnSpPr>
        <p:spPr>
          <a:xfrm>
            <a:off x="7226300" y="1409700"/>
            <a:ext cx="0" cy="3327400"/>
          </a:xfrm>
          <a:prstGeom prst="line">
            <a:avLst/>
          </a:prstGeom>
          <a:ln w="254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7" name="OTLSHAPE_T_420cfead9d374ad3ac127e53c384dfce_LeftVerticalConnector1"/>
          <p:cNvCxnSpPr/>
          <p:nvPr>
            <p:custDataLst>
              <p:tags r:id="rId69"/>
            </p:custDataLst>
          </p:nvPr>
        </p:nvCxnSpPr>
        <p:spPr>
          <a:xfrm>
            <a:off x="8966200" y="1409700"/>
            <a:ext cx="0" cy="35941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8" name="OTLSHAPE_T_420cfead9d374ad3ac127e53c384dfce_LeftVerticalConnector2"/>
          <p:cNvCxnSpPr/>
          <p:nvPr>
            <p:custDataLst>
              <p:tags r:id="rId70"/>
            </p:custDataLst>
          </p:nvPr>
        </p:nvCxnSpPr>
        <p:spPr>
          <a:xfrm>
            <a:off x="8966200" y="5207000"/>
            <a:ext cx="0" cy="1651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79" name="OTLSHAPE_T_420cfead9d374ad3ac127e53c384dfce_RightVerticalConnector1"/>
          <p:cNvCxnSpPr/>
          <p:nvPr>
            <p:custDataLst>
              <p:tags r:id="rId71"/>
            </p:custDataLst>
          </p:nvPr>
        </p:nvCxnSpPr>
        <p:spPr>
          <a:xfrm>
            <a:off x="10706100" y="1409700"/>
            <a:ext cx="0" cy="3860800"/>
          </a:xfrm>
          <a:prstGeom prst="line">
            <a:avLst/>
          </a:prstGeom>
          <a:ln w="12700" cap="flat" cmpd="sng" algn="ctr">
            <a:solidFill>
              <a:srgbClr val="CCCCCC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2" name="OTLSHAPE_M_743688f7bd7045c9890ba1fc46e2dbdd_Shape"/>
          <p:cNvSpPr/>
          <p:nvPr>
            <p:custDataLst>
              <p:tags r:id="rId72"/>
            </p:custDataLst>
          </p:nvPr>
        </p:nvSpPr>
        <p:spPr>
          <a:xfrm>
            <a:off x="977900" y="838200"/>
            <a:ext cx="228600" cy="254000"/>
          </a:xfrm>
          <a:prstGeom prst="star5">
            <a:avLst/>
          </a:prstGeom>
          <a:solidFill>
            <a:srgbClr val="2A3140">
              <a:alpha val="100000"/>
            </a:srgbClr>
          </a:solidFill>
        </p:spPr>
      </p:sp>
      <p:sp>
        <p:nvSpPr>
          <p:cNvPr id="80" name="OTLSHAPE_M_743688f7bd7045c9890ba1fc46e2dbdd_Title">
            <a:extLst>
              <a:ext uri="{7534C38D-8A2D-414B-9356-3968F6A891E3}">
                <a16:creationId xmlns:a16="http://schemas.microsoft.com/office/drawing/2014/main\" xmlns:p14="http://schemas.microsoft.com/office/powerpoint/2010/main" xmlns="" id="C49DC7CF-A7A8-45BD-B1DD-4DCDDEAC238B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469900" y="520700"/>
            <a:ext cx="12192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b="1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Start of the Project</a:t>
            </a:r>
          </a:p>
        </p:txBody>
      </p:sp>
      <p:sp>
        <p:nvSpPr>
          <p:cNvPr id="81" name="OTLSHAPE_M_743688f7bd7045c9890ba1fc46e2dbdd_Date">
            <a:extLst>
              <a:ext uri="{B3B7121D-8562-422C-8E14-CE001A152B56}">
                <a16:creationId xmlns:a16="http://schemas.microsoft.com/office/drawing/2014/main\" xmlns:p14="http://schemas.microsoft.com/office/powerpoint/2010/main" xmlns="" id="C0DDD13D-6A8A-485A-AEA5-AC0FE27C1772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901700" y="6858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8395B1">
                    <a:alpha val="100000"/>
                  </a:srgbClr>
                </a:solidFill>
                <a:latin typeface="Arial" panose="02040604050505020304" pitchFamily="18" charset="0"/>
              </a:rPr>
              <a:t>Apr 1</a:t>
            </a:r>
          </a:p>
        </p:txBody>
      </p:sp>
      <p:sp>
        <p:nvSpPr>
          <p:cNvPr id="83" name="OTLSHAPE_T_29dc8dac88a84f99bea14eb40f02489f_Shape"/>
          <p:cNvSpPr/>
          <p:nvPr>
            <p:custDataLst>
              <p:tags r:id="rId75"/>
            </p:custDataLst>
          </p:nvPr>
        </p:nvSpPr>
        <p:spPr>
          <a:xfrm>
            <a:off x="952500" y="1955800"/>
            <a:ext cx="6731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2A3140">
              <a:alpha val="100000"/>
            </a:srgbClr>
          </a:solidFill>
        </p:spPr>
      </p:sp>
      <p:sp>
        <p:nvSpPr>
          <p:cNvPr id="84" name="OTLSHAPE_T_29dc8dac88a84f99bea14eb40f02489f_ShapePercentage" hidden="1"/>
          <p:cNvSpPr/>
          <p:nvPr>
            <p:custDataLst>
              <p:tags r:id="rId76"/>
            </p:custDataLst>
          </p:nvPr>
        </p:nvSpPr>
        <p:spPr>
          <a:xfrm>
            <a:off x="952500" y="195580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85" name="OTLSHAPE_T_29dc8dac88a84f99bea14eb40f02489f_TextPercentage" hidden="1">
            <a:extLst>
              <a:ext uri="{E8671D08-4784-47D2-9003-77FCCC82AF7F}">
                <a16:creationId xmlns:a16="http://schemas.microsoft.com/office/drawing/2014/main\" xmlns:p14="http://schemas.microsoft.com/office/powerpoint/2010/main" xmlns="" id="CF3B7730-5AE8-4B77-8CA0-A16C2F76B331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0" y="16129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86" name="OTLSHAPE_T_29dc8dac88a84f99bea14eb40f02489f_JoinedDate" hidden="1">
            <a:extLst>
              <a:ext uri="{940CFC6B-4D17-49E4-BD08-F56093182E71}">
                <a16:creationId xmlns:a16="http://schemas.microsoft.com/office/drawing/2014/main\" xmlns:p14="http://schemas.microsoft.com/office/powerpoint/2010/main" xmlns="" id="69FDA54A-7978-412A-B0AD-E286C27E9CB9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0" y="17399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87" name="OTLSHAPE_T_29dc8dac88a84f99bea14eb40f02489f_StartDate" hidden="1">
            <a:extLst>
              <a:ext uri="{CF6BE3D1-9175-4A8E-AF01-4946ED8DC0D7}">
                <a16:creationId xmlns:a16="http://schemas.microsoft.com/office/drawing/2014/main\" xmlns:p14="http://schemas.microsoft.com/office/powerpoint/2010/main" xmlns="" id="18672DDC-9BF5-4EAF-A7B5-44D5A1C99EEF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0" y="17399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88" name="OTLSHAPE_T_29dc8dac88a84f99bea14eb40f02489f_EndDate" hidden="1">
            <a:extLst>
              <a:ext uri="{AC763FFC-72BC-4458-8049-1BAB6FFCF648}">
                <a16:creationId xmlns:a16="http://schemas.microsoft.com/office/drawing/2014/main\" xmlns:p14="http://schemas.microsoft.com/office/powerpoint/2010/main" xmlns="" id="BCF1D58E-5B7C-4C32-925E-27EC26873272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0" y="17399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89" name="OTLSHAPE_T_29dc8dac88a84f99bea14eb40f02489f_Duration">
            <a:extLst>
              <a:ext uri="{B28557B4-F498-4429-949C-2517D9B8B7C4}">
                <a16:creationId xmlns:a16="http://schemas.microsoft.com/office/drawing/2014/main\" xmlns:p14="http://schemas.microsoft.com/office/powerpoint/2010/main" xmlns="" id="FE1B3631-B9FE-4C82-979D-A513589F9063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1676400" y="19812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900" b="0" i="0" u="none">
                <a:solidFill>
                  <a:srgbClr val="6B7363">
                    <a:alpha val="100000"/>
                  </a:srgbClr>
                </a:solidFill>
                <a:latin typeface="Arial" panose="02040604050505020304" pitchFamily="18" charset="0"/>
              </a:rPr>
              <a:t>3 days</a:t>
            </a:r>
          </a:p>
        </p:txBody>
      </p:sp>
      <p:sp>
        <p:nvSpPr>
          <p:cNvPr id="90" name="OTLSHAPE_T_29dc8dac88a84f99bea14eb40f02489f_Title">
            <a:extLst>
              <a:ext uri="{27BA1722-E03F-4903-A4EF-1E011D68999C}">
                <a16:creationId xmlns:a16="http://schemas.microsoft.com/office/drawing/2014/main\" xmlns:p14="http://schemas.microsoft.com/office/powerpoint/2010/main" xmlns="" id="B0B65AAF-1D07-4E7A-95A5-AAB1FD33E0EE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27000" y="1612900"/>
            <a:ext cx="584200" cy="8763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Talk and organize weekly meeting with the sponsor</a:t>
            </a:r>
          </a:p>
        </p:txBody>
      </p:sp>
      <p:sp>
        <p:nvSpPr>
          <p:cNvPr id="91" name="OTLSHAPE_T_9c510bd935ae4942be377479b6802610_Shape"/>
          <p:cNvSpPr/>
          <p:nvPr>
            <p:custDataLst>
              <p:tags r:id="rId83"/>
            </p:custDataLst>
          </p:nvPr>
        </p:nvSpPr>
        <p:spPr>
          <a:xfrm>
            <a:off x="952500" y="2819400"/>
            <a:ext cx="16002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2A3140">
              <a:alpha val="100000"/>
            </a:srgbClr>
          </a:solidFill>
        </p:spPr>
      </p:sp>
      <p:sp>
        <p:nvSpPr>
          <p:cNvPr id="92" name="OTLSHAPE_T_9c510bd935ae4942be377479b6802610_ShapePercentage" hidden="1"/>
          <p:cNvSpPr/>
          <p:nvPr>
            <p:custDataLst>
              <p:tags r:id="rId84"/>
            </p:custDataLst>
          </p:nvPr>
        </p:nvSpPr>
        <p:spPr>
          <a:xfrm>
            <a:off x="952500" y="281940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93" name="OTLSHAPE_T_9c510bd935ae4942be377479b6802610_TextPercentage" hidden="1">
            <a:extLst>
              <a:ext uri="{B04D3F12-C415-42FF-B0BA-13838A627432}">
                <a16:creationId xmlns:a16="http://schemas.microsoft.com/office/drawing/2014/main\" xmlns:p14="http://schemas.microsoft.com/office/powerpoint/2010/main" xmlns="" id="2CABC20D-2D7D-409E-87CC-20AE87CB79EE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0" y="25527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94" name="OTLSHAPE_T_9c510bd935ae4942be377479b6802610_JoinedDate" hidden="1">
            <a:extLst>
              <a:ext uri="{6759E4B2-75B4-4A1D-9CA8-13EA41EB8686}">
                <a16:creationId xmlns:a16="http://schemas.microsoft.com/office/drawing/2014/main\" xmlns:p14="http://schemas.microsoft.com/office/powerpoint/2010/main" xmlns="" id="764F3995-7FE1-4489-936D-56AD10D1B05C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0" y="26797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95" name="OTLSHAPE_T_9c510bd935ae4942be377479b6802610_StartDate" hidden="1">
            <a:extLst>
              <a:ext uri="{1FFF4A61-B72F-4327-850B-C5283FB967DA}">
                <a16:creationId xmlns:a16="http://schemas.microsoft.com/office/drawing/2014/main\" xmlns:p14="http://schemas.microsoft.com/office/powerpoint/2010/main" xmlns="" id="4F054F54-6C7D-4248-BC2A-48A887A621A1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0" y="26797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96" name="OTLSHAPE_T_9c510bd935ae4942be377479b6802610_EndDate" hidden="1">
            <a:extLst>
              <a:ext uri="{F0F6D0EC-9E92-40FC-B7B3-ECDE251C80F9}">
                <a16:creationId xmlns:a16="http://schemas.microsoft.com/office/drawing/2014/main\" xmlns:p14="http://schemas.microsoft.com/office/powerpoint/2010/main" xmlns="" id="3B6972E7-CBC3-45C4-9465-0426002542E6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0" y="26797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97" name="OTLSHAPE_T_9c510bd935ae4942be377479b6802610_Duration">
            <a:extLst>
              <a:ext uri="{82271275-8F9B-4DD8-8F5F-BA30A63B1DC0}">
                <a16:creationId xmlns:a16="http://schemas.microsoft.com/office/drawing/2014/main\" xmlns:p14="http://schemas.microsoft.com/office/powerpoint/2010/main" xmlns="" id="60226C54-95E0-434A-8706-CEC7BA6BCC5C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2616200" y="28575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900" b="0" i="0" u="none">
                <a:solidFill>
                  <a:srgbClr val="6B7363">
                    <a:alpha val="100000"/>
                  </a:srgbClr>
                </a:solidFill>
                <a:latin typeface="Arial" panose="02040604050505020304" pitchFamily="18" charset="0"/>
              </a:rPr>
              <a:t>8 days</a:t>
            </a:r>
          </a:p>
        </p:txBody>
      </p:sp>
      <p:sp>
        <p:nvSpPr>
          <p:cNvPr id="98" name="OTLSHAPE_T_9c510bd935ae4942be377479b6802610_Title">
            <a:extLst>
              <a:ext uri="{30165956-4155-455C-80B1-4D760602CB9A}">
                <a16:creationId xmlns:a16="http://schemas.microsoft.com/office/drawing/2014/main\" xmlns:p14="http://schemas.microsoft.com/office/powerpoint/2010/main" xmlns="" id="89EB13BC-F877-48CC-90B8-AE17251C4EA9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0" y="2552700"/>
            <a:ext cx="609600" cy="7366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Get data from Schwartz group + navigate </a:t>
            </a:r>
          </a:p>
        </p:txBody>
      </p:sp>
      <p:sp>
        <p:nvSpPr>
          <p:cNvPr id="99" name="OTLSHAPE_T_bbc0adf55c044125bb85393e8367b89b_Shape"/>
          <p:cNvSpPr/>
          <p:nvPr>
            <p:custDataLst>
              <p:tags r:id="rId91"/>
            </p:custDataLst>
          </p:nvPr>
        </p:nvSpPr>
        <p:spPr>
          <a:xfrm>
            <a:off x="952500" y="3467100"/>
            <a:ext cx="34671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D93240">
              <a:alpha val="100000"/>
            </a:srgbClr>
          </a:solidFill>
        </p:spPr>
      </p:sp>
      <p:sp>
        <p:nvSpPr>
          <p:cNvPr id="100" name="OTLSHAPE_T_bbc0adf55c044125bb85393e8367b89b_ShapePercentage" hidden="1"/>
          <p:cNvSpPr/>
          <p:nvPr>
            <p:custDataLst>
              <p:tags r:id="rId92"/>
            </p:custDataLst>
          </p:nvPr>
        </p:nvSpPr>
        <p:spPr>
          <a:xfrm>
            <a:off x="952500" y="346710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101" name="OTLSHAPE_T_bbc0adf55c044125bb85393e8367b89b_TextPercentage" hidden="1">
            <a:extLst>
              <a:ext uri="{175B92A5-338D-49A2-8AC3-F7F2D5FF9DB8}">
                <a16:creationId xmlns:a16="http://schemas.microsoft.com/office/drawing/2014/main\" xmlns:p14="http://schemas.microsoft.com/office/powerpoint/2010/main" xmlns="" id="4F414F8B-916D-48A0-A5AD-DB63FBE638AE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0" y="33528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102" name="OTLSHAPE_T_bbc0adf55c044125bb85393e8367b89b_JoinedDate" hidden="1">
            <a:extLst>
              <a:ext uri="{75907C3A-03DC-4B35-8248-FAD66A4E8C56}">
                <a16:creationId xmlns:a16="http://schemas.microsoft.com/office/drawing/2014/main\" xmlns:p14="http://schemas.microsoft.com/office/powerpoint/2010/main" xmlns="" id="761DDF5A-2518-4EB0-B613-3E86560DE890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0" y="3479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103" name="OTLSHAPE_T_bbc0adf55c044125bb85393e8367b89b_StartDate" hidden="1">
            <a:extLst>
              <a:ext uri="{4DBA530B-543F-41E5-968C-1355BA414D65}">
                <a16:creationId xmlns:a16="http://schemas.microsoft.com/office/drawing/2014/main\" xmlns:p14="http://schemas.microsoft.com/office/powerpoint/2010/main" xmlns="" id="87F52F4B-52CC-49F8-8ACA-1E09B56683D7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0" y="3479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104" name="OTLSHAPE_T_bbc0adf55c044125bb85393e8367b89b_EndDate" hidden="1">
            <a:extLst>
              <a:ext uri="{B6D9C316-7B77-4D08-BBD6-277D11CD8B20}">
                <a16:creationId xmlns:a16="http://schemas.microsoft.com/office/drawing/2014/main\" xmlns:p14="http://schemas.microsoft.com/office/powerpoint/2010/main" xmlns="" id="875E9B16-6084-47DE-8A2B-2E162F9EEC6F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0" y="3479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105" name="OTLSHAPE_T_bbc0adf55c044125bb85393e8367b89b_Duration">
            <a:extLst>
              <a:ext uri="{2E1C14D3-84D1-4E41-A72A-11EFB474F8FD}">
                <a16:creationId xmlns:a16="http://schemas.microsoft.com/office/drawing/2014/main\" xmlns:p14="http://schemas.microsoft.com/office/powerpoint/2010/main" xmlns="" id="9EA093BB-2B8D-4849-8EED-E018FED9ED28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4483100" y="3505200"/>
            <a:ext cx="482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900" b="0" i="0" u="none">
                <a:solidFill>
                  <a:srgbClr val="6B7363">
                    <a:alpha val="100000"/>
                  </a:srgbClr>
                </a:solidFill>
                <a:latin typeface="Arial" panose="02040604050505020304" pitchFamily="18" charset="0"/>
              </a:rPr>
              <a:t>18 days</a:t>
            </a:r>
          </a:p>
        </p:txBody>
      </p:sp>
      <p:sp>
        <p:nvSpPr>
          <p:cNvPr id="106" name="OTLSHAPE_T_bbc0adf55c044125bb85393e8367b89b_Title">
            <a:extLst>
              <a:ext uri="{DA7B7083-7857-4457-93CC-94F4BECD4F88}">
                <a16:creationId xmlns:a16="http://schemas.microsoft.com/office/drawing/2014/main\" xmlns:p14="http://schemas.microsoft.com/office/powerpoint/2010/main" xmlns="" id="4CCE6CE9-AF62-4E1A-BF58-6C2D58562CE2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0" y="3352800"/>
            <a:ext cx="609600" cy="4318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Get training on Azure</a:t>
            </a:r>
          </a:p>
        </p:txBody>
      </p:sp>
      <p:sp>
        <p:nvSpPr>
          <p:cNvPr id="107" name="OTLSHAPE_T_ef36b1dab1f7445fb296f14ac80561dc_Shape"/>
          <p:cNvSpPr/>
          <p:nvPr>
            <p:custDataLst>
              <p:tags r:id="rId99"/>
            </p:custDataLst>
          </p:nvPr>
        </p:nvSpPr>
        <p:spPr>
          <a:xfrm>
            <a:off x="2832100" y="3886200"/>
            <a:ext cx="10668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8C2B3D">
              <a:alpha val="100000"/>
            </a:srgbClr>
          </a:solidFill>
        </p:spPr>
      </p:sp>
      <p:sp>
        <p:nvSpPr>
          <p:cNvPr id="108" name="OTLSHAPE_T_ef36b1dab1f7445fb296f14ac80561dc_ShapePercentage" hidden="1"/>
          <p:cNvSpPr/>
          <p:nvPr>
            <p:custDataLst>
              <p:tags r:id="rId100"/>
            </p:custDataLst>
          </p:nvPr>
        </p:nvSpPr>
        <p:spPr>
          <a:xfrm>
            <a:off x="2832100" y="388620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109" name="OTLSHAPE_T_ef36b1dab1f7445fb296f14ac80561dc_TextPercentage" hidden="1">
            <a:extLst>
              <a:ext uri="{0297801A-AACC-4B38-9A23-83193247099E}">
                <a16:creationId xmlns:a16="http://schemas.microsoft.com/office/drawing/2014/main\" xmlns:p14="http://schemas.microsoft.com/office/powerpoint/2010/main" xmlns="" id="EA33E751-5FC0-45A9-AB08-01237A2B567B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0" y="38481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110" name="OTLSHAPE_T_ef36b1dab1f7445fb296f14ac80561dc_JoinedDate" hidden="1">
            <a:extLst>
              <a:ext uri="{A38A0CB2-443A-4C95-B912-3D6B34727ADC}">
                <a16:creationId xmlns:a16="http://schemas.microsoft.com/office/drawing/2014/main\" xmlns:p14="http://schemas.microsoft.com/office/powerpoint/2010/main" xmlns="" id="1F642863-FBDB-445F-AECA-15597C4E31FE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0" y="39751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111" name="OTLSHAPE_T_ef36b1dab1f7445fb296f14ac80561dc_StartDate" hidden="1">
            <a:extLst>
              <a:ext uri="{016F6D97-A329-41D9-A435-9982C3239535}">
                <a16:creationId xmlns:a16="http://schemas.microsoft.com/office/drawing/2014/main\" xmlns:p14="http://schemas.microsoft.com/office/powerpoint/2010/main" xmlns="" id="3110D26C-BB61-4720-9A23-565556AB5EFB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0" y="39751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112" name="OTLSHAPE_T_ef36b1dab1f7445fb296f14ac80561dc_EndDate" hidden="1">
            <a:extLst>
              <a:ext uri="{C8E6E7A0-08A6-4ECB-B745-2A844046DD5D}">
                <a16:creationId xmlns:a16="http://schemas.microsoft.com/office/drawing/2014/main\" xmlns:p14="http://schemas.microsoft.com/office/powerpoint/2010/main" xmlns="" id="27C21690-6FBF-441D-9F9F-E364DAC31430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0" y="39751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113" name="OTLSHAPE_T_ef36b1dab1f7445fb296f14ac80561dc_Duration">
            <a:extLst>
              <a:ext uri="{522ACFF1-8214-4AA2-8B76-BB3F3947DB0F}">
                <a16:creationId xmlns:a16="http://schemas.microsoft.com/office/drawing/2014/main\" xmlns:p14="http://schemas.microsoft.com/office/powerpoint/2010/main" xmlns="" id="19101FE4-F896-4B23-963C-6922984BAC63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3949700" y="39243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900" b="0" i="0" u="none">
                <a:solidFill>
                  <a:srgbClr val="6B7363">
                    <a:alpha val="100000"/>
                  </a:srgbClr>
                </a:solidFill>
                <a:latin typeface="Arial" panose="02040604050505020304" pitchFamily="18" charset="0"/>
              </a:rPr>
              <a:t>6 days</a:t>
            </a:r>
          </a:p>
        </p:txBody>
      </p:sp>
      <p:sp>
        <p:nvSpPr>
          <p:cNvPr id="114" name="OTLSHAPE_T_ef36b1dab1f7445fb296f14ac80561dc_Title">
            <a:extLst>
              <a:ext uri="{455E681C-389E-4BDF-808F-F8A1596F63B9}">
                <a16:creationId xmlns:a16="http://schemas.microsoft.com/office/drawing/2014/main\" xmlns:p14="http://schemas.microsoft.com/office/powerpoint/2010/main" xmlns="" id="B2FC1F1B-DB6C-462D-AFE5-557587CAA5FE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27000" y="3848100"/>
            <a:ext cx="2273300" cy="292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Work on creating the first dataset based on 1 cycle on GitHub</a:t>
            </a:r>
          </a:p>
        </p:txBody>
      </p:sp>
      <p:sp>
        <p:nvSpPr>
          <p:cNvPr id="115" name="OTLSHAPE_T_c075c23782374a1fb569ba7a352fc54f_Shape"/>
          <p:cNvSpPr/>
          <p:nvPr>
            <p:custDataLst>
              <p:tags r:id="rId107"/>
            </p:custDataLst>
          </p:nvPr>
        </p:nvSpPr>
        <p:spPr>
          <a:xfrm>
            <a:off x="2832100" y="4203700"/>
            <a:ext cx="10668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8C2B3D">
              <a:alpha val="100000"/>
            </a:srgbClr>
          </a:solidFill>
        </p:spPr>
      </p:sp>
      <p:sp>
        <p:nvSpPr>
          <p:cNvPr id="116" name="OTLSHAPE_T_c075c23782374a1fb569ba7a352fc54f_ShapePercentage" hidden="1"/>
          <p:cNvSpPr/>
          <p:nvPr>
            <p:custDataLst>
              <p:tags r:id="rId108"/>
            </p:custDataLst>
          </p:nvPr>
        </p:nvSpPr>
        <p:spPr>
          <a:xfrm>
            <a:off x="2832100" y="420370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117" name="OTLSHAPE_T_c075c23782374a1fb569ba7a352fc54f_TextPercentage" hidden="1">
            <a:extLst>
              <a:ext uri="{18BA3DE1-F2F6-403D-B8D9-25681A687AD3}">
                <a16:creationId xmlns:a16="http://schemas.microsoft.com/office/drawing/2014/main\" xmlns:p14="http://schemas.microsoft.com/office/powerpoint/2010/main" xmlns="" id="36BEC89B-38DA-4CF4-85C9-7D7FD9D646D7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0" y="42037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118" name="OTLSHAPE_T_c075c23782374a1fb569ba7a352fc54f_JoinedDate" hidden="1">
            <a:extLst>
              <a:ext uri="{35DC1B95-B4FB-46B8-90C7-DAD2ADC2E7C4}">
                <a16:creationId xmlns:a16="http://schemas.microsoft.com/office/drawing/2014/main\" xmlns:p14="http://schemas.microsoft.com/office/powerpoint/2010/main" xmlns="" id="F0C9C780-5B6B-4994-908C-FFECDF1B80C0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0" y="43307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119" name="OTLSHAPE_T_c075c23782374a1fb569ba7a352fc54f_StartDate" hidden="1">
            <a:extLst>
              <a:ext uri="{DF4B2857-4AF5-448C-A948-E412B5B69E5F}">
                <a16:creationId xmlns:a16="http://schemas.microsoft.com/office/drawing/2014/main\" xmlns:p14="http://schemas.microsoft.com/office/powerpoint/2010/main" xmlns="" id="D9CB325F-8ED9-4B8D-82D5-0B24F398936A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0" y="43307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120" name="OTLSHAPE_T_c075c23782374a1fb569ba7a352fc54f_EndDate" hidden="1">
            <a:extLst>
              <a:ext uri="{D7A5BDF8-1004-4E14-881A-0FD5C36F3144}">
                <a16:creationId xmlns:a16="http://schemas.microsoft.com/office/drawing/2014/main\" xmlns:p14="http://schemas.microsoft.com/office/powerpoint/2010/main" xmlns="" id="C18C846F-891C-4D6F-BB42-CD8B468E2F88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0" y="43307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121" name="OTLSHAPE_T_c075c23782374a1fb569ba7a352fc54f_Duration">
            <a:extLst>
              <a:ext uri="{4BF0D025-51F8-4AF6-927A-D1E0F87069A6}">
                <a16:creationId xmlns:a16="http://schemas.microsoft.com/office/drawing/2014/main\" xmlns:p14="http://schemas.microsoft.com/office/powerpoint/2010/main" xmlns="" id="365BD6C6-E04C-48BA-B75C-5C66CA497091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3949700" y="42418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900" b="0" i="0" u="none">
                <a:solidFill>
                  <a:srgbClr val="6B7363">
                    <a:alpha val="100000"/>
                  </a:srgbClr>
                </a:solidFill>
                <a:latin typeface="Arial" panose="02040604050505020304" pitchFamily="18" charset="0"/>
              </a:rPr>
              <a:t>6 days</a:t>
            </a:r>
          </a:p>
        </p:txBody>
      </p:sp>
      <p:sp>
        <p:nvSpPr>
          <p:cNvPr id="122" name="OTLSHAPE_T_c075c23782374a1fb569ba7a352fc54f_Title">
            <a:extLst>
              <a:ext uri="{93D56E11-77A6-4F1B-A97A-88B82DB7F479}">
                <a16:creationId xmlns:a16="http://schemas.microsoft.com/office/drawing/2014/main\" xmlns:p14="http://schemas.microsoft.com/office/powerpoint/2010/main" xmlns="" id="8B32C39D-B6D1-4574-8572-830039D4DBF9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0" y="4229100"/>
            <a:ext cx="14605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Transfer data on Git Hub</a:t>
            </a:r>
          </a:p>
        </p:txBody>
      </p:sp>
      <p:sp>
        <p:nvSpPr>
          <p:cNvPr id="123" name="OTLSHAPE_T_a4a633f3598e41eab0a3101ed9d87748_Shape"/>
          <p:cNvSpPr/>
          <p:nvPr>
            <p:custDataLst>
              <p:tags r:id="rId115"/>
            </p:custDataLst>
          </p:nvPr>
        </p:nvSpPr>
        <p:spPr>
          <a:xfrm>
            <a:off x="4292600" y="4470400"/>
            <a:ext cx="10668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8C2B3D">
              <a:alpha val="100000"/>
            </a:srgbClr>
          </a:solidFill>
        </p:spPr>
      </p:sp>
      <p:sp>
        <p:nvSpPr>
          <p:cNvPr id="124" name="OTLSHAPE_T_a4a633f3598e41eab0a3101ed9d87748_ShapePercentage" hidden="1"/>
          <p:cNvSpPr/>
          <p:nvPr>
            <p:custDataLst>
              <p:tags r:id="rId116"/>
            </p:custDataLst>
          </p:nvPr>
        </p:nvSpPr>
        <p:spPr>
          <a:xfrm>
            <a:off x="4292600" y="447040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125" name="OTLSHAPE_T_a4a633f3598e41eab0a3101ed9d87748_TextPercentage" hidden="1">
            <a:extLst>
              <a:ext uri="{2BCCBDB6-3888-4A74-BD19-0DB8CCBD2FC3}">
                <a16:creationId xmlns:a16="http://schemas.microsoft.com/office/drawing/2014/main\" xmlns:p14="http://schemas.microsoft.com/office/powerpoint/2010/main" xmlns="" id="9F834948-D334-4B7A-A6EC-BE16E6451256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0" y="44704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126" name="OTLSHAPE_T_a4a633f3598e41eab0a3101ed9d87748_JoinedDate" hidden="1">
            <a:extLst>
              <a:ext uri="{CFB6D34E-1F51-4827-A8A3-5DB206499636}">
                <a16:creationId xmlns:a16="http://schemas.microsoft.com/office/drawing/2014/main\" xmlns:p14="http://schemas.microsoft.com/office/powerpoint/2010/main" xmlns="" id="C0E3457D-C680-4AB8-94D9-8A34D0C3AE5A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0" y="45974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127" name="OTLSHAPE_T_a4a633f3598e41eab0a3101ed9d87748_StartDate" hidden="1">
            <a:extLst>
              <a:ext uri="{70E26047-24E0-4857-9173-48C2BA65E89A}">
                <a16:creationId xmlns:a16="http://schemas.microsoft.com/office/drawing/2014/main\" xmlns:p14="http://schemas.microsoft.com/office/powerpoint/2010/main" xmlns="" id="2E60B5B4-E8EE-4FD7-915A-E264A67D9C76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0" y="45974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128" name="OTLSHAPE_T_a4a633f3598e41eab0a3101ed9d87748_EndDate" hidden="1">
            <a:extLst>
              <a:ext uri="{93F01A76-714D-4601-927F-2454DCF0BCFE}">
                <a16:creationId xmlns:a16="http://schemas.microsoft.com/office/drawing/2014/main\" xmlns:p14="http://schemas.microsoft.com/office/powerpoint/2010/main" xmlns="" id="DA62444A-91E7-432C-86C3-80A22D2EBD5B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0" y="45974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129" name="OTLSHAPE_T_a4a633f3598e41eab0a3101ed9d87748_Duration">
            <a:extLst>
              <a:ext uri="{5808FE64-1F2A-49CF-A576-93227CC26A83}">
                <a16:creationId xmlns:a16="http://schemas.microsoft.com/office/drawing/2014/main\" xmlns:p14="http://schemas.microsoft.com/office/powerpoint/2010/main" xmlns="" id="BACE74C4-5FA2-4982-A69A-8CC80576082C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5410200" y="4508500"/>
            <a:ext cx="368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900" b="0" i="0" u="none">
                <a:solidFill>
                  <a:srgbClr val="6B7363">
                    <a:alpha val="100000"/>
                  </a:srgbClr>
                </a:solidFill>
                <a:latin typeface="Arial" panose="02040604050505020304" pitchFamily="18" charset="0"/>
              </a:rPr>
              <a:t>5 days</a:t>
            </a:r>
          </a:p>
        </p:txBody>
      </p:sp>
      <p:sp>
        <p:nvSpPr>
          <p:cNvPr id="130" name="OTLSHAPE_T_a4a633f3598e41eab0a3101ed9d87748_Title">
            <a:extLst>
              <a:ext uri="{735D9FC9-2643-4823-B7D9-B7C6396116A4}">
                <a16:creationId xmlns:a16="http://schemas.microsoft.com/office/drawing/2014/main\" xmlns:p14="http://schemas.microsoft.com/office/powerpoint/2010/main" xmlns="" id="D08DD2A0-EA17-4240-8BC8-38C9EBB4B4AA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127000" y="4495800"/>
            <a:ext cx="28067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0" i="0" u="none" dirty="0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Create the schema of the user friendly database</a:t>
            </a:r>
          </a:p>
        </p:txBody>
      </p:sp>
      <p:sp>
        <p:nvSpPr>
          <p:cNvPr id="131" name="OTLSHAPE_T_ebcbac8322434e188225363f17f55172_Shape"/>
          <p:cNvSpPr/>
          <p:nvPr>
            <p:custDataLst>
              <p:tags r:id="rId123"/>
            </p:custDataLst>
          </p:nvPr>
        </p:nvSpPr>
        <p:spPr>
          <a:xfrm>
            <a:off x="5232400" y="4737100"/>
            <a:ext cx="20066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8C2B3D">
              <a:alpha val="100000"/>
            </a:srgbClr>
          </a:solidFill>
        </p:spPr>
      </p:sp>
      <p:sp>
        <p:nvSpPr>
          <p:cNvPr id="132" name="OTLSHAPE_T_ebcbac8322434e188225363f17f55172_ShapePercentage" hidden="1"/>
          <p:cNvSpPr/>
          <p:nvPr>
            <p:custDataLst>
              <p:tags r:id="rId124"/>
            </p:custDataLst>
          </p:nvPr>
        </p:nvSpPr>
        <p:spPr>
          <a:xfrm>
            <a:off x="5232400" y="473710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133" name="OTLSHAPE_T_ebcbac8322434e188225363f17f55172_TextPercentage" hidden="1">
            <a:extLst>
              <a:ext uri="{F3A56EDD-0EA5-408E-BDEE-8806EAE7CB58}">
                <a16:creationId xmlns:a16="http://schemas.microsoft.com/office/drawing/2014/main\" xmlns:p14="http://schemas.microsoft.com/office/powerpoint/2010/main" xmlns="" id="2DAB2F80-ED4D-45F2-A70C-6304A0724B9C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0" y="47371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134" name="OTLSHAPE_T_ebcbac8322434e188225363f17f55172_JoinedDate" hidden="1">
            <a:extLst>
              <a:ext uri="{06B522B5-60F0-4E28-8231-50A3483208AF}">
                <a16:creationId xmlns:a16="http://schemas.microsoft.com/office/drawing/2014/main\" xmlns:p14="http://schemas.microsoft.com/office/powerpoint/2010/main" xmlns="" id="83A0CDC5-7335-48EA-B70A-444292EF994D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0" y="48641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135" name="OTLSHAPE_T_ebcbac8322434e188225363f17f55172_StartDate" hidden="1">
            <a:extLst>
              <a:ext uri="{27D3FB96-35E3-4C5B-B44E-55576A2242C7}">
                <a16:creationId xmlns:a16="http://schemas.microsoft.com/office/drawing/2014/main\" xmlns:p14="http://schemas.microsoft.com/office/powerpoint/2010/main" xmlns="" id="DB511467-49B8-4554-AFF0-565F11319DD5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0" y="48641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136" name="OTLSHAPE_T_ebcbac8322434e188225363f17f55172_EndDate" hidden="1">
            <a:extLst>
              <a:ext uri="{3941312E-85B9-46BA-9BF0-304FCC5A94E4}">
                <a16:creationId xmlns:a16="http://schemas.microsoft.com/office/drawing/2014/main\" xmlns:p14="http://schemas.microsoft.com/office/powerpoint/2010/main" xmlns="" id="52BB647D-B67F-4B16-A677-DEAD24988FDC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0" y="48641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137" name="OTLSHAPE_T_ebcbac8322434e188225363f17f55172_Duration">
            <a:extLst>
              <a:ext uri="{12D268BC-C75C-405E-8801-898684ACEC0C}">
                <a16:creationId xmlns:a16="http://schemas.microsoft.com/office/drawing/2014/main\" xmlns:p14="http://schemas.microsoft.com/office/powerpoint/2010/main" xmlns="" id="8FB41DF2-0752-4CF5-9004-EAACDA21E6D5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7277100" y="4775200"/>
            <a:ext cx="482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900" b="0" i="0" u="none">
                <a:solidFill>
                  <a:srgbClr val="6B7363">
                    <a:alpha val="100000"/>
                  </a:srgbClr>
                </a:solidFill>
                <a:latin typeface="Arial" panose="02040604050505020304" pitchFamily="18" charset="0"/>
              </a:rPr>
              <a:t>10 days</a:t>
            </a:r>
          </a:p>
        </p:txBody>
      </p:sp>
      <p:sp>
        <p:nvSpPr>
          <p:cNvPr id="138" name="OTLSHAPE_T_ebcbac8322434e188225363f17f55172_Title">
            <a:extLst>
              <a:ext uri="{48B43424-1FAB-4F08-9DDA-E78A6EEE0355}">
                <a16:creationId xmlns:a16="http://schemas.microsoft.com/office/drawing/2014/main\" xmlns:p14="http://schemas.microsoft.com/office/powerpoint/2010/main" xmlns="" id="ECC60F8A-0F19-493A-AF16-363698B4B61A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127000" y="4762500"/>
            <a:ext cx="29210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Include all the data from Maccor + Info on batteries</a:t>
            </a:r>
          </a:p>
        </p:txBody>
      </p:sp>
      <p:sp>
        <p:nvSpPr>
          <p:cNvPr id="139" name="OTLSHAPE_T_d50c54b539af4ed09696bd51fbeba4de_Shape"/>
          <p:cNvSpPr/>
          <p:nvPr>
            <p:custDataLst>
              <p:tags r:id="rId131"/>
            </p:custDataLst>
          </p:nvPr>
        </p:nvSpPr>
        <p:spPr>
          <a:xfrm>
            <a:off x="7099300" y="5003800"/>
            <a:ext cx="20066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8C2B3D">
              <a:alpha val="100000"/>
            </a:srgbClr>
          </a:solidFill>
        </p:spPr>
      </p:sp>
      <p:sp>
        <p:nvSpPr>
          <p:cNvPr id="140" name="OTLSHAPE_T_d50c54b539af4ed09696bd51fbeba4de_ShapePercentage" hidden="1"/>
          <p:cNvSpPr/>
          <p:nvPr>
            <p:custDataLst>
              <p:tags r:id="rId132"/>
            </p:custDataLst>
          </p:nvPr>
        </p:nvSpPr>
        <p:spPr>
          <a:xfrm>
            <a:off x="7099300" y="500380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141" name="OTLSHAPE_T_d50c54b539af4ed09696bd51fbeba4de_TextPercentage" hidden="1">
            <a:extLst>
              <a:ext uri="{0B8DB424-31FF-4E69-A786-D9A8DEE9F9B6}">
                <a16:creationId xmlns:a16="http://schemas.microsoft.com/office/drawing/2014/main\" xmlns:p14="http://schemas.microsoft.com/office/powerpoint/2010/main" xmlns="" id="4C8D8CE4-1D71-470A-87B9-BF40F2D07E93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0" y="50038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142" name="OTLSHAPE_T_d50c54b539af4ed09696bd51fbeba4de_JoinedDate" hidden="1">
            <a:extLst>
              <a:ext uri="{D4F7E6EB-0CA1-4296-AF4D-AFA362FCBC8B}">
                <a16:creationId xmlns:a16="http://schemas.microsoft.com/office/drawing/2014/main\" xmlns:p14="http://schemas.microsoft.com/office/powerpoint/2010/main" xmlns="" id="CD99BF68-5ED6-4746-AFDE-2552B0961FE8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0" y="5130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143" name="OTLSHAPE_T_d50c54b539af4ed09696bd51fbeba4de_StartDate" hidden="1">
            <a:extLst>
              <a:ext uri="{80332E7D-584A-4F31-94A8-DC73A42B412D}">
                <a16:creationId xmlns:a16="http://schemas.microsoft.com/office/drawing/2014/main\" xmlns:p14="http://schemas.microsoft.com/office/powerpoint/2010/main" xmlns="" id="5B6AE630-657A-419B-8A2A-F521E52D2C0F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0" y="5130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144" name="OTLSHAPE_T_d50c54b539af4ed09696bd51fbeba4de_EndDate" hidden="1">
            <a:extLst>
              <a:ext uri="{B52A5206-E624-49C4-BEB9-75B6AAD331B0}">
                <a16:creationId xmlns:a16="http://schemas.microsoft.com/office/drawing/2014/main\" xmlns:p14="http://schemas.microsoft.com/office/powerpoint/2010/main" xmlns="" id="E96292CE-6701-4485-86BC-D7546830182B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0" y="51308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145" name="OTLSHAPE_T_d50c54b539af4ed09696bd51fbeba4de_Duration">
            <a:extLst>
              <a:ext uri="{8531E93C-3505-4E60-95B9-332D50BDFBF9}">
                <a16:creationId xmlns:a16="http://schemas.microsoft.com/office/drawing/2014/main\" xmlns:p14="http://schemas.microsoft.com/office/powerpoint/2010/main" xmlns="" id="96F4C460-3C02-4DAE-B2BE-3E79C1C47374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9144000" y="5041900"/>
            <a:ext cx="482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900" b="0" i="0" u="none">
                <a:solidFill>
                  <a:srgbClr val="6B7363">
                    <a:alpha val="100000"/>
                  </a:srgbClr>
                </a:solidFill>
                <a:latin typeface="Arial" panose="02040604050505020304" pitchFamily="18" charset="0"/>
              </a:rPr>
              <a:t>10 days</a:t>
            </a:r>
          </a:p>
        </p:txBody>
      </p:sp>
      <p:sp>
        <p:nvSpPr>
          <p:cNvPr id="146" name="OTLSHAPE_T_d50c54b539af4ed09696bd51fbeba4de_Title">
            <a:extLst>
              <a:ext uri="{388CE6E6-03E8-4F72-95A5-B442E203E891}">
                <a16:creationId xmlns:a16="http://schemas.microsoft.com/office/drawing/2014/main\" xmlns:p14="http://schemas.microsoft.com/office/powerpoint/2010/main" xmlns="" id="C15421D0-F6AD-4B2E-87CA-76DCC8AC316F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127000" y="5029200"/>
            <a:ext cx="20701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Work on shifting everything in Azure</a:t>
            </a:r>
          </a:p>
        </p:txBody>
      </p:sp>
      <p:sp>
        <p:nvSpPr>
          <p:cNvPr id="147" name="OTLSHAPE_T_420cfead9d374ad3ac127e53c384dfce_Shape"/>
          <p:cNvSpPr/>
          <p:nvPr>
            <p:custDataLst>
              <p:tags r:id="rId139"/>
            </p:custDataLst>
          </p:nvPr>
        </p:nvSpPr>
        <p:spPr>
          <a:xfrm>
            <a:off x="8966200" y="5270500"/>
            <a:ext cx="1739900" cy="20320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C8C8B4">
              <a:alpha val="100000"/>
            </a:srgbClr>
          </a:solidFill>
        </p:spPr>
      </p:sp>
      <p:sp>
        <p:nvSpPr>
          <p:cNvPr id="148" name="OTLSHAPE_T_420cfead9d374ad3ac127e53c384dfce_ShapePercentage" hidden="1"/>
          <p:cNvSpPr/>
          <p:nvPr>
            <p:custDataLst>
              <p:tags r:id="rId140"/>
            </p:custDataLst>
          </p:nvPr>
        </p:nvSpPr>
        <p:spPr>
          <a:xfrm>
            <a:off x="8966200" y="5270500"/>
            <a:ext cx="0" cy="0"/>
          </a:xfrm>
          <a:prstGeom prst="round2DiagRect">
            <a:avLst>
              <a:gd name="adj1" fmla="val 100000"/>
              <a:gd name="adj2" fmla="val 0"/>
            </a:avLst>
          </a:prstGeom>
          <a:solidFill>
            <a:srgbClr val="000000">
              <a:alpha val="35000"/>
            </a:srgbClr>
          </a:solidFill>
        </p:spPr>
      </p:sp>
      <p:sp>
        <p:nvSpPr>
          <p:cNvPr id="149" name="OTLSHAPE_T_420cfead9d374ad3ac127e53c384dfce_TextPercentage" hidden="1">
            <a:extLst>
              <a:ext uri="{0C9F15AD-8781-40A6-A38E-4A919748CD13}">
                <a16:creationId xmlns:a16="http://schemas.microsoft.com/office/drawing/2014/main\" xmlns:p14="http://schemas.microsoft.com/office/powerpoint/2010/main" xmlns="" id="1EF782F5-7426-42E3-AF68-DD1407ED0E5D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0" y="5270500"/>
            <a:ext cx="2413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b="0" i="0" u="none">
                <a:solidFill>
                  <a:srgbClr val="BFBFBF">
                    <a:alpha val="100000"/>
                  </a:srgbClr>
                </a:solidFill>
                <a:latin typeface="Arial" panose="02040604050505020304" pitchFamily="18" charset="0"/>
              </a:rPr>
              <a:t>0%</a:t>
            </a:r>
          </a:p>
        </p:txBody>
      </p:sp>
      <p:sp>
        <p:nvSpPr>
          <p:cNvPr id="150" name="OTLSHAPE_T_420cfead9d374ad3ac127e53c384dfce_JoinedDate" hidden="1">
            <a:extLst>
              <a:ext uri="{04361FCA-B974-4064-BDF0-74F1296CF576}">
                <a16:creationId xmlns:a16="http://schemas.microsoft.com/office/drawing/2014/main\" xmlns:p14="http://schemas.microsoft.com/office/powerpoint/2010/main" xmlns="" id="D8213173-AC92-46AC-BC5E-89B2293D8DB6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0" y="53975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151" name="OTLSHAPE_T_420cfead9d374ad3ac127e53c384dfce_StartDate" hidden="1">
            <a:extLst>
              <a:ext uri="{235D58AA-723D-4DA5-90D0-808F93F38997}">
                <a16:creationId xmlns:a16="http://schemas.microsoft.com/office/drawing/2014/main\" xmlns:p14="http://schemas.microsoft.com/office/powerpoint/2010/main" xmlns="" id="FC66403F-2585-4ADD-91BB-A3B5762B9E41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0" y="53975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152" name="OTLSHAPE_T_420cfead9d374ad3ac127e53c384dfce_EndDate" hidden="1">
            <a:extLst>
              <a:ext uri="{30B24523-944C-4F49-A3FE-6F699D1A3399}">
                <a16:creationId xmlns:a16="http://schemas.microsoft.com/office/drawing/2014/main\" xmlns:p14="http://schemas.microsoft.com/office/powerpoint/2010/main" xmlns="" id="53664C8F-813F-49B2-8F10-A4B2096C4B73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0" y="539750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/>
          </a:p>
        </p:txBody>
      </p:sp>
      <p:sp>
        <p:nvSpPr>
          <p:cNvPr id="153" name="OTLSHAPE_T_420cfead9d374ad3ac127e53c384dfce_Duration">
            <a:extLst>
              <a:ext uri="{DDFCD48A-BD99-487D-9AFE-6AFA1FE036ED}">
                <a16:creationId xmlns:a16="http://schemas.microsoft.com/office/drawing/2014/main\" xmlns:p14="http://schemas.microsoft.com/office/powerpoint/2010/main" xmlns="" id="F1F599EA-6E6F-4B32-BBD7-C072005965CB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10756900" y="5308600"/>
            <a:ext cx="482600" cy="127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900" b="0" i="0" u="none">
                <a:solidFill>
                  <a:srgbClr val="6B7363">
                    <a:alpha val="100000"/>
                  </a:srgbClr>
                </a:solidFill>
                <a:latin typeface="Arial" panose="02040604050505020304" pitchFamily="18" charset="0"/>
              </a:rPr>
              <a:t>10 days</a:t>
            </a:r>
          </a:p>
        </p:txBody>
      </p:sp>
      <p:sp>
        <p:nvSpPr>
          <p:cNvPr id="154" name="OTLSHAPE_T_420cfead9d374ad3ac127e53c384dfce_Title">
            <a:extLst>
              <a:ext uri="{C6F48031-AF26-4412-8CB5-94CD064E7B85}">
                <a16:creationId xmlns:a16="http://schemas.microsoft.com/office/drawing/2014/main\" xmlns:p14="http://schemas.microsoft.com/office/powerpoint/2010/main" xmlns="" id="18945575-A041-47F1-AFDF-6C0F03464A22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127000" y="5295900"/>
            <a:ext cx="18288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l"/>
            <a:r>
              <a:rPr lang="en-US" sz="1000" b="0" i="0" u="none">
                <a:solidFill>
                  <a:srgbClr val="000000">
                    <a:alpha val="100000"/>
                  </a:srgbClr>
                </a:solidFill>
                <a:latin typeface="Arial" panose="02040604050505020304" pitchFamily="18" charset="0"/>
              </a:rPr>
              <a:t>Create the user friendly platform</a:t>
            </a:r>
          </a:p>
        </p:txBody>
      </p:sp>
      <p:sp>
        <p:nvSpPr>
          <p:cNvPr id="10000001" name="OpenBattery Project">
            <a:extLst>
              <a:ext uri="C61E5584-A717-4527-8CA0-B79D49C9A98D">
                <a16:creationId xmlns:a16="http://schemas.microsoft.com/office/drawing/2014/main" xmlns:p14="http://schemas.microsoft.com/office/powerpoint/2010/main" xmlns="" id="577F9C53-712D-42D0-A58E-E509A649CBC6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0500"/>
            <a:ext cx="4140200" cy="520700"/>
          </a:xfrm>
        </p:spPr>
        <p:txBody>
          <a:bodyPr wrap="square" lIns="0" tIns="0" rIns="0" bIns="0">
            <a:normAutofit/>
          </a:bodyPr>
          <a:lstStyle/>
          <a:p>
            <a:pPr algn="ctr"/>
            <a:r>
              <a:rPr lang="en-US" sz="3600" b="0" i="0" u="none" dirty="0">
                <a:solidFill>
                  <a:srgbClr val="202124"/>
                </a:solidFill>
                <a:latin typeface="Arial" panose="02020603050405020304" pitchFamily="18" charset="0"/>
                <a:cs typeface="Arial" panose="02020603050405020304" pitchFamily="18" charset="0"/>
              </a:rPr>
              <a:t>OpenBattery Project</a:t>
            </a:r>
          </a:p>
        </p:txBody>
      </p:sp>
    </p:spTree>
    <p:custDataLst>
      <p:tags r:id="rId1"/>
    </p:custDataLst>
    <p:extLst>
      <p:ext uri="7348707b-ada5-40f9-b3e0-a8abc8d4623f">
        <p14:creationId xmlns:p14="http://schemas.microsoft.com/office/powerpoint/2010/main" xmlns:a16="http://schemas.microsoft.com/office/drawing/2014/main\" xmlns="" val="27147970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EuMyIsIk9yaWdpbmFsQXNzZW1ibHlWZXJzaW9uIjoiMy4xOS4wMS4wMCIsIkVkaXRpb24iOiJQbHVzIiwiSXNQbHVzRWRpdGlvbiI6dHJ1ZSwiSXNQcm9FZGl0aW9uIjpmYWxzZX0sIkVmZmVjdCI6MSwiU3R5bGUiOnsiJGlkIjoiMyIsIlRpbWViYW5kU3R5bGUiOnsiJGlkIjoiNCIsIlNjYWxlTWFya2luZyI6MCwiU2hhcGUiOjE3LCJTaGFwZVN0eWxlIjp7IiRpZCI6IjUiLCJNYXJnaW4iOnsiJGlkIjoiNiIsIlRvcCI6MCwiTGVmdCI6MTIsIlJpZ2h0IjoxMiwiQm90dG9tIjowfSwiUGFkZGluZyI6eyIkaWQiOiI3IiwiVG9wIjo3LCJMZWZ0IjowLCJSaWdodCI6MCwiQm90dG9tIjo3fSwiQmFja2dyb3VuZCI6eyIkaWQiOiI4IiwiQ29sb3IiOnsiJGlkIjoiOSIsIkEiOjI1NSwiUiI6MTA3LCJHIjoxMTUsIkIiOjk5fX0sIklzVmlzaWJsZSI6dHJ1ZSwiV2lkdGgiOjg1O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2LCJGb250TmFtZSI6IkFyaWFsIiwiSXNCb2xkIjp0cnVlLCJJc0l0YWxpYyI6ZmFsc2UsIklzVW5kZXJsaW5lZCI6ZmFsc2UsIlBhcmVudFN0eWxlIjpudWxsfSwiQXV0b1NpemUiOjAsIkZvcmVncm91bmQiOnsiJGlkIjoiMTUiLCJDb2xvciI6eyIkaWQiOiIxNiIsIkEiOjI1NSwiUiI6NDIsIkciOjQ5LCJCIjo2NH19LCJNYXhXaWR0aCI6IkluZmluaXR5IiwiTWF4SGVpZ2h0IjoiSW5maW5pdHkiLCJTbWFydEZvcmVncm91bmRJc0FjdGl2ZSI6ZmFsc2UsIkhvcml6b250YWxBbGlnbm1lbnQiOjAsIlZlcnRpY2FsQWxpZ25tZW50IjowLCJTbWFydEZvcmVncm91bmQiOm51bGwsIkJhY2tncm91bmRGaWxsVHlwZSI6MCwiTWFyZ2luIjp7IiRpZCI6IjE3IiwiVG9wIjowLCJMZWZ0IjowLCJSaWdodCI6MjU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2LCJGb250TmFtZSI6IkFyaWFsIiwiSXNCb2xkIjp0cnVlLCJJc0l0YWxpYyI6ZmFsc2UsIklzVW5kZXJsaW5lZCI6ZmFsc2UsIlBhcmVudFN0eWxlIjpudWxsfSwiQXV0b1NpemUiOjAsIkZvcmVncm91bmQiOnsiJGlkIjoiMjMiLCJDb2xvciI6eyIkaWQiOiIyNCIsIkEiOjI1NSwiUiI6NDIsIkciOjQ5LCJCIjo2NH19LCJNYXhXaWR0aCI6IkluZmluaXR5IiwiTWF4SGVpZ2h0IjoiSW5maW5pdHkiLCJTbWFydEZvcmVncm91bmRJc0FjdGl2ZSI6ZmFsc2UsIkhvcml6b250YWxBbGlnbm1lbnQiOjAsIlZlcnRpY2FsQWxpZ25tZW50IjowLCJTbWFydEZvcmVncm91bmQiOm51bGwsIkJhY2tncm91bmRGaWxsVHlwZSI6MCwiTWFyZ2luIjp7IiRpZCI6IjI1IiwiVG9wIjowLCJMZWZ0IjoyNSwiUmlnaHQiOjAsIkJvdHRvbSI6MH0sIlBhZGRpbmciOnsiJGlkIjoiMjYiLCJUb3AiOjAsIkxlZnQiOjAsIlJpZ2h0IjowLCJCb3R0b20iOjB9LCJCYWNrZ3JvdW5kIjp7IiRpZCI6IjI3IiwiQ29sb3IiOnsiJHJlZiI6IjIwIn19LCJJc1Zpc2libGUiOnRydWUsIldpZHRoIjowLjAsIkhlaWdodCI6MC4wLCJCb3JkZXJTdHlsZSI6bnVsbCwiUGFyZW50U3R5bGUiOm51bGx9LCJUb2RheVRleHRTdHlsZSI6eyIkaWQiOiIyOCIsIkZvbnRTZXR0aW5ncyI6eyIkaWQiOiIyOSIsIkZvbnRTaXplIjoxMSwiRm9udE5hbWUiOiJBcmlhbC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mYWxzZSwiV2lkdGgiOjAuMCwiSGVpZ2h0IjowLjAsIkJvcmRlclN0eWxlIjpudWxsLCJQYXJlbnRTdHlsZSI6bnVsbH0sIlNjYWxlU3R5bGUiOnsiJGlkIjoiNDAiLCJTaG93U2VnbWVudFNlcGFyYXRvcnMiOnRydWUsIlNlZ21lbnRTZXBhcmF0b3JPcGFjaXR5IjozMCwiRm9udFNldHRpbmdzIjp7IiRpZCI6IjQxIiwiRm9udFNpemUiOjExLCJGb250TmFtZSI6IkFyaWFs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wLCJCIjowfX0sIkFwcGVuZFllYXJPblllYXJDaGFuZ2UiOnRydWUsIkVsYXBzZWRUaW1lRm9ybWF0IjowLCJUb2RheU1hcmtlclBvc2l0aW9uIjowLCJRdWlja1Bvc2l0aW9uIjozLCJBYnNvbHV0ZVBvc2l0aW9uIjo4MS4wLCJNYXJnaW4iOnsiJGlkIjoiNDkiLCJUb3AiOjAsIkxlZnQiOjEwLCJSaWdodCI6MTAsIkJvdHRvbSI6MH0sIlBhZGRpbmciOnsiJGlkIjoiNTAiLCJUb3AiOjAsIkxlZnQiOjEwLCJSaWdodCI6MTAsIkJvdHRvbSI6MH0sIkJhY2tncm91bmQiOnsiJGlkIjoiNTEiLCJDb2xvciI6eyIkaWQiOiI1MiIsIkEiOjI1NSwiUiI6MzEsIkciOjczLCJCIjoxMjV9fSwiSXNWaXNpYmxlIjp0cnVlLCJXaWR0aCI6MC4wLCJIZWlnaHQiOjAuMCwiQm9yZGVyU3R5bGUiOm51bGwsIlBhcmVudFN0eWxlIjpudWxsfSwiRGVmYXVsdE1pbGVzdG9uZVN0eWxlIjp7IiRpZCI6IjUzIiwiU2hhcGUiOjY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zMSwiRyI6NzMsIkIiOjEyNn19LCJMaW5lV2VpZ2h0IjoxLjAsIkxpbmVUeXBlIjowLCJQYXJlbnRTdHlsZSI6bnVsbH0sIklzQmVsb3dUaW1lYmFuZCI6ZmFsc2UsIlBvc2l0aW9uT25UYXNrIjowLCJIaWRlRGF0ZSI6ZmFsc2UsIlNoYXBlU2l6ZSI6MSwiU3BhY2luZyI6MS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4LjAsIkhlaWdodCI6MjA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CwiRm9udE5hbWUiOiJBcmlhbC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ksIkZvbnROYW1lIjoiQXJpYWwiLCJJc0JvbGQiOmZhbHNlLCJJc0l0YWxpYyI6ZmFsc2UsIklzVW5kZXJsaW5lZCI6ZmFsc2UsIlBhcmVudFN0eWxlIjpudWxsfSwiQXV0b1NpemUiOjAsIkZvcmVncm91bmQiOnsiJGlkIjoiNzYiLCJDb2xvciI6eyIkaWQiOiI3NyIsIkEiOjI1NSwiUiI6MTMxLCJHIjoxNDksIkIiOjE3N319LCJNYXhXaWR0aCI6MjAwLjAsIk1heEhlaWdodCI6IkluZmluaXR5IiwiU21hcnRGb3JlZ3JvdW5kSXNBY3RpdmUiOmZhbHNlLCJIb3Jpem9udGFsQWxpZ25tZW50IjoxLCJWZXJ0aWNhbEFsaWdubWVudCI6MCwiU21hcnRGb3JlZ3JvdW5kIjpudWxsLCJCYWNrZ3JvdW5kRmlsbFR5cGUiOjAsIk1hcmdpbiI6eyIkaWQiOiI3OCIsIlRvcCI6MCwiTGVmdCI6MCwiUmlnaHQiOjAsIkJvdHRvbSI6MH0sIlBhZGRpbmciOnsiJGlkIjoiNzkiLCJUb3AiOjAsIkxlZnQiOjAsIlJpZ2h0IjowLCJCb3R0b20iOjB9LCJCYWNrZ3JvdW5kIjp7IiRpZCI6IjgwIiwiQ29sb3IiOnsiJHJlZiI6IjIwIn19LCJJc1Zpc2libGUiOnRydWUsIldpZHRoIjowLjAsIkhlaWdodCI6MC4wLCJCb3JkZXJTdHlsZSI6bnVsbCwiUGFyZW50U3R5bGUiOm51bGx9LCJEYXRlRm9ybWF0Ijp7IiRpZCI6I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RGVmYXVsdFRhc2tTdHlsZSI6eyIkaWQiOiI4MiIsIlNoYXBlIjo4LCJTaGFwZVRoaWNrbmVzcyI6MSwiRHVyYXRpb25Gb3JtYXQiOjAsIkluY2x1ZGVOb25Xb3JraW5nRGF5c0luRHVyYXRpb24iOmZhbHNlLCJQZXJjZW50YWdlQ29tcGxldGVTdHlsZSI6eyIkaWQiOiI4MyIsIkZvbnRTZXR0aW5ncyI6eyIkaWQiOiI4NCIsIkZvbnRTaXplIjo5LCJGb250TmFtZSI6IkFyaWFsIiwiSXNCb2xkIjpmYWxzZSwiSXNJdGFsaWMiOmZhbHNlLCJJc1VuZGVybGluZWQiOmZhbHNlLCJQYXJlbnRTdHlsZSI6bnVsbH0sIkF1dG9TaXplIjowLCJGb3JlZ3JvdW5kIjp7IiRpZCI6Ijg1IiwiQ29sb3IiOnsiJGlkIjoiODYiLCJBIjoyNTUsIlIiOjE5MSwiRyI6MTkxLCJCIjoxOTF9fSwiTWF4V2lkdGgiOjk2MC4wLCJNYXhIZWlnaHQiOiJJbmZpbml0eSIsIlNtYXJ0Rm9yZWdyb3VuZElzQWN0aXZlIjpmYWxzZSwiSG9yaXpvbnRhbEFsaWdubWVudCI6MSwiVmVydGljYWxBbGlnbm1lbnQiOjAsIlNtYXJ0Rm9yZWdyb3VuZCI6bnVsbCwiQmFja2dyb3VuZEZpbGxUeXBlIjowLCJNYXJnaW4iOnsiJGlkIjoiODciLCJUb3AiOjAsIkxlZnQiOjAsIlJpZ2h0IjowLCJCb3R0b20iOjB9LCJQYWRkaW5nIjp7IiRpZCI6Ijg4IiwiVG9wIjowLCJMZWZ0IjowLCJSaWdodCI6MCwiQm90dG9tIjowfSwiQmFja2dyb3VuZCI6eyIkaWQiOiI4OSIsIkNvbG9yIjp7IiRyZWYiOiIyMCJ9fSwiSXNWaXNpYmxlIjp0cnVlLCJXaWR0aCI6MC4wLCJIZWlnaHQiOjAuMCwiQm9yZGVyU3R5bGUiOm51bGwsIlBhcmVudFN0eWxlIjpudWxsfSwiRHVyYXRpb25TdHlsZSI6eyIkaWQiOiI5MCIsIkZvbnRTZXR0aW5ncyI6eyIkaWQiOiI5MSIsIkZvbnRTaXplIjo5LCJGb250TmFtZSI6IkFyaWFsIiwiSXNCb2xkIjpmYWxzZSwiSXNJdGFsaWMiOmZhbHNlLCJJc1VuZGVybGluZWQiOmZhbHNlLCJQYXJlbnRTdHlsZSI6bnVsbH0sIkF1dG9TaXplIjowLCJGb3JlZ3JvdW5kIjp7IiRpZCI6IjkyIiwiQ29sb3IiOnsiJGlkIjoiOTMiLCJBIjoyNTUsIlIiOjEwNywiRyI6MTE1LCJCIjo5OX19LCJNYXhXaWR0aCI6OTYwLjAsIk1heEhlaWdodCI6IkluZmluaXR5IiwiU21hcnRGb3JlZ3JvdW5kSXNBY3RpdmUiOmZhbHNlLCJIb3Jpem9udGFsQWxpZ25tZW50IjoxLCJWZXJ0aWNhbEFsaWdubWVudCI6MCwiU21hcnRGb3JlZ3JvdW5kIjpudWxsLCJCYWNrZ3JvdW5kRmlsbFR5cGUiOjAsIk1hcmdpbiI6eyIkaWQiOiI5NCIsIlRvcCI6MCwiTGVmdCI6MCwiUmlnaHQiOjAsIkJvdHRvbSI6MH0sIlBhZGRpbmciOnsiJGlkIjoiOTUiLCJUb3AiOjAsIkxlZnQiOjAsIlJpZ2h0IjowLCJCb3R0b20iOjB9LCJCYWNrZ3JvdW5kIjp7IiRpZCI6Ijk2IiwiQ29sb3IiOnsiJHJlZiI6IjIwIn19LCJJc1Zpc2libGUiOnRydWUsIldpZHRoIjowLjAsIkhlaWdodCI6MC4wLCJCb3JkZXJTdHlsZSI6bnVsbCwiUGFyZW50U3R5bGUiOm51bGx9LCJIb3Jpem9udGFsQ29ubmVjdG9yU3R5bGUiOnsiJGlkIjoiOTciLCJMaW5lQ29sb3IiOnsiJGlkIjoiOTgiLCIkdHlwZSI6Ik5MUkUuQ29tbW9uLkRvbS5Tb2xpZENvbG9yQnJ1c2gsIE5MUkUuQ29tbW9uIiwiQ29sb3IiOnsiJGlkIjoiOTkiLCJBIjoyNTUsIlIiOjIwNCwiRyI6MjA0LCJCIjoyMDR9fSwiTGluZVdlaWdodCI6MS4wLCJMaW5lVHlwZSI6MCwiUGFyZW50U3R5bGUiOm51bGx9LCJWZXJ0aWNhbENvbm5lY3RvclN0eWxlIjp7IiRpZCI6IjEwMCIsIkxpbmVDb2xvciI6eyIkaWQiOiIxMDEiLCIkdHlwZSI6Ik5MUkUuQ29tbW9uLkRvbS5Tb2xpZENvbG9yQnJ1c2gsIE5MUkUuQ29tbW9uIiwiQ29sb3IiOnsiJGlkIjoiMTAyIiwiQSI6MjU1LCJSIjoyMDQsIkciOjIwNCwiQiI6MjA0fX0sIkxpbmVXZWlnaHQiOjEuMCwiTGluZVR5cGUiOjAsIlBhcmVudFN0eWxlIjpudWxsfSwiTWFyZ2luIjpudWxsLCJTdGFydERhdGVQb3NpdGlvbiI6NiwiRW5kRGF0ZVBvc2l0aW9uIjo2LCJEYXRlSXNWaXNpYmxlIjpmYWxzZSwiVGl0bGVQb3NpdGlvbiI6NSwiRHVyYXRpb25Qb3NpdGlvbiI6NCwiUGVyY2VudGFnZUNvbXBsZXRlZFBvc2l0aW9uIjo2LCJTcGFjaW5nIjo1LCJJc0JlbG93VGltZWJhbmQiOnRydW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xN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AsIkZvbnROYW1lIjoiQXJpYWwiLCJJc0JvbGQiOnRydWUsIklzSXRhbGljIjpmYWxzZSwiSXNVbmRlcmxpbmVkIjpmYWxzZSwiUGFyZW50U3R5bGUiOm51bGx9LCJBdXRvU2l6ZSI6MCwiRm9yZWdyb3VuZCI6eyIkaWQiOiIxMTMiLCJDb2xvciI6eyIkaWQiOiIxMTQ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MTE1IiwiVG9wIjowLCJMZWZ0IjowLCJSaWdodCI6MCwiQm90dG9tIjowfSwiUGFkZGluZyI6eyIkaWQiOiIxMTYiLCJUb3AiOjAsIkxlZnQiOjAsIlJpZ2h0IjowLCJCb3R0b20iOjB9LCJCYWNrZ3JvdW5kIjp7IiRpZCI6IjExNyIsIkNvbG9yIjp7IiRyZWYiOiIyMCJ9fSwiSXNWaXNpYmxlIjp0cnVlLCJXaWR0aCI6MC4wLCJIZWlnaHQiOjAuMCwiQm9yZGVyU3R5bGUiOm51bGwsIlBhcmVudFN0eWxlIjpudWxsfSwiRGF0ZVN0eWxlIjp7IiRpZCI6IjExOCIsIkZvbnRTZXR0aW5ncyI6eyIkaWQiOiIxMTkiLCJGb250U2l6ZSI6OSwiRm9udE5hbWUiOiJBcmlhbCIsIklzQm9sZCI6ZmFsc2UsIklzSXRhbGljIjpmYWxzZSwiSXNVbmRlcmxpbmVkIjpmYWxzZSwiUGFyZW50U3R5bGUiOm51bGx9LCJBdXRvU2l6ZSI6MCwiRm9yZWdyb3VuZCI6eyIkaWQiOiIxMjAiLCJDb2xvciI6eyIkaWQiOiIxMjEiLCJBIjoyNTUsIlIiOjY4LCJHIjo4NCwiQiI6MTA2fX0sIk1heFdpZHRoIjo5NjAuMCwiTWF4SGVpZ2h0IjoiSW5maW5pdHkiLCJTbWFydEZvcmVncm91bmRJc0FjdGl2ZSI6ZmFsc2UsIkhvcml6b250YWxBbGlnbm1lbnQiOjEsIlZlcnRpY2FsQWxpZ25tZW50IjowLCJTbWFydEZvcmVncm91bmQiOm51bGwsIkJhY2tncm91bmRGaWxsVHlwZSI6MCwiTWFyZ2luIjp7IiRpZCI6IjEyMiIsIlRvcCI6MCwiTGVmdCI6MCwiUmlnaHQiOjAsIkJvdHRvbSI6MH0sIlBhZGRpbmciOnsiJGlkIjoiMTIzIiwiVG9wIjowLCJMZWZ0IjowLCJSaWdodCI6MCwiQm90dG9tIjowfSwiQmFja2dyb3VuZCI6eyIkaWQiOiIxMjQiLCJDb2xvciI6eyIkcmVmIjoiMjAifX0sIklzVmlzaWJsZSI6ZmFsc2UsIldpZHRoIjowLjAsIkhlaWdodCI6MC4wLCJCb3JkZXJTdHlsZSI6bnVsbCwiUGFyZW50U3R5bGUiOm51bGx9LCJEYXRlRm9ybWF0Ijp7IiRpZCI6IjEy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CwiX2V4cGxpY2l0bHlTZXQiOnsiJGlkIjoiMTI2IiwiU2hhcGVTdHlsZSI6ZmFsc2UsIlRpdGxlU3R5bGUiOmZhbHNlLCJEYXRlU3R5bGUiOmZhbHNlLCJIb3Jpem9udGFsQ29ubmVjdG9yU3R5bGUiOmZhbHNlLCJWZXJ0aWNhbENvbm5lY3RvclN0eWxlIjpmYWxzZSwiUGVyY2VudGFnZUNvbXBsZXRlU2hhcGVPcGFjaXR5IjpmYWxzZSwiRGF0ZUZvcm1hdCI6ZmFsc2UsIkR1cmF0aW9uRm9ybWF0IjpmYWxzZSwiRHVyYXRpb25Qb3NpdGlvbiI6ZmFsc2UsIkVuZERhdGVQb3NpdGlvbiI6ZmFsc2UsIklzQmVsb3dUaW1lYmFuZCI6ZmFsc2UsIlBlcmNlbnRhZ2VDb21wbGV0ZWRQb3NpdGlvbiI6ZmFsc2UsIlNoYXBlIjpmYWxzZSwiU2hhcGVUaGlja25lc3MiOmZhbHNlLCJTcGFjaW5nIjpmYWxzZSwiU3RhcnREYXRlUG9zaXRpb24iOmZhbHNlLCJUaXRsZVBvc2l0aW9uIjpmYWxzZSwiSXNWaXNpYmxlIjpmYWxzZSwiTWFyZ2luIjpmYWxzZSwiSW5jbHVkZU5vbldvcmtpbmdEYXlzSW5EdXJhdGlvbiI6ZmFsc2V9fSwiR3JpZGxpbmVQYW5lbFN0eWxlIjp7IiRpZCI6IjEyNyIsIkdyaWRsaW5lU3R5bGUiOnsiJGlkIjoiMTI4IiwiTGluZUNvbG9yIjp7IiRpZCI6IjEyOSIsIiR0eXBlIjoiTkxSRS5Db21tb24uRG9tLlNvbGlkQ29sb3JCcnVzaCwgTkxSRS5Db21tb24iLCJDb2xvciI6eyIkaWQiOiIxMzAiLCJBIjozOCwiUiI6OTEsIkciOjE1NSwiQiI6MjEzfX0sIkxpbmVXZWlnaHQiOjEuMCwiTGluZVR5cGUiOjAsIlBhcmVudFN0eWxlIjpudWxsfSwiTWFyZ2luIjp7IiRpZCI6IjEzMSIsIlRvcCI6MCwiTGVmdCI6MCwiUmlnaHQiOjAsIkJvdHRvbSI6MH0sIlBhZGRpbmciOnsiJGlkIjoiMTMyIiwiVG9wIjowLCJMZWZ0IjowLCJSaWdodCI6MCwiQm90dG9tIjowfSwiQmFja2dyb3VuZCI6bnVsbCwiSXNWaXNpYmxlIjp0cnVlLCJXaWR0aCI6MC4wLCJIZWlnaHQiOjAuMCwiQm9yZGVyU3R5bGUiOnsiJGlkIjoiMTMzIiwiTGluZUNvbG9yIjpudWxsLCJMaW5lV2VpZ2h0IjowLjAsIkxpbmVUeXBlIjowLCJQYXJlbnRTdHlsZSI6bnVsbH0sIlBhcmVudFN0eWxlIjpudWxsfSwiU2hvd0VsYXBzZWRUaW1lR3JhZGllbnRTdHlsZSI6ZmFsc2UsIkRlZmF1bHRTd2ltbGFuZVN0eWxlIjp7IiRpZCI6IjEzNCIsIkhlYWRlclN0eWxlIjp7IiRpZCI6IjEzNSIsIlRleHRTdHlsZSI6eyIkaWQiOiIxMzYiLCJGb250U2V0dGluZ3MiOnsiJGlkIjoiMTM3IiwiRm9udFNpemUiOjEyLCJGb250TmFtZSI6IkNhbGlicmkiLCJJc0JvbGQiOmZhbHNlLCJJc0l0YWxpYyI6ZmFsc2UsIklzVW5kZXJsaW5lZCI6ZmFsc2UsIlBhcmVudFN0eWxlIjpudWxsfSwiQXV0b1NpemUiOjAsIkZvcmVncm91bmQiOnsiJGlkIjoiMTM4IiwiQ29sb3IiOnsiJGlkIjoiMTM5IiwiQSI6MjU1LCJSIjozMiwiRyI6NTYsIkIiOjEwMH19LCJNYXhXaWR0aCI6MC4wLCJNYXhIZWlnaHQiOjAuMCwiU21hcnRGb3JlZ3JvdW5kSXNBY3RpdmUiOmZhbHNlLCJIb3Jpem9udGFsQWxpZ25tZW50IjowLCJWZXJ0aWNhbEFsaWdubWVudCI6MCwiU21hcnRGb3JlZ3JvdW5kIjpudWxsLCJCYWNrZ3JvdW5kRmlsbFR5cGUiOjAsIk1hcmdpbiI6eyIkaWQiOiIxNDAiLCJUb3AiOjAsIkxlZnQiOjAsIlJpZ2h0IjowLCJCb3R0b20iOjB9LCJQYWRkaW5nIjp7IiRpZCI6IjE0MSIsIlRvcCI6MCwiTGVmdCI6MCwiUmlnaHQiOjAsIkJvdHRvbSI6MH0sIkJhY2tncm91bmQiOm51bGwsIklzVmlzaWJsZSI6ZmFsc2UsIldpZHRoIjowLjAsIkhlaWdodCI6MC4wLCJCb3JkZXJTdHlsZSI6bnVsbCwiUGFyZW50U3R5bGUiOm51bGx9LCJSZWN0YW5nbGVTdHlsZSI6eyIkaWQiOiIxNDIiLCJNYXJnaW4iOnsiJGlkIjoiMTQzIiwiVG9wIjowLCJMZWZ0IjowLCJSaWdodCI6MCwiQm90dG9tIjowfSwiUGFkZGluZyI6eyIkaWQiOiIxNDQiLCJUb3AiOjAsIkxlZnQiOjAsIlJpZ2h0IjowLCJCb3R0b20iOjB9LCJCYWNrZ3JvdW5kIjp7IiRpZCI6IjE0NSIsIkNvbG9yIjp7IiRpZCI6IjE0NiIsIkEiOjEyNywiUiI6OTEsIkciOjE1NSwiQiI6MjEzfX0sIklzVmlzaWJsZSI6ZmFsc2UsIldpZHRoIjowLjAsIkhlaWdodCI6MC4wLCJCb3JkZXJTdHlsZSI6eyIkaWQiOiIxNDciLCJMaW5lQ29sb3IiOnsiJGlkIjoiMTQ4IiwiJHR5cGUiOiJOTFJFLkNvbW1vbi5Eb20uU29saWRDb2xvckJydXNoLCBOTFJFLkNvbW1vbiIsIkNvbG9yIjp7IiRpZCI6IjE0OSIsIkEiOjI1NSwiUiI6MjU1LCJHIjowLCJCIjowfX0sIkxpbmVXZWlnaHQiOjAuMCwiTGluZVR5cGUiOjAsIlBhcmVudFN0eWxlIjpudWxsfSwiUGFyZW50U3R5bGUiOm51bGx9LCJNYXJnaW4iOnsiJGlkIjoiMTUwIiwiVG9wIjowLCJMZWZ0IjowLCJSaWdodCI6MCwiQm90dG9tIjowfSwiUGFkZGluZyI6eyIkaWQiOiIxNTEiLCJUb3AiOjAsIkxlZnQiOjAsIlJpZ2h0IjowLCJCb3R0b20iOjB9LCJCYWNrZ3JvdW5kIjpudWxsLCJJc1Zpc2libGUiOnRydWUsIldpZHRoIjowLjAsIkhlaWdodCI6MC4wLCJCb3JkZXJTdHlsZSI6bnVsbCwiUGFyZW50U3R5bGUiOm51bGx9LCJCYWNrZ3JvdW5kU3R5bGUiOnsiJGlkIjoiMTUyIiwiTWFyZ2luIjp7IiRpZCI6IjE1MyIsIlRvcCI6MCwiTGVmdCI6MCwiUmlnaHQiOjAsIkJvdHRvbSI6MH0sIlBhZGRpbmciOnsiJGlkIjoiMTU0IiwiVG9wIjowLCJMZWZ0IjowLCJSaWdodCI6MCwiQm90dG9tIjowfSwiQmFja2dyb3VuZCI6eyIkaWQiOiIxNTUiLCJDb2xvciI6eyIkaWQiOiIxNTYiLCJBIjozOCwiUiI6OTEsIkciOjE1NSwiQiI6MjEzfX0sIklzVmlzaWJsZSI6dHJ1ZSwiV2lkdGgiOjAuMCwiSGVpZ2h0IjowLjAsIkJvcmRlclN0eWxlIjp7IiRpZCI6IjE1NyIsIkxpbmVDb2xvciI6eyIkaWQiOiIxNTgiLCIkdHlwZSI6Ik5MUkUuQ29tbW9uLkRvbS5Tb2xpZENvbG9yQnJ1c2gsIE5MUkUuQ29tbW9uIiwiQ29sb3IiOnsiJGlkIjoiMTU5IiwiQSI6MjU1LCJSIjoyNTUsIkciOjAsIkIiOjB9fSwiTGluZVdlaWdodCI6MC4wLCJMaW5lVHlwZSI6MCwiUGFyZW50U3R5bGUiOm51bGx9LCJQYXJlbnRTdHlsZSI6bnVsbH0sIklzQWJvdmVUaW1lYmFuZCI6ZmFsc2UsIk1hcmdpbiI6eyIkaWQiOiIxNjAiLCJUb3AiOjAsIkxlZnQiOjAsIlJpZ2h0IjowLCJCb3R0b20iOjB9LCJQYWRkaW5nIjp7IiRpZCI6IjE2MSIsIlRvcCI6MCwiTGVmdCI6MCwiUmlnaHQiOjAsIkJvdHRvbSI6MH0sIklzVmlzaWJsZSI6dHJ1ZSwiV2lkdGgiOjAuMCwiSGVpZ2h0IjowLjAsIkJvcmRlclN0eWxlIjpudWxsLCJQYXJlbnRTdHlsZSI6bnVsbH19LCJTY2FsZSI6eyIkaWQiOiIxNjIiLCJTdGFydERhdGUiOiIwMDAxLTAxLTAxVDAwOjAwOjAwIiwiRW5kRGF0ZSI6IjAwMDEtMDEtMDFUMDA6MDA6MDAiLCJGb3JtYXQiOiJkIiwiVHlwZSI6MCwiQXV0b0RhdGVSYW5nZSI6dHJ1ZSwiV29ya2luZ0RheXMiOjMxLCJUb2RheU1hcmtlclRleHQiOiJUb2RheSIsIkF1dG9TY2FsZVR5cGUiOmZhbHNlfSwiTWlsZXN0b25lcyI6W3siJGlkIjoiMTYzIiwiRGF0ZSI6IjIwMjAtMDQtMDFUMjM6NTk6NTkuOTk5WiIsIlN0eWxlIjp7IiRpZCI6IjE2NCIsIlNoYXBlIjoxMywiQ29ubmVjdG9yTWFyZ2luIjp7IiRyZWYiOiI1NCJ9LCJDb25uZWN0b3JTdHlsZSI6eyIkaWQiOiIxNjUiLCJMaW5lQ29sb3IiOnsiJGlkIjoiMTY2IiwiJHR5cGUiOiJOTFJFLkNvbW1vbi5Eb20uU29saWRDb2xvckJydXNoLCBOTFJFLkNvbW1vbiIsIkNvbG9yIjp7IiRpZCI6IjE2NyIsIkEiOjI1NSwiUiI6MTI4LCJHIjoxODUsIkIiOjIyMn19LCJMaW5lV2VpZ2h0IjoxLjAsIkxpbmVUeXBlIjowLCJQYXJlbnRTdHlsZSI6eyIkcmVmIjoiNTUifX0sIklzQmVsb3dUaW1lYmFuZCI6ZmFsc2UsIlBvc2l0aW9uT25UYXNrIjowLCJIaWRlRGF0ZSI6ZmFsc2UsIlNoYXBlU2l6ZSI6MSwiU3BhY2luZyI6MS4wLCJQYWRkaW5nIjp7IiRyZWYiOiI1OCJ9LCJTaGFwZVN0eWxlIjp7IiRpZCI6IjE2OCIsIk1hcmdpbiI6eyIkcmVmIjoiNjAifSwiUGFkZGluZyI6eyIkcmVmIjoiNjEifSwiQmFja2dyb3VuZCI6eyIkaWQiOiIxNjkiLCJDb2xvciI6eyIkaWQiOiIxNzAiLCJBIjoyNTUsIlIiOjQyLCJHIjo0OSwiQiI6NjR9fSwiSXNWaXNpYmxlIjp0cnVlLCJXaWR0aCI6MTguMCwiSGVpZ2h0IjoyMC4wLCJCb3JkZXJTdHlsZSI6eyIkaWQiOiIxNzEiLCJMaW5lQ29sb3IiOnsiJHJlZiI6IjY1In0sIkxpbmVXZWlnaHQiOjAuMCwiTGluZVR5cGUiOjAsIlBhcmVudFN0eWxlIjp7IiRyZWYiOiI2NCJ9fSwiUGFyZW50U3R5bGUiOnsiJHJlZiI6IjU5In19LCJUaXRsZVN0eWxlIjp7IiRpZCI6IjE3MiIsIkZvbnRTZXR0aW5ncyI6eyIkaWQiOiIxNzMiLCJGb250U2l6ZSI6MTAsIkZvbnROYW1lIjoiQXJpYWwiLCJJc0JvbGQiOnRydWUsIklzSXRhbGljIjpmYWxzZSwiSXNVbmRlcmxpbmVkIjpmYWxzZSwiUGFyZW50U3R5bGUiOnsiJHJlZiI6IjY4In19LCJBdXRvU2l6ZSI6MCwiRm9yZWdyb3VuZCI6eyIkcmVmIjoiNjkifSwiTWF4V2lkdGgiOjIwMC4wLCJNYXhIZWlnaHQiOiJJbmZpbml0eSIsIlNtYXJ0Rm9yZWdyb3VuZElzQWN0aXZlIjpmYWxzZSwiSG9yaXpvbnRhbEFsaWdubWVudCI6MSwiVmVydGljYWxBbGlnbm1lbnQiOjAsIlNtYXJ0Rm9yZWdyb3VuZCI6bnVsbCwiQmFja2dyb3VuZEZpbGxUeXBlIjowLCJNYXJnaW4iOnsiJHJlZiI6IjcxIn0sIlBhZGRpbmciOnsiJHJlZiI6IjcyIn0sIkJhY2tncm91bmQiOnsiJHJlZiI6IjczIn0sIklzVmlzaWJsZSI6dHJ1ZSwiV2lkdGgiOjAuMCwiSGVpZ2h0IjowLjAsIkJvcmRlclN0eWxlIjp7IiRpZCI6IjE3NCIsIkxpbmVDb2xvciI6bnVsbCwiTGluZVdlaWdodCI6MC4wLCJMaW5lVHlwZSI6MCwiUGFyZW50U3R5bGUiOm51bGx9LCJQYXJlbnRTdHlsZSI6eyIkcmVmIjoiNjcifX0sIkRhdGVTdHlsZSI6eyIkaWQiOiIxNzUiLCJGb250U2V0dGluZ3MiOnsiJGlkIjoiMTc2IiwiRm9udFNpemUiOjksIkZvbnROYW1lIjoiQXJpYWwiLCJJc0JvbGQiOmZhbHNlLCJJc0l0YWxpYyI6ZmFsc2UsIklzVW5kZXJsaW5lZCI6ZmFsc2UsIlBhcmVudFN0eWxlIjp7IiRyZWYiOiI3NSJ9fSwiQXV0b1NpemUiOjAsIkZvcmVncm91bmQiOnsiJHJlZiI6Ijc2In0sIk1heFdpZHRoIjoyMDAuMCwiTWF4SGVpZ2h0IjoiSW5maW5pdHkiLCJTbWFydEZvcmVncm91bmRJc0FjdGl2ZSI6ZmFsc2UsIkhvcml6b250YWxBbGlnbm1lbnQiOjEsIlZlcnRpY2FsQWxpZ25tZW50IjowLCJTbWFydEZvcmVncm91bmQiOm51bGwsIkJhY2tncm91bmRGaWxsVHlwZSI6MCwiTWFyZ2luIjp7IiRyZWYiOiI3OCJ9LCJQYWRkaW5nIjp7IiRyZWYiOiI3OSJ9LCJCYWNrZ3JvdW5kIjp7IiRyZWYiOiI4MCJ9LCJJc1Zpc2libGUiOnRydWUsIldpZHRoIjowLjAsIkhlaWdodCI6MC4wLCJCb3JkZXJTdHlsZSI6eyIkaWQiOiIxNzciLCJMaW5lQ29sb3IiOm51bGwsIkxpbmVXZWlnaHQiOjAuMCwiTGluZVR5cGUiOjAsIlBhcmVudFN0eWxlIjpudWxsfSwiUGFyZW50U3R5bGUiOnsiJHJlZiI6Ijc0In19LCJEYXRlRm9ybWF0Ijp7IiRpZCI6IjE3OCIsIkZvcm1hdFN0cmluZyI6Ik1NTSBkIiwiU2VwYXJhdG9yIjoiLyIsIlVzZUludGVybmF0aW9uYWxEYXRlRm9ybWF0IjpmYWxzZSwiRGF0ZUlzVmlzaWJsZSI6dHJ1ZSwiVGltZUlzVmlzaWJsZSI6ZmFsc2UsIkhvdXJEaWdpdHMiOjAsIkFtUG1EZXNpZ25hdG9yIjowLCJUcmltMDBNaW51dGVzIjpmYWxzZSwiTGFzdEtub3duVmlzaWJpbGl0eVN0YXRlIjpudWxsfSwiSXNWaXNpYmxlIjp0cnVlLCJQYXJlbnRTdHlsZSI6eyIkcmVmIjoiNTMifX0sIkluZGV4IjoxLCJQZXJjZW50YWdlQ29tcGxldGUiOm51bGwsIlBvc2l0aW9uIjp7IlJhdGlvIjowLjAsIklzQ3VzdG9tIjpmYWxzZX0sIkRhdGVGb3JtYXQiOnsiJHJlZiI6IjE3OCJ9LCJSZWxhdGVkVGFza0lkIjoiMDAwMDAwMDAtMDAwMC0wMDAwLTAwMDAtMDAwMDAwMDAwMDAwIiwiSWQiOiI3NDM2ODhmNy1iZDcwLTQ1YzktODkwYi1hMWZjNDZlMmRiZGQiLCJJbXBvcnRJZCI6bnVsbCwiVGl0bGUiOiJTdGFydCBvZiB0aGUgUHJvamVjdCIsIk5vdGUiOm51bGwsIkh5cGVybGluayI6eyIkaWQiOiIxNzkiLCJBZGRyZXNzIjoiIiwiU3ViQWRkcmVzcyI6IiJ9LCJJc0NoYW5nZWQiOmZhbHNlLCJJc05ldyI6ZmFsc2V9XSwiVGFza3MiOlt7IiRpZCI6IjE4MCIsIkdyb3VwTmFtZSI6bnVsbCwiU3RhcnREYXRlIjoiMjAyMC0wNC0wMVQwMDowMDowMFoiLCJFbmREYXRlIjoiMjAyMC0wNC0wNVQyMzo1OTo1OS45OTlaIiwiUGVyY2VudGFnZUNvbXBsZXRlIjowLjAsIlN0eWxlIjp7IiRpZCI6IjE4MSIsIlNoYXBlIjo4LCJTaGFwZVRoaWNrbmVzcyI6MSwiRHVyYXRpb25Gb3JtYXQiOjAsIkluY2x1ZGVOb25Xb3JraW5nRGF5c0luRHVyYXRpb24iOmZhbHNlLCJQZXJjZW50YWdlQ29tcGxldGVTdHlsZSI6eyIkaWQiOiIxODIiLCJGb250U2V0dGluZ3MiOnsiJGlkIjoiMTgzIiwiRm9udFNpemUiOjksIkZvbnROYW1lIjoiQXJpYWwiLCJJc0JvbGQiOmZhbHNlLCJJc0l0YWxpYyI6ZmFsc2UsIklzVW5kZXJsaW5lZCI6ZmFsc2UsIlBhcmVudFN0eWxlIjp7IiRyZWYiOiI4NCJ9fSwiQXV0b1NpemUiOjAsIkZvcmVncm91bmQiOnsiJHJlZiI6Ijg1In0sIk1heFdpZHRoIjo5NjAuMCwiTWF4SGVpZ2h0IjoiSW5maW5pdHkiLCJTbWFydEZvcmVncm91bmRJc0FjdGl2ZSI6ZmFsc2UsIkhvcml6b250YWxBbGlnbm1lbnQiOjEsIlZlcnRpY2FsQWxpZ25tZW50IjowLCJTbWFydEZvcmVncm91bmQiOm51bGwsIkJhY2tncm91bmRGaWxsVHlwZSI6MCwiTWFyZ2luIjp7IiRyZWYiOiI4NyJ9LCJQYWRkaW5nIjp7IiRyZWYiOiI4OCJ9LCJCYWNrZ3JvdW5kIjp7IiRyZWYiOiI4OSJ9LCJJc1Zpc2libGUiOnRydWUsIldpZHRoIjowLjAsIkhlaWdodCI6MC4wLCJCb3JkZXJTdHlsZSI6eyIkaWQiOiIxODQiLCJMaW5lQ29sb3IiOm51bGwsIkxpbmVXZWlnaHQiOjAuMCwiTGluZVR5cGUiOjAsIlBhcmVudFN0eWxlIjpudWxsfSwiUGFyZW50U3R5bGUiOnsiJHJlZiI6IjgzIn19LCJEdXJhdGlvblN0eWxlIjp7IiRpZCI6IjE4NSIsIkZvbnRTZXR0aW5ncyI6eyIkaWQiOiIxODYiLCJGb250U2l6ZSI6OSwiRm9udE5hbWUiOiJBcmlhbCIsIklzQm9sZCI6ZmFsc2UsIklzSXRhbGljIjpmYWxzZSwiSXNVbmRlcmxpbmVkIjpmYWxzZSwiUGFyZW50U3R5bGUiOnsiJHJlZiI6IjkxIn19LCJBdXRvU2l6ZSI6MCwiRm9yZWdyb3VuZCI6eyIkcmVmIjoiOTIifSwiTWF4V2lkdGgiOjk2MC4wLCJNYXhIZWlnaHQiOiJJbmZpbml0eSIsIlNtYXJ0Rm9yZWdyb3VuZElzQWN0aXZlIjpmYWxzZSwiSG9yaXpvbnRhbEFsaWdubWVudCI6MSwiVmVydGljYWxBbGlnbm1lbnQiOjAsIlNtYXJ0Rm9yZWdyb3VuZCI6bnVsbCwiQmFja2dyb3VuZEZpbGxUeXBlIjowLCJNYXJnaW4iOnsiJHJlZiI6Ijk0In0sIlBhZGRpbmciOnsiJHJlZiI6Ijk1In0sIkJhY2tncm91bmQiOnsiJHJlZiI6Ijk2In0sIklzVmlzaWJsZSI6dHJ1ZSwiV2lkdGgiOjAuMCwiSGVpZ2h0IjowLjAsIkJvcmRlclN0eWxlIjp7IiRpZCI6IjE4NyIsIkxpbmVDb2xvciI6bnVsbCwiTGluZVdlaWdodCI6MC4wLCJMaW5lVHlwZSI6MCwiUGFyZW50U3R5bGUiOm51bGx9LCJQYXJlbnRTdHlsZSI6eyIkcmVmIjoiOTAifX0sIkhvcml6b250YWxDb25uZWN0b3JTdHlsZSI6eyIkaWQiOiIxODgiLCJMaW5lQ29sb3IiOnsiJHJlZiI6Ijk4In0sIkxpbmVXZWlnaHQiOjEuMCwiTGluZVR5cGUiOjAsIlBhcmVudFN0eWxlIjp7IiRyZWYiOiI5NyJ9fSwiVmVydGljYWxDb25uZWN0b3JTdHlsZSI6eyIkaWQiOiIxODkiLCJMaW5lQ29sb3IiOnsiJHJlZiI6IjEwMSJ9LCJMaW5lV2VpZ2h0IjoxLjAsIkxpbmVUeXBlIjowLCJQYXJlbnRTdHlsZSI6eyIkcmVmIjoiMTAwIn19LCJNYXJnaW4iOm51bGwsIlN0YXJ0RGF0ZVBvc2l0aW9uIjo2LCJFbmREYXRlUG9zaXRpb24iOjYsIkRhdGVJc1Zpc2libGUiOmZhbHNlLCJUaXRsZVBvc2l0aW9uIjo1LCJEdXJhdGlvblBvc2l0aW9uIjo0LCJQZXJjZW50YWdlQ29tcGxldGVkUG9zaXRpb24iOjYsIlNwYWNpbmciOjUsIklzQmVsb3dUaW1lYmFuZCI6dHJ1ZSwiUGVyY2VudGFnZUNvbXBsZXRlU2hhcGVPcGFjaXR5IjozNSwiU2hhcGVTdHlsZSI6eyIkaWQiOiIxOTAiLCJNYXJnaW4iOnsiJHJlZiI6IjEwNCJ9LCJQYWRkaW5nIjp7IiRyZWYiOiIxMDUifSwiQmFja2dyb3VuZCI6eyIkaWQiOiIxOTEiLCJDb2xvciI6eyIkaWQiOiIxOTIiLCJBIjoyNTUsIlIiOjQyLCJHIjo0OSwiQiI6NjR9fSwiSXNWaXNpYmxlIjp0cnVlLCJXaWR0aCI6MC4wLCJIZWlnaHQiOjE2LjAsIkJvcmRlclN0eWxlIjp7IiRpZCI6IjE5MyIsIkxpbmVDb2xvciI6eyIkcmVmIjoiMTA5In0sIkxpbmVXZWlnaHQiOjAuMCwiTGluZVR5cGUiOjAsIlBhcmVudFN0eWxlIjp7IiRyZWYiOiIxMDgifX0sIlBhcmVudFN0eWxlIjp7IiRyZWYiOiIxMDMifX0sIlRpdGxlU3R5bGUiOnsiJGlkIjoiMTk0IiwiRm9udFNldHRpbmdzIjp7IiRpZCI6IjE5NSIsIkZvbnRTaXplIjoxMCwiRm9udE5hbWUiOiJBcmlhbCIsIklzQm9sZCI6ZmFsc2UsIklzSXRhbGljIjpmYWxzZSwiSXNVbmRlcmxpbmVkIjpmYWxzZSwiUGFyZW50U3R5bGUiOnsiJHJlZiI6IjExMiJ9fSwiQXV0b1NpemUiOjAsIkZvcmVncm91bmQiOnsiJHJlZiI6IjExMyJ9LCJNYXhXaWR0aCI6NDYuNTAwMDAwNzYyOTM5NDY0LCJNYXhIZWlnaHQiOiJJbmZpbml0eSIsIlNtYXJ0Rm9yZWdyb3VuZElzQWN0aXZlIjpmYWxzZSwiSG9yaXpvbnRhbEFsaWdubWVudCI6MS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E5NiIsIkxpbmVDb2xvciI6bnVsbCwiTGluZVdlaWdodCI6MC4wLCJMaW5lVHlwZSI6MCwiUGFyZW50U3R5bGUiOm51bGx9LCJQYXJlbnRTdHlsZSI6eyIkcmVmIjoiMTExIn19LCJEYXRlU3R5bGUiOnsiJGlkIjoiMTk3IiwiRm9udFNldHRpbmdzIjp7IiRpZCI6IjE5OCIsIkZvbnRTaXplIjo5LCJGb250TmFtZSI6IkFyaWFsIiwiSXNCb2xkIjpmYWxzZSwiSXNJdGFsaWMiOmZhbHNlLCJJc1VuZGVybGluZWQiOmZhbHNlLCJQYXJlbnRTdHlsZSI6eyIkcmVmIjoiMTE5In19LCJBdXRvU2l6ZSI6MCwiRm9yZWdyb3VuZCI6eyIkcmVmIjoiMTIwIn0sIk1heFdpZHRoIjo5NjAuMCwiTWF4SGVpZ2h0IjoiSW5maW5pdHkiLCJTbWFydEZvcmVncm91bmRJc0FjdGl2ZSI6ZmFsc2UsIkhvcml6b250YWxBbGlnbm1lbnQiOjEsIlZlcnRpY2FsQWxpZ25tZW50IjowLCJTbWFydEZvcmVncm91bmQiOm51bGwsIkJhY2tncm91bmRGaWxsVHlwZSI6MCwiTWFyZ2luIjp7IiRyZWYiOiIxMjIifSwiUGFkZGluZyI6eyIkcmVmIjoiMTIzIn0sIkJhY2tncm91bmQiOnsiJHJlZiI6IjEyNCJ9LCJJc1Zpc2libGUiOmZhbHNlLCJXaWR0aCI6MC4wLCJIZWlnaHQiOjAuMCwiQm9yZGVyU3R5bGUiOnsiJGlkIjoiMTk5IiwiTGluZUNvbG9yIjpudWxsLCJMaW5lV2VpZ2h0IjowLjAsIkxpbmVUeXBlIjowLCJQYXJlbnRTdHlsZSI6bnVsbH0sIlBhcmVudFN0eWxlIjp7IiRyZWYiOiIxMTgifX0sIkRhdGVGb3JtYXQiOnsiJGlkIjoiMjAwIiwiRm9ybWF0U3RyaW5nIjoiTU1NIGQiLCJTZXBhcmF0b3IiOiIvIiwiVXNlSW50ZXJuYXRpb25hbERhdGVGb3JtYXQiOmZhbHNlLCJEYXRlSXNWaXNpYmxlIjpmYWxzZSwiVGltZUlzVmlzaWJsZSI6ZmFsc2UsIkhvdXJEaWdpdHMiOjAsIkFtUG1EZXNpZ25hdG9yIjowLCJUcmltMDBNaW51dGVzIjpmYWxzZSwiTGFzdEtub3duVmlzaWJpbGl0eVN0YXRlIjpudWxsfSwiSXNWaXNpYmxlIjp0cnVlLCJQYXJlbnRTdHlsZSI6eyIkcmVmIjoiODIifX0sIkluZGV4IjoyLCJTbWFydER1cmF0aW9uQWN0aXZhdGVkIjpmYWxzZSwiRGF0ZUZvcm1hdCI6eyIkcmVmIjoiMjAwIn0sIklkIjoiMjlkYzhkYWMtODhhOC00Zjk5LWJlYTEtNGViNDBmMDI0ODlmIiwiSW1wb3J0SWQiOm51bGwsIlRpdGxlIjoiVGFsayBhbmQgb3JnYW5pemUgd2Vla2x5IG1lZXRpbmcgd2l0aCB0aGUgc3BvbnNvciIsIk5vdGUiOm51bGwsIkh5cGVybGluayI6eyIkaWQiOiIyMDEiLCJBZGRyZXNzIjoiIiwiU3ViQWRkcmVzcyI6IiJ9LCJJc0NoYW5nZWQiOmZhbHNlLCJJc05ldyI6ZmFsc2V9LHsiJGlkIjoiMjAyIiwiR3JvdXBOYW1lIjpudWxsLCJTdGFydERhdGUiOiIyMDIwLTA0LTAxVDAwOjAwOjAwWiIsIkVuZERhdGUiOiIyMDIwLTA0LTEyVDIzOjU5OjU5Ljk5OVoiLCJQZXJjZW50YWdlQ29tcGxldGUiOjAuMCwiU3R5bGUiOnsiJGlkIjoiMjAzIiwiU2hhcGUiOjgsIlNoYXBlVGhpY2tuZXNzIjoxLCJEdXJhdGlvbkZvcm1hdCI6MCwiSW5jbHVkZU5vbldvcmtpbmdEYXlzSW5EdXJhdGlvbiI6ZmFsc2UsIlBlcmNlbnRhZ2VDb21wbGV0ZVN0eWxlIjp7IiRpZCI6IjIwNCIsIkZvbnRTZXR0aW5ncyI6eyIkaWQiOiIyMDUiLCJGb250U2l6ZSI6OSwiRm9udE5hbWUiOiJBcmlhbCIsIklzQm9sZCI6ZmFsc2UsIklzSXRhbGljIjpmYWxzZSwiSXNVbmRlcmxpbmVkIjpmYWxzZSwiUGFyZW50U3R5bGUiOnsiJHJlZiI6Ijg0In19LCJBdXRvU2l6ZSI6MCwiRm9yZWdyb3VuZCI6eyIkcmVmIjoiODUifSwiTWF4V2lkdGgiOjk2MC4wLCJNYXhIZWlnaHQiOiJJbmZpbml0eSIsIlNtYXJ0Rm9yZWdyb3VuZElzQWN0aXZlIjpmYWxzZSwiSG9yaXpvbnRhbEFsaWdubWVudCI6MSwiVmVydGljYWxBbGlnbm1lbnQiOjAsIlNtYXJ0Rm9yZWdyb3VuZCI6bnVsbCwiQmFja2dyb3VuZEZpbGxUeXBlIjowLCJNYXJnaW4iOnsiJHJlZiI6Ijg3In0sIlBhZGRpbmciOnsiJHJlZiI6Ijg4In0sIkJhY2tncm91bmQiOnsiJHJlZiI6Ijg5In0sIklzVmlzaWJsZSI6dHJ1ZSwiV2lkdGgiOjAuMCwiSGVpZ2h0IjowLjAsIkJvcmRlclN0eWxlIjp7IiRpZCI6IjIwNiIsIkxpbmVDb2xvciI6bnVsbCwiTGluZVdlaWdodCI6MC4wLCJMaW5lVHlwZSI6MCwiUGFyZW50U3R5bGUiOm51bGx9LCJQYXJlbnRTdHlsZSI6eyIkcmVmIjoiODMifX0sIkR1cmF0aW9uU3R5bGUiOnsiJGlkIjoiMjA3IiwiRm9udFNldHRpbmdzIjp7IiRpZCI6IjIwOCIsIkZvbnRTaXplIjo5LCJGb250TmFtZSI6IkFyaWFsIiwiSXNCb2xkIjpmYWxzZSwiSXNJdGFsaWMiOmZhbHNlLCJJc1VuZGVybGluZWQiOmZhbHNlLCJQYXJlbnRTdHlsZSI6eyIkcmVmIjoiOTEifX0sIkF1dG9TaXplIjowLCJGb3JlZ3JvdW5kIjp7IiRyZWYiOiI5MiJ9LCJNYXhXaWR0aCI6OTYwLjAsIk1heEhlaWdodCI6IkluZmluaXR5IiwiU21hcnRGb3JlZ3JvdW5kSXNBY3RpdmUiOmZhbHNlLCJIb3Jpem9udGFsQWxpZ25tZW50IjoxLCJWZXJ0aWNhbEFsaWdubWVudCI6MCwiU21hcnRGb3JlZ3JvdW5kIjpudWxsLCJCYWNrZ3JvdW5kRmlsbFR5cGUiOjAsIk1hcmdpbiI6eyIkcmVmIjoiOTQifSwiUGFkZGluZyI6eyIkcmVmIjoiOTUifSwiQmFja2dyb3VuZCI6eyIkcmVmIjoiOTYifSwiSXNWaXNpYmxlIjp0cnVlLCJXaWR0aCI6MC4wLCJIZWlnaHQiOjAuMCwiQm9yZGVyU3R5bGUiOnsiJGlkIjoiMjA5IiwiTGluZUNvbG9yIjpudWxsLCJMaW5lV2VpZ2h0IjowLjAsIkxpbmVUeXBlIjowLCJQYXJlbnRTdHlsZSI6bnVsbH0sIlBhcmVudFN0eWxlIjp7IiRyZWYiOiI5MCJ9fSwiSG9yaXpvbnRhbENvbm5lY3RvclN0eWxlIjp7IiRpZCI6IjIxMCIsIkxpbmVDb2xvciI6eyIkcmVmIjoiOTgifSwiTGluZVdlaWdodCI6MS4wLCJMaW5lVHlwZSI6MCwiUGFyZW50U3R5bGUiOnsiJHJlZiI6Ijk3In19LCJWZXJ0aWNhbENvbm5lY3RvclN0eWxlIjp7IiRpZCI6IjIxMSIsIkxpbmVDb2xvciI6eyIkcmVmIjoiMTAxIn0sIkxpbmVXZWlnaHQiOjAuMCwiTGluZVR5cGUiOjAsIlBhcmVudFN0eWxlIjp7IiRyZWYiOiIxMDAifX0sIk1hcmdpbiI6bnVsbCwiU3RhcnREYXRlUG9zaXRpb24iOjYsIkVuZERhdGVQb3NpdGlvbiI6NiwiRGF0ZUlzVmlzaWJsZSI6ZmFsc2UsIlRpdGxlUG9zaXRpb24iOjUsIkR1cmF0aW9uUG9zaXRpb24iOjQsIlBlcmNlbnRhZ2VDb21wbGV0ZWRQb3NpdGlvbiI6NiwiU3BhY2luZyI6NSwiSXNCZWxvd1RpbWViYW5kIjp0cnVlLCJQZXJjZW50YWdlQ29tcGxldGVTaGFwZU9wYWNpdHkiOjM1LCJTaGFwZVN0eWxlIjp7IiRpZCI6IjIxMiIsIk1hcmdpbiI6eyIkcmVmIjoiMTA0In0sIlBhZGRpbmciOnsiJHJlZiI6IjEwNSJ9LCJCYWNrZ3JvdW5kIjp7IiRpZCI6IjIxMyIsIkNvbG9yIjp7IiRpZCI6IjIxNCIsIkEiOjI1NSwiUiI6NDIsIkciOjQ5LCJCIjo2NH19LCJJc1Zpc2libGUiOnRydWUsIldpZHRoIjowLjAsIkhlaWdodCI6MTYuMCwiQm9yZGVyU3R5bGUiOnsiJGlkIjoiMjE1IiwiTGluZUNvbG9yIjp7IiRyZWYiOiIxMDkifSwiTGluZVdlaWdodCI6MC4wLCJMaW5lVHlwZSI6MCwiUGFyZW50U3R5bGUiOnsiJHJlZiI6IjEwOCJ9fSwiUGFyZW50U3R5bGUiOnsiJHJlZiI6IjEwMyJ9fSwiVGl0bGVTdHlsZSI6eyIkaWQiOiIyMTYiLCJGb250U2V0dGluZ3MiOnsiJGlkIjoiMjE3IiwiRm9udFNpemUiOjEwLCJGb250TmFtZSI6IkFyaWFsIiwiSXNCb2xkIjpmYWxzZSwiSXNJdGFsaWMiOmZhbHNlLCJJc1VuZGVybGluZWQiOmZhbHNlLCJQYXJlbnRTdHlsZSI6eyIkcmVmIjoiMTEyIn19LCJBdXRvU2l6ZSI6MCwiRm9yZWdyb3VuZCI6eyIkcmVmIjoiMTEzIn0sIk1heFdpZHRoIjo1Mi45OTk5OTM4OTY0ODQzNjk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E4IiwiTGluZUNvbG9yIjpudWxsLCJMaW5lV2VpZ2h0IjowLjAsIkxpbmVUeXBlIjowLCJQYXJlbnRTdHlsZSI6bnVsbH0sIlBhcmVudFN0eWxlIjp7IiRyZWYiOiIxMTEifX0sIkRhdGVTdHlsZSI6eyIkaWQiOiIyMTkiLCJGb250U2V0dGluZ3MiOnsiJGlkIjoiMjIwIiwiRm9udFNpemUiOjksIkZvbnROYW1lIjoiQXJpYWwiLCJJc0JvbGQiOmZhbHNlLCJJc0l0YWxpYyI6ZmFsc2UsIklzVW5kZXJsaW5lZCI6ZmFsc2UsIlBhcmVudFN0eWxlIjp7IiRyZWYiOiIxMTkifX0sIkF1dG9TaXplIjowLCJGb3JlZ3JvdW5kIjp7IiRyZWYiOiIxMjAifSwiTWF4V2lkdGgiOjk2MC4wLCJNYXhIZWlnaHQiOiJJbmZpbml0eSIsIlNtYXJ0Rm9yZWdyb3VuZElzQWN0aXZlIjpmYWxzZSwiSG9yaXpvbnRhbEFsaWdubWVudCI6MSwiVmVydGljYWxBbGlnbm1lbnQiOjAsIlNtYXJ0Rm9yZWdyb3VuZCI6bnVsbCwiQmFja2dyb3VuZEZpbGxUeXBlIjowLCJNYXJnaW4iOnsiJHJlZiI6IjEyMiJ9LCJQYWRkaW5nIjp7IiRyZWYiOiIxMjMifSwiQmFja2dyb3VuZCI6eyIkcmVmIjoiMTI0In0sIklzVmlzaWJsZSI6ZmFsc2UsIldpZHRoIjowLjAsIkhlaWdodCI6MC4wLCJCb3JkZXJTdHlsZSI6eyIkaWQiOiIyMjEiLCJMaW5lQ29sb3IiOm51bGwsIkxpbmVXZWlnaHQiOjAuMCwiTGluZVR5cGUiOjAsIlBhcmVudFN0eWxlIjpudWxsfSwiUGFyZW50U3R5bGUiOnsiJHJlZiI6IjExOCJ9fSwiRGF0ZUZvcm1hdCI6eyIkaWQiOiIyMjIiLCJGb3JtYXRTdHJpbmciOiJNTU0gZCIsIlNlcGFyYXRvciI6Ii8iLCJVc2VJbnRlcm5hdGlvbmFsRGF0ZUZvcm1hdCI6ZmFsc2UsIkRhdGVJc1Zpc2libGUiOmZhbHNlLCJUaW1lSXNWaXNpYmxlIjpmYWxzZSwiSG91ckRpZ2l0cyI6MCwiQW1QbURlc2lnbmF0b3IiOjAsIlRyaW0wME1pbnV0ZXMiOmZhbHNlLCJMYXN0S25vd25WaXNpYmlsaXR5U3RhdGUiOm51bGx9LCJJc1Zpc2libGUiOnRydWUsIlBhcmVudFN0eWxlIjp7IiRyZWYiOiI4MiJ9fSwiSW5kZXgiOjMsIlNtYXJ0RHVyYXRpb25BY3RpdmF0ZWQiOmZhbHNlLCJEYXRlRm9ybWF0Ijp7IiRyZWYiOiIyMjIifSwiSWQiOiI5YzUxMGJkOS0zNWFlLTQ5NDItYmUzNy03NDc5YjY4MDI2MTAiLCJJbXBvcnRJZCI6bnVsbCwiVGl0bGUiOiJHZXQgZGF0YSBmcm9tIFNjaHdhcnR6IGdyb3VwICsgbmF2aWdhdGUgIiwiTm90ZSI6bnVsbCwiSHlwZXJsaW5rIjp7IiRpZCI6IjIyMyIsIkFkZHJlc3MiOiIiLCJTdWJBZGRyZXNzIjoiIn0sIklzQ2hhbmdlZCI6ZmFsc2UsIklzTmV3IjpmYWxzZX0seyIkaWQiOiIyMjQiLCJHcm91cE5hbWUiOm51bGwsIlN0YXJ0RGF0ZSI6IjIwMjAtMDQtMDFUMDA6MDA6MDBaIiwiRW5kRGF0ZSI6IjIwMjAtMDQtMjZUMjM6NTk6NTkuOTk5WiIsIlBlcmNlbnRhZ2VDb21wbGV0ZSI6MC4wLCJTdHlsZSI6eyIkaWQiOiIyMjUiLCJTaGFwZSI6OCwiU2hhcGVUaGlja25lc3MiOjEsIkR1cmF0aW9uRm9ybWF0IjowLCJJbmNsdWRlTm9uV29ya2luZ0RheXNJbkR1cmF0aW9uIjpmYWxzZSwiUGVyY2VudGFnZUNvbXBsZXRlU3R5bGUiOnsiJGlkIjoiMjI2IiwiRm9udFNldHRpbmdzIjp7IiRpZCI6IjIyNyIsIkZvbnRTaXplIjo5LCJGb250TmFtZSI6IkFyaWFsIiwiSXNCb2xkIjpmYWxzZSwiSXNJdGFsaWMiOmZhbHNlLCJJc1VuZGVybGluZWQiOmZhbHNlLCJQYXJlbnRTdHlsZSI6eyIkcmVmIjoiODQifX0sIkF1dG9TaXplIjowLCJGb3JlZ3JvdW5kIjp7IiRyZWYiOiI4NSJ9LCJNYXhXaWR0aCI6OTYwLjAsIk1heEhlaWdodCI6IkluZmluaXR5IiwiU21hcnRGb3JlZ3JvdW5kSXNBY3RpdmUiOmZhbHNlLCJIb3Jpem9udGFsQWxpZ25tZW50IjoxLCJWZXJ0aWNhbEFsaWdubWVudCI6MCwiU21hcnRGb3JlZ3JvdW5kIjpudWxsLCJCYWNrZ3JvdW5kRmlsbFR5cGUiOjAsIk1hcmdpbiI6eyIkcmVmIjoiODcifSwiUGFkZGluZyI6eyIkcmVmIjoiODgifSwiQmFja2dyb3VuZCI6eyIkcmVmIjoiODkifSwiSXNWaXNpYmxlIjp0cnVlLCJXaWR0aCI6MC4wLCJIZWlnaHQiOjAuMCwiQm9yZGVyU3R5bGUiOnsiJGlkIjoiMjI4IiwiTGluZUNvbG9yIjpudWxsLCJMaW5lV2VpZ2h0IjowLjAsIkxpbmVUeXBlIjowLCJQYXJlbnRTdHlsZSI6bnVsbH0sIlBhcmVudFN0eWxlIjp7IiRyZWYiOiI4MyJ9fSwiRHVyYXRpb25TdHlsZSI6eyIkaWQiOiIyMjkiLCJGb250U2V0dGluZ3MiOnsiJGlkIjoiMjMwIiwiRm9udFNpemUiOjksIkZvbnROYW1lIjoiQXJpYWwiLCJJc0JvbGQiOmZhbHNlLCJJc0l0YWxpYyI6ZmFsc2UsIklzVW5kZXJsaW5lZCI6ZmFsc2UsIlBhcmVudFN0eWxlIjp7IiRyZWYiOiI5MSJ9fSwiQXV0b1NpemUiOjAsIkZvcmVncm91bmQiOnsiJHJlZiI6IjkyIn0sIk1heFdpZHRoIjo5NjAuMCwiTWF4SGVpZ2h0IjoiSW5maW5pdHkiLCJTbWFydEZvcmVncm91bmRJc0FjdGl2ZSI6ZmFsc2UsIkhvcml6b250YWxBbGlnbm1lbnQiOjEsIlZlcnRpY2FsQWxpZ25tZW50IjowLCJTbWFydEZvcmVncm91bmQiOm51bGwsIkJhY2tncm91bmRGaWxsVHlwZSI6MCwiTWFyZ2luIjp7IiRyZWYiOiI5NCJ9LCJQYWRkaW5nIjp7IiRyZWYiOiI5NSJ9LCJCYWNrZ3JvdW5kIjp7IiRyZWYiOiI5NiJ9LCJJc1Zpc2libGUiOnRydWUsIldpZHRoIjowLjAsIkhlaWdodCI6MC4wLCJCb3JkZXJTdHlsZSI6eyIkaWQiOiIyMzEiLCJMaW5lQ29sb3IiOm51bGwsIkxpbmVXZWlnaHQiOjAuMCwiTGluZVR5cGUiOjAsIlBhcmVudFN0eWxlIjpudWxsfSwiUGFyZW50U3R5bGUiOnsiJHJlZiI6IjkwIn19LCJIb3Jpem9udGFsQ29ubmVjdG9yU3R5bGUiOnsiJGlkIjoiMjMyIiwiTGluZUNvbG9yIjp7IiRyZWYiOiI5OCJ9LCJMaW5lV2VpZ2h0IjoxLjAsIkxpbmVUeXBlIjowLCJQYXJlbnRTdHlsZSI6eyIkcmVmIjoiOTcifX0sIlZlcnRpY2FsQ29ubmVjdG9yU3R5bGUiOnsiJGlkIjoiMjMzIiwiTGluZUNvbG9yIjp7IiRyZWYiOiIxMDEifSwiTGluZVdlaWdodCI6Mi4wLCJMaW5lVHlwZSI6MCwiUGFyZW50U3R5bGUiOnsiJHJlZiI6IjEwMCJ9fSwiTWFyZ2luIjpudWxsLCJTdGFydERhdGVQb3NpdGlvbiI6NiwiRW5kRGF0ZVBvc2l0aW9uIjo2LCJEYXRlSXNWaXNpYmxlIjpmYWxzZSwiVGl0bGVQb3NpdGlvbiI6NSwiRHVyYXRpb25Qb3NpdGlvbiI6NCwiUGVyY2VudGFnZUNvbXBsZXRlZFBvc2l0aW9uIjo2LCJTcGFjaW5nIjo1LCJJc0JlbG93VGltZWJhbmQiOnRydWUsIlBlcmNlbnRhZ2VDb21wbGV0ZVNoYXBlT3BhY2l0eSI6MzUsIlNoYXBlU3R5bGUiOnsiJGlkIjoiMjM0IiwiTWFyZ2luIjp7IiRyZWYiOiIxMDQifSwiUGFkZGluZyI6eyIkcmVmIjoiMTA1In0sIkJhY2tncm91bmQiOnsiJGlkIjoiMjM1IiwiQ29sb3IiOnsiJGlkIjoiMjM2IiwiQSI6MjU1LCJSIjoyMTcsIkciOjUwLCJCIjo2NH19LCJJc1Zpc2libGUiOnRydWUsIldpZHRoIjowLjAsIkhlaWdodCI6MTYuMCwiQm9yZGVyU3R5bGUiOnsiJGlkIjoiMjM3IiwiTGluZUNvbG9yIjp7IiRyZWYiOiIxMDkifSwiTGluZVdlaWdodCI6MC4wLCJMaW5lVHlwZSI6MCwiUGFyZW50U3R5bGUiOnsiJHJlZiI6IjEwOCJ9fSwiUGFyZW50U3R5bGUiOnsiJHJlZiI6IjEwMyJ9fSwiVGl0bGVTdHlsZSI6eyIkaWQiOiIyMzgiLCJGb250U2V0dGluZ3MiOnsiJGlkIjoiMjM5IiwiRm9udFNpemUiOjEwLCJGb250TmFtZSI6IkFyaWFsIiwiSXNCb2xkIjpmYWxzZSwiSXNJdGFsaWMiOmZhbHNlLCJJc1VuZGVybGluZWQiOmZhbHNlLCJQYXJlbnRTdHlsZSI6eyIkcmVmIjoiMTEyIn19LCJBdXRvU2l6ZSI6MCwiRm9yZWdyb3VuZCI6eyIkcmVmIjoiMTEzIn0sIk1heFdpZHRoIjo0OC40OTk5OTY5NDgyNDIxODU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QwIiwiTGluZUNvbG9yIjpudWxsLCJMaW5lV2VpZ2h0IjowLjAsIkxpbmVUeXBlIjowLCJQYXJlbnRTdHlsZSI6bnVsbH0sIlBhcmVudFN0eWxlIjp7IiRyZWYiOiIxMTEifX0sIkRhdGVTdHlsZSI6eyIkaWQiOiIyNDEiLCJGb250U2V0dGluZ3MiOnsiJGlkIjoiMjQyIiwiRm9udFNpemUiOjksIkZvbnROYW1lIjoiQXJpYWwiLCJJc0JvbGQiOmZhbHNlLCJJc0l0YWxpYyI6ZmFsc2UsIklzVW5kZXJsaW5lZCI6ZmFsc2UsIlBhcmVudFN0eWxlIjp7IiRyZWYiOiIxMTkifX0sIkF1dG9TaXplIjowLCJGb3JlZ3JvdW5kIjp7IiRyZWYiOiIxMjAifSwiTWF4V2lkdGgiOjk2MC4wLCJNYXhIZWlnaHQiOiJJbmZpbml0eSIsIlNtYXJ0Rm9yZWdyb3VuZElzQWN0aXZlIjpmYWxzZSwiSG9yaXpvbnRhbEFsaWdubWVudCI6MSwiVmVydGljYWxBbGlnbm1lbnQiOjAsIlNtYXJ0Rm9yZWdyb3VuZCI6bnVsbCwiQmFja2dyb3VuZEZpbGxUeXBlIjowLCJNYXJnaW4iOnsiJHJlZiI6IjEyMiJ9LCJQYWRkaW5nIjp7IiRyZWYiOiIxMjMifSwiQmFja2dyb3VuZCI6eyIkcmVmIjoiMTI0In0sIklzVmlzaWJsZSI6ZmFsc2UsIldpZHRoIjowLjAsIkhlaWdodCI6MC4wLCJCb3JkZXJTdHlsZSI6eyIkaWQiOiIyNDMiLCJMaW5lQ29sb3IiOm51bGwsIkxpbmVXZWlnaHQiOjAuMCwiTGluZVR5cGUiOjAsIlBhcmVudFN0eWxlIjpudWxsfSwiUGFyZW50U3R5bGUiOnsiJHJlZiI6IjExOCJ9fSwiRGF0ZUZvcm1hdCI6eyIkaWQiOiIyNDQiLCJGb3JtYXRTdHJpbmciOiJNTU0gZCIsIlNlcGFyYXRvciI6Ii8iLCJVc2VJbnRlcm5hdGlvbmFsRGF0ZUZvcm1hdCI6ZmFsc2UsIkRhdGVJc1Zpc2libGUiOmZhbHNlLCJUaW1lSXNWaXNpYmxlIjpmYWxzZSwiSG91ckRpZ2l0cyI6MCwiQW1QbURlc2lnbmF0b3IiOjAsIlRyaW0wME1pbnV0ZXMiOmZhbHNlLCJMYXN0S25vd25WaXNpYmlsaXR5U3RhdGUiOm51bGx9LCJJc1Zpc2libGUiOnRydWUsIlBhcmVudFN0eWxlIjp7IiRyZWYiOiI4MiJ9fSwiSW5kZXgiOjQsIlNtYXJ0RHVyYXRpb25BY3RpdmF0ZWQiOmZhbHNlLCJEYXRlRm9ybWF0Ijp7IiRyZWYiOiIyNDQifSwiSWQiOiJiYmMwYWRmNS01YzA0LTQxMjUtYmI4NS0zOTNlODM2N2I4OWIiLCJJbXBvcnRJZCI6bnVsbCwiVGl0bGUiOiJHZXQgdHJhaW5pbmcgb24gQXp1cmUiLCJOb3RlIjpudWxsLCJIeXBlcmxpbmsiOnsiJGlkIjoiMjQ1IiwiQWRkcmVzcyI6IiIsIlN1YkFkZHJlc3MiOiIifSwiSXNDaGFuZ2VkIjpmYWxzZSwiSXNOZXciOmZhbHNlfSx7IiRpZCI6IjI0NiIsIkdyb3VwTmFtZSI6bnVsbCwiU3RhcnREYXRlIjoiMjAyMC0wNC0xNVQwMDowMDowMFoiLCJFbmREYXRlIjoiMjAyMC0wNC0yMlQyMzo1OTo1OS45OTlaIiwiUGVyY2VudGFnZUNvbXBsZXRlIjowLjAsIlN0eWxlIjp7IiRpZCI6IjI0NyIsIlNoYXBlIjo4LCJTaGFwZVRoaWNrbmVzcyI6MSwiRHVyYXRpb25Gb3JtYXQiOjAsIkluY2x1ZGVOb25Xb3JraW5nRGF5c0luRHVyYXRpb24iOmZhbHNlLCJQZXJjZW50YWdlQ29tcGxldGVTdHlsZSI6eyIkaWQiOiIyNDgiLCJGb250U2V0dGluZ3MiOnsiJGlkIjoiMjQ5IiwiRm9udFNpemUiOjksIkZvbnROYW1lIjoiQXJpYWwiLCJJc0JvbGQiOmZhbHNlLCJJc0l0YWxpYyI6ZmFsc2UsIklzVW5kZXJsaW5lZCI6ZmFsc2UsIlBhcmVudFN0eWxlIjp7IiRyZWYiOiI4NCJ9fSwiQXV0b1NpemUiOjAsIkZvcmVncm91bmQiOnsiJHJlZiI6Ijg1In0sIk1heFdpZHRoIjo5NjAuMCwiTWF4SGVpZ2h0IjoiSW5maW5pdHkiLCJTbWFydEZvcmVncm91bmRJc0FjdGl2ZSI6ZmFsc2UsIkhvcml6b250YWxBbGlnbm1lbnQiOjEsIlZlcnRpY2FsQWxpZ25tZW50IjowLCJTbWFydEZvcmVncm91bmQiOm51bGwsIkJhY2tncm91bmRGaWxsVHlwZSI6MCwiTWFyZ2luIjp7IiRyZWYiOiI4NyJ9LCJQYWRkaW5nIjp7IiRyZWYiOiI4OCJ9LCJCYWNrZ3JvdW5kIjp7IiRyZWYiOiI4OSJ9LCJJc1Zpc2libGUiOnRydWUsIldpZHRoIjowLjAsIkhlaWdodCI6MC4wLCJCb3JkZXJTdHlsZSI6eyIkaWQiOiIyNTAiLCJMaW5lQ29sb3IiOm51bGwsIkxpbmVXZWlnaHQiOjAuMCwiTGluZVR5cGUiOjAsIlBhcmVudFN0eWxlIjpudWxsfSwiUGFyZW50U3R5bGUiOnsiJHJlZiI6IjgzIn19LCJEdXJhdGlvblN0eWxlIjp7IiRpZCI6IjI1MSIsIkZvbnRTZXR0aW5ncyI6eyIkaWQiOiIyNTIiLCJGb250U2l6ZSI6OSwiRm9udE5hbWUiOiJBcmlhbCIsIklzQm9sZCI6ZmFsc2UsIklzSXRhbGljIjpmYWxzZSwiSXNVbmRlcmxpbmVkIjpmYWxzZSwiUGFyZW50U3R5bGUiOnsiJHJlZiI6IjkxIn19LCJBdXRvU2l6ZSI6MCwiRm9yZWdyb3VuZCI6eyIkcmVmIjoiOTIifSwiTWF4V2lkdGgiOjk2MC4wLCJNYXhIZWlnaHQiOiJJbmZpbml0eSIsIlNtYXJ0Rm9yZWdyb3VuZElzQWN0aXZlIjpmYWxzZSwiSG9yaXpvbnRhbEFsaWdubWVudCI6MSwiVmVydGljYWxBbGlnbm1lbnQiOjAsIlNtYXJ0Rm9yZWdyb3VuZCI6bnVsbCwiQmFja2dyb3VuZEZpbGxUeXBlIjowLCJNYXJnaW4iOnsiJHJlZiI6Ijk0In0sIlBhZGRpbmciOnsiJHJlZiI6Ijk1In0sIkJhY2tncm91bmQiOnsiJHJlZiI6Ijk2In0sIklzVmlzaWJsZSI6dHJ1ZSwiV2lkdGgiOjAuMCwiSGVpZ2h0IjowLjAsIkJvcmRlclN0eWxlIjp7IiRpZCI6IjI1MyIsIkxpbmVDb2xvciI6bnVsbCwiTGluZVdlaWdodCI6MC4wLCJMaW5lVHlwZSI6MCwiUGFyZW50U3R5bGUiOm51bGx9LCJQYXJlbnRTdHlsZSI6eyIkcmVmIjoiOTAifX0sIkhvcml6b250YWxDb25uZWN0b3JTdHlsZSI6eyIkaWQiOiIyNTQiLCJMaW5lQ29sb3IiOnsiJGlkIjoiMjU1IiwiJHR5cGUiOiJOTFJFLkNvbW1vbi5Eb20uU29saWRDb2xvckJydXNoLCBOTFJFLkNvbW1vbiIsIkNvbG9yIjp7IiRpZCI6IjI1NiIsIkEiOjI1NSwiUiI6MTQxLCJHIjoxNjksIkIiOjIyMX19LCJMaW5lV2VpZ2h0IjoxLjAsIkxpbmVUeXBlIjowLCJQYXJlbnRTdHlsZSI6eyIkcmVmIjoiOTcifX0sIlZlcnRpY2FsQ29ubmVjdG9yU3R5bGUiOnsiJGlkIjoiMjU3IiwiTGluZUNvbG9yIjp7IiRyZWYiOiIxMDEifSwiTGluZVdlaWdodCI6MC4wLCJMaW5lVHlwZSI6MCwiUGFyZW50U3R5bGUiOnsiJHJlZiI6IjEwMCJ9fSwiTWFyZ2luIjpudWxsLCJTdGFydERhdGVQb3NpdGlvbiI6NiwiRW5kRGF0ZVBvc2l0aW9uIjo2LCJEYXRlSXNWaXNpYmxlIjpmYWxzZSwiVGl0bGVQb3NpdGlvbiI6NSwiRHVyYXRpb25Qb3NpdGlvbiI6NCwiUGVyY2VudGFnZUNvbXBsZXRlZFBvc2l0aW9uIjo2LCJTcGFjaW5nIjo1LCJJc0JlbG93VGltZWJhbmQiOnRydWUsIlBlcmNlbnRhZ2VDb21wbGV0ZVNoYXBlT3BhY2l0eSI6MzUsIlNoYXBlU3R5bGUiOnsiJGlkIjoiMjU4IiwiTWFyZ2luIjp7IiRyZWYiOiIxMDQifSwiUGFkZGluZyI6eyIkcmVmIjoiMTA1In0sIkJhY2tncm91bmQiOnsiJGlkIjoiMjU5IiwiQ29sb3IiOnsiJGlkIjoiMjYwIiwiQSI6MjU1LCJSIjoxNDAsIkciOjQzLCJCIjo2MX19LCJJc1Zpc2libGUiOnRydWUsIldpZHRoIjowLjAsIkhlaWdodCI6MTYuMCwiQm9yZGVyU3R5bGUiOnsiJGlkIjoiMjYxIiwiTGluZUNvbG9yIjp7IiRyZWYiOiIxMDkifSwiTGluZVdlaWdodCI6MC4wLCJMaW5lVHlwZSI6MCwiUGFyZW50U3R5bGUiOnsiJHJlZiI6IjEwOCJ9fSwiUGFyZW50U3R5bGUiOnsiJHJlZiI6IjEwMyJ9fSwiVGl0bGVTdHlsZSI6eyIkaWQiOiIyNjIiLCJGb250U2V0dGluZ3MiOnsiJGlkIjoiMjYzIiwiRm9udFNpemUiOjEwLCJGb250TmFtZSI6IkFyaWFsIiwiSXNCb2xkIjpmYWxzZSwiSXNJdGFsaWMiOmZhbHNlLCJJc1VuZGVybGluZWQiOmZhbHNlLCJQYXJlbnRTdHlsZSI6eyIkcmVmIjoiMTEyIn19LCJBdXRvU2l6ZSI6MCwiRm9yZWdyb3VuZCI6eyIkcmVmIjoiMTEzIn0sIk1heFdpZHRoIjoxNzkuMzk5OTk2OTQ4MjQyMTg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Y0IiwiTGluZUNvbG9yIjpudWxsLCJMaW5lV2VpZ2h0IjowLjAsIkxpbmVUeXBlIjowLCJQYXJlbnRTdHlsZSI6bnVsbH0sIlBhcmVudFN0eWxlIjp7IiRyZWYiOiIxMTEifX0sIkRhdGVTdHlsZSI6eyIkaWQiOiIyNjUiLCJGb250U2V0dGluZ3MiOnsiJGlkIjoiMjY2IiwiRm9udFNpemUiOjksIkZvbnROYW1lIjoiQXJpYWwiLCJJc0JvbGQiOmZhbHNlLCJJc0l0YWxpYyI6ZmFsc2UsIklzVW5kZXJsaW5lZCI6ZmFsc2UsIlBhcmVudFN0eWxlIjp7IiRyZWYiOiIxMTkifX0sIkF1dG9TaXplIjowLCJGb3JlZ3JvdW5kIjp7IiRyZWYiOiIxMjAifSwiTWF4V2lkdGgiOjk2MC4wLCJNYXhIZWlnaHQiOiJJbmZpbml0eSIsIlNtYXJ0Rm9yZWdyb3VuZElzQWN0aXZlIjpmYWxzZSwiSG9yaXpvbnRhbEFsaWdubWVudCI6MSwiVmVydGljYWxBbGlnbm1lbnQiOjAsIlNtYXJ0Rm9yZWdyb3VuZCI6bnVsbCwiQmFja2dyb3VuZEZpbGxUeXBlIjowLCJNYXJnaW4iOnsiJHJlZiI6IjEyMiJ9LCJQYWRkaW5nIjp7IiRyZWYiOiIxMjMifSwiQmFja2dyb3VuZCI6eyIkcmVmIjoiMTI0In0sIklzVmlzaWJsZSI6ZmFsc2UsIldpZHRoIjowLjAsIkhlaWdodCI6MC4wLCJCb3JkZXJTdHlsZSI6eyIkaWQiOiIyNjciLCJMaW5lQ29sb3IiOm51bGwsIkxpbmVXZWlnaHQiOjAuMCwiTGluZVR5cGUiOjAsIlBhcmVudFN0eWxlIjpudWxsfSwiUGFyZW50U3R5bGUiOnsiJHJlZiI6IjExOCJ9fSwiRGF0ZUZvcm1hdCI6eyIkaWQiOiIyNjgiLCJGb3JtYXRTdHJpbmciOiJNTU0gZCIsIlNlcGFyYXRvciI6Ii8iLCJVc2VJbnRlcm5hdGlvbmFsRGF0ZUZvcm1hdCI6ZmFsc2UsIkRhdGVJc1Zpc2libGUiOmZhbHNlLCJUaW1lSXNWaXNpYmxlIjpmYWxzZSwiSG91ckRpZ2l0cyI6MCwiQW1QbURlc2lnbmF0b3IiOjAsIlRyaW0wME1pbnV0ZXMiOmZhbHNlLCJMYXN0S25vd25WaXNpYmlsaXR5U3RhdGUiOm51bGx9LCJJc1Zpc2libGUiOnRydWUsIlBhcmVudFN0eWxlIjp7IiRyZWYiOiI4MiJ9fSwiSW5kZXgiOjUsIlNtYXJ0RHVyYXRpb25BY3RpdmF0ZWQiOmZhbHNlLCJEYXRlRm9ybWF0Ijp7IiRyZWYiOiIyNjgifSwiSWQiOiJlZjM2YjFkYS1iMWY3LTQ0NWYtYjI5Ni1mMTRhYzgwNTYxZGMiLCJJbXBvcnRJZCI6bnVsbCwiVGl0bGUiOiJXb3JrIG9uIGNyZWF0aW5nIHRoZSBmaXJzdCBkYXRhc2V0IGJhc2VkIG9uIDEgY3ljbGUgb24gR2l0SHViIiwiTm90ZSI6bnVsbCwiSHlwZXJsaW5rIjp7IiRpZCI6IjI2OSIsIkFkZHJlc3MiOiIiLCJTdWJBZGRyZXNzIjoiIn0sIklzQ2hhbmdlZCI6ZmFsc2UsIklzTmV3IjpmYWxzZX0seyIkaWQiOiIyNzAiLCJHcm91cE5hbWUiOm51bGwsIlN0YXJ0RGF0ZSI6IjIwMjAtMDQtMTVUMDA6MDA6MDBaIiwiRW5kRGF0ZSI6IjIwMjAtMDQtMjJUMjM6NTk6NTkuOTk5WiIsIlBlcmNlbnRhZ2VDb21wbGV0ZSI6MC4wLCJTdHlsZSI6eyIkaWQiOiIyNzEiLCJTaGFwZSI6OCwiU2hhcGVUaGlja25lc3MiOjEsIkR1cmF0aW9uRm9ybWF0IjowLCJJbmNsdWRlTm9uV29ya2luZ0RheXNJbkR1cmF0aW9uIjpmYWxzZSwiUGVyY2VudGFnZUNvbXBsZXRlU3R5bGUiOnsiJGlkIjoiMjcyIiwiRm9udFNldHRpbmdzIjp7IiRpZCI6IjI3MyIsIkZvbnRTaXplIjo5LCJGb250TmFtZSI6IkFyaWFsIiwiSXNCb2xkIjpmYWxzZSwiSXNJdGFsaWMiOmZhbHNlLCJJc1VuZGVybGluZWQiOmZhbHNlLCJQYXJlbnRTdHlsZSI6eyIkcmVmIjoiODQifX0sIkF1dG9TaXplIjowLCJGb3JlZ3JvdW5kIjp7IiRyZWYiOiI4NSJ9LCJNYXhXaWR0aCI6OTYwLjAsIk1heEhlaWdodCI6IkluZmluaXR5IiwiU21hcnRGb3JlZ3JvdW5kSXNBY3RpdmUiOmZhbHNlLCJIb3Jpem9udGFsQWxpZ25tZW50IjoxLCJWZXJ0aWNhbEFsaWdubWVudCI6MCwiU21hcnRGb3JlZ3JvdW5kIjpudWxsLCJCYWNrZ3JvdW5kRmlsbFR5cGUiOjAsIk1hcmdpbiI6eyIkcmVmIjoiODcifSwiUGFkZGluZyI6eyIkcmVmIjoiODgifSwiQmFja2dyb3VuZCI6eyIkcmVmIjoiODkifSwiSXNWaXNpYmxlIjp0cnVlLCJXaWR0aCI6MC4wLCJIZWlnaHQiOjAuMCwiQm9yZGVyU3R5bGUiOnsiJGlkIjoiMjc0IiwiTGluZUNvbG9yIjpudWxsLCJMaW5lV2VpZ2h0IjowLjAsIkxpbmVUeXBlIjowLCJQYXJlbnRTdHlsZSI6bnVsbH0sIlBhcmVudFN0eWxlIjp7IiRyZWYiOiI4MyJ9fSwiRHVyYXRpb25TdHlsZSI6eyIkaWQiOiIyNzUiLCJGb250U2V0dGluZ3MiOnsiJGlkIjoiMjc2IiwiRm9udFNpemUiOjksIkZvbnROYW1lIjoiQXJpYWwiLCJJc0JvbGQiOmZhbHNlLCJJc0l0YWxpYyI6ZmFsc2UsIklzVW5kZXJsaW5lZCI6ZmFsc2UsIlBhcmVudFN0eWxlIjp7IiRyZWYiOiI5MSJ9fSwiQXV0b1NpemUiOjAsIkZvcmVncm91bmQiOnsiJHJlZiI6IjkyIn0sIk1heFdpZHRoIjo5NjAuMCwiTWF4SGVpZ2h0IjoiSW5maW5pdHkiLCJTbWFydEZvcmVncm91bmRJc0FjdGl2ZSI6ZmFsc2UsIkhvcml6b250YWxBbGlnbm1lbnQiOjEsIlZlcnRpY2FsQWxpZ25tZW50IjowLCJTbWFydEZvcmVncm91bmQiOm51bGwsIkJhY2tncm91bmRGaWxsVHlwZSI6MCwiTWFyZ2luIjp7IiRyZWYiOiI5NCJ9LCJQYWRkaW5nIjp7IiRyZWYiOiI5NSJ9LCJCYWNrZ3JvdW5kIjp7IiRyZWYiOiI5NiJ9LCJJc1Zpc2libGUiOnRydWUsIldpZHRoIjowLjAsIkhlaWdodCI6MC4wLCJCb3JkZXJTdHlsZSI6eyIkaWQiOiIyNzciLCJMaW5lQ29sb3IiOm51bGwsIkxpbmVXZWlnaHQiOjAuMCwiTGluZVR5cGUiOjAsIlBhcmVudFN0eWxlIjpudWxsfSwiUGFyZW50U3R5bGUiOnsiJHJlZiI6IjkwIn19LCJIb3Jpem9udGFsQ29ubmVjdG9yU3R5bGUiOnsiJGlkIjoiMjc4IiwiTGluZUNvbG9yIjp7IiRpZCI6IjI3OSIsIiR0eXBlIjoiTkxSRS5Db21tb24uRG9tLlNvbGlkQ29sb3JCcnVzaCwgTkxSRS5Db21tb24iLCJDb2xvciI6eyIkaWQiOiIyODAiLCJBIjoyNTUsIlIiOjE3OSwiRyI6MTk3LCJCIjoyMzJ9fSwiTGluZVdlaWdodCI6MS4wLCJMaW5lVHlwZSI6MCwiUGFyZW50U3R5bGUiOnsiJHJlZiI6Ijk3In19LCJWZXJ0aWNhbENvbm5lY3RvclN0eWxlIjp7IiRpZCI6IjI4MSIsIkxpbmVDb2xvciI6eyIkcmVmIjoiMTAxIn0sIkxpbmVXZWlnaHQiOjAuMCwiTGluZVR5cGUiOjAsIlBhcmVudFN0eWxlIjp7IiRyZWYiOiIxMDAifX0sIk1hcmdpbiI6bnVsbCwiU3RhcnREYXRlUG9zaXRpb24iOjYsIkVuZERhdGVQb3NpdGlvbiI6NiwiRGF0ZUlzVmlzaWJsZSI6ZmFsc2UsIlRpdGxlUG9zaXRpb24iOjUsIkR1cmF0aW9uUG9zaXRpb24iOjQsIlBlcmNlbnRhZ2VDb21wbGV0ZWRQb3NpdGlvbiI6NiwiU3BhY2luZyI6NSwiSXNCZWxvd1RpbWViYW5kIjp0cnVlLCJQZXJjZW50YWdlQ29tcGxldGVTaGFwZU9wYWNpdHkiOjM1LCJTaGFwZVN0eWxlIjp7IiRpZCI6IjI4MiIsIk1hcmdpbiI6eyIkcmVmIjoiMTA0In0sIlBhZGRpbmciOnsiJHJlZiI6IjEwNSJ9LCJCYWNrZ3JvdW5kIjp7IiRpZCI6IjI4MyIsIkNvbG9yIjp7IiRpZCI6IjI4NCIsIkEiOjI1NSwiUiI6MTQwLCJHIjo0MywiQiI6NjF9fSwiSXNWaXNpYmxlIjp0cnVlLCJXaWR0aCI6MC4wLCJIZWlnaHQiOjE2LjAsIkJvcmRlclN0eWxlIjp7IiRpZCI6IjI4NSIsIkxpbmVDb2xvciI6eyIkcmVmIjoiMTA5In0sIkxpbmVXZWlnaHQiOjAuMCwiTGluZVR5cGUiOjAsIlBhcmVudFN0eWxlIjp7IiRyZWYiOiIxMDgifX0sIlBhcmVudFN0eWxlIjp7IiRyZWYiOiIxMDMifX0sIlRpdGxlU3R5bGUiOnsiJGlkIjoiMjg2IiwiRm9udFNldHRpbmdzIjp7IiRpZCI6IjI4NyIsIkZvbnRTaXplIjoxMCwiRm9udE5hbWUiOiJBcmlhbCIsIklzQm9sZCI6ZmFsc2UsIklzSXRhbGljIjpmYWxzZSwiSXNVbmRlcmxpbmVkIjpmYWxzZSwiUGFyZW50U3R5bGUiOnsiJHJlZiI6IjExMiJ9fSwiQXV0b1NpemUiOjAsIkZvcmVncm91bmQiOnsiJHJlZiI6IjExMyJ9LCJNYXhXaWR0aCI6OTYwLjAsIk1heEhlaWdodCI6IkluZmluaXR5IiwiU21hcnRGb3JlZ3JvdW5kSXNBY3RpdmUiOmZhbHNlLCJIb3Jpem9udGFsQWxpZ25tZW50IjoxLCJWZXJ0aWNhbEFsaWdubWVudCI6MCwiU21hcnRGb3JlZ3JvdW5kIjpudWxsLCJCYWNrZ3JvdW5kRmlsbFR5cGUiOjAsIk1hcmdpbiI6eyIkcmVmIjoiMTE1In0sIlBhZGRpbmciOnsiJHJlZiI6IjExNiJ9LCJCYWNrZ3JvdW5kIjp7IiRyZWYiOiIxMTcifSwiSXNWaXNpYmxlIjp0cnVlLCJXaWR0aCI6MC4wLCJIZWlnaHQiOjAuMCwiQm9yZGVyU3R5bGUiOnsiJGlkIjoiMjg4IiwiTGluZUNvbG9yIjpudWxsLCJMaW5lV2VpZ2h0IjowLjAsIkxpbmVUeXBlIjowLCJQYXJlbnRTdHlsZSI6bnVsbH0sIlBhcmVudFN0eWxlIjp7IiRyZWYiOiIxMTEifX0sIkRhdGVTdHlsZSI6eyIkaWQiOiIyODkiLCJGb250U2V0dGluZ3MiOnsiJGlkIjoiMjkwIiwiRm9udFNpemUiOjksIkZvbnROYW1lIjoiQXJpYWwiLCJJc0JvbGQiOmZhbHNlLCJJc0l0YWxpYyI6ZmFsc2UsIklzVW5kZXJsaW5lZCI6ZmFsc2UsIlBhcmVudFN0eWxlIjp7IiRyZWYiOiIxMTkifX0sIkF1dG9TaXplIjowLCJGb3JlZ3JvdW5kIjp7IiRyZWYiOiIxMjAifSwiTWF4V2lkdGgiOjk2MC4wLCJNYXhIZWlnaHQiOiJJbmZpbml0eSIsIlNtYXJ0Rm9yZWdyb3VuZElzQWN0aXZlIjpmYWxzZSwiSG9yaXpvbnRhbEFsaWdubWVudCI6MSwiVmVydGljYWxBbGlnbm1lbnQiOjAsIlNtYXJ0Rm9yZWdyb3VuZCI6bnVsbCwiQmFja2dyb3VuZEZpbGxUeXBlIjowLCJNYXJnaW4iOnsiJHJlZiI6IjEyMiJ9LCJQYWRkaW5nIjp7IiRyZWYiOiIxMjMifSwiQmFja2dyb3VuZCI6eyIkcmVmIjoiMTI0In0sIklzVmlzaWJsZSI6ZmFsc2UsIldpZHRoIjowLjAsIkhlaWdodCI6MC4wLCJCb3JkZXJTdHlsZSI6eyIkaWQiOiIyOTEiLCJMaW5lQ29sb3IiOm51bGwsIkxpbmVXZWlnaHQiOjAuMCwiTGluZVR5cGUiOjAsIlBhcmVudFN0eWxlIjpudWxsfSwiUGFyZW50U3R5bGUiOnsiJHJlZiI6IjExOCJ9fSwiRGF0ZUZvcm1hdCI6eyIkaWQiOiIyOTIiLCJGb3JtYXRTdHJpbmciOiJNTU0gZCIsIlNlcGFyYXRvciI6Ii8iLCJVc2VJbnRlcm5hdGlvbmFsRGF0ZUZvcm1hdCI6ZmFsc2UsIkRhdGVJc1Zpc2libGUiOmZhbHNlLCJUaW1lSXNWaXNpYmxlIjpmYWxzZSwiSG91ckRpZ2l0cyI6MCwiQW1QbURlc2lnbmF0b3IiOjAsIlRyaW0wME1pbnV0ZXMiOmZhbHNlLCJMYXN0S25vd25WaXNpYmlsaXR5U3RhdGUiOm51bGx9LCJJc1Zpc2libGUiOnRydWUsIlBhcmVudFN0eWxlIjp7IiRyZWYiOiI4MiJ9fSwiSW5kZXgiOjYsIlNtYXJ0RHVyYXRpb25BY3RpdmF0ZWQiOmZhbHNlLCJEYXRlRm9ybWF0Ijp7IiRyZWYiOiIyOTIifSwiSWQiOiJjMDc1YzIzNy04MjM3LTRhMWYtYjU2OS1iYTdhMzUyZmM1NGYiLCJJbXBvcnRJZCI6bnVsbCwiVGl0bGUiOiJUcmFuc2ZlciBkYXRhIG9uIEdpdCBIdWIiLCJOb3RlIjpudWxsLCJIeXBlcmxpbmsiOnsiJGlkIjoiMjkzIiwiQWRkcmVzcyI6IiIsIlN1YkFkZHJlc3MiOiIifSwiSXNDaGFuZ2VkIjpmYWxzZSwiSXNOZXciOmZhbHNlfSx7IiRpZCI6IjI5NCIsIkdyb3VwTmFtZSI6bnVsbCwiU3RhcnREYXRlIjoiMjAyMC0wNC0yNlQwMDowMDowMFoiLCJFbmREYXRlIjoiMjAyMC0wNS0wM1QyMzo1OTo1OS45OTlaIiwiUGVyY2VudGFnZUNvbXBsZXRlIjowLjAsIlN0eWxlIjp7IiRpZCI6IjI5NSIsIlNoYXBlIjo4LCJTaGFwZVRoaWNrbmVzcyI6MSwiRHVyYXRpb25Gb3JtYXQiOjAsIkluY2x1ZGVOb25Xb3JraW5nRGF5c0luRHVyYXRpb24iOmZhbHNlLCJQZXJjZW50YWdlQ29tcGxldGVTdHlsZSI6eyIkaWQiOiIyOTYiLCJGb250U2V0dGluZ3MiOnsiJGlkIjoiMjk3IiwiRm9udFNpemUiOjksIkZvbnROYW1lIjoiQXJpYWwiLCJJc0JvbGQiOmZhbHNlLCJJc0l0YWxpYyI6ZmFsc2UsIklzVW5kZXJsaW5lZCI6ZmFsc2UsIlBhcmVudFN0eWxlIjp7IiRyZWYiOiI4NCJ9fSwiQXV0b1NpemUiOjAsIkZvcmVncm91bmQiOnsiJHJlZiI6Ijg1In0sIk1heFdpZHRoIjo5NjAuMCwiTWF4SGVpZ2h0IjoiSW5maW5pdHkiLCJTbWFydEZvcmVncm91bmRJc0FjdGl2ZSI6ZmFsc2UsIkhvcml6b250YWxBbGlnbm1lbnQiOjEsIlZlcnRpY2FsQWxpZ25tZW50IjowLCJTbWFydEZvcmVncm91bmQiOm51bGwsIkJhY2tncm91bmRGaWxsVHlwZSI6MCwiTWFyZ2luIjp7IiRyZWYiOiI4NyJ9LCJQYWRkaW5nIjp7IiRyZWYiOiI4OCJ9LCJCYWNrZ3JvdW5kIjp7IiRyZWYiOiI4OSJ9LCJJc1Zpc2libGUiOnRydWUsIldpZHRoIjowLjAsIkhlaWdodCI6MC4wLCJCb3JkZXJTdHlsZSI6eyIkaWQiOiIyOTgiLCJMaW5lQ29sb3IiOm51bGwsIkxpbmVXZWlnaHQiOjAuMCwiTGluZVR5cGUiOjAsIlBhcmVudFN0eWxlIjpudWxsfSwiUGFyZW50U3R5bGUiOnsiJHJlZiI6IjgzIn19LCJEdXJhdGlvblN0eWxlIjp7IiRpZCI6IjI5OSIsIkZvbnRTZXR0aW5ncyI6eyIkaWQiOiIzMDAiLCJGb250U2l6ZSI6OSwiRm9udE5hbWUiOiJBcmlhbCIsIklzQm9sZCI6ZmFsc2UsIklzSXRhbGljIjpmYWxzZSwiSXNVbmRlcmxpbmVkIjpmYWxzZSwiUGFyZW50U3R5bGUiOnsiJHJlZiI6IjkxIn19LCJBdXRvU2l6ZSI6MCwiRm9yZWdyb3VuZCI6eyIkcmVmIjoiOTIifSwiTWF4V2lkdGgiOjk2MC4wLCJNYXhIZWlnaHQiOiJJbmZpbml0eSIsIlNtYXJ0Rm9yZWdyb3VuZElzQWN0aXZlIjpmYWxzZSwiSG9yaXpvbnRhbEFsaWdubWVudCI6MSwiVmVydGljYWxBbGlnbm1lbnQiOjAsIlNtYXJ0Rm9yZWdyb3VuZCI6bnVsbCwiQmFja2dyb3VuZEZpbGxUeXBlIjowLCJNYXJnaW4iOnsiJHJlZiI6Ijk0In0sIlBhZGRpbmciOnsiJHJlZiI6Ijk1In0sIkJhY2tncm91bmQiOnsiJHJlZiI6Ijk2In0sIklzVmlzaWJsZSI6dHJ1ZSwiV2lkdGgiOjAuMCwiSGVpZ2h0IjowLjAsIkJvcmRlclN0eWxlIjp7IiRpZCI6IjMwMSIsIkxpbmVDb2xvciI6bnVsbCwiTGluZVdlaWdodCI6MC4wLCJMaW5lVHlwZSI6MCwiUGFyZW50U3R5bGUiOm51bGx9LCJQYXJlbnRTdHlsZSI6eyIkcmVmIjoiOTAifX0sIkhvcml6b250YWxDb25uZWN0b3JTdHlsZSI6eyIkaWQiOiIzMDIiLCJMaW5lQ29sb3IiOnsiJGlkIjoiMzAzIiwiJHR5cGUiOiJOTFJFLkNvbW1vbi5Eb20uU29saWRDb2xvckJydXNoLCBOTFJFLkNvbW1vbiIsIkNvbG9yIjp7IiRpZCI6IjMwNCIsIkEiOjI1NSwiUiI6MTQxLCJHIjoxNjksIkIiOjIyMX19LCJMaW5lV2VpZ2h0IjoxLjAsIkxpbmVUeXBlIjowLCJQYXJlbnRTdHlsZSI6eyIkcmVmIjoiOTcifX0sIlZlcnRpY2FsQ29ubmVjdG9yU3R5bGUiOnsiJGlkIjoiMzA1IiwiTGluZUNvbG9yIjp7IiRyZWYiOiIxMDEifSwiTGluZVdlaWdodCI6MC4wLCJMaW5lVHlwZSI6MCwiUGFyZW50U3R5bGUiOnsiJHJlZiI6IjEwMCJ9fSwiTWFyZ2luIjpudWxsLCJTdGFydERhdGVQb3NpdGlvbiI6NiwiRW5kRGF0ZVBvc2l0aW9uIjo2LCJEYXRlSXNWaXNpYmxlIjpmYWxzZSwiVGl0bGVQb3NpdGlvbiI6NSwiRHVyYXRpb25Qb3NpdGlvbiI6NCwiUGVyY2VudGFnZUNvbXBsZXRlZFBvc2l0aW9uIjo2LCJTcGFjaW5nIjo1LCJJc0JlbG93VGltZWJhbmQiOnRydWUsIlBlcmNlbnRhZ2VDb21wbGV0ZVNoYXBlT3BhY2l0eSI6MzUsIlNoYXBlU3R5bGUiOnsiJGlkIjoiMzA2IiwiTWFyZ2luIjp7IiRyZWYiOiIxMDQifSwiUGFkZGluZyI6eyIkcmVmIjoiMTA1In0sIkJhY2tncm91bmQiOnsiJGlkIjoiMzA3IiwiQ29sb3IiOnsiJGlkIjoiMzA4IiwiQSI6MjU1LCJSIjoxNDAsIkciOjQzLCJCIjo2MX19LCJJc1Zpc2libGUiOnRydWUsIldpZHRoIjowLjAsIkhlaWdodCI6MTYuMCwiQm9yZGVyU3R5bGUiOnsiJGlkIjoiMzA5IiwiTGluZUNvbG9yIjp7IiRyZWYiOiIxMDkifSwiTGluZVdlaWdodCI6MC4wLCJMaW5lVHlwZSI6MCwiUGFyZW50U3R5bGUiOnsiJHJlZiI6IjEwOCJ9fSwiUGFyZW50U3R5bGUiOnsiJHJlZiI6IjEwMyJ9fSwiVGl0bGVTdHlsZSI6eyIkaWQiOiIzMTAiLCJGb250U2V0dGluZ3MiOnsiJGlkIjoiMzExIiwiRm9udFNpemUiOjEwLCJGb250TmFtZSI6IkFyaWFsIiwiSXNCb2xkIjpmYWxzZSwiSXNJdGFsaWMiOmZhbHNlLCJJc1VuZGVybGluZWQiOmZhbHNlLCJQYXJlbnRTdHlsZSI6eyIkcmVmIjoiMTEyIn19LCJBdXRvU2l6ZSI6MCwiRm9yZWdyb3VuZCI6eyIkcmVmIjoiMTEzIn0sIk1heFdpZHRoIjo5NjAuMCwiTWF4SGVpZ2h0IjoiSW5maW5pdHkiLCJTbWFydEZvcmVncm91bmRJc0FjdGl2ZSI6ZmFsc2UsIkhvcml6b250YWxBbGlnbm1lbnQiOjE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zMTIiLCJMaW5lQ29sb3IiOm51bGwsIkxpbmVXZWlnaHQiOjAuMCwiTGluZVR5cGUiOjAsIlBhcmVudFN0eWxlIjpudWxsfSwiUGFyZW50U3R5bGUiOnsiJHJlZiI6IjExMSJ9fSwiRGF0ZVN0eWxlIjp7IiRpZCI6IjMxMyIsIkZvbnRTZXR0aW5ncyI6eyIkaWQiOiIzMTQiLCJGb250U2l6ZSI6OSwiRm9udE5hbWUiOiJBcmlhbCIsIklzQm9sZCI6ZmFsc2UsIklzSXRhbGljIjpmYWxzZSwiSXNVbmRlcmxpbmVkIjpmYWxzZSwiUGFyZW50U3R5bGUiOnsiJHJlZiI6IjExOSJ9fSwiQXV0b1NpemUiOjAsIkZvcmVncm91bmQiOnsiJHJlZiI6IjEyMCJ9LCJNYXhXaWR0aCI6OTYwLjAsIk1heEhlaWdodCI6IkluZmluaXR5IiwiU21hcnRGb3JlZ3JvdW5kSXNBY3RpdmUiOmZhbHNlLCJIb3Jpem9udGFsQWxpZ25tZW50IjoxLCJWZXJ0aWNhbEFsaWdubWVudCI6MCwiU21hcnRGb3JlZ3JvdW5kIjpudWxsLCJCYWNrZ3JvdW5kRmlsbFR5cGUiOjAsIk1hcmdpbiI6eyIkcmVmIjoiMTIyIn0sIlBhZGRpbmciOnsiJHJlZiI6IjEyMyJ9LCJCYWNrZ3JvdW5kIjp7IiRyZWYiOiIxMjQifSwiSXNWaXNpYmxlIjpmYWxzZSwiV2lkdGgiOjAuMCwiSGVpZ2h0IjowLjAsIkJvcmRlclN0eWxlIjp7IiRpZCI6IjMxNSIsIkxpbmVDb2xvciI6bnVsbCwiTGluZVdlaWdodCI6MC4wLCJMaW5lVHlwZSI6MCwiUGFyZW50U3R5bGUiOm51bGx9LCJQYXJlbnRTdHlsZSI6eyIkcmVmIjoiMTE4In19LCJEYXRlRm9ybWF0Ijp7IiRpZCI6IjMxNiIsIkZvcm1hdFN0cmluZyI6Ik1NTSBkIiwiU2VwYXJhdG9yIjoiLyIsIlVzZUludGVybmF0aW9uYWxEYXRlRm9ybWF0IjpmYWxzZSwiRGF0ZUlzVmlzaWJsZSI6ZmFsc2UsIlRpbWVJc1Zpc2libGUiOmZhbHNlLCJIb3VyRGlnaXRzIjowLCJBbVBtRGVzaWduYXRvciI6MCwiVHJpbTAwTWludXRlcyI6ZmFsc2UsIkxhc3RLbm93blZpc2liaWxpdHlTdGF0ZSI6bnVsbH0sIklzVmlzaWJsZSI6dHJ1ZSwiUGFyZW50U3R5bGUiOnsiJHJlZiI6IjgyIn19LCJJbmRleCI6NywiU21hcnREdXJhdGlvbkFjdGl2YXRlZCI6ZmFsc2UsIkRhdGVGb3JtYXQiOnsiJHJlZiI6IjMxNiJ9LCJJZCI6ImE0YTYzM2YzLTU5OGUtNDFlYS1iMGEzLTEwMWVkOWQ4Nzc0OCIsIkltcG9ydElkIjpudWxsLCJUaXRsZSI6IkNyZWF0ZSB0aGUgc2NoZW1hIG9mIHRoZSB1c2VyIGZyaWVuZGx5IGRhdGFiYXNlIiwiTm90ZSI6bnVsbCwiSHlwZXJsaW5rIjp7IiRpZCI6IjMxNyIsIkFkZHJlc3MiOiIiLCJTdWJBZGRyZXNzIjoiIn0sIklzQ2hhbmdlZCI6ZmFsc2UsIklzTmV3IjpmYWxzZX0seyIkaWQiOiIzMTgiLCJHcm91cE5hbWUiOm51bGwsIlN0YXJ0RGF0ZSI6IjIwMjAtMDUtMDNUMDA6MDA6MDBaIiwiRW5kRGF0ZSI6IjIwMjAtMDUtMTdUMjM6NTk6NTkuOTk5WiIsIlBlcmNlbnRhZ2VDb21wbGV0ZSI6MC4wLCJTdHlsZSI6eyIkaWQiOiIzMTkiLCJTaGFwZSI6OCwiU2hhcGVUaGlja25lc3MiOjEsIkR1cmF0aW9uRm9ybWF0IjowLCJJbmNsdWRlTm9uV29ya2luZ0RheXNJbkR1cmF0aW9uIjpmYWxzZSwiUGVyY2VudGFnZUNvbXBsZXRlU3R5bGUiOnsiJGlkIjoiMzIwIiwiRm9udFNldHRpbmdzIjp7IiRpZCI6IjMyMSIsIkZvbnRTaXplIjo5LCJGb250TmFtZSI6IkFyaWFsIiwiSXNCb2xkIjpmYWxzZSwiSXNJdGFsaWMiOmZhbHNlLCJJc1VuZGVybGluZWQiOmZhbHNlLCJQYXJlbnRTdHlsZSI6eyIkcmVmIjoiODQifX0sIkF1dG9TaXplIjowLCJGb3JlZ3JvdW5kIjp7IiRyZWYiOiI4NSJ9LCJNYXhXaWR0aCI6OTYwLjAsIk1heEhlaWdodCI6IkluZmluaXR5IiwiU21hcnRGb3JlZ3JvdW5kSXNBY3RpdmUiOmZhbHNlLCJIb3Jpem9udGFsQWxpZ25tZW50IjoxLCJWZXJ0aWNhbEFsaWdubWVudCI6MCwiU21hcnRGb3JlZ3JvdW5kIjpudWxsLCJCYWNrZ3JvdW5kRmlsbFR5cGUiOjAsIk1hcmdpbiI6eyIkcmVmIjoiODcifSwiUGFkZGluZyI6eyIkcmVmIjoiODgifSwiQmFja2dyb3VuZCI6eyIkcmVmIjoiODkifSwiSXNWaXNpYmxlIjp0cnVlLCJXaWR0aCI6MC4wLCJIZWlnaHQiOjAuMCwiQm9yZGVyU3R5bGUiOnsiJGlkIjoiMzIyIiwiTGluZUNvbG9yIjpudWxsLCJMaW5lV2VpZ2h0IjowLjAsIkxpbmVUeXBlIjowLCJQYXJlbnRTdHlsZSI6bnVsbH0sIlBhcmVudFN0eWxlIjp7IiRyZWYiOiI4MyJ9fSwiRHVyYXRpb25TdHlsZSI6eyIkaWQiOiIzMjMiLCJGb250U2V0dGluZ3MiOnsiJGlkIjoiMzI0IiwiRm9udFNpemUiOjksIkZvbnROYW1lIjoiQXJpYWwiLCJJc0JvbGQiOmZhbHNlLCJJc0l0YWxpYyI6ZmFsc2UsIklzVW5kZXJsaW5lZCI6ZmFsc2UsIlBhcmVudFN0eWxlIjp7IiRyZWYiOiI5MSJ9fSwiQXV0b1NpemUiOjAsIkZvcmVncm91bmQiOnsiJHJlZiI6IjkyIn0sIk1heFdpZHRoIjo5NjAuMCwiTWF4SGVpZ2h0IjoiSW5maW5pdHkiLCJTbWFydEZvcmVncm91bmRJc0FjdGl2ZSI6ZmFsc2UsIkhvcml6b250YWxBbGlnbm1lbnQiOjEsIlZlcnRpY2FsQWxpZ25tZW50IjowLCJTbWFydEZvcmVncm91bmQiOm51bGwsIkJhY2tncm91bmRGaWxsVHlwZSI6MCwiTWFyZ2luIjp7IiRyZWYiOiI5NCJ9LCJQYWRkaW5nIjp7IiRyZWYiOiI5NSJ9LCJCYWNrZ3JvdW5kIjp7IiRyZWYiOiI5NiJ9LCJJc1Zpc2libGUiOnRydWUsIldpZHRoIjowLjAsIkhlaWdodCI6MC4wLCJCb3JkZXJTdHlsZSI6eyIkaWQiOiIzMjUiLCJMaW5lQ29sb3IiOm51bGwsIkxpbmVXZWlnaHQiOjAuMCwiTGluZVR5cGUiOjAsIlBhcmVudFN0eWxlIjpudWxsfSwiUGFyZW50U3R5bGUiOnsiJHJlZiI6IjkwIn19LCJIb3Jpem9udGFsQ29ubmVjdG9yU3R5bGUiOnsiJGlkIjoiMzI2IiwiTGluZUNvbG9yIjp7IiRyZWYiOiI5OCJ9LCJMaW5lV2VpZ2h0IjoxLjAsIkxpbmVUeXBlIjowLCJQYXJlbnRTdHlsZSI6eyIkcmVmIjoiOTcifX0sIlZlcnRpY2FsQ29ubmVjdG9yU3R5bGUiOnsiJGlkIjoiMzI3IiwiTGluZUNvbG9yIjp7IiRyZWYiOiIxMDEifSwiTGluZVdlaWdodCI6Mi4wLCJMaW5lVHlwZSI6MCwiUGFyZW50U3R5bGUiOnsiJHJlZiI6IjEwMCJ9fSwiTWFyZ2luIjpudWxsLCJTdGFydERhdGVQb3NpdGlvbiI6NiwiRW5kRGF0ZVBvc2l0aW9uIjo2LCJEYXRlSXNWaXNpYmxlIjpmYWxzZSwiVGl0bGVQb3NpdGlvbiI6NSwiRHVyYXRpb25Qb3NpdGlvbiI6NCwiUGVyY2VudGFnZUNvbXBsZXRlZFBvc2l0aW9uIjo2LCJTcGFjaW5nIjo1LCJJc0JlbG93VGltZWJhbmQiOnRydWUsIlBlcmNlbnRhZ2VDb21wbGV0ZVNoYXBlT3BhY2l0eSI6MzUsIlNoYXBlU3R5bGUiOnsiJGlkIjoiMzI4IiwiTWFyZ2luIjp7IiRyZWYiOiIxMDQifSwiUGFkZGluZyI6eyIkcmVmIjoiMTA1In0sIkJhY2tncm91bmQiOnsiJGlkIjoiMzI5IiwiQ29sb3IiOnsiJGlkIjoiMzMwIiwiQSI6MjU1LCJSIjoxNDAsIkciOjQzLCJCIjo2MX19LCJJc1Zpc2libGUiOnRydWUsIldpZHRoIjowLjAsIkhlaWdodCI6MTYuMCwiQm9yZGVyU3R5bGUiOnsiJGlkIjoiMzMxIiwiTGluZUNvbG9yIjp7IiRyZWYiOiIxMDkifSwiTGluZVdlaWdodCI6MC4wLCJMaW5lVHlwZSI6MCwiUGFyZW50U3R5bGUiOnsiJHJlZiI6IjEwOCJ9fSwiUGFyZW50U3R5bGUiOnsiJHJlZiI6IjEwMyJ9fSwiVGl0bGVTdHlsZSI6eyIkaWQiOiIzMzIiLCJGb250U2V0dGluZ3MiOnsiJGlkIjoiMzMzIiwiRm9udFNpemUiOjEwLCJGb250TmFtZSI6IkFyaWFsIiwiSXNCb2xkIjpmYWxzZSwiSXNJdGFsaWMiOmZhbHNlLCJJc1VuZGVybGluZWQiOmZhbHNlLCJQYXJlbnRTdHlsZSI6eyIkcmVmIjoiMTEyIn19LCJBdXRvU2l6ZSI6MCwiRm9yZWdyb3VuZCI6eyIkcmVmIjoiMTEzIn0sIk1heFdpZHRoIjo5NjAuMCwiTWF4SGVpZ2h0IjoiSW5maW5pdHkiLCJTbWFydEZvcmVncm91bmRJc0FjdGl2ZSI6ZmFsc2UsIkhvcml6b250YWxBbGlnbm1lbnQiOjEsIlZlcnRpY2FsQWxpZ25tZW50IjowLCJTbWFydEZvcmVncm91bmQiOm51bGwsIkJhY2tncm91bmRGaWxsVHlwZSI6MCwiTWFyZ2luIjp7IiRyZWYiOiIxMTUifSwiUGFkZGluZyI6eyIkcmVmIjoiMTE2In0sIkJhY2tncm91bmQiOnsiJHJlZiI6IjExNyJ9LCJJc1Zpc2libGUiOnRydWUsIldpZHRoIjowLjAsIkhlaWdodCI6MC4wLCJCb3JkZXJTdHlsZSI6eyIkaWQiOiIzMzQiLCJMaW5lQ29sb3IiOm51bGwsIkxpbmVXZWlnaHQiOjAuMCwiTGluZVR5cGUiOjAsIlBhcmVudFN0eWxlIjpudWxsfSwiUGFyZW50U3R5bGUiOnsiJHJlZiI6IjExMSJ9fSwiRGF0ZVN0eWxlIjp7IiRpZCI6IjMzNSIsIkZvbnRTZXR0aW5ncyI6eyIkaWQiOiIzMzYiLCJGb250U2l6ZSI6OSwiRm9udE5hbWUiOiJBcmlhbCIsIklzQm9sZCI6ZmFsc2UsIklzSXRhbGljIjpmYWxzZSwiSXNVbmRlcmxpbmVkIjpmYWxzZSwiUGFyZW50U3R5bGUiOnsiJHJlZiI6IjExOSJ9fSwiQXV0b1NpemUiOjAsIkZvcmVncm91bmQiOnsiJHJlZiI6IjEyMCJ9LCJNYXhXaWR0aCI6OTYwLjAsIk1heEhlaWdodCI6IkluZmluaXR5IiwiU21hcnRGb3JlZ3JvdW5kSXNBY3RpdmUiOmZhbHNlLCJIb3Jpem9udGFsQWxpZ25tZW50IjoxLCJWZXJ0aWNhbEFsaWdubWVudCI6MCwiU21hcnRGb3JlZ3JvdW5kIjpudWxsLCJCYWNrZ3JvdW5kRmlsbFR5cGUiOjAsIk1hcmdpbiI6eyIkcmVmIjoiMTIyIn0sIlBhZGRpbmciOnsiJHJlZiI6IjEyMyJ9LCJCYWNrZ3JvdW5kIjp7IiRyZWYiOiIxMjQifSwiSXNWaXNpYmxlIjpmYWxzZSwiV2lkdGgiOjAuMCwiSGVpZ2h0IjowLjAsIkJvcmRlclN0eWxlIjp7IiRpZCI6IjMzNyIsIkxpbmVDb2xvciI6bnVsbCwiTGluZVdlaWdodCI6MC4wLCJMaW5lVHlwZSI6MCwiUGFyZW50U3R5bGUiOm51bGx9LCJQYXJlbnRTdHlsZSI6eyIkcmVmIjoiMTE4In19LCJEYXRlRm9ybWF0Ijp7IiRpZCI6IjMzOCIsIkZvcm1hdFN0cmluZyI6Ik1NTSBkIiwiU2VwYXJhdG9yIjoiLyIsIlVzZUludGVybmF0aW9uYWxEYXRlRm9ybWF0IjpmYWxzZSwiRGF0ZUlzVmlzaWJsZSI6ZmFsc2UsIlRpbWVJc1Zpc2libGUiOmZhbHNlLCJIb3VyRGlnaXRzIjowLCJBbVBtRGVzaWduYXRvciI6MCwiVHJpbTAwTWludXRlcyI6ZmFsc2UsIkxhc3RLbm93blZpc2liaWxpdHlTdGF0ZSI6bnVsbH0sIklzVmlzaWJsZSI6dHJ1ZSwiUGFyZW50U3R5bGUiOnsiJHJlZiI6IjgyIn19LCJJbmRleCI6OCwiU21hcnREdXJhdGlvbkFjdGl2YXRlZCI6ZmFsc2UsIkRhdGVGb3JtYXQiOnsiJHJlZiI6IjMzOCJ9LCJJZCI6ImViY2JhYzgzLTIyNDMtNGUxOC04MjI1LTM2M2YxN2Y1NTE3MiIsIkltcG9ydElkIjpudWxsLCJUaXRsZSI6IkluY2x1ZGUgYWxsIHRoZSBkYXRhIGZyb20gTWFjY29yICsgSW5mbyBvbiBiYXR0ZXJpZXMiLCJOb3RlIjpudWxsLCJIeXBlcmxpbmsiOnsiJGlkIjoiMzM5IiwiQWRkcmVzcyI6IiIsIlN1YkFkZHJlc3MiOiIifSwiSXNDaGFuZ2VkIjpmYWxzZSwiSXNOZXciOmZhbHNlfSx7IiRpZCI6IjM0MCIsIkdyb3VwTmFtZSI6bnVsbCwiU3RhcnREYXRlIjoiMjAyMC0wNS0xN1QwMDowMDowMFoiLCJFbmREYXRlIjoiMjAyMC0wNS0zMVQyMzo1OTo1OS45OTlaIiwiUGVyY2VudGFnZUNvbXBsZXRlIjowLjAsIlN0eWxlIjp7IiRpZCI6IjM0MSIsIlNoYXBlIjo4LCJTaGFwZVRoaWNrbmVzcyI6MSwiRHVyYXRpb25Gb3JtYXQiOjAsIkluY2x1ZGVOb25Xb3JraW5nRGF5c0luRHVyYXRpb24iOmZhbHNlLCJQZXJjZW50YWdlQ29tcGxldGVTdHlsZSI6eyIkaWQiOiIzNDIiLCJGb250U2V0dGluZ3MiOnsiJGlkIjoiMzQzIiwiRm9udFNpemUiOjksIkZvbnROYW1lIjoiQXJpYWwiLCJJc0JvbGQiOmZhbHNlLCJJc0l0YWxpYyI6ZmFsc2UsIklzVW5kZXJsaW5lZCI6ZmFsc2UsIlBhcmVudFN0eWxlIjp7IiRyZWYiOiI4NCJ9fSwiQXV0b1NpemUiOjAsIkZvcmVncm91bmQiOnsiJHJlZiI6Ijg1In0sIk1heFdpZHRoIjo5NjAuMCwiTWF4SGVpZ2h0IjoiSW5maW5pdHkiLCJTbWFydEZvcmVncm91bmRJc0FjdGl2ZSI6ZmFsc2UsIkhvcml6b250YWxBbGlnbm1lbnQiOjEsIlZlcnRpY2FsQWxpZ25tZW50IjowLCJTbWFydEZvcmVncm91bmQiOm51bGwsIkJhY2tncm91bmRGaWxsVHlwZSI6MCwiTWFyZ2luIjp7IiRyZWYiOiI4NyJ9LCJQYWRkaW5nIjp7IiRyZWYiOiI4OCJ9LCJCYWNrZ3JvdW5kIjp7IiRyZWYiOiI4OSJ9LCJJc1Zpc2libGUiOnRydWUsIldpZHRoIjowLjAsIkhlaWdodCI6MC4wLCJCb3JkZXJTdHlsZSI6eyIkaWQiOiIzNDQiLCJMaW5lQ29sb3IiOm51bGwsIkxpbmVXZWlnaHQiOjAuMCwiTGluZVR5cGUiOjAsIlBhcmVudFN0eWxlIjpudWxsfSwiUGFyZW50U3R5bGUiOnsiJHJlZiI6IjgzIn19LCJEdXJhdGlvblN0eWxlIjp7IiRpZCI6IjM0NSIsIkZvbnRTZXR0aW5ncyI6eyIkaWQiOiIzNDYiLCJGb250U2l6ZSI6OSwiRm9udE5hbWUiOiJBcmlhbCIsIklzQm9sZCI6ZmFsc2UsIklzSXRhbGljIjpmYWxzZSwiSXNVbmRlcmxpbmVkIjpmYWxzZSwiUGFyZW50U3R5bGUiOnsiJHJlZiI6IjkxIn19LCJBdXRvU2l6ZSI6MCwiRm9yZWdyb3VuZCI6eyIkcmVmIjoiOTIifSwiTWF4V2lkdGgiOjk2MC4wLCJNYXhIZWlnaHQiOiJJbmZpbml0eSIsIlNtYXJ0Rm9yZWdyb3VuZElzQWN0aXZlIjpmYWxzZSwiSG9yaXpvbnRhbEFsaWdubWVudCI6MSwiVmVydGljYWxBbGlnbm1lbnQiOjAsIlNtYXJ0Rm9yZWdyb3VuZCI6bnVsbCwiQmFja2dyb3VuZEZpbGxUeXBlIjowLCJNYXJnaW4iOnsiJHJlZiI6Ijk0In0sIlBhZGRpbmciOnsiJHJlZiI6Ijk1In0sIkJhY2tncm91bmQiOnsiJHJlZiI6Ijk2In0sIklzVmlzaWJsZSI6dHJ1ZSwiV2lkdGgiOjAuMCwiSGVpZ2h0IjowLjAsIkJvcmRlclN0eWxlIjp7IiRpZCI6IjM0NyIsIkxpbmVDb2xvciI6bnVsbCwiTGluZVdlaWdodCI6MC4wLCJMaW5lVHlwZSI6MCwiUGFyZW50U3R5bGUiOm51bGx9LCJQYXJlbnRTdHlsZSI6eyIkcmVmIjoiOTAifX0sIkhvcml6b250YWxDb25uZWN0b3JTdHlsZSI6eyIkaWQiOiIzNDgiLCJMaW5lQ29sb3IiOnsiJHJlZiI6Ijk4In0sIkxpbmVXZWlnaHQiOjEuMCwiTGluZVR5cGUiOjAsIlBhcmVudFN0eWxlIjp7IiRyZWYiOiI5NyJ9fSwiVmVydGljYWxDb25uZWN0b3JTdHlsZSI6eyIkaWQiOiIzNDkiLCJMaW5lQ29sb3IiOnsiJHJlZiI6IjEwMSJ9LCJMaW5lV2VpZ2h0IjowLjAsIkxpbmVUeXBlIjowLCJQYXJlbnRTdHlsZSI6eyIkcmVmIjoiMTAwIn19LCJNYXJnaW4iOm51bGwsIlN0YXJ0RGF0ZVBvc2l0aW9uIjo2LCJFbmREYXRlUG9zaXRpb24iOjYsIkRhdGVJc1Zpc2libGUiOmZhbHNlLCJUaXRsZVBvc2l0aW9uIjo1LCJEdXJhdGlvblBvc2l0aW9uIjo0LCJQZXJjZW50YWdlQ29tcGxldGVkUG9zaXRpb24iOjYsIlNwYWNpbmciOjUsIklzQmVsb3dUaW1lYmFuZCI6dHJ1ZSwiUGVyY2VudGFnZUNvbXBsZXRlU2hhcGVPcGFjaXR5IjozNSwiU2hhcGVTdHlsZSI6eyIkaWQiOiIzNTAiLCJNYXJnaW4iOnsiJHJlZiI6IjEwNCJ9LCJQYWRkaW5nIjp7IiRyZWYiOiIxMDUifSwiQmFja2dyb3VuZCI6eyIkaWQiOiIzNTEiLCJDb2xvciI6eyIkaWQiOiIzNTIiLCJBIjoyNTUsIlIiOjE0MCwiRyI6NDMsIkIiOjYxfX0sIklzVmlzaWJsZSI6dHJ1ZSwiV2lkdGgiOjAuMCwiSGVpZ2h0IjoxNi4wLCJCb3JkZXJTdHlsZSI6eyIkaWQiOiIzNTMiLCJMaW5lQ29sb3IiOnsiJHJlZiI6IjEwOSJ9LCJMaW5lV2VpZ2h0IjowLjAsIkxpbmVUeXBlIjowLCJQYXJlbnRTdHlsZSI6eyIkcmVmIjoiMTA4In19LCJQYXJlbnRTdHlsZSI6eyIkcmVmIjoiMTAzIn19LCJUaXRsZVN0eWxlIjp7IiRpZCI6IjM1NCIsIkZvbnRTZXR0aW5ncyI6eyIkaWQiOiIzNTUiLCJGb250U2l6ZSI6MTAsIkZvbnROYW1lIjoiQXJpYWwiLCJJc0JvbGQiOmZhbHNlLCJJc0l0YWxpYyI6ZmFsc2UsIklzVW5kZXJsaW5lZCI6ZmFsc2UsIlBhcmVudFN0eWxlIjp7IiRyZWYiOiIxMTIifX0sIkF1dG9TaXplIjowLCJGb3JlZ3JvdW5kIjp7IiRyZWYiOiIxMTMifSwiTWF4V2lkdGgiOjk2MC4wLCJNYXhIZWlnaHQiOiJJbmZpbml0eSIsIlNtYXJ0Rm9yZWdyb3VuZElzQWN0aXZlIjpmYWxzZSwiSG9yaXpvbnRhbEFsaWdubWVudCI6MS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M1NiIsIkxpbmVDb2xvciI6bnVsbCwiTGluZVdlaWdodCI6MC4wLCJMaW5lVHlwZSI6MCwiUGFyZW50U3R5bGUiOm51bGx9LCJQYXJlbnRTdHlsZSI6eyIkcmVmIjoiMTExIn19LCJEYXRlU3R5bGUiOnsiJGlkIjoiMzU3IiwiRm9udFNldHRpbmdzIjp7IiRpZCI6IjM1OCIsIkZvbnRTaXplIjo5LCJGb250TmFtZSI6IkFyaWFsIiwiSXNCb2xkIjpmYWxzZSwiSXNJdGFsaWMiOmZhbHNlLCJJc1VuZGVybGluZWQiOmZhbHNlLCJQYXJlbnRTdHlsZSI6eyIkcmVmIjoiMTE5In19LCJBdXRvU2l6ZSI6MCwiRm9yZWdyb3VuZCI6eyIkcmVmIjoiMTIwIn0sIk1heFdpZHRoIjo5NjAuMCwiTWF4SGVpZ2h0IjoiSW5maW5pdHkiLCJTbWFydEZvcmVncm91bmRJc0FjdGl2ZSI6ZmFsc2UsIkhvcml6b250YWxBbGlnbm1lbnQiOjEsIlZlcnRpY2FsQWxpZ25tZW50IjowLCJTbWFydEZvcmVncm91bmQiOm51bGwsIkJhY2tncm91bmRGaWxsVHlwZSI6MCwiTWFyZ2luIjp7IiRyZWYiOiIxMjIifSwiUGFkZGluZyI6eyIkcmVmIjoiMTIzIn0sIkJhY2tncm91bmQiOnsiJHJlZiI6IjEyNCJ9LCJJc1Zpc2libGUiOmZhbHNlLCJXaWR0aCI6MC4wLCJIZWlnaHQiOjAuMCwiQm9yZGVyU3R5bGUiOnsiJGlkIjoiMzU5IiwiTGluZUNvbG9yIjpudWxsLCJMaW5lV2VpZ2h0IjowLjAsIkxpbmVUeXBlIjowLCJQYXJlbnRTdHlsZSI6bnVsbH0sIlBhcmVudFN0eWxlIjp7IiRyZWYiOiIxMTgifX0sIkRhdGVGb3JtYXQiOnsiJGlkIjoiMzYwIiwiRm9ybWF0U3RyaW5nIjoiTU1NIGQiLCJTZXBhcmF0b3IiOiIvIiwiVXNlSW50ZXJuYXRpb25hbERhdGVGb3JtYXQiOmZhbHNlLCJEYXRlSXNWaXNpYmxlIjpmYWxzZSwiVGltZUlzVmlzaWJsZSI6ZmFsc2UsIkhvdXJEaWdpdHMiOjAsIkFtUG1EZXNpZ25hdG9yIjowLCJUcmltMDBNaW51dGVzIjpmYWxzZSwiTGFzdEtub3duVmlzaWJpbGl0eVN0YXRlIjpudWxsfSwiSXNWaXNpYmxlIjp0cnVlLCJQYXJlbnRTdHlsZSI6eyIkcmVmIjoiODIifX0sIkluZGV4Ijo5LCJTbWFydER1cmF0aW9uQWN0aXZhdGVkIjpmYWxzZSwiRGF0ZUZvcm1hdCI6eyIkcmVmIjoiMzYwIn0sIklkIjoiZDUwYzU0YjUtMzlhZi00ZWQwLTk2OTYtYmQ1MWZiZWJhNGRlIiwiSW1wb3J0SWQiOm51bGwsIlRpdGxlIjoiV29yayBvbiBzaGlmdGluZyBldmVyeXRoaW5nIGluIEF6dXJlIiwiTm90ZSI6bnVsbCwiSHlwZXJsaW5rIjp7IiRpZCI6IjM2MSIsIkFkZHJlc3MiOiIiLCJTdWJBZGRyZXNzIjoiIn0sIklzQ2hhbmdlZCI6ZmFsc2UsIklzTmV3IjpmYWxzZX0seyIkaWQiOiIzNjIiLCJHcm91cE5hbWUiOm51bGwsIlN0YXJ0RGF0ZSI6IjIwMjAtMDUtMzFUMDA6MDA6MDBaIiwiRW5kRGF0ZSI6IjIwMjAtMDYtMTJUMjM6NTk6NTkuOTk5WiIsIlBlcmNlbnRhZ2VDb21wbGV0ZSI6MC4wLCJTdHlsZSI6eyIkaWQiOiIzNjMiLCJTaGFwZSI6OCwiU2hhcGVUaGlja25lc3MiOjEsIkR1cmF0aW9uRm9ybWF0IjowLCJJbmNsdWRlTm9uV29ya2luZ0RheXNJbkR1cmF0aW9uIjpmYWxzZSwiUGVyY2VudGFnZUNvbXBsZXRlU3R5bGUiOnsiJGlkIjoiMzY0IiwiRm9udFNldHRpbmdzIjp7IiRpZCI6IjM2NSIsIkZvbnRTaXplIjo5LCJGb250TmFtZSI6IkFyaWFsIiwiSXNCb2xkIjpmYWxzZSwiSXNJdGFsaWMiOmZhbHNlLCJJc1VuZGVybGluZWQiOmZhbHNlLCJQYXJlbnRTdHlsZSI6eyIkcmVmIjoiODQifX0sIkF1dG9TaXplIjowLCJGb3JlZ3JvdW5kIjp7IiRyZWYiOiI4NSJ9LCJNYXhXaWR0aCI6OTYwLjAsIk1heEhlaWdodCI6IkluZmluaXR5IiwiU21hcnRGb3JlZ3JvdW5kSXNBY3RpdmUiOmZhbHNlLCJIb3Jpem9udGFsQWxpZ25tZW50IjoxLCJWZXJ0aWNhbEFsaWdubWVudCI6MCwiU21hcnRGb3JlZ3JvdW5kIjpudWxsLCJCYWNrZ3JvdW5kRmlsbFR5cGUiOjAsIk1hcmdpbiI6eyIkcmVmIjoiODcifSwiUGFkZGluZyI6eyIkcmVmIjoiODgifSwiQmFja2dyb3VuZCI6eyIkcmVmIjoiODkifSwiSXNWaXNpYmxlIjp0cnVlLCJXaWR0aCI6MC4wLCJIZWlnaHQiOjAuMCwiQm9yZGVyU3R5bGUiOnsiJGlkIjoiMzY2IiwiTGluZUNvbG9yIjpudWxsLCJMaW5lV2VpZ2h0IjowLjAsIkxpbmVUeXBlIjowLCJQYXJlbnRTdHlsZSI6bnVsbH0sIlBhcmVudFN0eWxlIjp7IiRyZWYiOiI4MyJ9fSwiRHVyYXRpb25TdHlsZSI6eyIkaWQiOiIzNjciLCJGb250U2V0dGluZ3MiOnsiJGlkIjoiMzY4IiwiRm9udFNpemUiOjksIkZvbnROYW1lIjoiQXJpYWwiLCJJc0JvbGQiOmZhbHNlLCJJc0l0YWxpYyI6ZmFsc2UsIklzVW5kZXJsaW5lZCI6ZmFsc2UsIlBhcmVudFN0eWxlIjp7IiRyZWYiOiI5MSJ9fSwiQXV0b1NpemUiOjAsIkZvcmVncm91bmQiOnsiJHJlZiI6IjkyIn0sIk1heFdpZHRoIjo5NjAuMCwiTWF4SGVpZ2h0IjoiSW5maW5pdHkiLCJTbWFydEZvcmVncm91bmRJc0FjdGl2ZSI6ZmFsc2UsIkhvcml6b250YWxBbGlnbm1lbnQiOjEsIlZlcnRpY2FsQWxpZ25tZW50IjowLCJTbWFydEZvcmVncm91bmQiOm51bGwsIkJhY2tncm91bmRGaWxsVHlwZSI6MCwiTWFyZ2luIjp7IiRyZWYiOiI5NCJ9LCJQYWRkaW5nIjp7IiRyZWYiOiI5NSJ9LCJCYWNrZ3JvdW5kIjp7IiRyZWYiOiI5NiJ9LCJJc1Zpc2libGUiOnRydWUsIldpZHRoIjowLjAsIkhlaWdodCI6MC4wLCJCb3JkZXJTdHlsZSI6eyIkaWQiOiIzNjkiLCJMaW5lQ29sb3IiOm51bGwsIkxpbmVXZWlnaHQiOjAuMCwiTGluZVR5cGUiOjAsIlBhcmVudFN0eWxlIjpudWxsfSwiUGFyZW50U3R5bGUiOnsiJHJlZiI6IjkwIn19LCJIb3Jpem9udGFsQ29ubmVjdG9yU3R5bGUiOnsiJGlkIjoiMzcwIiwiTGluZUNvbG9yIjp7IiRyZWYiOiI5OCJ9LCJMaW5lV2VpZ2h0IjoxLjAsIkxpbmVUeXBlIjowLCJQYXJlbnRTdHlsZSI6eyIkcmVmIjoiOTcifX0sIlZlcnRpY2FsQ29ubmVjdG9yU3R5bGUiOnsiJGlkIjoiMzcxIiwiTGluZUNvbG9yIjp7IiRyZWYiOiIxMDEifSwiTGluZVdlaWdodCI6MS4wLCJMaW5lVHlwZSI6MCwiUGFyZW50U3R5bGUiOnsiJHJlZiI6IjEwMCJ9fSwiTWFyZ2luIjpudWxsLCJTdGFydERhdGVQb3NpdGlvbiI6NiwiRW5kRGF0ZVBvc2l0aW9uIjo2LCJEYXRlSXNWaXNpYmxlIjpmYWxzZSwiVGl0bGVQb3NpdGlvbiI6NSwiRHVyYXRpb25Qb3NpdGlvbiI6NCwiUGVyY2VudGFnZUNvbXBsZXRlZFBvc2l0aW9uIjo2LCJTcGFjaW5nIjo1LCJJc0JlbG93VGltZWJhbmQiOnRydWUsIlBlcmNlbnRhZ2VDb21wbGV0ZVNoYXBlT3BhY2l0eSI6MzUsIlNoYXBlU3R5bGUiOnsiJGlkIjoiMzcyIiwiTWFyZ2luIjp7IiRyZWYiOiIxMDQifSwiUGFkZGluZyI6eyIkcmVmIjoiMTA1In0sIkJhY2tncm91bmQiOnsiJGlkIjoiMzczIiwiQ29sb3IiOnsiJGlkIjoiMzc0IiwiQSI6MjU1LCJSIjoyMDAsIkciOjIwMCwiQiI6MTgwfX0sIklzVmlzaWJsZSI6dHJ1ZSwiV2lkdGgiOjAuMCwiSGVpZ2h0IjoxNi4wLCJCb3JkZXJTdHlsZSI6eyIkaWQiOiIzNzUiLCJMaW5lQ29sb3IiOnsiJHJlZiI6IjEwOSJ9LCJMaW5lV2VpZ2h0IjowLjAsIkxpbmVUeXBlIjowLCJQYXJlbnRTdHlsZSI6eyIkcmVmIjoiMTA4In19LCJQYXJlbnRTdHlsZSI6eyIkcmVmIjoiMTAzIn19LCJUaXRsZVN0eWxlIjp7IiRpZCI6IjM3NiIsIkZvbnRTZXR0aW5ncyI6eyIkaWQiOiIzNzciLCJGb250U2l6ZSI6MTAsIkZvbnROYW1lIjoiQXJpYWwiLCJJc0JvbGQiOmZhbHNlLCJJc0l0YWxpYyI6ZmFsc2UsIklzVW5kZXJsaW5lZCI6ZmFsc2UsIlBhcmVudFN0eWxlIjp7IiRyZWYiOiIxMTIifX0sIkF1dG9TaXplIjowLCJGb3JlZ3JvdW5kIjp7IiRyZWYiOiIxMTMifSwiTWF4V2lkdGgiOjk2MC4wLCJNYXhIZWlnaHQiOiJJbmZpbml0eSIsIlNtYXJ0Rm9yZWdyb3VuZElzQWN0aXZlIjpmYWxzZSwiSG9yaXpvbnRhbEFsaWdubWVudCI6MSwiVmVydGljYWxBbGlnbm1lbnQiOjAsIlNtYXJ0Rm9yZWdyb3VuZCI6bnVsbCwiQmFja2dyb3VuZEZpbGxUeXBlIjowLCJNYXJnaW4iOnsiJHJlZiI6IjExNSJ9LCJQYWRkaW5nIjp7IiRyZWYiOiIxMTYifSwiQmFja2dyb3VuZCI6eyIkcmVmIjoiMTE3In0sIklzVmlzaWJsZSI6dHJ1ZSwiV2lkdGgiOjAuMCwiSGVpZ2h0IjowLjAsIkJvcmRlclN0eWxlIjp7IiRpZCI6IjM3OCIsIkxpbmVDb2xvciI6bnVsbCwiTGluZVdlaWdodCI6MC4wLCJMaW5lVHlwZSI6MCwiUGFyZW50U3R5bGUiOm51bGx9LCJQYXJlbnRTdHlsZSI6eyIkcmVmIjoiMTExIn19LCJEYXRlU3R5bGUiOnsiJGlkIjoiMzc5IiwiRm9udFNldHRpbmdzIjp7IiRpZCI6IjM4MCIsIkZvbnRTaXplIjo5LCJGb250TmFtZSI6IkFyaWFsIiwiSXNCb2xkIjpmYWxzZSwiSXNJdGFsaWMiOmZhbHNlLCJJc1VuZGVybGluZWQiOmZhbHNlLCJQYXJlbnRTdHlsZSI6eyIkcmVmIjoiMTE5In19LCJBdXRvU2l6ZSI6MCwiRm9yZWdyb3VuZCI6eyIkcmVmIjoiMTIwIn0sIk1heFdpZHRoIjo5NjAuMCwiTWF4SGVpZ2h0IjoiSW5maW5pdHkiLCJTbWFydEZvcmVncm91bmRJc0FjdGl2ZSI6ZmFsc2UsIkhvcml6b250YWxBbGlnbm1lbnQiOjEsIlZlcnRpY2FsQWxpZ25tZW50IjowLCJTbWFydEZvcmVncm91bmQiOm51bGwsIkJhY2tncm91bmRGaWxsVHlwZSI6MCwiTWFyZ2luIjp7IiRyZWYiOiIxMjIifSwiUGFkZGluZyI6eyIkcmVmIjoiMTIzIn0sIkJhY2tncm91bmQiOnsiJHJlZiI6IjEyNCJ9LCJJc1Zpc2libGUiOmZhbHNlLCJXaWR0aCI6MC4wLCJIZWlnaHQiOjAuMCwiQm9yZGVyU3R5bGUiOnsiJGlkIjoiMzgxIiwiTGluZUNvbG9yIjpudWxsLCJMaW5lV2VpZ2h0IjowLjAsIkxpbmVUeXBlIjowLCJQYXJlbnRTdHlsZSI6bnVsbH0sIlBhcmVudFN0eWxlIjp7IiRyZWYiOiIxMTgifX0sIkRhdGVGb3JtYXQiOnsiJGlkIjoiMzgyIiwiRm9ybWF0U3RyaW5nIjoiTU1NIGQiLCJTZXBhcmF0b3IiOiIvIiwiVXNlSW50ZXJuYXRpb25hbERhdGVGb3JtYXQiOmZhbHNlLCJEYXRlSXNWaXNpYmxlIjpmYWxzZSwiVGltZUlzVmlzaWJsZSI6ZmFsc2UsIkhvdXJEaWdpdHMiOjAsIkFtUG1EZXNpZ25hdG9yIjowLCJUcmltMDBNaW51dGVzIjpmYWxzZSwiTGFzdEtub3duVmlzaWJpbGl0eVN0YXRlIjpudWxsfSwiSXNWaXNpYmxlIjp0cnVlLCJQYXJlbnRTdHlsZSI6eyIkcmVmIjoiODIifX0sIkluZGV4IjoxMCwiU21hcnREdXJhdGlvbkFjdGl2YXRlZCI6ZmFsc2UsIkRhdGVGb3JtYXQiOnsiJHJlZiI6IjM4MiJ9LCJJZCI6IjQyMGNmZWFkLTlkMzctNGFkMy1hYzEyLTdlNTNjMzg0ZGZjZSIsIkltcG9ydElkIjpudWxsLCJUaXRsZSI6IkNyZWF0ZSB0aGUgdXNlciBmcmllbmRseSBwbGF0Zm9ybSIsIk5vdGUiOm51bGwsIkh5cGVybGluayI6eyIkaWQiOiIzODMiLCJBZGRyZXNzIjoiIiwiU3ViQWRkcmVzcyI6IiJ9LCJJc0NoYW5nZWQiOmZhbHNlLCJJc05ldyI6ZmFsc2V9XSwiU3dpbWxhbmVzIjpbXSwiTXNQcm9qZWN0SXRlbXNUcmVlIjp7IiRpZCI6IjM4NCIsIlJvb3QiOnsiSW1wb3J0SWQiOm51bGwsIklzSW1wb3J0ZWQiOmZhbHNlLCJDaGlsZHJlbiI6W119fSwiTWV0YWRhdGEiOnsiJGlkIjoiMzg1In0sIlNldHRpbmdzIjp7IiRpZCI6IjM4NiIsIkltcGFPcHRpb25zIjp7IiRpZCI6IjM4NyIsIkxlZnRUb1JpZ2h0Ijp0cnVlLCJQYXlsb2FkT3B0aW9ucyI6MX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nRydWUsIkltcG9ydFR5cGUiOjYsIkZpbGVQYXRoIjpudWxsLCJUaW1lQ29uZmlndXJhdGlvbiI6eyIkaWQiOiIzODgiLCJVc2VUaW1lIjpmYWxzZSwiV29ya0RheVN0YXJ0IjoiMDA6MDA6MDAiLCJXb3JrRGF5RW5kIjoiMjM6NTk6MDAifSwiTGFzdFVzZWRUZW1wbGF0ZUlkIjoiNzM1NWI2MzMtYWM2Ni00NTI4LThiNGQtMjk5ZmFlZGM5ZWU5In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 name="Office">
      <a:fillStyleLst>
        <a:solidFill/>
        <a:gradFill rotWithShape="1"/>
        <a:gradFill rotWithShape="1"/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124</Words>
  <Application>Microsoft Macintosh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OpenBattery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OpenBattery Project</dc:title>
  <cp:lastModifiedBy>Margherita Taddei - margherita.taddei@studio.unibo.it</cp:lastModifiedBy>
  <cp:revision>1</cp:revision>
  <dcterms:modified xsi:type="dcterms:W3CDTF">2020-04-15T19:02:39Z</dcterms:modified>
</cp:coreProperties>
</file>