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8"/>
  </p:notesMasterIdLst>
  <p:sldIdLst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70965"/>
  </p:normalViewPr>
  <p:slideViewPr>
    <p:cSldViewPr snapToGrid="0" snapToObjects="1" showGuides="1">
      <p:cViewPr varScale="1">
        <p:scale>
          <a:sx n="67" d="100"/>
          <a:sy n="67" d="100"/>
        </p:scale>
        <p:origin x="2088" y="17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120CC-B3E8-3C4C-ACCC-23903482749F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27460-80F1-1A4A-8E82-A7FE220D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(choose axes, pick sections of data (time frames or voltage axis)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27460-80F1-1A4A-8E82-A7FE220D8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Panning multiple graphs example: https://</a:t>
            </a:r>
            <a:r>
              <a:rPr lang="en-US" dirty="0" err="1"/>
              <a:t>bokeh.pydata.org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/latest/docs/</a:t>
            </a:r>
            <a:r>
              <a:rPr lang="en-US" dirty="0" err="1"/>
              <a:t>user_guide</a:t>
            </a:r>
            <a:r>
              <a:rPr lang="en-US" dirty="0"/>
              <a:t>/interaction/</a:t>
            </a:r>
            <a:r>
              <a:rPr lang="en-US" dirty="0" err="1"/>
              <a:t>linking.html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27460-80F1-1A4A-8E82-A7FE220D8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72047-3824-2E42-B9C4-5E397E978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756" y="1167124"/>
            <a:ext cx="7192083" cy="2641756"/>
          </a:xfrm>
        </p:spPr>
        <p:txBody>
          <a:bodyPr>
            <a:normAutofit/>
          </a:bodyPr>
          <a:lstStyle/>
          <a:p>
            <a:r>
              <a:rPr lang="en-US" dirty="0"/>
              <a:t>2/22 </a:t>
            </a:r>
          </a:p>
          <a:p>
            <a:r>
              <a:rPr lang="en-US" dirty="0"/>
              <a:t>Technology Review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03207-E5D2-0B47-8693-E8AFCD4FF4BA}"/>
              </a:ext>
            </a:extLst>
          </p:cNvPr>
          <p:cNvSpPr/>
          <p:nvPr/>
        </p:nvSpPr>
        <p:spPr>
          <a:xfrm>
            <a:off x="671757" y="4268429"/>
            <a:ext cx="697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Sarah Alamdari, Ted Cohen, Robert Masse, Nicole Thompson </a:t>
            </a:r>
          </a:p>
        </p:txBody>
      </p:sp>
    </p:spTree>
    <p:extLst>
      <p:ext uri="{BB962C8B-B14F-4D97-AF65-F5344CB8AC3E}">
        <p14:creationId xmlns:p14="http://schemas.microsoft.com/office/powerpoint/2010/main" val="247170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A7C060-2DF0-AF46-AA40-860D415E6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0BD6-93D2-B249-A0F1-BDCA56B8E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Looking at different Data Visualization Tools </a:t>
            </a:r>
          </a:p>
          <a:p>
            <a:r>
              <a:rPr lang="en-US" dirty="0"/>
              <a:t>Our Data Vis Problem: Cycling data have a lot of components that need to be extracted and visualized </a:t>
            </a:r>
          </a:p>
          <a:p>
            <a:pPr lvl="1"/>
            <a:r>
              <a:rPr lang="en-US" dirty="0" err="1"/>
              <a:t>Dq</a:t>
            </a:r>
            <a:r>
              <a:rPr lang="en-US" dirty="0"/>
              <a:t>/dv plots </a:t>
            </a:r>
          </a:p>
          <a:p>
            <a:pPr lvl="2"/>
            <a:r>
              <a:rPr lang="en-US" dirty="0"/>
              <a:t>Peak </a:t>
            </a:r>
            <a:r>
              <a:rPr lang="en-US" dirty="0" err="1"/>
              <a:t>ishift</a:t>
            </a:r>
            <a:r>
              <a:rPr lang="en-US" dirty="0"/>
              <a:t> and intensity over time</a:t>
            </a:r>
          </a:p>
          <a:p>
            <a:pPr lvl="2"/>
            <a:r>
              <a:rPr lang="en-US" dirty="0"/>
              <a:t>Peak locations </a:t>
            </a:r>
          </a:p>
          <a:p>
            <a:pPr lvl="2"/>
            <a:r>
              <a:rPr lang="en-US" dirty="0"/>
              <a:t>Number of peaks 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Interactive </a:t>
            </a:r>
          </a:p>
          <a:p>
            <a:pPr lvl="1"/>
            <a:r>
              <a:rPr lang="en-US" dirty="0"/>
              <a:t>Web Interface </a:t>
            </a:r>
          </a:p>
          <a:p>
            <a:r>
              <a:rPr lang="en-US" dirty="0"/>
              <a:t>And we decided on… </a:t>
            </a:r>
            <a:r>
              <a:rPr lang="en-US" dirty="0">
                <a:solidFill>
                  <a:srgbClr val="FF0000"/>
                </a:solidFill>
              </a:rPr>
              <a:t>DASH!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FF457-4C8B-F042-91A8-C1B6A692F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757" y="371510"/>
            <a:ext cx="8184662" cy="991998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165E-780C-E74B-8BA6-C38E2ECBC9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Dash is a Python framework for building analytical web applications</a:t>
            </a:r>
          </a:p>
          <a:p>
            <a:r>
              <a:rPr lang="en-US" dirty="0"/>
              <a:t>“</a:t>
            </a:r>
            <a:r>
              <a:rPr lang="en-US" i="1" dirty="0"/>
              <a:t>Dash makes it dead-simple to build a GUI around your data analysis code</a:t>
            </a:r>
            <a:r>
              <a:rPr lang="en-US" dirty="0"/>
              <a:t>” – Dash Launch Announcement </a:t>
            </a:r>
          </a:p>
          <a:p>
            <a:r>
              <a:rPr lang="en-US" dirty="0"/>
              <a:t>Dash provides a Python interface to a rich set of interactive web-based components</a:t>
            </a:r>
          </a:p>
          <a:p>
            <a:r>
              <a:rPr lang="en-US" dirty="0"/>
              <a:t>Dash applications are web servers running Flask</a:t>
            </a:r>
          </a:p>
          <a:p>
            <a:r>
              <a:rPr lang="en-US" dirty="0"/>
              <a:t>Dash’s frontend renders components using </a:t>
            </a:r>
            <a:r>
              <a:rPr lang="en-US" dirty="0" err="1"/>
              <a:t>React.js</a:t>
            </a:r>
            <a:r>
              <a:rPr lang="en-US" dirty="0"/>
              <a:t>, the </a:t>
            </a:r>
            <a:r>
              <a:rPr lang="en-US" dirty="0" err="1"/>
              <a:t>Javascript</a:t>
            </a:r>
            <a:r>
              <a:rPr lang="en-US" dirty="0"/>
              <a:t> user-interface library written and maintained by Facebook</a:t>
            </a:r>
          </a:p>
        </p:txBody>
      </p:sp>
    </p:spTree>
    <p:extLst>
      <p:ext uri="{BB962C8B-B14F-4D97-AF65-F5344CB8AC3E}">
        <p14:creationId xmlns:p14="http://schemas.microsoft.com/office/powerpoint/2010/main" val="244113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620FF-D26F-4C4E-B113-9E24C752D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3473-0525-8A41-B559-B10954D0C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plotly</a:t>
            </a:r>
            <a:r>
              <a:rPr lang="en-US" dirty="0"/>
              <a:t>, which is a python interface </a:t>
            </a:r>
          </a:p>
          <a:p>
            <a:r>
              <a:rPr lang="en-US" dirty="0" err="1"/>
              <a:t>Plotly</a:t>
            </a:r>
            <a:r>
              <a:rPr lang="en-US" dirty="0"/>
              <a:t> is well documented (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New but constantly active on </a:t>
            </a:r>
            <a:r>
              <a:rPr lang="en-US" dirty="0" err="1"/>
              <a:t>github</a:t>
            </a:r>
            <a:r>
              <a:rPr lang="en-US" dirty="0"/>
              <a:t> and resolving issues</a:t>
            </a:r>
          </a:p>
          <a:p>
            <a:r>
              <a:rPr lang="en-US" dirty="0"/>
              <a:t>Might be better for bigger datasets based on user testimonials </a:t>
            </a:r>
          </a:p>
          <a:p>
            <a:r>
              <a:rPr lang="en-US" dirty="0"/>
              <a:t>Customizable without having to know any Java </a:t>
            </a:r>
          </a:p>
          <a:p>
            <a:r>
              <a:rPr lang="en-US" dirty="0"/>
              <a:t>Open Source MIT License </a:t>
            </a:r>
          </a:p>
        </p:txBody>
      </p:sp>
    </p:spTree>
    <p:extLst>
      <p:ext uri="{BB962C8B-B14F-4D97-AF65-F5344CB8AC3E}">
        <p14:creationId xmlns:p14="http://schemas.microsoft.com/office/powerpoint/2010/main" val="362256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FFCE68-6DEA-3445-8E6B-6E44F25FB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Drawbacks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7692-DB9C-A04F-B3C4-68A3B097D9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Dash is a newer release from </a:t>
            </a:r>
            <a:r>
              <a:rPr lang="en-US" dirty="0" err="1"/>
              <a:t>Plotly</a:t>
            </a:r>
            <a:r>
              <a:rPr lang="en-US" dirty="0"/>
              <a:t> (2017)</a:t>
            </a:r>
          </a:p>
          <a:p>
            <a:pPr lvl="1"/>
            <a:r>
              <a:rPr lang="en-US" dirty="0"/>
              <a:t>Has a narrower range of interactions than other more popular frameworks 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Bokeh</a:t>
            </a:r>
            <a:r>
              <a:rPr lang="en-US" dirty="0"/>
              <a:t> which has been around since 2013)</a:t>
            </a:r>
          </a:p>
          <a:p>
            <a:r>
              <a:rPr lang="en-US" dirty="0"/>
              <a:t>Dash is not interactive with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Limited Interactions with Graph due to no java scripting </a:t>
            </a:r>
          </a:p>
          <a:p>
            <a:pPr lvl="1"/>
            <a:r>
              <a:rPr lang="en-US" dirty="0"/>
              <a:t>Can not pan multiple graphs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268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1New1" id="{DF6AEC9D-8578-5A4D-8172-F724401BFCC8}" vid="{CABECC72-2F4E-594E-9058-DAC41BD5723B}"/>
    </a:ext>
  </a:extLst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1New1" id="{DF6AEC9D-8578-5A4D-8172-F724401BFCC8}" vid="{C3B79DC4-92BE-8845-B28E-F43E2D1A84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266</Words>
  <Application>Microsoft Macintosh PowerPoint</Application>
  <PresentationFormat>On-screen Show (4:3)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Alamdari</dc:creator>
  <cp:lastModifiedBy>Sarah Alamdari</cp:lastModifiedBy>
  <cp:revision>4</cp:revision>
  <cp:lastPrinted>2016-02-10T20:19:12Z</cp:lastPrinted>
  <dcterms:created xsi:type="dcterms:W3CDTF">2018-02-21T21:22:28Z</dcterms:created>
  <dcterms:modified xsi:type="dcterms:W3CDTF">2018-02-21T22:00:03Z</dcterms:modified>
</cp:coreProperties>
</file>