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5"/>
  </p:normalViewPr>
  <p:slideViewPr>
    <p:cSldViewPr snapToGrid="0" snapToObjects="1">
      <p:cViewPr varScale="1">
        <p:scale>
          <a:sx n="83" d="100"/>
          <a:sy n="83" d="100"/>
        </p:scale>
        <p:origin x="24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9E97-3271-0B4E-9E4A-089EF602038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BC39E-3A94-B44B-AD22-DD8CA17C7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8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D44F-0A8B-6C48-98E1-FF43C108704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5087-4A1D-BB49-A84D-9B5F5F5C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24" y="1081668"/>
            <a:ext cx="10058400" cy="5685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771" y="178420"/>
            <a:ext cx="1087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sMMO</a:t>
            </a:r>
            <a:r>
              <a:rPr lang="en-US" sz="2000" dirty="0" smtClean="0"/>
              <a:t> operon overview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6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24" y="1081668"/>
            <a:ext cx="10058400" cy="568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771" y="178420"/>
            <a:ext cx="1087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sMMO</a:t>
            </a:r>
            <a:r>
              <a:rPr lang="en-US" sz="2000" dirty="0" smtClean="0"/>
              <a:t> A (</a:t>
            </a:r>
            <a:r>
              <a:rPr lang="en-US" sz="2000" dirty="0" err="1" smtClean="0"/>
              <a:t>mmoX</a:t>
            </a:r>
            <a:r>
              <a:rPr lang="en-US" sz="2000" dirty="0" smtClean="0"/>
              <a:t>) start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866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24" y="1081668"/>
            <a:ext cx="10058400" cy="568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771" y="178420"/>
            <a:ext cx="1087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sMMO</a:t>
            </a:r>
            <a:r>
              <a:rPr lang="en-US" sz="2000" dirty="0" smtClean="0"/>
              <a:t> A (</a:t>
            </a:r>
            <a:r>
              <a:rPr lang="en-US" sz="2000" dirty="0" err="1" smtClean="0"/>
              <a:t>mmoX</a:t>
            </a:r>
            <a:r>
              <a:rPr lang="en-US" sz="2000" dirty="0" smtClean="0"/>
              <a:t>) start</a:t>
            </a:r>
          </a:p>
          <a:p>
            <a:pPr algn="ctr"/>
            <a:r>
              <a:rPr lang="en-US" sz="2000" dirty="0" smtClean="0"/>
              <a:t>Note the read depth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2129883" y="1817649"/>
            <a:ext cx="836341" cy="657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25" b="74548"/>
          <a:stretch/>
        </p:blipFill>
        <p:spPr>
          <a:xfrm>
            <a:off x="3471621" y="1327059"/>
            <a:ext cx="4804475" cy="32643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20580" y="3277981"/>
            <a:ext cx="836341" cy="657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24" y="1081668"/>
            <a:ext cx="10058400" cy="568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771" y="178420"/>
            <a:ext cx="1087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sMMO</a:t>
            </a:r>
            <a:r>
              <a:rPr lang="en-US" sz="2000" dirty="0" smtClean="0"/>
              <a:t> A (</a:t>
            </a:r>
            <a:r>
              <a:rPr lang="en-US" sz="2000" dirty="0" err="1" smtClean="0"/>
              <a:t>mmoX</a:t>
            </a:r>
            <a:r>
              <a:rPr lang="en-US" sz="2000" dirty="0" smtClean="0"/>
              <a:t>) start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6864499" y="1898630"/>
            <a:ext cx="1830050" cy="751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22590" y="2340244"/>
            <a:ext cx="61993" cy="3192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28116" y="2340244"/>
            <a:ext cx="61993" cy="3192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1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 Beck</dc:creator>
  <cp:lastModifiedBy>David A Beck</cp:lastModifiedBy>
  <cp:revision>1</cp:revision>
  <dcterms:created xsi:type="dcterms:W3CDTF">2017-08-16T23:47:54Z</dcterms:created>
  <dcterms:modified xsi:type="dcterms:W3CDTF">2017-08-16T23:54:48Z</dcterms:modified>
</cp:coreProperties>
</file>