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9"/>
  </p:notesMasterIdLst>
  <p:handoutMasterIdLst>
    <p:handoutMasterId r:id="rId20"/>
  </p:handoutMasterIdLst>
  <p:sldIdLst>
    <p:sldId id="4271" r:id="rId2"/>
    <p:sldId id="4252" r:id="rId3"/>
    <p:sldId id="4286" r:id="rId4"/>
    <p:sldId id="4283" r:id="rId5"/>
    <p:sldId id="4287" r:id="rId6"/>
    <p:sldId id="4291" r:id="rId7"/>
    <p:sldId id="4288" r:id="rId8"/>
    <p:sldId id="4294" r:id="rId9"/>
    <p:sldId id="4299" r:id="rId10"/>
    <p:sldId id="4300" r:id="rId11"/>
    <p:sldId id="4304" r:id="rId12"/>
    <p:sldId id="4305" r:id="rId13"/>
    <p:sldId id="4301" r:id="rId14"/>
    <p:sldId id="4306" r:id="rId15"/>
    <p:sldId id="4302" r:id="rId16"/>
    <p:sldId id="4303" r:id="rId17"/>
    <p:sldId id="4272" r:id="rId18"/>
  </p:sldIdLst>
  <p:sldSz cx="12858750" cy="723265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A46"/>
    <a:srgbClr val="4B5C6E"/>
    <a:srgbClr val="FFC000"/>
    <a:srgbClr val="0071C1"/>
    <a:srgbClr val="FFC078"/>
    <a:srgbClr val="00939F"/>
    <a:srgbClr val="58A9CC"/>
    <a:srgbClr val="0C2744"/>
    <a:srgbClr val="29ABE2"/>
    <a:srgbClr val="4BC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个性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7" autoAdjust="0"/>
    <p:restoredTop sz="88272" autoAdjust="0"/>
  </p:normalViewPr>
  <p:slideViewPr>
    <p:cSldViewPr>
      <p:cViewPr varScale="1">
        <p:scale>
          <a:sx n="93" d="100"/>
          <a:sy n="93" d="100"/>
        </p:scale>
        <p:origin x="392" y="200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09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面讲一下怎么实现，先看怎么实现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，第一步需要为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属性，对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进行遍历，执行</a:t>
            </a:r>
            <a:r>
              <a:rPr lang="en-US" altLang="zh-CN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defineReactive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方法为其添加，这是递归遍历，直到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不是对象为止。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06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可以监听数据变化后，就需要通知订阅者了。那第二步实现一个消息订阅器，因为订阅者有很多，所以通过维护一个数组来收集订阅者，数据变动触发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，再调用订阅者的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8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有了消息订阅器，第三步就是往订阅器里添加订阅者，通过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定义一个全局属性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，用来暂存当前的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watcher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。通过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】来触发属性的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方法，将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watcher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添加到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订阅器中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74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第二个是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的实现，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主要做的事情是解析模板指令，将模板中的变量替换成数据，然后初始化渲染页面视图，并将每个指令对应的节点绑定更新函数，添加监听数据的订阅者，一旦数据有变动，收到通知，更新视图。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因为解析过程需多次操作</a:t>
            </a:r>
            <a:r>
              <a:rPr lang="en-US" altLang="zh-CN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节点，将根节点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转换成文档碎片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fragment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进行解析编译操作，解析完成，再将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fragment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添加回原来的真实</a:t>
            </a:r>
            <a:r>
              <a:rPr lang="en-US" altLang="zh-CN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节点中。第一步通过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函数保存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元素，如果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元素存在，通过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node2Fragment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方法取出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中所有子节点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封装在一个</a:t>
            </a:r>
            <a:r>
              <a:rPr lang="en-US" altLang="zh-CN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framgment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对象中，</a:t>
            </a:r>
            <a:r>
              <a:rPr lang="en-US" altLang="zh-CN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fragment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中所有层次子节点，最后将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fragment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添加到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4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第二步通过</a:t>
            </a:r>
            <a:r>
              <a:rPr lang="en-US" altLang="zh-CN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compileElement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方法遍历所有节点及其子节点，如果是元素节点，则编译元素节点的指令属性。如果是大括号表达式格式的文本节点，则编译文本节点。如子节点还有子节点，则递归实现所有节点的编译。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得倒所有标签属性节点，判断是否是指令属性，有则进行事件指令的解析，没有则进行普通指令的解析。</a:t>
            </a:r>
            <a:r>
              <a:rPr lang="en-US" altLang="zh-CN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CompileUtil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是指令处理集合，其中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是真正用于解析指令的方法，实现初始化视图，如果存在调用来更新节点，实例化订阅者，一旦。。。</a:t>
            </a:r>
            <a:endParaRPr lang="en-US" altLang="zh-CN" sz="13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3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监听数据、绑定更新函数的处理是在</a:t>
            </a:r>
            <a:r>
              <a:rPr lang="en" altLang="zh-CN" dirty="0" err="1"/>
              <a:t>compileUtil.bind</a:t>
            </a:r>
            <a:r>
              <a:rPr lang="en" altLang="zh-CN" dirty="0"/>
              <a:t>()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这个方法中，通过</a:t>
            </a:r>
            <a:r>
              <a:rPr lang="en" altLang="zh-CN" dirty="0"/>
              <a:t>new Watcher()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添加回调来接收数据变化的通知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16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87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</a:t>
            </a:r>
            <a:r>
              <a:rPr lang="en-US" altLang="zh-CN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MVVm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构造器函数通过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对数据添加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方法，通过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方法创建一个用来编译模板的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对象，通过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watcher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实现两者的连接，订阅并收到数据变动，从而执行相应指令绑定函数，更新视图。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98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4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下面我将从以下四个方面进行介绍。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17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9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3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通过脏值检查的方式比对数据是否变更，来决定是否更新视图。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8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1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7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实现数据的双向绑定，首先要对数据进行劫持监听，所以我们需要设置一个监听器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，用来监听所有属性。如果属性发上变化了，就需要告诉订阅者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Watcher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看是否需要更新。因为订阅者是有很多个，所以我们需要有一个消息订阅器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来专门收集这些订阅者，然后在监听器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和订阅者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Watcher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之间进行统一管理的。接着，我们还需要有一个指令解析器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，对每个节点元素进行扫描和解析，将相关指令对应初始化成一个订阅者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Watcher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，并替换模板数据或者绑定相应的函数，此时当订阅者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Watcher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接收到相应属性的变化，就会执行对应的更新函数，从而更新视图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9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5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879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1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576" y="3950156"/>
            <a:ext cx="12875903" cy="3282494"/>
          </a:xfrm>
          <a:custGeom>
            <a:avLst/>
            <a:gdLst>
              <a:gd name="T0" fmla="*/ 992 w 992"/>
              <a:gd name="T1" fmla="*/ 0 h 508"/>
              <a:gd name="T2" fmla="*/ 992 w 992"/>
              <a:gd name="T3" fmla="*/ 508 h 508"/>
              <a:gd name="T4" fmla="*/ 0 w 992"/>
              <a:gd name="T5" fmla="*/ 508 h 508"/>
              <a:gd name="T6" fmla="*/ 0 w 992"/>
              <a:gd name="T7" fmla="*/ 0 h 508"/>
              <a:gd name="T8" fmla="*/ 494 w 992"/>
              <a:gd name="T9" fmla="*/ 105 h 508"/>
              <a:gd name="T10" fmla="*/ 992 w 992"/>
              <a:gd name="T11" fmla="*/ 0 h 508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938 w 10000"/>
              <a:gd name="connsiteY4" fmla="*/ 4352 h 10000"/>
              <a:gd name="connsiteX5" fmla="*/ 10000 w 10000"/>
              <a:gd name="connsiteY5" fmla="*/ 0 h 10000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938 w 10000"/>
              <a:gd name="connsiteY4" fmla="*/ 5406 h 10000"/>
              <a:gd name="connsiteX5" fmla="*/ 10000 w 10000"/>
              <a:gd name="connsiteY5" fmla="*/ 0 h 10000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961 w 10000"/>
              <a:gd name="connsiteY4" fmla="*/ 6369 h 10000"/>
              <a:gd name="connsiteX5" fmla="*/ 1000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lnTo>
                  <a:pt x="4961" y="6369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56767" y="703276"/>
            <a:ext cx="2160240" cy="1112850"/>
            <a:chOff x="8615362" y="7216183"/>
            <a:chExt cx="7639051" cy="458946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716962" y="8414746"/>
              <a:ext cx="1858963" cy="1925638"/>
            </a:xfrm>
            <a:custGeom>
              <a:avLst/>
              <a:gdLst>
                <a:gd name="T0" fmla="*/ 495 w 495"/>
                <a:gd name="T1" fmla="*/ 498 h 512"/>
                <a:gd name="T2" fmla="*/ 480 w 495"/>
                <a:gd name="T3" fmla="*/ 512 h 512"/>
                <a:gd name="T4" fmla="*/ 15 w 495"/>
                <a:gd name="T5" fmla="*/ 512 h 512"/>
                <a:gd name="T6" fmla="*/ 0 w 495"/>
                <a:gd name="T7" fmla="*/ 498 h 512"/>
                <a:gd name="T8" fmla="*/ 0 w 495"/>
                <a:gd name="T9" fmla="*/ 13 h 512"/>
                <a:gd name="T10" fmla="*/ 15 w 495"/>
                <a:gd name="T11" fmla="*/ 0 h 512"/>
                <a:gd name="T12" fmla="*/ 480 w 495"/>
                <a:gd name="T13" fmla="*/ 0 h 512"/>
                <a:gd name="T14" fmla="*/ 495 w 495"/>
                <a:gd name="T15" fmla="*/ 13 h 512"/>
                <a:gd name="T16" fmla="*/ 495 w 495"/>
                <a:gd name="T17" fmla="*/ 49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5" h="512">
                  <a:moveTo>
                    <a:pt x="495" y="498"/>
                  </a:moveTo>
                  <a:cubicBezTo>
                    <a:pt x="495" y="506"/>
                    <a:pt x="488" y="512"/>
                    <a:pt x="480" y="512"/>
                  </a:cubicBezTo>
                  <a:cubicBezTo>
                    <a:pt x="15" y="512"/>
                    <a:pt x="15" y="512"/>
                    <a:pt x="15" y="512"/>
                  </a:cubicBezTo>
                  <a:cubicBezTo>
                    <a:pt x="7" y="512"/>
                    <a:pt x="0" y="506"/>
                    <a:pt x="0" y="49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488" y="0"/>
                    <a:pt x="495" y="6"/>
                    <a:pt x="495" y="13"/>
                  </a:cubicBezTo>
                  <a:lnTo>
                    <a:pt x="495" y="4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799512" y="8622708"/>
              <a:ext cx="1554163" cy="1514475"/>
            </a:xfrm>
            <a:custGeom>
              <a:avLst/>
              <a:gdLst>
                <a:gd name="T0" fmla="*/ 414 w 414"/>
                <a:gd name="T1" fmla="*/ 389 h 403"/>
                <a:gd name="T2" fmla="*/ 396 w 414"/>
                <a:gd name="T3" fmla="*/ 403 h 403"/>
                <a:gd name="T4" fmla="*/ 18 w 414"/>
                <a:gd name="T5" fmla="*/ 403 h 403"/>
                <a:gd name="T6" fmla="*/ 0 w 414"/>
                <a:gd name="T7" fmla="*/ 389 h 403"/>
                <a:gd name="T8" fmla="*/ 0 w 414"/>
                <a:gd name="T9" fmla="*/ 13 h 403"/>
                <a:gd name="T10" fmla="*/ 18 w 414"/>
                <a:gd name="T11" fmla="*/ 0 h 403"/>
                <a:gd name="T12" fmla="*/ 396 w 414"/>
                <a:gd name="T13" fmla="*/ 0 h 403"/>
                <a:gd name="T14" fmla="*/ 414 w 414"/>
                <a:gd name="T15" fmla="*/ 13 h 403"/>
                <a:gd name="T16" fmla="*/ 414 w 414"/>
                <a:gd name="T17" fmla="*/ 38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" h="403">
                  <a:moveTo>
                    <a:pt x="414" y="389"/>
                  </a:moveTo>
                  <a:cubicBezTo>
                    <a:pt x="414" y="397"/>
                    <a:pt x="406" y="403"/>
                    <a:pt x="396" y="403"/>
                  </a:cubicBezTo>
                  <a:cubicBezTo>
                    <a:pt x="18" y="403"/>
                    <a:pt x="18" y="403"/>
                    <a:pt x="18" y="403"/>
                  </a:cubicBezTo>
                  <a:cubicBezTo>
                    <a:pt x="8" y="403"/>
                    <a:pt x="0" y="397"/>
                    <a:pt x="0" y="38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8" y="0"/>
                    <a:pt x="18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06" y="0"/>
                    <a:pt x="414" y="6"/>
                    <a:pt x="414" y="13"/>
                  </a:cubicBezTo>
                  <a:lnTo>
                    <a:pt x="414" y="389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8724900" y="8997358"/>
              <a:ext cx="107950" cy="109538"/>
            </a:xfrm>
            <a:prstGeom prst="ellipse">
              <a:avLst/>
            </a:pr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8724900" y="9216433"/>
              <a:ext cx="107950" cy="107950"/>
            </a:xfrm>
            <a:prstGeom prst="ellipse">
              <a:avLst/>
            </a:pr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8724900" y="9430746"/>
              <a:ext cx="104775" cy="107950"/>
            </a:xfrm>
            <a:prstGeom prst="ellipse">
              <a:avLst/>
            </a:pr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8720137" y="9648233"/>
              <a:ext cx="109538" cy="109538"/>
            </a:xfrm>
            <a:prstGeom prst="ellipse">
              <a:avLst/>
            </a:pr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8720137" y="9865721"/>
              <a:ext cx="109538" cy="106363"/>
            </a:xfrm>
            <a:prstGeom prst="ellipse">
              <a:avLst/>
            </a:pr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8720137" y="10080033"/>
              <a:ext cx="109538" cy="109538"/>
            </a:xfrm>
            <a:prstGeom prst="ellipse">
              <a:avLst/>
            </a:pr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615362" y="9016408"/>
              <a:ext cx="184150" cy="74613"/>
            </a:xfrm>
            <a:custGeom>
              <a:avLst/>
              <a:gdLst>
                <a:gd name="T0" fmla="*/ 49 w 49"/>
                <a:gd name="T1" fmla="*/ 10 h 20"/>
                <a:gd name="T2" fmla="*/ 41 w 49"/>
                <a:gd name="T3" fmla="*/ 20 h 20"/>
                <a:gd name="T4" fmla="*/ 8 w 49"/>
                <a:gd name="T5" fmla="*/ 20 h 20"/>
                <a:gd name="T6" fmla="*/ 0 w 49"/>
                <a:gd name="T7" fmla="*/ 10 h 20"/>
                <a:gd name="T8" fmla="*/ 8 w 49"/>
                <a:gd name="T9" fmla="*/ 0 h 20"/>
                <a:gd name="T10" fmla="*/ 41 w 49"/>
                <a:gd name="T11" fmla="*/ 0 h 20"/>
                <a:gd name="T12" fmla="*/ 49 w 49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0">
                  <a:moveTo>
                    <a:pt x="49" y="10"/>
                  </a:moveTo>
                  <a:cubicBezTo>
                    <a:pt x="49" y="15"/>
                    <a:pt x="45" y="20"/>
                    <a:pt x="4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15"/>
                    <a:pt x="0" y="10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9" y="4"/>
                    <a:pt x="49" y="1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8615362" y="9230721"/>
              <a:ext cx="184150" cy="74613"/>
            </a:xfrm>
            <a:custGeom>
              <a:avLst/>
              <a:gdLst>
                <a:gd name="T0" fmla="*/ 49 w 49"/>
                <a:gd name="T1" fmla="*/ 10 h 20"/>
                <a:gd name="T2" fmla="*/ 41 w 49"/>
                <a:gd name="T3" fmla="*/ 20 h 20"/>
                <a:gd name="T4" fmla="*/ 8 w 49"/>
                <a:gd name="T5" fmla="*/ 20 h 20"/>
                <a:gd name="T6" fmla="*/ 0 w 49"/>
                <a:gd name="T7" fmla="*/ 10 h 20"/>
                <a:gd name="T8" fmla="*/ 8 w 49"/>
                <a:gd name="T9" fmla="*/ 0 h 20"/>
                <a:gd name="T10" fmla="*/ 41 w 49"/>
                <a:gd name="T11" fmla="*/ 0 h 20"/>
                <a:gd name="T12" fmla="*/ 49 w 49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0">
                  <a:moveTo>
                    <a:pt x="49" y="10"/>
                  </a:moveTo>
                  <a:cubicBezTo>
                    <a:pt x="49" y="16"/>
                    <a:pt x="45" y="20"/>
                    <a:pt x="4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16"/>
                    <a:pt x="0" y="10"/>
                  </a:cubicBezTo>
                  <a:cubicBezTo>
                    <a:pt x="0" y="5"/>
                    <a:pt x="3" y="0"/>
                    <a:pt x="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9" y="5"/>
                    <a:pt x="49" y="1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8615362" y="9448208"/>
              <a:ext cx="184150" cy="76200"/>
            </a:xfrm>
            <a:custGeom>
              <a:avLst/>
              <a:gdLst>
                <a:gd name="T0" fmla="*/ 49 w 49"/>
                <a:gd name="T1" fmla="*/ 10 h 20"/>
                <a:gd name="T2" fmla="*/ 41 w 49"/>
                <a:gd name="T3" fmla="*/ 20 h 20"/>
                <a:gd name="T4" fmla="*/ 8 w 49"/>
                <a:gd name="T5" fmla="*/ 20 h 20"/>
                <a:gd name="T6" fmla="*/ 0 w 49"/>
                <a:gd name="T7" fmla="*/ 10 h 20"/>
                <a:gd name="T8" fmla="*/ 8 w 49"/>
                <a:gd name="T9" fmla="*/ 0 h 20"/>
                <a:gd name="T10" fmla="*/ 41 w 49"/>
                <a:gd name="T11" fmla="*/ 0 h 20"/>
                <a:gd name="T12" fmla="*/ 49 w 49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0">
                  <a:moveTo>
                    <a:pt x="49" y="10"/>
                  </a:moveTo>
                  <a:cubicBezTo>
                    <a:pt x="49" y="15"/>
                    <a:pt x="45" y="20"/>
                    <a:pt x="4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15"/>
                    <a:pt x="0" y="10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9" y="4"/>
                    <a:pt x="49" y="1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8615362" y="9667283"/>
              <a:ext cx="184150" cy="71438"/>
            </a:xfrm>
            <a:custGeom>
              <a:avLst/>
              <a:gdLst>
                <a:gd name="T0" fmla="*/ 49 w 49"/>
                <a:gd name="T1" fmla="*/ 9 h 19"/>
                <a:gd name="T2" fmla="*/ 41 w 49"/>
                <a:gd name="T3" fmla="*/ 19 h 19"/>
                <a:gd name="T4" fmla="*/ 8 w 49"/>
                <a:gd name="T5" fmla="*/ 19 h 19"/>
                <a:gd name="T6" fmla="*/ 0 w 49"/>
                <a:gd name="T7" fmla="*/ 9 h 19"/>
                <a:gd name="T8" fmla="*/ 8 w 49"/>
                <a:gd name="T9" fmla="*/ 0 h 19"/>
                <a:gd name="T10" fmla="*/ 41 w 49"/>
                <a:gd name="T11" fmla="*/ 0 h 19"/>
                <a:gd name="T12" fmla="*/ 49 w 49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9">
                  <a:moveTo>
                    <a:pt x="49" y="9"/>
                  </a:moveTo>
                  <a:cubicBezTo>
                    <a:pt x="49" y="15"/>
                    <a:pt x="45" y="19"/>
                    <a:pt x="41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9" y="4"/>
                    <a:pt x="49" y="9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615362" y="9881596"/>
              <a:ext cx="184150" cy="74613"/>
            </a:xfrm>
            <a:custGeom>
              <a:avLst/>
              <a:gdLst>
                <a:gd name="T0" fmla="*/ 49 w 49"/>
                <a:gd name="T1" fmla="*/ 10 h 20"/>
                <a:gd name="T2" fmla="*/ 41 w 49"/>
                <a:gd name="T3" fmla="*/ 20 h 20"/>
                <a:gd name="T4" fmla="*/ 8 w 49"/>
                <a:gd name="T5" fmla="*/ 20 h 20"/>
                <a:gd name="T6" fmla="*/ 0 w 49"/>
                <a:gd name="T7" fmla="*/ 10 h 20"/>
                <a:gd name="T8" fmla="*/ 8 w 49"/>
                <a:gd name="T9" fmla="*/ 0 h 20"/>
                <a:gd name="T10" fmla="*/ 41 w 49"/>
                <a:gd name="T11" fmla="*/ 0 h 20"/>
                <a:gd name="T12" fmla="*/ 49 w 49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0">
                  <a:moveTo>
                    <a:pt x="49" y="10"/>
                  </a:moveTo>
                  <a:cubicBezTo>
                    <a:pt x="49" y="15"/>
                    <a:pt x="45" y="20"/>
                    <a:pt x="4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15"/>
                    <a:pt x="0" y="10"/>
                  </a:cubicBezTo>
                  <a:cubicBezTo>
                    <a:pt x="0" y="5"/>
                    <a:pt x="3" y="0"/>
                    <a:pt x="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9" y="5"/>
                    <a:pt x="49" y="1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615362" y="10099083"/>
              <a:ext cx="184150" cy="71438"/>
            </a:xfrm>
            <a:custGeom>
              <a:avLst/>
              <a:gdLst>
                <a:gd name="T0" fmla="*/ 49 w 49"/>
                <a:gd name="T1" fmla="*/ 10 h 19"/>
                <a:gd name="T2" fmla="*/ 41 w 49"/>
                <a:gd name="T3" fmla="*/ 19 h 19"/>
                <a:gd name="T4" fmla="*/ 8 w 49"/>
                <a:gd name="T5" fmla="*/ 19 h 19"/>
                <a:gd name="T6" fmla="*/ 0 w 49"/>
                <a:gd name="T7" fmla="*/ 10 h 19"/>
                <a:gd name="T8" fmla="*/ 8 w 49"/>
                <a:gd name="T9" fmla="*/ 0 h 19"/>
                <a:gd name="T10" fmla="*/ 41 w 49"/>
                <a:gd name="T11" fmla="*/ 0 h 19"/>
                <a:gd name="T12" fmla="*/ 49 w 49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9">
                  <a:moveTo>
                    <a:pt x="49" y="10"/>
                  </a:moveTo>
                  <a:cubicBezTo>
                    <a:pt x="49" y="15"/>
                    <a:pt x="45" y="19"/>
                    <a:pt x="41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9" y="4"/>
                    <a:pt x="49" y="1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0815637" y="1158815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8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0196512" y="7528921"/>
              <a:ext cx="5326063" cy="3517900"/>
            </a:xfrm>
            <a:custGeom>
              <a:avLst/>
              <a:gdLst>
                <a:gd name="T0" fmla="*/ 1418 w 1418"/>
                <a:gd name="T1" fmla="*/ 908 h 936"/>
                <a:gd name="T2" fmla="*/ 1390 w 1418"/>
                <a:gd name="T3" fmla="*/ 936 h 936"/>
                <a:gd name="T4" fmla="*/ 28 w 1418"/>
                <a:gd name="T5" fmla="*/ 936 h 936"/>
                <a:gd name="T6" fmla="*/ 0 w 1418"/>
                <a:gd name="T7" fmla="*/ 908 h 936"/>
                <a:gd name="T8" fmla="*/ 0 w 1418"/>
                <a:gd name="T9" fmla="*/ 28 h 936"/>
                <a:gd name="T10" fmla="*/ 28 w 1418"/>
                <a:gd name="T11" fmla="*/ 0 h 936"/>
                <a:gd name="T12" fmla="*/ 1390 w 1418"/>
                <a:gd name="T13" fmla="*/ 0 h 936"/>
                <a:gd name="T14" fmla="*/ 1418 w 1418"/>
                <a:gd name="T15" fmla="*/ 28 h 936"/>
                <a:gd name="T16" fmla="*/ 1418 w 1418"/>
                <a:gd name="T17" fmla="*/ 908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8" h="936">
                  <a:moveTo>
                    <a:pt x="1418" y="908"/>
                  </a:moveTo>
                  <a:cubicBezTo>
                    <a:pt x="1418" y="923"/>
                    <a:pt x="1406" y="936"/>
                    <a:pt x="1390" y="936"/>
                  </a:cubicBezTo>
                  <a:cubicBezTo>
                    <a:pt x="28" y="936"/>
                    <a:pt x="28" y="936"/>
                    <a:pt x="28" y="936"/>
                  </a:cubicBezTo>
                  <a:cubicBezTo>
                    <a:pt x="13" y="936"/>
                    <a:pt x="0" y="923"/>
                    <a:pt x="0" y="90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1390" y="0"/>
                    <a:pt x="1390" y="0"/>
                    <a:pt x="1390" y="0"/>
                  </a:cubicBezTo>
                  <a:cubicBezTo>
                    <a:pt x="1406" y="0"/>
                    <a:pt x="1418" y="13"/>
                    <a:pt x="1418" y="28"/>
                  </a:cubicBezTo>
                  <a:cubicBezTo>
                    <a:pt x="1418" y="908"/>
                    <a:pt x="1418" y="908"/>
                    <a:pt x="1418" y="908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0350500" y="7663858"/>
              <a:ext cx="5040313" cy="3228975"/>
            </a:xfrm>
            <a:custGeom>
              <a:avLst/>
              <a:gdLst>
                <a:gd name="T0" fmla="*/ 3175 w 3175"/>
                <a:gd name="T1" fmla="*/ 2034 h 2034"/>
                <a:gd name="T2" fmla="*/ 0 w 3175"/>
                <a:gd name="T3" fmla="*/ 2034 h 2034"/>
                <a:gd name="T4" fmla="*/ 0 w 3175"/>
                <a:gd name="T5" fmla="*/ 0 h 2034"/>
                <a:gd name="T6" fmla="*/ 3175 w 3175"/>
                <a:gd name="T7" fmla="*/ 0 h 2034"/>
                <a:gd name="T8" fmla="*/ 3175 w 3175"/>
                <a:gd name="T9" fmla="*/ 2034 h 2034"/>
                <a:gd name="T10" fmla="*/ 3175 w 3175"/>
                <a:gd name="T11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5" h="2034">
                  <a:moveTo>
                    <a:pt x="3175" y="2034"/>
                  </a:moveTo>
                  <a:lnTo>
                    <a:pt x="0" y="2034"/>
                  </a:lnTo>
                  <a:lnTo>
                    <a:pt x="0" y="0"/>
                  </a:lnTo>
                  <a:lnTo>
                    <a:pt x="3175" y="0"/>
                  </a:lnTo>
                  <a:lnTo>
                    <a:pt x="3175" y="2034"/>
                  </a:lnTo>
                  <a:lnTo>
                    <a:pt x="3175" y="20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0650537" y="7659096"/>
              <a:ext cx="4440238" cy="3228975"/>
            </a:xfrm>
            <a:custGeom>
              <a:avLst/>
              <a:gdLst>
                <a:gd name="T0" fmla="*/ 2797 w 2797"/>
                <a:gd name="T1" fmla="*/ 2034 h 2034"/>
                <a:gd name="T2" fmla="*/ 0 w 2797"/>
                <a:gd name="T3" fmla="*/ 2034 h 2034"/>
                <a:gd name="T4" fmla="*/ 0 w 2797"/>
                <a:gd name="T5" fmla="*/ 0 h 2034"/>
                <a:gd name="T6" fmla="*/ 2797 w 2797"/>
                <a:gd name="T7" fmla="*/ 0 h 2034"/>
                <a:gd name="T8" fmla="*/ 2797 w 2797"/>
                <a:gd name="T9" fmla="*/ 2034 h 2034"/>
                <a:gd name="T10" fmla="*/ 2797 w 2797"/>
                <a:gd name="T11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7" h="2034">
                  <a:moveTo>
                    <a:pt x="2797" y="2034"/>
                  </a:moveTo>
                  <a:lnTo>
                    <a:pt x="0" y="2034"/>
                  </a:lnTo>
                  <a:lnTo>
                    <a:pt x="0" y="0"/>
                  </a:lnTo>
                  <a:lnTo>
                    <a:pt x="2797" y="0"/>
                  </a:lnTo>
                  <a:lnTo>
                    <a:pt x="2797" y="2034"/>
                  </a:lnTo>
                  <a:lnTo>
                    <a:pt x="2797" y="20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3182600" y="10888071"/>
              <a:ext cx="1543050" cy="4763"/>
            </a:xfrm>
            <a:custGeom>
              <a:avLst/>
              <a:gdLst>
                <a:gd name="T0" fmla="*/ 972 w 972"/>
                <a:gd name="T1" fmla="*/ 0 h 3"/>
                <a:gd name="T2" fmla="*/ 0 w 972"/>
                <a:gd name="T3" fmla="*/ 0 h 3"/>
                <a:gd name="T4" fmla="*/ 972 w 972"/>
                <a:gd name="T5" fmla="*/ 3 h 3"/>
                <a:gd name="T6" fmla="*/ 972 w 972"/>
                <a:gd name="T7" fmla="*/ 0 h 3"/>
                <a:gd name="T8" fmla="*/ 972 w 97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2" h="3">
                  <a:moveTo>
                    <a:pt x="972" y="0"/>
                  </a:moveTo>
                  <a:lnTo>
                    <a:pt x="0" y="0"/>
                  </a:lnTo>
                  <a:lnTo>
                    <a:pt x="972" y="3"/>
                  </a:lnTo>
                  <a:lnTo>
                    <a:pt x="972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C9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2893675" y="7663858"/>
              <a:ext cx="1831975" cy="3224213"/>
            </a:xfrm>
            <a:custGeom>
              <a:avLst/>
              <a:gdLst>
                <a:gd name="T0" fmla="*/ 1154 w 1154"/>
                <a:gd name="T1" fmla="*/ 0 h 2031"/>
                <a:gd name="T2" fmla="*/ 0 w 1154"/>
                <a:gd name="T3" fmla="*/ 0 h 2031"/>
                <a:gd name="T4" fmla="*/ 0 w 1154"/>
                <a:gd name="T5" fmla="*/ 2029 h 2031"/>
                <a:gd name="T6" fmla="*/ 182 w 1154"/>
                <a:gd name="T7" fmla="*/ 2031 h 2031"/>
                <a:gd name="T8" fmla="*/ 1154 w 1154"/>
                <a:gd name="T9" fmla="*/ 2031 h 2031"/>
                <a:gd name="T10" fmla="*/ 1154 w 1154"/>
                <a:gd name="T11" fmla="*/ 0 h 2031"/>
                <a:gd name="T12" fmla="*/ 1154 w 1154"/>
                <a:gd name="T13" fmla="*/ 0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4" h="2031">
                  <a:moveTo>
                    <a:pt x="1154" y="0"/>
                  </a:moveTo>
                  <a:lnTo>
                    <a:pt x="0" y="0"/>
                  </a:lnTo>
                  <a:lnTo>
                    <a:pt x="0" y="2029"/>
                  </a:lnTo>
                  <a:lnTo>
                    <a:pt x="182" y="2031"/>
                  </a:lnTo>
                  <a:lnTo>
                    <a:pt x="1154" y="2031"/>
                  </a:lnTo>
                  <a:lnTo>
                    <a:pt x="1154" y="0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D8C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2858750" y="7216183"/>
              <a:ext cx="1762125" cy="4141788"/>
            </a:xfrm>
            <a:custGeom>
              <a:avLst/>
              <a:gdLst>
                <a:gd name="T0" fmla="*/ 1110 w 1110"/>
                <a:gd name="T1" fmla="*/ 2609 h 2609"/>
                <a:gd name="T2" fmla="*/ 0 w 1110"/>
                <a:gd name="T3" fmla="*/ 2316 h 2609"/>
                <a:gd name="T4" fmla="*/ 0 w 1110"/>
                <a:gd name="T5" fmla="*/ 282 h 2609"/>
                <a:gd name="T6" fmla="*/ 1110 w 1110"/>
                <a:gd name="T7" fmla="*/ 0 h 2609"/>
                <a:gd name="T8" fmla="*/ 1110 w 1110"/>
                <a:gd name="T9" fmla="*/ 2609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2609">
                  <a:moveTo>
                    <a:pt x="1110" y="2609"/>
                  </a:moveTo>
                  <a:lnTo>
                    <a:pt x="0" y="2316"/>
                  </a:lnTo>
                  <a:lnTo>
                    <a:pt x="0" y="282"/>
                  </a:lnTo>
                  <a:lnTo>
                    <a:pt x="1110" y="0"/>
                  </a:lnTo>
                  <a:lnTo>
                    <a:pt x="1110" y="260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1128375" y="10827746"/>
              <a:ext cx="60325" cy="65088"/>
            </a:xfrm>
            <a:custGeom>
              <a:avLst/>
              <a:gdLst>
                <a:gd name="T0" fmla="*/ 23 w 38"/>
                <a:gd name="T1" fmla="*/ 41 h 41"/>
                <a:gd name="T2" fmla="*/ 38 w 38"/>
                <a:gd name="T3" fmla="*/ 10 h 41"/>
                <a:gd name="T4" fmla="*/ 19 w 38"/>
                <a:gd name="T5" fmla="*/ 0 h 41"/>
                <a:gd name="T6" fmla="*/ 0 w 38"/>
                <a:gd name="T7" fmla="*/ 41 h 41"/>
                <a:gd name="T8" fmla="*/ 23 w 3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1">
                  <a:moveTo>
                    <a:pt x="23" y="41"/>
                  </a:moveTo>
                  <a:lnTo>
                    <a:pt x="38" y="10"/>
                  </a:lnTo>
                  <a:lnTo>
                    <a:pt x="19" y="0"/>
                  </a:lnTo>
                  <a:lnTo>
                    <a:pt x="0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rgbClr val="C9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0768012" y="11546883"/>
              <a:ext cx="269875" cy="255588"/>
            </a:xfrm>
            <a:custGeom>
              <a:avLst/>
              <a:gdLst>
                <a:gd name="T0" fmla="*/ 65 w 72"/>
                <a:gd name="T1" fmla="*/ 48 h 68"/>
                <a:gd name="T2" fmla="*/ 24 w 72"/>
                <a:gd name="T3" fmla="*/ 61 h 68"/>
                <a:gd name="T4" fmla="*/ 7 w 72"/>
                <a:gd name="T5" fmla="*/ 21 h 68"/>
                <a:gd name="T6" fmla="*/ 49 w 72"/>
                <a:gd name="T7" fmla="*/ 7 h 68"/>
                <a:gd name="T8" fmla="*/ 65 w 72"/>
                <a:gd name="T9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8">
                  <a:moveTo>
                    <a:pt x="65" y="48"/>
                  </a:moveTo>
                  <a:cubicBezTo>
                    <a:pt x="58" y="62"/>
                    <a:pt x="40" y="68"/>
                    <a:pt x="24" y="61"/>
                  </a:cubicBezTo>
                  <a:cubicBezTo>
                    <a:pt x="8" y="54"/>
                    <a:pt x="0" y="35"/>
                    <a:pt x="7" y="21"/>
                  </a:cubicBezTo>
                  <a:cubicBezTo>
                    <a:pt x="14" y="6"/>
                    <a:pt x="33" y="0"/>
                    <a:pt x="49" y="7"/>
                  </a:cubicBezTo>
                  <a:cubicBezTo>
                    <a:pt x="65" y="15"/>
                    <a:pt x="72" y="33"/>
                    <a:pt x="65" y="48"/>
                  </a:cubicBezTo>
                  <a:close/>
                </a:path>
              </a:pathLst>
            </a:custGeom>
            <a:solidFill>
              <a:srgbClr val="C9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0853737" y="11577046"/>
              <a:ext cx="184150" cy="228600"/>
            </a:xfrm>
            <a:custGeom>
              <a:avLst/>
              <a:gdLst>
                <a:gd name="T0" fmla="*/ 26 w 49"/>
                <a:gd name="T1" fmla="*/ 0 h 61"/>
                <a:gd name="T2" fmla="*/ 25 w 49"/>
                <a:gd name="T3" fmla="*/ 0 h 61"/>
                <a:gd name="T4" fmla="*/ 0 w 49"/>
                <a:gd name="T5" fmla="*/ 53 h 61"/>
                <a:gd name="T6" fmla="*/ 1 w 49"/>
                <a:gd name="T7" fmla="*/ 53 h 61"/>
                <a:gd name="T8" fmla="*/ 42 w 49"/>
                <a:gd name="T9" fmla="*/ 40 h 61"/>
                <a:gd name="T10" fmla="*/ 26 w 49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1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6" y="61"/>
                    <a:pt x="35" y="55"/>
                    <a:pt x="42" y="40"/>
                  </a:cubicBezTo>
                  <a:cubicBezTo>
                    <a:pt x="49" y="25"/>
                    <a:pt x="42" y="7"/>
                    <a:pt x="26" y="0"/>
                  </a:cubicBezTo>
                  <a:close/>
                </a:path>
              </a:pathLst>
            </a:custGeom>
            <a:solidFill>
              <a:srgbClr val="797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0812462" y="10700746"/>
              <a:ext cx="630238" cy="989013"/>
            </a:xfrm>
            <a:custGeom>
              <a:avLst/>
              <a:gdLst>
                <a:gd name="T0" fmla="*/ 260 w 397"/>
                <a:gd name="T1" fmla="*/ 0 h 623"/>
                <a:gd name="T2" fmla="*/ 0 w 397"/>
                <a:gd name="T3" fmla="*/ 559 h 623"/>
                <a:gd name="T4" fmla="*/ 137 w 397"/>
                <a:gd name="T5" fmla="*/ 623 h 623"/>
                <a:gd name="T6" fmla="*/ 397 w 397"/>
                <a:gd name="T7" fmla="*/ 64 h 623"/>
                <a:gd name="T8" fmla="*/ 260 w 397"/>
                <a:gd name="T9" fmla="*/ 0 h 623"/>
                <a:gd name="T10" fmla="*/ 260 w 397"/>
                <a:gd name="T11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7" h="623">
                  <a:moveTo>
                    <a:pt x="260" y="0"/>
                  </a:moveTo>
                  <a:lnTo>
                    <a:pt x="0" y="559"/>
                  </a:lnTo>
                  <a:lnTo>
                    <a:pt x="137" y="623"/>
                  </a:lnTo>
                  <a:lnTo>
                    <a:pt x="397" y="64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0809287" y="9745071"/>
              <a:ext cx="1066800" cy="1974850"/>
            </a:xfrm>
            <a:custGeom>
              <a:avLst/>
              <a:gdLst>
                <a:gd name="T0" fmla="*/ 556 w 672"/>
                <a:gd name="T1" fmla="*/ 0 h 1244"/>
                <a:gd name="T2" fmla="*/ 0 w 672"/>
                <a:gd name="T3" fmla="*/ 1189 h 1244"/>
                <a:gd name="T4" fmla="*/ 118 w 672"/>
                <a:gd name="T5" fmla="*/ 1244 h 1244"/>
                <a:gd name="T6" fmla="*/ 672 w 672"/>
                <a:gd name="T7" fmla="*/ 55 h 1244"/>
                <a:gd name="T8" fmla="*/ 556 w 672"/>
                <a:gd name="T9" fmla="*/ 0 h 1244"/>
                <a:gd name="T10" fmla="*/ 556 w 672"/>
                <a:gd name="T11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" h="1244">
                  <a:moveTo>
                    <a:pt x="556" y="0"/>
                  </a:moveTo>
                  <a:lnTo>
                    <a:pt x="0" y="1189"/>
                  </a:lnTo>
                  <a:lnTo>
                    <a:pt x="118" y="1244"/>
                  </a:lnTo>
                  <a:lnTo>
                    <a:pt x="672" y="55"/>
                  </a:lnTo>
                  <a:lnTo>
                    <a:pt x="556" y="0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0809287" y="9745071"/>
              <a:ext cx="976313" cy="1928813"/>
            </a:xfrm>
            <a:custGeom>
              <a:avLst/>
              <a:gdLst>
                <a:gd name="T0" fmla="*/ 615 w 615"/>
                <a:gd name="T1" fmla="*/ 29 h 1215"/>
                <a:gd name="T2" fmla="*/ 59 w 615"/>
                <a:gd name="T3" fmla="*/ 1215 h 1215"/>
                <a:gd name="T4" fmla="*/ 0 w 615"/>
                <a:gd name="T5" fmla="*/ 1189 h 1215"/>
                <a:gd name="T6" fmla="*/ 556 w 615"/>
                <a:gd name="T7" fmla="*/ 0 h 1215"/>
                <a:gd name="T8" fmla="*/ 615 w 615"/>
                <a:gd name="T9" fmla="*/ 29 h 1215"/>
                <a:gd name="T10" fmla="*/ 615 w 615"/>
                <a:gd name="T11" fmla="*/ 29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1215">
                  <a:moveTo>
                    <a:pt x="615" y="29"/>
                  </a:moveTo>
                  <a:lnTo>
                    <a:pt x="59" y="1215"/>
                  </a:lnTo>
                  <a:lnTo>
                    <a:pt x="0" y="1189"/>
                  </a:lnTo>
                  <a:lnTo>
                    <a:pt x="556" y="0"/>
                  </a:lnTo>
                  <a:lnTo>
                    <a:pt x="615" y="29"/>
                  </a:lnTo>
                  <a:lnTo>
                    <a:pt x="615" y="29"/>
                  </a:lnTo>
                  <a:close/>
                </a:path>
              </a:pathLst>
            </a:custGeom>
            <a:solidFill>
              <a:srgbClr val="797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0809287" y="11591333"/>
              <a:ext cx="220663" cy="134938"/>
            </a:xfrm>
            <a:custGeom>
              <a:avLst/>
              <a:gdLst>
                <a:gd name="T0" fmla="*/ 12 w 139"/>
                <a:gd name="T1" fmla="*/ 0 h 85"/>
                <a:gd name="T2" fmla="*/ 0 w 139"/>
                <a:gd name="T3" fmla="*/ 26 h 85"/>
                <a:gd name="T4" fmla="*/ 127 w 139"/>
                <a:gd name="T5" fmla="*/ 85 h 85"/>
                <a:gd name="T6" fmla="*/ 139 w 139"/>
                <a:gd name="T7" fmla="*/ 59 h 85"/>
                <a:gd name="T8" fmla="*/ 12 w 139"/>
                <a:gd name="T9" fmla="*/ 0 h 85"/>
                <a:gd name="T10" fmla="*/ 12 w 139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85">
                  <a:moveTo>
                    <a:pt x="12" y="0"/>
                  </a:moveTo>
                  <a:lnTo>
                    <a:pt x="0" y="26"/>
                  </a:lnTo>
                  <a:lnTo>
                    <a:pt x="127" y="85"/>
                  </a:lnTo>
                  <a:lnTo>
                    <a:pt x="139" y="59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1691937" y="9464083"/>
              <a:ext cx="247650" cy="368300"/>
            </a:xfrm>
            <a:custGeom>
              <a:avLst/>
              <a:gdLst>
                <a:gd name="T0" fmla="*/ 118 w 156"/>
                <a:gd name="T1" fmla="*/ 232 h 232"/>
                <a:gd name="T2" fmla="*/ 156 w 156"/>
                <a:gd name="T3" fmla="*/ 0 h 232"/>
                <a:gd name="T4" fmla="*/ 0 w 156"/>
                <a:gd name="T5" fmla="*/ 177 h 232"/>
                <a:gd name="T6" fmla="*/ 118 w 156"/>
                <a:gd name="T7" fmla="*/ 232 h 232"/>
                <a:gd name="T8" fmla="*/ 118 w 156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32">
                  <a:moveTo>
                    <a:pt x="118" y="232"/>
                  </a:moveTo>
                  <a:lnTo>
                    <a:pt x="156" y="0"/>
                  </a:lnTo>
                  <a:lnTo>
                    <a:pt x="0" y="177"/>
                  </a:lnTo>
                  <a:lnTo>
                    <a:pt x="118" y="232"/>
                  </a:lnTo>
                  <a:lnTo>
                    <a:pt x="118" y="232"/>
                  </a:lnTo>
                  <a:close/>
                </a:path>
              </a:pathLst>
            </a:custGeom>
            <a:solidFill>
              <a:srgbClr val="C9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1785600" y="9464083"/>
              <a:ext cx="153988" cy="368300"/>
            </a:xfrm>
            <a:custGeom>
              <a:avLst/>
              <a:gdLst>
                <a:gd name="T0" fmla="*/ 0 w 97"/>
                <a:gd name="T1" fmla="*/ 206 h 232"/>
                <a:gd name="T2" fmla="*/ 59 w 97"/>
                <a:gd name="T3" fmla="*/ 232 h 232"/>
                <a:gd name="T4" fmla="*/ 97 w 97"/>
                <a:gd name="T5" fmla="*/ 0 h 232"/>
                <a:gd name="T6" fmla="*/ 0 w 97"/>
                <a:gd name="T7" fmla="*/ 206 h 232"/>
                <a:gd name="T8" fmla="*/ 0 w 97"/>
                <a:gd name="T9" fmla="*/ 20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232">
                  <a:moveTo>
                    <a:pt x="0" y="206"/>
                  </a:moveTo>
                  <a:lnTo>
                    <a:pt x="59" y="232"/>
                  </a:lnTo>
                  <a:lnTo>
                    <a:pt x="97" y="0"/>
                  </a:lnTo>
                  <a:lnTo>
                    <a:pt x="0" y="206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797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1909425" y="9475196"/>
              <a:ext cx="19050" cy="19050"/>
            </a:xfrm>
            <a:custGeom>
              <a:avLst/>
              <a:gdLst>
                <a:gd name="T0" fmla="*/ 12 w 12"/>
                <a:gd name="T1" fmla="*/ 0 h 12"/>
                <a:gd name="T2" fmla="*/ 0 w 12"/>
                <a:gd name="T3" fmla="*/ 12 h 12"/>
                <a:gd name="T4" fmla="*/ 0 w 12"/>
                <a:gd name="T5" fmla="*/ 12 h 12"/>
                <a:gd name="T6" fmla="*/ 12 w 12"/>
                <a:gd name="T7" fmla="*/ 0 h 12"/>
                <a:gd name="T8" fmla="*/ 12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7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1882437" y="9494246"/>
              <a:ext cx="26988" cy="30163"/>
            </a:xfrm>
            <a:custGeom>
              <a:avLst/>
              <a:gdLst>
                <a:gd name="T0" fmla="*/ 17 w 17"/>
                <a:gd name="T1" fmla="*/ 0 h 19"/>
                <a:gd name="T2" fmla="*/ 17 w 17"/>
                <a:gd name="T3" fmla="*/ 0 h 19"/>
                <a:gd name="T4" fmla="*/ 0 w 17"/>
                <a:gd name="T5" fmla="*/ 19 h 19"/>
                <a:gd name="T6" fmla="*/ 0 w 17"/>
                <a:gd name="T7" fmla="*/ 19 h 19"/>
                <a:gd name="T8" fmla="*/ 17 w 17"/>
                <a:gd name="T9" fmla="*/ 0 h 19"/>
                <a:gd name="T10" fmla="*/ 17 w 17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9">
                  <a:moveTo>
                    <a:pt x="17" y="0"/>
                  </a:moveTo>
                  <a:lnTo>
                    <a:pt x="17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4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1882437" y="9472021"/>
              <a:ext cx="49213" cy="63500"/>
            </a:xfrm>
            <a:custGeom>
              <a:avLst/>
              <a:gdLst>
                <a:gd name="T0" fmla="*/ 31 w 31"/>
                <a:gd name="T1" fmla="*/ 0 h 40"/>
                <a:gd name="T2" fmla="*/ 29 w 31"/>
                <a:gd name="T3" fmla="*/ 2 h 40"/>
                <a:gd name="T4" fmla="*/ 17 w 31"/>
                <a:gd name="T5" fmla="*/ 14 h 40"/>
                <a:gd name="T6" fmla="*/ 0 w 31"/>
                <a:gd name="T7" fmla="*/ 33 h 40"/>
                <a:gd name="T8" fmla="*/ 14 w 31"/>
                <a:gd name="T9" fmla="*/ 40 h 40"/>
                <a:gd name="T10" fmla="*/ 31 w 31"/>
                <a:gd name="T11" fmla="*/ 4 h 40"/>
                <a:gd name="T12" fmla="*/ 31 w 31"/>
                <a:gd name="T13" fmla="*/ 0 h 40"/>
                <a:gd name="T14" fmla="*/ 31 w 31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0">
                  <a:moveTo>
                    <a:pt x="31" y="0"/>
                  </a:moveTo>
                  <a:lnTo>
                    <a:pt x="29" y="2"/>
                  </a:lnTo>
                  <a:lnTo>
                    <a:pt x="17" y="14"/>
                  </a:lnTo>
                  <a:lnTo>
                    <a:pt x="0" y="33"/>
                  </a:lnTo>
                  <a:lnTo>
                    <a:pt x="14" y="40"/>
                  </a:lnTo>
                  <a:lnTo>
                    <a:pt x="31" y="4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14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1923712" y="9519646"/>
              <a:ext cx="4763" cy="26988"/>
            </a:xfrm>
            <a:custGeom>
              <a:avLst/>
              <a:gdLst>
                <a:gd name="T0" fmla="*/ 3 w 3"/>
                <a:gd name="T1" fmla="*/ 0 h 17"/>
                <a:gd name="T2" fmla="*/ 0 w 3"/>
                <a:gd name="T3" fmla="*/ 17 h 17"/>
                <a:gd name="T4" fmla="*/ 3 w 3"/>
                <a:gd name="T5" fmla="*/ 17 h 17"/>
                <a:gd name="T6" fmla="*/ 3 w 3"/>
                <a:gd name="T7" fmla="*/ 0 h 17"/>
                <a:gd name="T8" fmla="*/ 3 w 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7">
                  <a:moveTo>
                    <a:pt x="3" y="0"/>
                  </a:moveTo>
                  <a:lnTo>
                    <a:pt x="0" y="17"/>
                  </a:lnTo>
                  <a:lnTo>
                    <a:pt x="3" y="17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14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1904662" y="9478371"/>
              <a:ext cx="26988" cy="68263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36 h 43"/>
                <a:gd name="T4" fmla="*/ 12 w 17"/>
                <a:gd name="T5" fmla="*/ 43 h 43"/>
                <a:gd name="T6" fmla="*/ 15 w 17"/>
                <a:gd name="T7" fmla="*/ 26 h 43"/>
                <a:gd name="T8" fmla="*/ 17 w 17"/>
                <a:gd name="T9" fmla="*/ 0 h 43"/>
                <a:gd name="T10" fmla="*/ 17 w 17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36"/>
                  </a:lnTo>
                  <a:lnTo>
                    <a:pt x="12" y="43"/>
                  </a:lnTo>
                  <a:lnTo>
                    <a:pt x="15" y="26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C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1241087" y="10670583"/>
              <a:ext cx="19050" cy="38100"/>
            </a:xfrm>
            <a:custGeom>
              <a:avLst/>
              <a:gdLst>
                <a:gd name="T0" fmla="*/ 12 w 12"/>
                <a:gd name="T1" fmla="*/ 0 h 24"/>
                <a:gd name="T2" fmla="*/ 0 w 12"/>
                <a:gd name="T3" fmla="*/ 24 h 24"/>
                <a:gd name="T4" fmla="*/ 0 w 12"/>
                <a:gd name="T5" fmla="*/ 24 h 24"/>
                <a:gd name="T6" fmla="*/ 12 w 12"/>
                <a:gd name="T7" fmla="*/ 0 h 24"/>
                <a:gd name="T8" fmla="*/ 12 w 12"/>
                <a:gd name="T9" fmla="*/ 0 h 24"/>
                <a:gd name="T10" fmla="*/ 12 w 12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7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1334750" y="10711858"/>
              <a:ext cx="112713" cy="82550"/>
            </a:xfrm>
            <a:custGeom>
              <a:avLst/>
              <a:gdLst>
                <a:gd name="T0" fmla="*/ 12 w 71"/>
                <a:gd name="T1" fmla="*/ 0 h 52"/>
                <a:gd name="T2" fmla="*/ 0 w 71"/>
                <a:gd name="T3" fmla="*/ 26 h 52"/>
                <a:gd name="T4" fmla="*/ 59 w 71"/>
                <a:gd name="T5" fmla="*/ 52 h 52"/>
                <a:gd name="T6" fmla="*/ 71 w 71"/>
                <a:gd name="T7" fmla="*/ 28 h 52"/>
                <a:gd name="T8" fmla="*/ 12 w 71"/>
                <a:gd name="T9" fmla="*/ 0 h 52"/>
                <a:gd name="T10" fmla="*/ 12 w 71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52">
                  <a:moveTo>
                    <a:pt x="12" y="0"/>
                  </a:moveTo>
                  <a:lnTo>
                    <a:pt x="0" y="26"/>
                  </a:lnTo>
                  <a:lnTo>
                    <a:pt x="59" y="52"/>
                  </a:lnTo>
                  <a:lnTo>
                    <a:pt x="71" y="28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1241087" y="10670583"/>
              <a:ext cx="112713" cy="82550"/>
            </a:xfrm>
            <a:custGeom>
              <a:avLst/>
              <a:gdLst>
                <a:gd name="T0" fmla="*/ 12 w 71"/>
                <a:gd name="T1" fmla="*/ 0 h 52"/>
                <a:gd name="T2" fmla="*/ 0 w 71"/>
                <a:gd name="T3" fmla="*/ 24 h 52"/>
                <a:gd name="T4" fmla="*/ 59 w 71"/>
                <a:gd name="T5" fmla="*/ 52 h 52"/>
                <a:gd name="T6" fmla="*/ 71 w 71"/>
                <a:gd name="T7" fmla="*/ 26 h 52"/>
                <a:gd name="T8" fmla="*/ 12 w 71"/>
                <a:gd name="T9" fmla="*/ 0 h 52"/>
                <a:gd name="T10" fmla="*/ 12 w 71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52">
                  <a:moveTo>
                    <a:pt x="12" y="0"/>
                  </a:moveTo>
                  <a:lnTo>
                    <a:pt x="0" y="24"/>
                  </a:lnTo>
                  <a:lnTo>
                    <a:pt x="59" y="52"/>
                  </a:lnTo>
                  <a:lnTo>
                    <a:pt x="71" y="2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C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0729912" y="11046821"/>
              <a:ext cx="285750" cy="577850"/>
            </a:xfrm>
            <a:custGeom>
              <a:avLst/>
              <a:gdLst>
                <a:gd name="T0" fmla="*/ 76 w 76"/>
                <a:gd name="T1" fmla="*/ 0 h 154"/>
                <a:gd name="T2" fmla="*/ 66 w 76"/>
                <a:gd name="T3" fmla="*/ 0 h 154"/>
                <a:gd name="T4" fmla="*/ 3 w 76"/>
                <a:gd name="T5" fmla="*/ 136 h 154"/>
                <a:gd name="T6" fmla="*/ 5 w 76"/>
                <a:gd name="T7" fmla="*/ 149 h 154"/>
                <a:gd name="T8" fmla="*/ 17 w 76"/>
                <a:gd name="T9" fmla="*/ 154 h 154"/>
                <a:gd name="T10" fmla="*/ 17 w 76"/>
                <a:gd name="T11" fmla="*/ 154 h 154"/>
                <a:gd name="T12" fmla="*/ 22 w 76"/>
                <a:gd name="T13" fmla="*/ 147 h 154"/>
                <a:gd name="T14" fmla="*/ 23 w 76"/>
                <a:gd name="T15" fmla="*/ 144 h 154"/>
                <a:gd name="T16" fmla="*/ 18 w 76"/>
                <a:gd name="T17" fmla="*/ 142 h 154"/>
                <a:gd name="T18" fmla="*/ 16 w 76"/>
                <a:gd name="T19" fmla="*/ 129 h 154"/>
                <a:gd name="T20" fmla="*/ 76 w 76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54">
                  <a:moveTo>
                    <a:pt x="7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0" y="141"/>
                    <a:pt x="2" y="147"/>
                    <a:pt x="5" y="149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9" y="151"/>
                    <a:pt x="20" y="149"/>
                    <a:pt x="22" y="147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15" y="140"/>
                    <a:pt x="13" y="135"/>
                    <a:pt x="16" y="129"/>
                  </a:cubicBezTo>
                  <a:cubicBezTo>
                    <a:pt x="76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181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0812462" y="11588158"/>
              <a:ext cx="7938" cy="11113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3 h 3"/>
                <a:gd name="T4" fmla="*/ 2 w 2"/>
                <a:gd name="T5" fmla="*/ 1 h 3"/>
                <a:gd name="T6" fmla="*/ 1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70D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0977562" y="10892833"/>
              <a:ext cx="112713" cy="153988"/>
            </a:xfrm>
            <a:custGeom>
              <a:avLst/>
              <a:gdLst>
                <a:gd name="T0" fmla="*/ 71 w 71"/>
                <a:gd name="T1" fmla="*/ 0 h 97"/>
                <a:gd name="T2" fmla="*/ 47 w 71"/>
                <a:gd name="T3" fmla="*/ 0 h 97"/>
                <a:gd name="T4" fmla="*/ 0 w 71"/>
                <a:gd name="T5" fmla="*/ 97 h 97"/>
                <a:gd name="T6" fmla="*/ 24 w 71"/>
                <a:gd name="T7" fmla="*/ 97 h 97"/>
                <a:gd name="T8" fmla="*/ 71 w 71"/>
                <a:gd name="T9" fmla="*/ 0 h 97"/>
                <a:gd name="T10" fmla="*/ 71 w 7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97">
                  <a:moveTo>
                    <a:pt x="71" y="0"/>
                  </a:moveTo>
                  <a:lnTo>
                    <a:pt x="47" y="0"/>
                  </a:lnTo>
                  <a:lnTo>
                    <a:pt x="0" y="97"/>
                  </a:lnTo>
                  <a:lnTo>
                    <a:pt x="24" y="97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1052175" y="10888071"/>
              <a:ext cx="38100" cy="4763"/>
            </a:xfrm>
            <a:custGeom>
              <a:avLst/>
              <a:gdLst>
                <a:gd name="T0" fmla="*/ 24 w 24"/>
                <a:gd name="T1" fmla="*/ 0 h 3"/>
                <a:gd name="T2" fmla="*/ 0 w 24"/>
                <a:gd name="T3" fmla="*/ 0 h 3"/>
                <a:gd name="T4" fmla="*/ 0 w 24"/>
                <a:gd name="T5" fmla="*/ 3 h 3"/>
                <a:gd name="T6" fmla="*/ 24 w 24"/>
                <a:gd name="T7" fmla="*/ 3 h 3"/>
                <a:gd name="T8" fmla="*/ 24 w 24"/>
                <a:gd name="T9" fmla="*/ 0 h 3"/>
                <a:gd name="T10" fmla="*/ 24 w 2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">
                  <a:moveTo>
                    <a:pt x="24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4" y="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14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1052175" y="10753133"/>
              <a:ext cx="95250" cy="134938"/>
            </a:xfrm>
            <a:custGeom>
              <a:avLst/>
              <a:gdLst>
                <a:gd name="T0" fmla="*/ 41 w 60"/>
                <a:gd name="T1" fmla="*/ 0 h 85"/>
                <a:gd name="T2" fmla="*/ 0 w 60"/>
                <a:gd name="T3" fmla="*/ 85 h 85"/>
                <a:gd name="T4" fmla="*/ 24 w 60"/>
                <a:gd name="T5" fmla="*/ 85 h 85"/>
                <a:gd name="T6" fmla="*/ 60 w 60"/>
                <a:gd name="T7" fmla="*/ 10 h 85"/>
                <a:gd name="T8" fmla="*/ 41 w 60"/>
                <a:gd name="T9" fmla="*/ 0 h 85"/>
                <a:gd name="T10" fmla="*/ 41 w 60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5">
                  <a:moveTo>
                    <a:pt x="41" y="0"/>
                  </a:moveTo>
                  <a:lnTo>
                    <a:pt x="0" y="85"/>
                  </a:lnTo>
                  <a:lnTo>
                    <a:pt x="24" y="85"/>
                  </a:lnTo>
                  <a:lnTo>
                    <a:pt x="60" y="10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7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0793412" y="11591333"/>
              <a:ext cx="101600" cy="79375"/>
            </a:xfrm>
            <a:custGeom>
              <a:avLst/>
              <a:gdLst>
                <a:gd name="T0" fmla="*/ 7 w 27"/>
                <a:gd name="T1" fmla="*/ 0 h 21"/>
                <a:gd name="T2" fmla="*/ 5 w 27"/>
                <a:gd name="T3" fmla="*/ 2 h 21"/>
                <a:gd name="T4" fmla="*/ 0 w 27"/>
                <a:gd name="T5" fmla="*/ 9 h 21"/>
                <a:gd name="T6" fmla="*/ 0 w 27"/>
                <a:gd name="T7" fmla="*/ 9 h 21"/>
                <a:gd name="T8" fmla="*/ 27 w 27"/>
                <a:gd name="T9" fmla="*/ 21 h 21"/>
                <a:gd name="T10" fmla="*/ 27 w 27"/>
                <a:gd name="T11" fmla="*/ 21 h 21"/>
                <a:gd name="T12" fmla="*/ 4 w 27"/>
                <a:gd name="T13" fmla="*/ 11 h 21"/>
                <a:gd name="T14" fmla="*/ 4 w 27"/>
                <a:gd name="T15" fmla="*/ 11 h 21"/>
                <a:gd name="T16" fmla="*/ 9 w 27"/>
                <a:gd name="T17" fmla="*/ 0 h 21"/>
                <a:gd name="T18" fmla="*/ 7 w 27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1">
                  <a:moveTo>
                    <a:pt x="7" y="0"/>
                  </a:moveTo>
                  <a:cubicBezTo>
                    <a:pt x="6" y="0"/>
                    <a:pt x="6" y="1"/>
                    <a:pt x="5" y="2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14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0809287" y="11632608"/>
              <a:ext cx="85725" cy="38100"/>
            </a:xfrm>
            <a:custGeom>
              <a:avLst/>
              <a:gdLst>
                <a:gd name="T0" fmla="*/ 0 w 54"/>
                <a:gd name="T1" fmla="*/ 0 h 24"/>
                <a:gd name="T2" fmla="*/ 0 w 54"/>
                <a:gd name="T3" fmla="*/ 0 h 24"/>
                <a:gd name="T4" fmla="*/ 54 w 54"/>
                <a:gd name="T5" fmla="*/ 24 h 24"/>
                <a:gd name="T6" fmla="*/ 54 w 54"/>
                <a:gd name="T7" fmla="*/ 24 h 24"/>
                <a:gd name="T8" fmla="*/ 0 w 54"/>
                <a:gd name="T9" fmla="*/ 0 h 24"/>
                <a:gd name="T10" fmla="*/ 0 w 54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0" y="0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0809287" y="11591333"/>
              <a:ext cx="104775" cy="79375"/>
            </a:xfrm>
            <a:custGeom>
              <a:avLst/>
              <a:gdLst>
                <a:gd name="T0" fmla="*/ 12 w 66"/>
                <a:gd name="T1" fmla="*/ 0 h 50"/>
                <a:gd name="T2" fmla="*/ 0 w 66"/>
                <a:gd name="T3" fmla="*/ 26 h 50"/>
                <a:gd name="T4" fmla="*/ 0 w 66"/>
                <a:gd name="T5" fmla="*/ 26 h 50"/>
                <a:gd name="T6" fmla="*/ 54 w 66"/>
                <a:gd name="T7" fmla="*/ 50 h 50"/>
                <a:gd name="T8" fmla="*/ 66 w 66"/>
                <a:gd name="T9" fmla="*/ 26 h 50"/>
                <a:gd name="T10" fmla="*/ 12 w 66"/>
                <a:gd name="T11" fmla="*/ 0 h 50"/>
                <a:gd name="T12" fmla="*/ 12 w 66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0">
                  <a:moveTo>
                    <a:pt x="12" y="0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54" y="50"/>
                  </a:lnTo>
                  <a:lnTo>
                    <a:pt x="66" y="2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0812462" y="10700746"/>
              <a:ext cx="522288" cy="935038"/>
            </a:xfrm>
            <a:custGeom>
              <a:avLst/>
              <a:gdLst>
                <a:gd name="T0" fmla="*/ 329 w 329"/>
                <a:gd name="T1" fmla="*/ 33 h 589"/>
                <a:gd name="T2" fmla="*/ 69 w 329"/>
                <a:gd name="T3" fmla="*/ 589 h 589"/>
                <a:gd name="T4" fmla="*/ 0 w 329"/>
                <a:gd name="T5" fmla="*/ 559 h 589"/>
                <a:gd name="T6" fmla="*/ 260 w 329"/>
                <a:gd name="T7" fmla="*/ 0 h 589"/>
                <a:gd name="T8" fmla="*/ 329 w 329"/>
                <a:gd name="T9" fmla="*/ 33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589">
                  <a:moveTo>
                    <a:pt x="329" y="33"/>
                  </a:moveTo>
                  <a:lnTo>
                    <a:pt x="69" y="589"/>
                  </a:lnTo>
                  <a:lnTo>
                    <a:pt x="0" y="559"/>
                  </a:lnTo>
                  <a:lnTo>
                    <a:pt x="260" y="0"/>
                  </a:lnTo>
                  <a:lnTo>
                    <a:pt x="329" y="33"/>
                  </a:lnTo>
                  <a:close/>
                </a:path>
              </a:pathLst>
            </a:custGeom>
            <a:solidFill>
              <a:srgbClr val="797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5998825" y="10824571"/>
              <a:ext cx="255588" cy="436563"/>
            </a:xfrm>
            <a:custGeom>
              <a:avLst/>
              <a:gdLst>
                <a:gd name="T0" fmla="*/ 53 w 68"/>
                <a:gd name="T1" fmla="*/ 0 h 116"/>
                <a:gd name="T2" fmla="*/ 68 w 68"/>
                <a:gd name="T3" fmla="*/ 15 h 116"/>
                <a:gd name="T4" fmla="*/ 68 w 68"/>
                <a:gd name="T5" fmla="*/ 101 h 116"/>
                <a:gd name="T6" fmla="*/ 53 w 68"/>
                <a:gd name="T7" fmla="*/ 116 h 116"/>
                <a:gd name="T8" fmla="*/ 15 w 68"/>
                <a:gd name="T9" fmla="*/ 116 h 116"/>
                <a:gd name="T10" fmla="*/ 0 w 68"/>
                <a:gd name="T11" fmla="*/ 101 h 116"/>
                <a:gd name="T12" fmla="*/ 0 w 68"/>
                <a:gd name="T13" fmla="*/ 15 h 116"/>
                <a:gd name="T14" fmla="*/ 15 w 68"/>
                <a:gd name="T15" fmla="*/ 0 h 116"/>
                <a:gd name="T16" fmla="*/ 53 w 68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16">
                  <a:moveTo>
                    <a:pt x="53" y="0"/>
                  </a:moveTo>
                  <a:cubicBezTo>
                    <a:pt x="61" y="0"/>
                    <a:pt x="68" y="7"/>
                    <a:pt x="68" y="15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9"/>
                    <a:pt x="61" y="116"/>
                    <a:pt x="53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6" y="116"/>
                    <a:pt x="0" y="109"/>
                    <a:pt x="0" y="10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53" y="0"/>
                    <a:pt x="53" y="0"/>
                    <a:pt x="53" y="0"/>
                  </a:cubicBez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5998825" y="7471771"/>
              <a:ext cx="252413" cy="3668713"/>
            </a:xfrm>
            <a:custGeom>
              <a:avLst/>
              <a:gdLst>
                <a:gd name="T0" fmla="*/ 159 w 159"/>
                <a:gd name="T1" fmla="*/ 0 h 2311"/>
                <a:gd name="T2" fmla="*/ 159 w 159"/>
                <a:gd name="T3" fmla="*/ 2311 h 2311"/>
                <a:gd name="T4" fmla="*/ 0 w 159"/>
                <a:gd name="T5" fmla="*/ 2311 h 2311"/>
                <a:gd name="T6" fmla="*/ 0 w 159"/>
                <a:gd name="T7" fmla="*/ 0 h 2311"/>
                <a:gd name="T8" fmla="*/ 159 w 159"/>
                <a:gd name="T9" fmla="*/ 0 h 2311"/>
                <a:gd name="T10" fmla="*/ 159 w 159"/>
                <a:gd name="T11" fmla="*/ 0 h 2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2311">
                  <a:moveTo>
                    <a:pt x="159" y="0"/>
                  </a:moveTo>
                  <a:lnTo>
                    <a:pt x="159" y="2311"/>
                  </a:lnTo>
                  <a:lnTo>
                    <a:pt x="0" y="2311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2FA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6127412" y="7471771"/>
              <a:ext cx="123825" cy="3668713"/>
            </a:xfrm>
            <a:custGeom>
              <a:avLst/>
              <a:gdLst>
                <a:gd name="T0" fmla="*/ 0 w 78"/>
                <a:gd name="T1" fmla="*/ 0 h 2311"/>
                <a:gd name="T2" fmla="*/ 0 w 78"/>
                <a:gd name="T3" fmla="*/ 2311 h 2311"/>
                <a:gd name="T4" fmla="*/ 78 w 78"/>
                <a:gd name="T5" fmla="*/ 2311 h 2311"/>
                <a:gd name="T6" fmla="*/ 78 w 78"/>
                <a:gd name="T7" fmla="*/ 0 h 2311"/>
                <a:gd name="T8" fmla="*/ 0 w 78"/>
                <a:gd name="T9" fmla="*/ 0 h 2311"/>
                <a:gd name="T10" fmla="*/ 0 w 78"/>
                <a:gd name="T11" fmla="*/ 0 h 2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311">
                  <a:moveTo>
                    <a:pt x="0" y="0"/>
                  </a:moveTo>
                  <a:lnTo>
                    <a:pt x="0" y="2311"/>
                  </a:lnTo>
                  <a:lnTo>
                    <a:pt x="78" y="2311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7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6251237" y="10888071"/>
              <a:ext cx="3175" cy="71438"/>
            </a:xfrm>
            <a:custGeom>
              <a:avLst/>
              <a:gdLst>
                <a:gd name="T0" fmla="*/ 2 w 2"/>
                <a:gd name="T1" fmla="*/ 0 h 45"/>
                <a:gd name="T2" fmla="*/ 0 w 2"/>
                <a:gd name="T3" fmla="*/ 0 h 45"/>
                <a:gd name="T4" fmla="*/ 0 w 2"/>
                <a:gd name="T5" fmla="*/ 45 h 45"/>
                <a:gd name="T6" fmla="*/ 2 w 2"/>
                <a:gd name="T7" fmla="*/ 45 h 45"/>
                <a:gd name="T8" fmla="*/ 2 w 2"/>
                <a:gd name="T9" fmla="*/ 0 h 45"/>
                <a:gd name="T10" fmla="*/ 2 w 2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5">
                  <a:moveTo>
                    <a:pt x="2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5998825" y="10888071"/>
              <a:ext cx="128588" cy="71438"/>
            </a:xfrm>
            <a:custGeom>
              <a:avLst/>
              <a:gdLst>
                <a:gd name="T0" fmla="*/ 81 w 81"/>
                <a:gd name="T1" fmla="*/ 0 h 45"/>
                <a:gd name="T2" fmla="*/ 0 w 81"/>
                <a:gd name="T3" fmla="*/ 0 h 45"/>
                <a:gd name="T4" fmla="*/ 0 w 81"/>
                <a:gd name="T5" fmla="*/ 45 h 45"/>
                <a:gd name="T6" fmla="*/ 81 w 81"/>
                <a:gd name="T7" fmla="*/ 45 h 45"/>
                <a:gd name="T8" fmla="*/ 81 w 81"/>
                <a:gd name="T9" fmla="*/ 0 h 45"/>
                <a:gd name="T10" fmla="*/ 81 w 81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45">
                  <a:moveTo>
                    <a:pt x="81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81" y="45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511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6127412" y="10888071"/>
              <a:ext cx="123825" cy="71438"/>
            </a:xfrm>
            <a:custGeom>
              <a:avLst/>
              <a:gdLst>
                <a:gd name="T0" fmla="*/ 78 w 78"/>
                <a:gd name="T1" fmla="*/ 0 h 45"/>
                <a:gd name="T2" fmla="*/ 0 w 78"/>
                <a:gd name="T3" fmla="*/ 0 h 45"/>
                <a:gd name="T4" fmla="*/ 0 w 78"/>
                <a:gd name="T5" fmla="*/ 45 h 45"/>
                <a:gd name="T6" fmla="*/ 78 w 78"/>
                <a:gd name="T7" fmla="*/ 45 h 45"/>
                <a:gd name="T8" fmla="*/ 78 w 78"/>
                <a:gd name="T9" fmla="*/ 0 h 45"/>
                <a:gd name="T10" fmla="*/ 78 w 78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45">
                  <a:moveTo>
                    <a:pt x="78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78" y="45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20B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1" name="矩形 259"/>
          <p:cNvSpPr>
            <a:spLocks noChangeArrowheads="1"/>
          </p:cNvSpPr>
          <p:nvPr/>
        </p:nvSpPr>
        <p:spPr bwMode="auto">
          <a:xfrm>
            <a:off x="5565279" y="4159295"/>
            <a:ext cx="3528392" cy="93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accent2"/>
                </a:solidFill>
                <a:cs typeface="Arial" panose="020B0604020202020204" pitchFamily="34" charset="0"/>
              </a:rPr>
              <a:t>分享人：孔慧慧</a:t>
            </a:r>
            <a:endParaRPr lang="en-US" altLang="zh-CN" sz="2000" dirty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accent2"/>
                </a:solidFill>
                <a:cs typeface="Arial" panose="020B0604020202020204" pitchFamily="34" charset="0"/>
              </a:rPr>
              <a:t>部门：前端开发部</a:t>
            </a:r>
          </a:p>
        </p:txBody>
      </p:sp>
      <p:sp>
        <p:nvSpPr>
          <p:cNvPr id="72" name="矩形 259"/>
          <p:cNvSpPr>
            <a:spLocks noChangeArrowheads="1"/>
          </p:cNvSpPr>
          <p:nvPr/>
        </p:nvSpPr>
        <p:spPr bwMode="auto">
          <a:xfrm>
            <a:off x="2156751" y="2559591"/>
            <a:ext cx="88644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200" cap="all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zh-CN" altLang="en-US" sz="4200" cap="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数据双向绑定原理分享</a:t>
            </a:r>
          </a:p>
        </p:txBody>
      </p:sp>
      <p:sp>
        <p:nvSpPr>
          <p:cNvPr id="74" name="矩形 259"/>
          <p:cNvSpPr>
            <a:spLocks noChangeArrowheads="1"/>
          </p:cNvSpPr>
          <p:nvPr/>
        </p:nvSpPr>
        <p:spPr bwMode="auto">
          <a:xfrm>
            <a:off x="11397927" y="6610564"/>
            <a:ext cx="12744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2020.07.17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2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8"/>
          <p:cNvSpPr txBox="1"/>
          <p:nvPr/>
        </p:nvSpPr>
        <p:spPr>
          <a:xfrm>
            <a:off x="884759" y="556464"/>
            <a:ext cx="30518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数据双向绑定实现</a:t>
            </a:r>
          </a:p>
        </p:txBody>
      </p:sp>
      <p:sp>
        <p:nvSpPr>
          <p:cNvPr id="56" name="object 28"/>
          <p:cNvSpPr/>
          <p:nvPr/>
        </p:nvSpPr>
        <p:spPr>
          <a:xfrm>
            <a:off x="561687" y="590163"/>
            <a:ext cx="86995" cy="378460"/>
          </a:xfrm>
          <a:custGeom>
            <a:avLst/>
            <a:gdLst/>
            <a:ahLst/>
            <a:cxnLst/>
            <a:rect l="l" t="t" r="r" b="b"/>
            <a:pathLst>
              <a:path w="86995" h="378459">
                <a:moveTo>
                  <a:pt x="0" y="377951"/>
                </a:moveTo>
                <a:lnTo>
                  <a:pt x="86867" y="377951"/>
                </a:lnTo>
                <a:lnTo>
                  <a:pt x="86867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>
              <a:solidFill>
                <a:srgbClr val="0093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783334" y="1500168"/>
            <a:ext cx="2124489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</a:t>
            </a:r>
            <a:r>
              <a:rPr lang="en-US" altLang="zh-CN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Observer</a:t>
            </a:r>
            <a:endParaRPr lang="zh-CN" altLang="en-US" dirty="0">
              <a:solidFill>
                <a:schemeClr val="accent1">
                  <a:lumMod val="65000"/>
                  <a:lumOff val="35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5EDC34-07F4-7D44-A0A5-DBB62E6DC9AC}"/>
              </a:ext>
            </a:extLst>
          </p:cNvPr>
          <p:cNvSpPr txBox="1"/>
          <p:nvPr/>
        </p:nvSpPr>
        <p:spPr>
          <a:xfrm>
            <a:off x="681805" y="2351539"/>
            <a:ext cx="3312369" cy="336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accent2"/>
                </a:solidFill>
              </a:rPr>
              <a:t>第一步</a:t>
            </a:r>
            <a:r>
              <a:rPr kumimoji="1" lang="zh-CN" altLang="en-US" dirty="0"/>
              <a:t>：利用</a:t>
            </a:r>
            <a:r>
              <a:rPr kumimoji="1" lang="en" altLang="zh-CN" dirty="0" err="1"/>
              <a:t>Obeject.defineProperty</a:t>
            </a:r>
            <a:r>
              <a:rPr kumimoji="1" lang="en" altLang="zh-CN" dirty="0"/>
              <a:t>()</a:t>
            </a:r>
            <a:r>
              <a:rPr kumimoji="1" lang="zh-CN" altLang="en-US" dirty="0"/>
              <a:t>来监听属性变动，将需要</a:t>
            </a:r>
            <a:r>
              <a:rPr kumimoji="1" lang="en" altLang="zh-CN" dirty="0"/>
              <a:t>observe</a:t>
            </a:r>
            <a:r>
              <a:rPr kumimoji="1" lang="zh-CN" altLang="en-US" dirty="0"/>
              <a:t>的数据对象进行递归遍历，包括子属性对象的属性，都加上 </a:t>
            </a:r>
            <a:r>
              <a:rPr kumimoji="1" lang="en" altLang="zh-CN" dirty="0"/>
              <a:t>setter</a:t>
            </a:r>
            <a:r>
              <a:rPr kumimoji="1" lang="zh-CN" altLang="en-US" dirty="0"/>
              <a:t>和</a:t>
            </a:r>
            <a:r>
              <a:rPr kumimoji="1" lang="en" altLang="zh-CN" dirty="0"/>
              <a:t>getter</a:t>
            </a:r>
            <a:r>
              <a:rPr kumimoji="1" lang="zh-CN" altLang="en-US" dirty="0"/>
              <a:t>。如果给这个对象的某个值赋值，就会触发</a:t>
            </a:r>
            <a:r>
              <a:rPr kumimoji="1" lang="en" altLang="zh-CN" dirty="0"/>
              <a:t>setter</a:t>
            </a:r>
            <a:r>
              <a:rPr kumimoji="1" lang="zh-CN" altLang="en" dirty="0"/>
              <a:t>，</a:t>
            </a:r>
            <a:r>
              <a:rPr kumimoji="1" lang="zh-CN" altLang="en-US" dirty="0"/>
              <a:t>即可监听数据变化。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CC645B-AAC0-1246-992E-3F5F84340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143" y="10252"/>
            <a:ext cx="8404712" cy="72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68245"/>
      </p:ext>
    </p:extLst>
  </p:cSld>
  <p:clrMapOvr>
    <a:masterClrMapping/>
  </p:clrMapOvr>
  <p:transition spd="med" advTm="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8"/>
          <p:cNvSpPr txBox="1"/>
          <p:nvPr/>
        </p:nvSpPr>
        <p:spPr>
          <a:xfrm>
            <a:off x="884759" y="556464"/>
            <a:ext cx="30518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数据双向绑定实现</a:t>
            </a:r>
          </a:p>
        </p:txBody>
      </p:sp>
      <p:sp>
        <p:nvSpPr>
          <p:cNvPr id="56" name="object 28"/>
          <p:cNvSpPr/>
          <p:nvPr/>
        </p:nvSpPr>
        <p:spPr>
          <a:xfrm>
            <a:off x="561687" y="590163"/>
            <a:ext cx="86995" cy="378460"/>
          </a:xfrm>
          <a:custGeom>
            <a:avLst/>
            <a:gdLst/>
            <a:ahLst/>
            <a:cxnLst/>
            <a:rect l="l" t="t" r="r" b="b"/>
            <a:pathLst>
              <a:path w="86995" h="378459">
                <a:moveTo>
                  <a:pt x="0" y="377951"/>
                </a:moveTo>
                <a:lnTo>
                  <a:pt x="86867" y="377951"/>
                </a:lnTo>
                <a:lnTo>
                  <a:pt x="86867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>
              <a:solidFill>
                <a:srgbClr val="0093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680593" y="1630492"/>
            <a:ext cx="2124489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</a:t>
            </a:r>
            <a:r>
              <a:rPr lang="en-US" altLang="zh-CN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Observer</a:t>
            </a:r>
            <a:endParaRPr lang="zh-CN" altLang="en-US" dirty="0">
              <a:solidFill>
                <a:schemeClr val="accent1">
                  <a:lumMod val="65000"/>
                  <a:lumOff val="35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5EDC34-07F4-7D44-A0A5-DBB62E6DC9AC}"/>
              </a:ext>
            </a:extLst>
          </p:cNvPr>
          <p:cNvSpPr txBox="1"/>
          <p:nvPr/>
        </p:nvSpPr>
        <p:spPr>
          <a:xfrm>
            <a:off x="648682" y="2560263"/>
            <a:ext cx="3312369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accent2"/>
                </a:solidFill>
              </a:rPr>
              <a:t>第二步</a:t>
            </a:r>
            <a:r>
              <a:rPr kumimoji="1" lang="zh-CN" altLang="en-US" dirty="0"/>
              <a:t>：监听变化通知订阅者。</a:t>
            </a:r>
            <a:r>
              <a:rPr lang="zh-CN" altLang="en-US" dirty="0"/>
              <a:t>实现一个消息订阅器，维护一个数组，用来收集订阅者，数据变动触发</a:t>
            </a:r>
            <a:r>
              <a:rPr lang="en" altLang="zh-CN" dirty="0"/>
              <a:t>notify</a:t>
            </a:r>
            <a:r>
              <a:rPr lang="zh-CN" altLang="en" dirty="0"/>
              <a:t>，</a:t>
            </a:r>
            <a:r>
              <a:rPr lang="zh-CN" altLang="en-US" dirty="0"/>
              <a:t>再调用订阅者的</a:t>
            </a:r>
            <a:r>
              <a:rPr lang="en" altLang="zh-CN" dirty="0"/>
              <a:t>update</a:t>
            </a:r>
            <a:r>
              <a:rPr lang="zh-CN" altLang="en-US" dirty="0"/>
              <a:t>方法。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2F9AB5-0429-6F48-AA3C-AE7ABE8B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142" y="21982"/>
            <a:ext cx="8215011" cy="72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4452"/>
      </p:ext>
    </p:extLst>
  </p:cSld>
  <p:clrMapOvr>
    <a:masterClrMapping/>
  </p:clrMapOvr>
  <p:transition spd="med" advTm="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8"/>
          <p:cNvSpPr txBox="1"/>
          <p:nvPr/>
        </p:nvSpPr>
        <p:spPr>
          <a:xfrm>
            <a:off x="884759" y="556464"/>
            <a:ext cx="30518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数据双向绑定实现</a:t>
            </a:r>
          </a:p>
        </p:txBody>
      </p:sp>
      <p:sp>
        <p:nvSpPr>
          <p:cNvPr id="56" name="object 28"/>
          <p:cNvSpPr/>
          <p:nvPr/>
        </p:nvSpPr>
        <p:spPr>
          <a:xfrm>
            <a:off x="561687" y="590163"/>
            <a:ext cx="86995" cy="378460"/>
          </a:xfrm>
          <a:custGeom>
            <a:avLst/>
            <a:gdLst/>
            <a:ahLst/>
            <a:cxnLst/>
            <a:rect l="l" t="t" r="r" b="b"/>
            <a:pathLst>
              <a:path w="86995" h="378459">
                <a:moveTo>
                  <a:pt x="0" y="377951"/>
                </a:moveTo>
                <a:lnTo>
                  <a:pt x="86867" y="377951"/>
                </a:lnTo>
                <a:lnTo>
                  <a:pt x="86867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>
              <a:solidFill>
                <a:srgbClr val="0093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680593" y="1630492"/>
            <a:ext cx="2124489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</a:t>
            </a:r>
            <a:r>
              <a:rPr lang="en-US" altLang="zh-CN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Observer</a:t>
            </a:r>
            <a:endParaRPr lang="zh-CN" altLang="en-US" dirty="0">
              <a:solidFill>
                <a:schemeClr val="accent1">
                  <a:lumMod val="65000"/>
                  <a:lumOff val="35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5EDC34-07F4-7D44-A0A5-DBB62E6DC9AC}"/>
              </a:ext>
            </a:extLst>
          </p:cNvPr>
          <p:cNvSpPr txBox="1"/>
          <p:nvPr/>
        </p:nvSpPr>
        <p:spPr>
          <a:xfrm>
            <a:off x="648682" y="2560263"/>
            <a:ext cx="3312369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accent2"/>
                </a:solidFill>
              </a:rPr>
              <a:t>第三步</a:t>
            </a:r>
            <a:r>
              <a:rPr kumimoji="1" lang="zh-CN" altLang="en-US" dirty="0"/>
              <a:t>：往订阅器里面添加订阅者（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）。</a:t>
            </a:r>
            <a:r>
              <a:rPr lang="zh-CN" altLang="en-US" dirty="0"/>
              <a:t>通过</a:t>
            </a:r>
            <a:r>
              <a:rPr lang="en" altLang="zh-CN" dirty="0"/>
              <a:t>dep</a:t>
            </a:r>
            <a:r>
              <a:rPr lang="zh-CN" altLang="en-US" dirty="0"/>
              <a:t>添加订阅者，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CD5505-5050-3149-AFC2-DEDC5EF66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27" y="1102092"/>
            <a:ext cx="85090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30634"/>
      </p:ext>
    </p:extLst>
  </p:cSld>
  <p:clrMapOvr>
    <a:masterClrMapping/>
  </p:clrMapOvr>
  <p:transition spd="med" advTm="0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8"/>
          <p:cNvSpPr txBox="1"/>
          <p:nvPr/>
        </p:nvSpPr>
        <p:spPr>
          <a:xfrm>
            <a:off x="911399" y="400708"/>
            <a:ext cx="30518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数据双向绑定实现</a:t>
            </a:r>
          </a:p>
        </p:txBody>
      </p:sp>
      <p:sp>
        <p:nvSpPr>
          <p:cNvPr id="56" name="object 28"/>
          <p:cNvSpPr/>
          <p:nvPr/>
        </p:nvSpPr>
        <p:spPr>
          <a:xfrm>
            <a:off x="588327" y="434407"/>
            <a:ext cx="86995" cy="378460"/>
          </a:xfrm>
          <a:custGeom>
            <a:avLst/>
            <a:gdLst/>
            <a:ahLst/>
            <a:cxnLst/>
            <a:rect l="l" t="t" r="r" b="b"/>
            <a:pathLst>
              <a:path w="86995" h="378459">
                <a:moveTo>
                  <a:pt x="0" y="377951"/>
                </a:moveTo>
                <a:lnTo>
                  <a:pt x="86867" y="377951"/>
                </a:lnTo>
                <a:lnTo>
                  <a:pt x="86867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>
              <a:solidFill>
                <a:srgbClr val="0093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560470" y="1035070"/>
            <a:ext cx="867721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</a:t>
            </a:r>
            <a:r>
              <a:rPr lang="en-US" altLang="zh-CN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Compile</a:t>
            </a:r>
            <a:endParaRPr lang="zh-CN" altLang="en-US" dirty="0">
              <a:solidFill>
                <a:schemeClr val="accent1">
                  <a:lumMod val="65000"/>
                  <a:lumOff val="35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D7BFD5-B88A-DE46-BD59-7FA10B9E8D9F}"/>
              </a:ext>
            </a:extLst>
          </p:cNvPr>
          <p:cNvSpPr txBox="1"/>
          <p:nvPr/>
        </p:nvSpPr>
        <p:spPr>
          <a:xfrm>
            <a:off x="460502" y="1896561"/>
            <a:ext cx="436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kumimoji="1" lang="en" altLang="zh-CN" dirty="0"/>
              <a:t>compile</a:t>
            </a:r>
            <a:r>
              <a:rPr kumimoji="1" lang="zh-CN" altLang="en-US" dirty="0"/>
              <a:t>主要做的事情是解析模板指令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05AD59-3C17-7E46-B5B5-7AC070EDE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59" y="750318"/>
            <a:ext cx="5544616" cy="22924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64ED41-7FDB-4A46-8536-EACE9960007E}"/>
              </a:ext>
            </a:extLst>
          </p:cNvPr>
          <p:cNvSpPr txBox="1"/>
          <p:nvPr/>
        </p:nvSpPr>
        <p:spPr>
          <a:xfrm>
            <a:off x="942177" y="4120381"/>
            <a:ext cx="3573760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accent2"/>
                </a:solidFill>
              </a:rPr>
              <a:t>第一步</a:t>
            </a:r>
            <a:r>
              <a:rPr kumimoji="1" lang="zh-CN" altLang="en-US" dirty="0"/>
              <a:t>：将根节点</a:t>
            </a:r>
            <a:r>
              <a:rPr kumimoji="1" lang="en" altLang="zh-CN" dirty="0"/>
              <a:t>el</a:t>
            </a:r>
            <a:r>
              <a:rPr kumimoji="1" lang="zh-CN" altLang="en-US" dirty="0"/>
              <a:t>转换成文档碎片</a:t>
            </a:r>
            <a:r>
              <a:rPr kumimoji="1" lang="en" altLang="zh-CN" dirty="0"/>
              <a:t>fragment</a:t>
            </a:r>
            <a:r>
              <a:rPr kumimoji="1" lang="zh-CN" altLang="en-US" dirty="0"/>
              <a:t>进行解析编译操作，解析完成，再将</a:t>
            </a:r>
            <a:r>
              <a:rPr kumimoji="1" lang="en" altLang="zh-CN" dirty="0"/>
              <a:t>fragment</a:t>
            </a:r>
            <a:r>
              <a:rPr kumimoji="1" lang="zh-CN" altLang="en-US" dirty="0"/>
              <a:t>添加回原来的真实</a:t>
            </a:r>
            <a:r>
              <a:rPr kumimoji="1" lang="en" altLang="zh-CN" dirty="0" err="1"/>
              <a:t>dom</a:t>
            </a:r>
            <a:r>
              <a:rPr kumimoji="1" lang="zh-CN" altLang="en-US" dirty="0"/>
              <a:t>节点中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2590D9-2ECC-9640-971F-BBC968AF9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935" y="2591672"/>
            <a:ext cx="7210865" cy="46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70382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8"/>
          <p:cNvSpPr txBox="1"/>
          <p:nvPr/>
        </p:nvSpPr>
        <p:spPr>
          <a:xfrm>
            <a:off x="911399" y="400708"/>
            <a:ext cx="30518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数据双向绑定实现</a:t>
            </a:r>
          </a:p>
        </p:txBody>
      </p:sp>
      <p:sp>
        <p:nvSpPr>
          <p:cNvPr id="56" name="object 28"/>
          <p:cNvSpPr/>
          <p:nvPr/>
        </p:nvSpPr>
        <p:spPr>
          <a:xfrm>
            <a:off x="588327" y="434407"/>
            <a:ext cx="86995" cy="378460"/>
          </a:xfrm>
          <a:custGeom>
            <a:avLst/>
            <a:gdLst/>
            <a:ahLst/>
            <a:cxnLst/>
            <a:rect l="l" t="t" r="r" b="b"/>
            <a:pathLst>
              <a:path w="86995" h="378459">
                <a:moveTo>
                  <a:pt x="0" y="377951"/>
                </a:moveTo>
                <a:lnTo>
                  <a:pt x="86867" y="377951"/>
                </a:lnTo>
                <a:lnTo>
                  <a:pt x="86867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>
              <a:solidFill>
                <a:srgbClr val="0093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560470" y="1035070"/>
            <a:ext cx="867721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</a:t>
            </a:r>
            <a:r>
              <a:rPr lang="en-US" altLang="zh-CN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Compile</a:t>
            </a:r>
            <a:endParaRPr lang="zh-CN" altLang="en-US" dirty="0">
              <a:solidFill>
                <a:schemeClr val="accent1">
                  <a:lumMod val="65000"/>
                  <a:lumOff val="35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64ED41-7FDB-4A46-8536-EACE9960007E}"/>
              </a:ext>
            </a:extLst>
          </p:cNvPr>
          <p:cNvSpPr txBox="1"/>
          <p:nvPr/>
        </p:nvSpPr>
        <p:spPr>
          <a:xfrm>
            <a:off x="560470" y="2320181"/>
            <a:ext cx="3573760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accent2"/>
                </a:solidFill>
              </a:rPr>
              <a:t>第二步</a:t>
            </a:r>
            <a:r>
              <a:rPr kumimoji="1" lang="zh-CN" altLang="en-US" dirty="0"/>
              <a:t>：</a:t>
            </a:r>
            <a:r>
              <a:rPr kumimoji="1" lang="en" altLang="zh-CN" dirty="0" err="1"/>
              <a:t>compileElement</a:t>
            </a:r>
            <a:r>
              <a:rPr kumimoji="1" lang="zh-CN" altLang="en-US" dirty="0"/>
              <a:t>方法将遍历所有节点及其子节点，进行扫描解析编译，调用对应的指令渲染函数进行数据渲染，并调用对应的指令更新函数进行绑定。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7AF2AA-4CB2-A24C-A5B3-3C859D5B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559" y="303957"/>
            <a:ext cx="5491709" cy="38164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1259C1-2600-7A43-BAEA-3E07C8355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415" y="3599069"/>
            <a:ext cx="5593371" cy="36162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6B49D0-D183-4E42-B07D-37F53268E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559" y="340907"/>
            <a:ext cx="7163426" cy="603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52815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8"/>
          <p:cNvSpPr txBox="1"/>
          <p:nvPr/>
        </p:nvSpPr>
        <p:spPr>
          <a:xfrm>
            <a:off x="911399" y="400708"/>
            <a:ext cx="30518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数据双向绑定实现</a:t>
            </a:r>
          </a:p>
        </p:txBody>
      </p:sp>
      <p:sp>
        <p:nvSpPr>
          <p:cNvPr id="56" name="object 28"/>
          <p:cNvSpPr/>
          <p:nvPr/>
        </p:nvSpPr>
        <p:spPr>
          <a:xfrm>
            <a:off x="588327" y="434407"/>
            <a:ext cx="86995" cy="378460"/>
          </a:xfrm>
          <a:custGeom>
            <a:avLst/>
            <a:gdLst/>
            <a:ahLst/>
            <a:cxnLst/>
            <a:rect l="l" t="t" r="r" b="b"/>
            <a:pathLst>
              <a:path w="86995" h="378459">
                <a:moveTo>
                  <a:pt x="0" y="377951"/>
                </a:moveTo>
                <a:lnTo>
                  <a:pt x="86867" y="377951"/>
                </a:lnTo>
                <a:lnTo>
                  <a:pt x="86867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>
              <a:solidFill>
                <a:srgbClr val="0093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560470" y="1035070"/>
            <a:ext cx="867721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</a:t>
            </a:r>
            <a:r>
              <a:rPr lang="en-US" altLang="zh-CN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Watcher</a:t>
            </a:r>
            <a:endParaRPr lang="zh-CN" altLang="en-US" dirty="0">
              <a:solidFill>
                <a:schemeClr val="accent1">
                  <a:lumMod val="65000"/>
                  <a:lumOff val="35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6438D6-2871-2046-801A-68D1B0E1E683}"/>
              </a:ext>
            </a:extLst>
          </p:cNvPr>
          <p:cNvSpPr txBox="1"/>
          <p:nvPr/>
        </p:nvSpPr>
        <p:spPr>
          <a:xfrm>
            <a:off x="793360" y="2032149"/>
            <a:ext cx="3287922" cy="336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在自身实例化时往属性订阅器</a:t>
            </a:r>
            <a:r>
              <a:rPr kumimoji="1" lang="en-US" altLang="zh-CN" dirty="0"/>
              <a:t>(</a:t>
            </a:r>
            <a:r>
              <a:rPr kumimoji="1" lang="en" altLang="zh-CN" dirty="0"/>
              <a:t>dep)</a:t>
            </a:r>
            <a:r>
              <a:rPr kumimoji="1" lang="zh-CN" altLang="en-US" dirty="0"/>
              <a:t>里面添加自己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自身必须有一个</a:t>
            </a:r>
            <a:r>
              <a:rPr kumimoji="1" lang="en" altLang="zh-CN" dirty="0"/>
              <a:t>update()</a:t>
            </a:r>
            <a:r>
              <a:rPr kumimoji="1" lang="zh-CN" altLang="en-US" dirty="0"/>
              <a:t>方法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待属性变动</a:t>
            </a:r>
            <a:r>
              <a:rPr kumimoji="1" lang="en" altLang="zh-CN" dirty="0" err="1"/>
              <a:t>dep.notify</a:t>
            </a:r>
            <a:r>
              <a:rPr kumimoji="1" lang="en" altLang="zh-CN" dirty="0"/>
              <a:t>()</a:t>
            </a:r>
            <a:r>
              <a:rPr kumimoji="1" lang="zh-CN" altLang="en-US" dirty="0"/>
              <a:t>通知时，能调用自身的</a:t>
            </a:r>
            <a:r>
              <a:rPr kumimoji="1" lang="en" altLang="zh-CN" dirty="0"/>
              <a:t>update()</a:t>
            </a:r>
            <a:r>
              <a:rPr kumimoji="1" lang="zh-CN" altLang="en-US" dirty="0"/>
              <a:t>方法，并触发</a:t>
            </a:r>
            <a:r>
              <a:rPr kumimoji="1" lang="en" altLang="zh-CN" dirty="0"/>
              <a:t>Compile</a:t>
            </a:r>
            <a:r>
              <a:rPr kumimoji="1" lang="zh-CN" altLang="en-US" dirty="0"/>
              <a:t>中绑定的回调。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66C2DD-C3FE-AA44-9E6C-2B26AE68A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167" y="773917"/>
            <a:ext cx="8208912" cy="62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96328"/>
      </p:ext>
    </p:extLst>
  </p:cSld>
  <p:clrMapOvr>
    <a:masterClrMapping/>
  </p:clrMapOvr>
  <p:transition spd="med" advTm="0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8"/>
          <p:cNvSpPr txBox="1"/>
          <p:nvPr/>
        </p:nvSpPr>
        <p:spPr>
          <a:xfrm>
            <a:off x="1100782" y="584654"/>
            <a:ext cx="30518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数据双向绑定实现</a:t>
            </a:r>
          </a:p>
        </p:txBody>
      </p:sp>
      <p:sp>
        <p:nvSpPr>
          <p:cNvPr id="56" name="object 28"/>
          <p:cNvSpPr/>
          <p:nvPr/>
        </p:nvSpPr>
        <p:spPr>
          <a:xfrm>
            <a:off x="777710" y="618353"/>
            <a:ext cx="86995" cy="378460"/>
          </a:xfrm>
          <a:custGeom>
            <a:avLst/>
            <a:gdLst/>
            <a:ahLst/>
            <a:cxnLst/>
            <a:rect l="l" t="t" r="r" b="b"/>
            <a:pathLst>
              <a:path w="86995" h="378459">
                <a:moveTo>
                  <a:pt x="0" y="377951"/>
                </a:moveTo>
                <a:lnTo>
                  <a:pt x="86867" y="377951"/>
                </a:lnTo>
                <a:lnTo>
                  <a:pt x="86867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>
              <a:solidFill>
                <a:srgbClr val="0093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925958" y="1325392"/>
            <a:ext cx="200231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</a:t>
            </a:r>
            <a:r>
              <a:rPr lang="en-US" altLang="zh-CN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MVVM</a:t>
            </a:r>
            <a:endParaRPr lang="zh-CN" altLang="en-US" dirty="0">
              <a:solidFill>
                <a:schemeClr val="accent1">
                  <a:lumMod val="65000"/>
                  <a:lumOff val="35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7F6739-23C1-D148-BC99-E980B47A3B6A}"/>
              </a:ext>
            </a:extLst>
          </p:cNvPr>
          <p:cNvSpPr txBox="1"/>
          <p:nvPr/>
        </p:nvSpPr>
        <p:spPr>
          <a:xfrm>
            <a:off x="1100782" y="1913610"/>
            <a:ext cx="10421683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en" altLang="zh-CN" dirty="0"/>
              <a:t>MVVM</a:t>
            </a:r>
            <a:r>
              <a:rPr kumimoji="1" lang="zh-CN" altLang="en-US" dirty="0"/>
              <a:t>作为数据绑定的入口，整合</a:t>
            </a:r>
            <a:r>
              <a:rPr kumimoji="1" lang="en" altLang="zh-CN" dirty="0"/>
              <a:t>Observer</a:t>
            </a:r>
            <a:r>
              <a:rPr kumimoji="1" lang="zh-CN" altLang="en" dirty="0"/>
              <a:t>、</a:t>
            </a:r>
            <a:r>
              <a:rPr kumimoji="1" lang="en" altLang="zh-CN" dirty="0"/>
              <a:t>Compile</a:t>
            </a:r>
            <a:r>
              <a:rPr kumimoji="1" lang="zh-CN" altLang="en-US" dirty="0"/>
              <a:t>和</a:t>
            </a:r>
            <a:r>
              <a:rPr kumimoji="1" lang="en" altLang="zh-CN" dirty="0"/>
              <a:t>Watcher</a:t>
            </a:r>
            <a:r>
              <a:rPr kumimoji="1" lang="zh-CN" altLang="en-US" dirty="0"/>
              <a:t>三者，通过</a:t>
            </a:r>
            <a:r>
              <a:rPr kumimoji="1" lang="en" altLang="zh-CN" dirty="0"/>
              <a:t>Observer</a:t>
            </a:r>
            <a:r>
              <a:rPr kumimoji="1" lang="zh-CN" altLang="en-US" dirty="0"/>
              <a:t>来监听自己的</a:t>
            </a:r>
            <a:r>
              <a:rPr kumimoji="1" lang="en" altLang="zh-CN" dirty="0"/>
              <a:t>model</a:t>
            </a:r>
            <a:r>
              <a:rPr kumimoji="1" lang="zh-CN" altLang="en-US" dirty="0"/>
              <a:t>数据变化，通过</a:t>
            </a:r>
            <a:r>
              <a:rPr kumimoji="1" lang="en" altLang="zh-CN" dirty="0"/>
              <a:t>Compile</a:t>
            </a:r>
            <a:r>
              <a:rPr kumimoji="1" lang="zh-CN" altLang="en-US" dirty="0"/>
              <a:t>来解析编译模板指令，最终利用</a:t>
            </a:r>
            <a:r>
              <a:rPr kumimoji="1" lang="en" altLang="zh-CN" dirty="0"/>
              <a:t>Watcher</a:t>
            </a:r>
            <a:r>
              <a:rPr kumimoji="1" lang="zh-CN" altLang="en-US" dirty="0"/>
              <a:t>搭起</a:t>
            </a:r>
            <a:r>
              <a:rPr kumimoji="1" lang="en" altLang="zh-CN" dirty="0"/>
              <a:t>Observer</a:t>
            </a:r>
            <a:r>
              <a:rPr kumimoji="1" lang="zh-CN" altLang="en-US" dirty="0"/>
              <a:t>和</a:t>
            </a:r>
            <a:r>
              <a:rPr kumimoji="1" lang="en" altLang="zh-CN" dirty="0"/>
              <a:t>Compile</a:t>
            </a:r>
            <a:r>
              <a:rPr kumimoji="1" lang="zh-CN" altLang="en-US" dirty="0"/>
              <a:t>之间的通信桥梁，</a:t>
            </a:r>
            <a:r>
              <a:rPr lang="zh-CN" altLang="zh-CN" dirty="0"/>
              <a:t>订阅并收到数据变动，从而执行相应指令绑定函数，更新视图</a:t>
            </a:r>
            <a:r>
              <a:rPr kumimoji="1"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5391FE-DD13-0941-A2BD-B0D32365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82" y="3616325"/>
            <a:ext cx="10421683" cy="271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92055"/>
      </p:ext>
    </p:extLst>
  </p:cSld>
  <p:clrMapOvr>
    <a:masterClrMapping/>
  </p:clrMapOvr>
  <p:transition spd="med" advTm="0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576" y="3950156"/>
            <a:ext cx="12875903" cy="3282494"/>
          </a:xfrm>
          <a:custGeom>
            <a:avLst/>
            <a:gdLst>
              <a:gd name="T0" fmla="*/ 992 w 992"/>
              <a:gd name="T1" fmla="*/ 0 h 508"/>
              <a:gd name="T2" fmla="*/ 992 w 992"/>
              <a:gd name="T3" fmla="*/ 508 h 508"/>
              <a:gd name="T4" fmla="*/ 0 w 992"/>
              <a:gd name="T5" fmla="*/ 508 h 508"/>
              <a:gd name="T6" fmla="*/ 0 w 992"/>
              <a:gd name="T7" fmla="*/ 0 h 508"/>
              <a:gd name="T8" fmla="*/ 494 w 992"/>
              <a:gd name="T9" fmla="*/ 105 h 508"/>
              <a:gd name="T10" fmla="*/ 992 w 992"/>
              <a:gd name="T11" fmla="*/ 0 h 508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938 w 10000"/>
              <a:gd name="connsiteY4" fmla="*/ 4352 h 10000"/>
              <a:gd name="connsiteX5" fmla="*/ 10000 w 10000"/>
              <a:gd name="connsiteY5" fmla="*/ 0 h 10000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938 w 10000"/>
              <a:gd name="connsiteY4" fmla="*/ 5406 h 10000"/>
              <a:gd name="connsiteX5" fmla="*/ 10000 w 10000"/>
              <a:gd name="connsiteY5" fmla="*/ 0 h 10000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961 w 10000"/>
              <a:gd name="connsiteY4" fmla="*/ 6369 h 10000"/>
              <a:gd name="connsiteX5" fmla="*/ 1000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lnTo>
                  <a:pt x="4961" y="6369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341143" y="1128950"/>
            <a:ext cx="3582258" cy="2228238"/>
            <a:chOff x="8615362" y="7216183"/>
            <a:chExt cx="7639051" cy="458946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716962" y="8414746"/>
              <a:ext cx="1858963" cy="1925638"/>
            </a:xfrm>
            <a:custGeom>
              <a:avLst/>
              <a:gdLst>
                <a:gd name="T0" fmla="*/ 495 w 495"/>
                <a:gd name="T1" fmla="*/ 498 h 512"/>
                <a:gd name="T2" fmla="*/ 480 w 495"/>
                <a:gd name="T3" fmla="*/ 512 h 512"/>
                <a:gd name="T4" fmla="*/ 15 w 495"/>
                <a:gd name="T5" fmla="*/ 512 h 512"/>
                <a:gd name="T6" fmla="*/ 0 w 495"/>
                <a:gd name="T7" fmla="*/ 498 h 512"/>
                <a:gd name="T8" fmla="*/ 0 w 495"/>
                <a:gd name="T9" fmla="*/ 13 h 512"/>
                <a:gd name="T10" fmla="*/ 15 w 495"/>
                <a:gd name="T11" fmla="*/ 0 h 512"/>
                <a:gd name="T12" fmla="*/ 480 w 495"/>
                <a:gd name="T13" fmla="*/ 0 h 512"/>
                <a:gd name="T14" fmla="*/ 495 w 495"/>
                <a:gd name="T15" fmla="*/ 13 h 512"/>
                <a:gd name="T16" fmla="*/ 495 w 495"/>
                <a:gd name="T17" fmla="*/ 49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5" h="512">
                  <a:moveTo>
                    <a:pt x="495" y="498"/>
                  </a:moveTo>
                  <a:cubicBezTo>
                    <a:pt x="495" y="506"/>
                    <a:pt x="488" y="512"/>
                    <a:pt x="480" y="512"/>
                  </a:cubicBezTo>
                  <a:cubicBezTo>
                    <a:pt x="15" y="512"/>
                    <a:pt x="15" y="512"/>
                    <a:pt x="15" y="512"/>
                  </a:cubicBezTo>
                  <a:cubicBezTo>
                    <a:pt x="7" y="512"/>
                    <a:pt x="0" y="506"/>
                    <a:pt x="0" y="49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488" y="0"/>
                    <a:pt x="495" y="6"/>
                    <a:pt x="495" y="13"/>
                  </a:cubicBezTo>
                  <a:lnTo>
                    <a:pt x="495" y="4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799512" y="8622708"/>
              <a:ext cx="1554163" cy="1514475"/>
            </a:xfrm>
            <a:custGeom>
              <a:avLst/>
              <a:gdLst>
                <a:gd name="T0" fmla="*/ 414 w 414"/>
                <a:gd name="T1" fmla="*/ 389 h 403"/>
                <a:gd name="T2" fmla="*/ 396 w 414"/>
                <a:gd name="T3" fmla="*/ 403 h 403"/>
                <a:gd name="T4" fmla="*/ 18 w 414"/>
                <a:gd name="T5" fmla="*/ 403 h 403"/>
                <a:gd name="T6" fmla="*/ 0 w 414"/>
                <a:gd name="T7" fmla="*/ 389 h 403"/>
                <a:gd name="T8" fmla="*/ 0 w 414"/>
                <a:gd name="T9" fmla="*/ 13 h 403"/>
                <a:gd name="T10" fmla="*/ 18 w 414"/>
                <a:gd name="T11" fmla="*/ 0 h 403"/>
                <a:gd name="T12" fmla="*/ 396 w 414"/>
                <a:gd name="T13" fmla="*/ 0 h 403"/>
                <a:gd name="T14" fmla="*/ 414 w 414"/>
                <a:gd name="T15" fmla="*/ 13 h 403"/>
                <a:gd name="T16" fmla="*/ 414 w 414"/>
                <a:gd name="T17" fmla="*/ 38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" h="403">
                  <a:moveTo>
                    <a:pt x="414" y="389"/>
                  </a:moveTo>
                  <a:cubicBezTo>
                    <a:pt x="414" y="397"/>
                    <a:pt x="406" y="403"/>
                    <a:pt x="396" y="403"/>
                  </a:cubicBezTo>
                  <a:cubicBezTo>
                    <a:pt x="18" y="403"/>
                    <a:pt x="18" y="403"/>
                    <a:pt x="18" y="403"/>
                  </a:cubicBezTo>
                  <a:cubicBezTo>
                    <a:pt x="8" y="403"/>
                    <a:pt x="0" y="397"/>
                    <a:pt x="0" y="38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8" y="0"/>
                    <a:pt x="18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06" y="0"/>
                    <a:pt x="414" y="6"/>
                    <a:pt x="414" y="13"/>
                  </a:cubicBezTo>
                  <a:lnTo>
                    <a:pt x="414" y="389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8724900" y="8997358"/>
              <a:ext cx="107950" cy="109538"/>
            </a:xfrm>
            <a:prstGeom prst="ellipse">
              <a:avLst/>
            </a:pr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8724900" y="9216433"/>
              <a:ext cx="107950" cy="107950"/>
            </a:xfrm>
            <a:prstGeom prst="ellipse">
              <a:avLst/>
            </a:pr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8724900" y="9430746"/>
              <a:ext cx="104775" cy="107950"/>
            </a:xfrm>
            <a:prstGeom prst="ellipse">
              <a:avLst/>
            </a:pr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8720137" y="9648233"/>
              <a:ext cx="109538" cy="109538"/>
            </a:xfrm>
            <a:prstGeom prst="ellipse">
              <a:avLst/>
            </a:pr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8720137" y="9865721"/>
              <a:ext cx="109538" cy="106363"/>
            </a:xfrm>
            <a:prstGeom prst="ellipse">
              <a:avLst/>
            </a:pr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8720137" y="10080033"/>
              <a:ext cx="109538" cy="109538"/>
            </a:xfrm>
            <a:prstGeom prst="ellipse">
              <a:avLst/>
            </a:pr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615362" y="9016408"/>
              <a:ext cx="184150" cy="74613"/>
            </a:xfrm>
            <a:custGeom>
              <a:avLst/>
              <a:gdLst>
                <a:gd name="T0" fmla="*/ 49 w 49"/>
                <a:gd name="T1" fmla="*/ 10 h 20"/>
                <a:gd name="T2" fmla="*/ 41 w 49"/>
                <a:gd name="T3" fmla="*/ 20 h 20"/>
                <a:gd name="T4" fmla="*/ 8 w 49"/>
                <a:gd name="T5" fmla="*/ 20 h 20"/>
                <a:gd name="T6" fmla="*/ 0 w 49"/>
                <a:gd name="T7" fmla="*/ 10 h 20"/>
                <a:gd name="T8" fmla="*/ 8 w 49"/>
                <a:gd name="T9" fmla="*/ 0 h 20"/>
                <a:gd name="T10" fmla="*/ 41 w 49"/>
                <a:gd name="T11" fmla="*/ 0 h 20"/>
                <a:gd name="T12" fmla="*/ 49 w 49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0">
                  <a:moveTo>
                    <a:pt x="49" y="10"/>
                  </a:moveTo>
                  <a:cubicBezTo>
                    <a:pt x="49" y="15"/>
                    <a:pt x="45" y="20"/>
                    <a:pt x="4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15"/>
                    <a:pt x="0" y="10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9" y="4"/>
                    <a:pt x="49" y="1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8615362" y="9230721"/>
              <a:ext cx="184150" cy="74613"/>
            </a:xfrm>
            <a:custGeom>
              <a:avLst/>
              <a:gdLst>
                <a:gd name="T0" fmla="*/ 49 w 49"/>
                <a:gd name="T1" fmla="*/ 10 h 20"/>
                <a:gd name="T2" fmla="*/ 41 w 49"/>
                <a:gd name="T3" fmla="*/ 20 h 20"/>
                <a:gd name="T4" fmla="*/ 8 w 49"/>
                <a:gd name="T5" fmla="*/ 20 h 20"/>
                <a:gd name="T6" fmla="*/ 0 w 49"/>
                <a:gd name="T7" fmla="*/ 10 h 20"/>
                <a:gd name="T8" fmla="*/ 8 w 49"/>
                <a:gd name="T9" fmla="*/ 0 h 20"/>
                <a:gd name="T10" fmla="*/ 41 w 49"/>
                <a:gd name="T11" fmla="*/ 0 h 20"/>
                <a:gd name="T12" fmla="*/ 49 w 49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0">
                  <a:moveTo>
                    <a:pt x="49" y="10"/>
                  </a:moveTo>
                  <a:cubicBezTo>
                    <a:pt x="49" y="16"/>
                    <a:pt x="45" y="20"/>
                    <a:pt x="4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16"/>
                    <a:pt x="0" y="10"/>
                  </a:cubicBezTo>
                  <a:cubicBezTo>
                    <a:pt x="0" y="5"/>
                    <a:pt x="3" y="0"/>
                    <a:pt x="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9" y="5"/>
                    <a:pt x="49" y="1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8615362" y="9448208"/>
              <a:ext cx="184150" cy="76200"/>
            </a:xfrm>
            <a:custGeom>
              <a:avLst/>
              <a:gdLst>
                <a:gd name="T0" fmla="*/ 49 w 49"/>
                <a:gd name="T1" fmla="*/ 10 h 20"/>
                <a:gd name="T2" fmla="*/ 41 w 49"/>
                <a:gd name="T3" fmla="*/ 20 h 20"/>
                <a:gd name="T4" fmla="*/ 8 w 49"/>
                <a:gd name="T5" fmla="*/ 20 h 20"/>
                <a:gd name="T6" fmla="*/ 0 w 49"/>
                <a:gd name="T7" fmla="*/ 10 h 20"/>
                <a:gd name="T8" fmla="*/ 8 w 49"/>
                <a:gd name="T9" fmla="*/ 0 h 20"/>
                <a:gd name="T10" fmla="*/ 41 w 49"/>
                <a:gd name="T11" fmla="*/ 0 h 20"/>
                <a:gd name="T12" fmla="*/ 49 w 49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0">
                  <a:moveTo>
                    <a:pt x="49" y="10"/>
                  </a:moveTo>
                  <a:cubicBezTo>
                    <a:pt x="49" y="15"/>
                    <a:pt x="45" y="20"/>
                    <a:pt x="4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15"/>
                    <a:pt x="0" y="10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9" y="4"/>
                    <a:pt x="49" y="1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8615362" y="9667283"/>
              <a:ext cx="184150" cy="71438"/>
            </a:xfrm>
            <a:custGeom>
              <a:avLst/>
              <a:gdLst>
                <a:gd name="T0" fmla="*/ 49 w 49"/>
                <a:gd name="T1" fmla="*/ 9 h 19"/>
                <a:gd name="T2" fmla="*/ 41 w 49"/>
                <a:gd name="T3" fmla="*/ 19 h 19"/>
                <a:gd name="T4" fmla="*/ 8 w 49"/>
                <a:gd name="T5" fmla="*/ 19 h 19"/>
                <a:gd name="T6" fmla="*/ 0 w 49"/>
                <a:gd name="T7" fmla="*/ 9 h 19"/>
                <a:gd name="T8" fmla="*/ 8 w 49"/>
                <a:gd name="T9" fmla="*/ 0 h 19"/>
                <a:gd name="T10" fmla="*/ 41 w 49"/>
                <a:gd name="T11" fmla="*/ 0 h 19"/>
                <a:gd name="T12" fmla="*/ 49 w 49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9">
                  <a:moveTo>
                    <a:pt x="49" y="9"/>
                  </a:moveTo>
                  <a:cubicBezTo>
                    <a:pt x="49" y="15"/>
                    <a:pt x="45" y="19"/>
                    <a:pt x="41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9" y="4"/>
                    <a:pt x="49" y="9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615362" y="9881596"/>
              <a:ext cx="184150" cy="74613"/>
            </a:xfrm>
            <a:custGeom>
              <a:avLst/>
              <a:gdLst>
                <a:gd name="T0" fmla="*/ 49 w 49"/>
                <a:gd name="T1" fmla="*/ 10 h 20"/>
                <a:gd name="T2" fmla="*/ 41 w 49"/>
                <a:gd name="T3" fmla="*/ 20 h 20"/>
                <a:gd name="T4" fmla="*/ 8 w 49"/>
                <a:gd name="T5" fmla="*/ 20 h 20"/>
                <a:gd name="T6" fmla="*/ 0 w 49"/>
                <a:gd name="T7" fmla="*/ 10 h 20"/>
                <a:gd name="T8" fmla="*/ 8 w 49"/>
                <a:gd name="T9" fmla="*/ 0 h 20"/>
                <a:gd name="T10" fmla="*/ 41 w 49"/>
                <a:gd name="T11" fmla="*/ 0 h 20"/>
                <a:gd name="T12" fmla="*/ 49 w 49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0">
                  <a:moveTo>
                    <a:pt x="49" y="10"/>
                  </a:moveTo>
                  <a:cubicBezTo>
                    <a:pt x="49" y="15"/>
                    <a:pt x="45" y="20"/>
                    <a:pt x="4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15"/>
                    <a:pt x="0" y="10"/>
                  </a:cubicBezTo>
                  <a:cubicBezTo>
                    <a:pt x="0" y="5"/>
                    <a:pt x="3" y="0"/>
                    <a:pt x="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9" y="5"/>
                    <a:pt x="49" y="1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615362" y="10099083"/>
              <a:ext cx="184150" cy="71438"/>
            </a:xfrm>
            <a:custGeom>
              <a:avLst/>
              <a:gdLst>
                <a:gd name="T0" fmla="*/ 49 w 49"/>
                <a:gd name="T1" fmla="*/ 10 h 19"/>
                <a:gd name="T2" fmla="*/ 41 w 49"/>
                <a:gd name="T3" fmla="*/ 19 h 19"/>
                <a:gd name="T4" fmla="*/ 8 w 49"/>
                <a:gd name="T5" fmla="*/ 19 h 19"/>
                <a:gd name="T6" fmla="*/ 0 w 49"/>
                <a:gd name="T7" fmla="*/ 10 h 19"/>
                <a:gd name="T8" fmla="*/ 8 w 49"/>
                <a:gd name="T9" fmla="*/ 0 h 19"/>
                <a:gd name="T10" fmla="*/ 41 w 49"/>
                <a:gd name="T11" fmla="*/ 0 h 19"/>
                <a:gd name="T12" fmla="*/ 49 w 49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9">
                  <a:moveTo>
                    <a:pt x="49" y="10"/>
                  </a:moveTo>
                  <a:cubicBezTo>
                    <a:pt x="49" y="15"/>
                    <a:pt x="45" y="19"/>
                    <a:pt x="41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9" y="4"/>
                    <a:pt x="49" y="10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0815637" y="1158815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8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0196512" y="7528921"/>
              <a:ext cx="5326063" cy="3517900"/>
            </a:xfrm>
            <a:custGeom>
              <a:avLst/>
              <a:gdLst>
                <a:gd name="T0" fmla="*/ 1418 w 1418"/>
                <a:gd name="T1" fmla="*/ 908 h 936"/>
                <a:gd name="T2" fmla="*/ 1390 w 1418"/>
                <a:gd name="T3" fmla="*/ 936 h 936"/>
                <a:gd name="T4" fmla="*/ 28 w 1418"/>
                <a:gd name="T5" fmla="*/ 936 h 936"/>
                <a:gd name="T6" fmla="*/ 0 w 1418"/>
                <a:gd name="T7" fmla="*/ 908 h 936"/>
                <a:gd name="T8" fmla="*/ 0 w 1418"/>
                <a:gd name="T9" fmla="*/ 28 h 936"/>
                <a:gd name="T10" fmla="*/ 28 w 1418"/>
                <a:gd name="T11" fmla="*/ 0 h 936"/>
                <a:gd name="T12" fmla="*/ 1390 w 1418"/>
                <a:gd name="T13" fmla="*/ 0 h 936"/>
                <a:gd name="T14" fmla="*/ 1418 w 1418"/>
                <a:gd name="T15" fmla="*/ 28 h 936"/>
                <a:gd name="T16" fmla="*/ 1418 w 1418"/>
                <a:gd name="T17" fmla="*/ 908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8" h="936">
                  <a:moveTo>
                    <a:pt x="1418" y="908"/>
                  </a:moveTo>
                  <a:cubicBezTo>
                    <a:pt x="1418" y="923"/>
                    <a:pt x="1406" y="936"/>
                    <a:pt x="1390" y="936"/>
                  </a:cubicBezTo>
                  <a:cubicBezTo>
                    <a:pt x="28" y="936"/>
                    <a:pt x="28" y="936"/>
                    <a:pt x="28" y="936"/>
                  </a:cubicBezTo>
                  <a:cubicBezTo>
                    <a:pt x="13" y="936"/>
                    <a:pt x="0" y="923"/>
                    <a:pt x="0" y="90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1390" y="0"/>
                    <a:pt x="1390" y="0"/>
                    <a:pt x="1390" y="0"/>
                  </a:cubicBezTo>
                  <a:cubicBezTo>
                    <a:pt x="1406" y="0"/>
                    <a:pt x="1418" y="13"/>
                    <a:pt x="1418" y="28"/>
                  </a:cubicBezTo>
                  <a:cubicBezTo>
                    <a:pt x="1418" y="908"/>
                    <a:pt x="1418" y="908"/>
                    <a:pt x="1418" y="908"/>
                  </a:cubicBez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0350500" y="7663858"/>
              <a:ext cx="5040313" cy="3228975"/>
            </a:xfrm>
            <a:custGeom>
              <a:avLst/>
              <a:gdLst>
                <a:gd name="T0" fmla="*/ 3175 w 3175"/>
                <a:gd name="T1" fmla="*/ 2034 h 2034"/>
                <a:gd name="T2" fmla="*/ 0 w 3175"/>
                <a:gd name="T3" fmla="*/ 2034 h 2034"/>
                <a:gd name="T4" fmla="*/ 0 w 3175"/>
                <a:gd name="T5" fmla="*/ 0 h 2034"/>
                <a:gd name="T6" fmla="*/ 3175 w 3175"/>
                <a:gd name="T7" fmla="*/ 0 h 2034"/>
                <a:gd name="T8" fmla="*/ 3175 w 3175"/>
                <a:gd name="T9" fmla="*/ 2034 h 2034"/>
                <a:gd name="T10" fmla="*/ 3175 w 3175"/>
                <a:gd name="T11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5" h="2034">
                  <a:moveTo>
                    <a:pt x="3175" y="2034"/>
                  </a:moveTo>
                  <a:lnTo>
                    <a:pt x="0" y="2034"/>
                  </a:lnTo>
                  <a:lnTo>
                    <a:pt x="0" y="0"/>
                  </a:lnTo>
                  <a:lnTo>
                    <a:pt x="3175" y="0"/>
                  </a:lnTo>
                  <a:lnTo>
                    <a:pt x="3175" y="2034"/>
                  </a:lnTo>
                  <a:lnTo>
                    <a:pt x="3175" y="20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0650537" y="7659096"/>
              <a:ext cx="4440238" cy="3228975"/>
            </a:xfrm>
            <a:custGeom>
              <a:avLst/>
              <a:gdLst>
                <a:gd name="T0" fmla="*/ 2797 w 2797"/>
                <a:gd name="T1" fmla="*/ 2034 h 2034"/>
                <a:gd name="T2" fmla="*/ 0 w 2797"/>
                <a:gd name="T3" fmla="*/ 2034 h 2034"/>
                <a:gd name="T4" fmla="*/ 0 w 2797"/>
                <a:gd name="T5" fmla="*/ 0 h 2034"/>
                <a:gd name="T6" fmla="*/ 2797 w 2797"/>
                <a:gd name="T7" fmla="*/ 0 h 2034"/>
                <a:gd name="T8" fmla="*/ 2797 w 2797"/>
                <a:gd name="T9" fmla="*/ 2034 h 2034"/>
                <a:gd name="T10" fmla="*/ 2797 w 2797"/>
                <a:gd name="T11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7" h="2034">
                  <a:moveTo>
                    <a:pt x="2797" y="2034"/>
                  </a:moveTo>
                  <a:lnTo>
                    <a:pt x="0" y="2034"/>
                  </a:lnTo>
                  <a:lnTo>
                    <a:pt x="0" y="0"/>
                  </a:lnTo>
                  <a:lnTo>
                    <a:pt x="2797" y="0"/>
                  </a:lnTo>
                  <a:lnTo>
                    <a:pt x="2797" y="2034"/>
                  </a:lnTo>
                  <a:lnTo>
                    <a:pt x="2797" y="20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3182600" y="10888071"/>
              <a:ext cx="1543050" cy="4763"/>
            </a:xfrm>
            <a:custGeom>
              <a:avLst/>
              <a:gdLst>
                <a:gd name="T0" fmla="*/ 972 w 972"/>
                <a:gd name="T1" fmla="*/ 0 h 3"/>
                <a:gd name="T2" fmla="*/ 0 w 972"/>
                <a:gd name="T3" fmla="*/ 0 h 3"/>
                <a:gd name="T4" fmla="*/ 972 w 972"/>
                <a:gd name="T5" fmla="*/ 3 h 3"/>
                <a:gd name="T6" fmla="*/ 972 w 972"/>
                <a:gd name="T7" fmla="*/ 0 h 3"/>
                <a:gd name="T8" fmla="*/ 972 w 97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2" h="3">
                  <a:moveTo>
                    <a:pt x="972" y="0"/>
                  </a:moveTo>
                  <a:lnTo>
                    <a:pt x="0" y="0"/>
                  </a:lnTo>
                  <a:lnTo>
                    <a:pt x="972" y="3"/>
                  </a:lnTo>
                  <a:lnTo>
                    <a:pt x="972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C9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2893675" y="7663858"/>
              <a:ext cx="1831975" cy="3224213"/>
            </a:xfrm>
            <a:custGeom>
              <a:avLst/>
              <a:gdLst>
                <a:gd name="T0" fmla="*/ 1154 w 1154"/>
                <a:gd name="T1" fmla="*/ 0 h 2031"/>
                <a:gd name="T2" fmla="*/ 0 w 1154"/>
                <a:gd name="T3" fmla="*/ 0 h 2031"/>
                <a:gd name="T4" fmla="*/ 0 w 1154"/>
                <a:gd name="T5" fmla="*/ 2029 h 2031"/>
                <a:gd name="T6" fmla="*/ 182 w 1154"/>
                <a:gd name="T7" fmla="*/ 2031 h 2031"/>
                <a:gd name="T8" fmla="*/ 1154 w 1154"/>
                <a:gd name="T9" fmla="*/ 2031 h 2031"/>
                <a:gd name="T10" fmla="*/ 1154 w 1154"/>
                <a:gd name="T11" fmla="*/ 0 h 2031"/>
                <a:gd name="T12" fmla="*/ 1154 w 1154"/>
                <a:gd name="T13" fmla="*/ 0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4" h="2031">
                  <a:moveTo>
                    <a:pt x="1154" y="0"/>
                  </a:moveTo>
                  <a:lnTo>
                    <a:pt x="0" y="0"/>
                  </a:lnTo>
                  <a:lnTo>
                    <a:pt x="0" y="2029"/>
                  </a:lnTo>
                  <a:lnTo>
                    <a:pt x="182" y="2031"/>
                  </a:lnTo>
                  <a:lnTo>
                    <a:pt x="1154" y="2031"/>
                  </a:lnTo>
                  <a:lnTo>
                    <a:pt x="1154" y="0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D8C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2858750" y="7216183"/>
              <a:ext cx="1762125" cy="4141788"/>
            </a:xfrm>
            <a:custGeom>
              <a:avLst/>
              <a:gdLst>
                <a:gd name="T0" fmla="*/ 1110 w 1110"/>
                <a:gd name="T1" fmla="*/ 2609 h 2609"/>
                <a:gd name="T2" fmla="*/ 0 w 1110"/>
                <a:gd name="T3" fmla="*/ 2316 h 2609"/>
                <a:gd name="T4" fmla="*/ 0 w 1110"/>
                <a:gd name="T5" fmla="*/ 282 h 2609"/>
                <a:gd name="T6" fmla="*/ 1110 w 1110"/>
                <a:gd name="T7" fmla="*/ 0 h 2609"/>
                <a:gd name="T8" fmla="*/ 1110 w 1110"/>
                <a:gd name="T9" fmla="*/ 2609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2609">
                  <a:moveTo>
                    <a:pt x="1110" y="2609"/>
                  </a:moveTo>
                  <a:lnTo>
                    <a:pt x="0" y="2316"/>
                  </a:lnTo>
                  <a:lnTo>
                    <a:pt x="0" y="282"/>
                  </a:lnTo>
                  <a:lnTo>
                    <a:pt x="1110" y="0"/>
                  </a:lnTo>
                  <a:lnTo>
                    <a:pt x="1110" y="260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1128375" y="10827746"/>
              <a:ext cx="60325" cy="65088"/>
            </a:xfrm>
            <a:custGeom>
              <a:avLst/>
              <a:gdLst>
                <a:gd name="T0" fmla="*/ 23 w 38"/>
                <a:gd name="T1" fmla="*/ 41 h 41"/>
                <a:gd name="T2" fmla="*/ 38 w 38"/>
                <a:gd name="T3" fmla="*/ 10 h 41"/>
                <a:gd name="T4" fmla="*/ 19 w 38"/>
                <a:gd name="T5" fmla="*/ 0 h 41"/>
                <a:gd name="T6" fmla="*/ 0 w 38"/>
                <a:gd name="T7" fmla="*/ 41 h 41"/>
                <a:gd name="T8" fmla="*/ 23 w 3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1">
                  <a:moveTo>
                    <a:pt x="23" y="41"/>
                  </a:moveTo>
                  <a:lnTo>
                    <a:pt x="38" y="10"/>
                  </a:lnTo>
                  <a:lnTo>
                    <a:pt x="19" y="0"/>
                  </a:lnTo>
                  <a:lnTo>
                    <a:pt x="0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rgbClr val="C9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0768012" y="11546883"/>
              <a:ext cx="269875" cy="255588"/>
            </a:xfrm>
            <a:custGeom>
              <a:avLst/>
              <a:gdLst>
                <a:gd name="T0" fmla="*/ 65 w 72"/>
                <a:gd name="T1" fmla="*/ 48 h 68"/>
                <a:gd name="T2" fmla="*/ 24 w 72"/>
                <a:gd name="T3" fmla="*/ 61 h 68"/>
                <a:gd name="T4" fmla="*/ 7 w 72"/>
                <a:gd name="T5" fmla="*/ 21 h 68"/>
                <a:gd name="T6" fmla="*/ 49 w 72"/>
                <a:gd name="T7" fmla="*/ 7 h 68"/>
                <a:gd name="T8" fmla="*/ 65 w 72"/>
                <a:gd name="T9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8">
                  <a:moveTo>
                    <a:pt x="65" y="48"/>
                  </a:moveTo>
                  <a:cubicBezTo>
                    <a:pt x="58" y="62"/>
                    <a:pt x="40" y="68"/>
                    <a:pt x="24" y="61"/>
                  </a:cubicBezTo>
                  <a:cubicBezTo>
                    <a:pt x="8" y="54"/>
                    <a:pt x="0" y="35"/>
                    <a:pt x="7" y="21"/>
                  </a:cubicBezTo>
                  <a:cubicBezTo>
                    <a:pt x="14" y="6"/>
                    <a:pt x="33" y="0"/>
                    <a:pt x="49" y="7"/>
                  </a:cubicBezTo>
                  <a:cubicBezTo>
                    <a:pt x="65" y="15"/>
                    <a:pt x="72" y="33"/>
                    <a:pt x="65" y="48"/>
                  </a:cubicBezTo>
                  <a:close/>
                </a:path>
              </a:pathLst>
            </a:custGeom>
            <a:solidFill>
              <a:srgbClr val="C9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0853737" y="11577046"/>
              <a:ext cx="184150" cy="228600"/>
            </a:xfrm>
            <a:custGeom>
              <a:avLst/>
              <a:gdLst>
                <a:gd name="T0" fmla="*/ 26 w 49"/>
                <a:gd name="T1" fmla="*/ 0 h 61"/>
                <a:gd name="T2" fmla="*/ 25 w 49"/>
                <a:gd name="T3" fmla="*/ 0 h 61"/>
                <a:gd name="T4" fmla="*/ 0 w 49"/>
                <a:gd name="T5" fmla="*/ 53 h 61"/>
                <a:gd name="T6" fmla="*/ 1 w 49"/>
                <a:gd name="T7" fmla="*/ 53 h 61"/>
                <a:gd name="T8" fmla="*/ 42 w 49"/>
                <a:gd name="T9" fmla="*/ 40 h 61"/>
                <a:gd name="T10" fmla="*/ 26 w 49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1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6" y="61"/>
                    <a:pt x="35" y="55"/>
                    <a:pt x="42" y="40"/>
                  </a:cubicBezTo>
                  <a:cubicBezTo>
                    <a:pt x="49" y="25"/>
                    <a:pt x="42" y="7"/>
                    <a:pt x="26" y="0"/>
                  </a:cubicBezTo>
                  <a:close/>
                </a:path>
              </a:pathLst>
            </a:custGeom>
            <a:solidFill>
              <a:srgbClr val="797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0812462" y="10700746"/>
              <a:ext cx="630238" cy="989013"/>
            </a:xfrm>
            <a:custGeom>
              <a:avLst/>
              <a:gdLst>
                <a:gd name="T0" fmla="*/ 260 w 397"/>
                <a:gd name="T1" fmla="*/ 0 h 623"/>
                <a:gd name="T2" fmla="*/ 0 w 397"/>
                <a:gd name="T3" fmla="*/ 559 h 623"/>
                <a:gd name="T4" fmla="*/ 137 w 397"/>
                <a:gd name="T5" fmla="*/ 623 h 623"/>
                <a:gd name="T6" fmla="*/ 397 w 397"/>
                <a:gd name="T7" fmla="*/ 64 h 623"/>
                <a:gd name="T8" fmla="*/ 260 w 397"/>
                <a:gd name="T9" fmla="*/ 0 h 623"/>
                <a:gd name="T10" fmla="*/ 260 w 397"/>
                <a:gd name="T11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7" h="623">
                  <a:moveTo>
                    <a:pt x="260" y="0"/>
                  </a:moveTo>
                  <a:lnTo>
                    <a:pt x="0" y="559"/>
                  </a:lnTo>
                  <a:lnTo>
                    <a:pt x="137" y="623"/>
                  </a:lnTo>
                  <a:lnTo>
                    <a:pt x="397" y="64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0809287" y="9745071"/>
              <a:ext cx="1066800" cy="1974850"/>
            </a:xfrm>
            <a:custGeom>
              <a:avLst/>
              <a:gdLst>
                <a:gd name="T0" fmla="*/ 556 w 672"/>
                <a:gd name="T1" fmla="*/ 0 h 1244"/>
                <a:gd name="T2" fmla="*/ 0 w 672"/>
                <a:gd name="T3" fmla="*/ 1189 h 1244"/>
                <a:gd name="T4" fmla="*/ 118 w 672"/>
                <a:gd name="T5" fmla="*/ 1244 h 1244"/>
                <a:gd name="T6" fmla="*/ 672 w 672"/>
                <a:gd name="T7" fmla="*/ 55 h 1244"/>
                <a:gd name="T8" fmla="*/ 556 w 672"/>
                <a:gd name="T9" fmla="*/ 0 h 1244"/>
                <a:gd name="T10" fmla="*/ 556 w 672"/>
                <a:gd name="T11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" h="1244">
                  <a:moveTo>
                    <a:pt x="556" y="0"/>
                  </a:moveTo>
                  <a:lnTo>
                    <a:pt x="0" y="1189"/>
                  </a:lnTo>
                  <a:lnTo>
                    <a:pt x="118" y="1244"/>
                  </a:lnTo>
                  <a:lnTo>
                    <a:pt x="672" y="55"/>
                  </a:lnTo>
                  <a:lnTo>
                    <a:pt x="556" y="0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0809287" y="9745071"/>
              <a:ext cx="976313" cy="1928813"/>
            </a:xfrm>
            <a:custGeom>
              <a:avLst/>
              <a:gdLst>
                <a:gd name="T0" fmla="*/ 615 w 615"/>
                <a:gd name="T1" fmla="*/ 29 h 1215"/>
                <a:gd name="T2" fmla="*/ 59 w 615"/>
                <a:gd name="T3" fmla="*/ 1215 h 1215"/>
                <a:gd name="T4" fmla="*/ 0 w 615"/>
                <a:gd name="T5" fmla="*/ 1189 h 1215"/>
                <a:gd name="T6" fmla="*/ 556 w 615"/>
                <a:gd name="T7" fmla="*/ 0 h 1215"/>
                <a:gd name="T8" fmla="*/ 615 w 615"/>
                <a:gd name="T9" fmla="*/ 29 h 1215"/>
                <a:gd name="T10" fmla="*/ 615 w 615"/>
                <a:gd name="T11" fmla="*/ 29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1215">
                  <a:moveTo>
                    <a:pt x="615" y="29"/>
                  </a:moveTo>
                  <a:lnTo>
                    <a:pt x="59" y="1215"/>
                  </a:lnTo>
                  <a:lnTo>
                    <a:pt x="0" y="1189"/>
                  </a:lnTo>
                  <a:lnTo>
                    <a:pt x="556" y="0"/>
                  </a:lnTo>
                  <a:lnTo>
                    <a:pt x="615" y="29"/>
                  </a:lnTo>
                  <a:lnTo>
                    <a:pt x="615" y="29"/>
                  </a:lnTo>
                  <a:close/>
                </a:path>
              </a:pathLst>
            </a:custGeom>
            <a:solidFill>
              <a:srgbClr val="797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0809287" y="11591333"/>
              <a:ext cx="220663" cy="134938"/>
            </a:xfrm>
            <a:custGeom>
              <a:avLst/>
              <a:gdLst>
                <a:gd name="T0" fmla="*/ 12 w 139"/>
                <a:gd name="T1" fmla="*/ 0 h 85"/>
                <a:gd name="T2" fmla="*/ 0 w 139"/>
                <a:gd name="T3" fmla="*/ 26 h 85"/>
                <a:gd name="T4" fmla="*/ 127 w 139"/>
                <a:gd name="T5" fmla="*/ 85 h 85"/>
                <a:gd name="T6" fmla="*/ 139 w 139"/>
                <a:gd name="T7" fmla="*/ 59 h 85"/>
                <a:gd name="T8" fmla="*/ 12 w 139"/>
                <a:gd name="T9" fmla="*/ 0 h 85"/>
                <a:gd name="T10" fmla="*/ 12 w 139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85">
                  <a:moveTo>
                    <a:pt x="12" y="0"/>
                  </a:moveTo>
                  <a:lnTo>
                    <a:pt x="0" y="26"/>
                  </a:lnTo>
                  <a:lnTo>
                    <a:pt x="127" y="85"/>
                  </a:lnTo>
                  <a:lnTo>
                    <a:pt x="139" y="59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E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1691937" y="9464083"/>
              <a:ext cx="247650" cy="368300"/>
            </a:xfrm>
            <a:custGeom>
              <a:avLst/>
              <a:gdLst>
                <a:gd name="T0" fmla="*/ 118 w 156"/>
                <a:gd name="T1" fmla="*/ 232 h 232"/>
                <a:gd name="T2" fmla="*/ 156 w 156"/>
                <a:gd name="T3" fmla="*/ 0 h 232"/>
                <a:gd name="T4" fmla="*/ 0 w 156"/>
                <a:gd name="T5" fmla="*/ 177 h 232"/>
                <a:gd name="T6" fmla="*/ 118 w 156"/>
                <a:gd name="T7" fmla="*/ 232 h 232"/>
                <a:gd name="T8" fmla="*/ 118 w 156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32">
                  <a:moveTo>
                    <a:pt x="118" y="232"/>
                  </a:moveTo>
                  <a:lnTo>
                    <a:pt x="156" y="0"/>
                  </a:lnTo>
                  <a:lnTo>
                    <a:pt x="0" y="177"/>
                  </a:lnTo>
                  <a:lnTo>
                    <a:pt x="118" y="232"/>
                  </a:lnTo>
                  <a:lnTo>
                    <a:pt x="118" y="232"/>
                  </a:lnTo>
                  <a:close/>
                </a:path>
              </a:pathLst>
            </a:custGeom>
            <a:solidFill>
              <a:srgbClr val="C9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1785600" y="9464083"/>
              <a:ext cx="153988" cy="368300"/>
            </a:xfrm>
            <a:custGeom>
              <a:avLst/>
              <a:gdLst>
                <a:gd name="T0" fmla="*/ 0 w 97"/>
                <a:gd name="T1" fmla="*/ 206 h 232"/>
                <a:gd name="T2" fmla="*/ 59 w 97"/>
                <a:gd name="T3" fmla="*/ 232 h 232"/>
                <a:gd name="T4" fmla="*/ 97 w 97"/>
                <a:gd name="T5" fmla="*/ 0 h 232"/>
                <a:gd name="T6" fmla="*/ 0 w 97"/>
                <a:gd name="T7" fmla="*/ 206 h 232"/>
                <a:gd name="T8" fmla="*/ 0 w 97"/>
                <a:gd name="T9" fmla="*/ 20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232">
                  <a:moveTo>
                    <a:pt x="0" y="206"/>
                  </a:moveTo>
                  <a:lnTo>
                    <a:pt x="59" y="232"/>
                  </a:lnTo>
                  <a:lnTo>
                    <a:pt x="97" y="0"/>
                  </a:lnTo>
                  <a:lnTo>
                    <a:pt x="0" y="206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797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1909425" y="9475196"/>
              <a:ext cx="19050" cy="19050"/>
            </a:xfrm>
            <a:custGeom>
              <a:avLst/>
              <a:gdLst>
                <a:gd name="T0" fmla="*/ 12 w 12"/>
                <a:gd name="T1" fmla="*/ 0 h 12"/>
                <a:gd name="T2" fmla="*/ 0 w 12"/>
                <a:gd name="T3" fmla="*/ 12 h 12"/>
                <a:gd name="T4" fmla="*/ 0 w 12"/>
                <a:gd name="T5" fmla="*/ 12 h 12"/>
                <a:gd name="T6" fmla="*/ 12 w 12"/>
                <a:gd name="T7" fmla="*/ 0 h 12"/>
                <a:gd name="T8" fmla="*/ 12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7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1882437" y="9494246"/>
              <a:ext cx="26988" cy="30163"/>
            </a:xfrm>
            <a:custGeom>
              <a:avLst/>
              <a:gdLst>
                <a:gd name="T0" fmla="*/ 17 w 17"/>
                <a:gd name="T1" fmla="*/ 0 h 19"/>
                <a:gd name="T2" fmla="*/ 17 w 17"/>
                <a:gd name="T3" fmla="*/ 0 h 19"/>
                <a:gd name="T4" fmla="*/ 0 w 17"/>
                <a:gd name="T5" fmla="*/ 19 h 19"/>
                <a:gd name="T6" fmla="*/ 0 w 17"/>
                <a:gd name="T7" fmla="*/ 19 h 19"/>
                <a:gd name="T8" fmla="*/ 17 w 17"/>
                <a:gd name="T9" fmla="*/ 0 h 19"/>
                <a:gd name="T10" fmla="*/ 17 w 17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9">
                  <a:moveTo>
                    <a:pt x="17" y="0"/>
                  </a:moveTo>
                  <a:lnTo>
                    <a:pt x="17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4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1882437" y="9472021"/>
              <a:ext cx="49213" cy="63500"/>
            </a:xfrm>
            <a:custGeom>
              <a:avLst/>
              <a:gdLst>
                <a:gd name="T0" fmla="*/ 31 w 31"/>
                <a:gd name="T1" fmla="*/ 0 h 40"/>
                <a:gd name="T2" fmla="*/ 29 w 31"/>
                <a:gd name="T3" fmla="*/ 2 h 40"/>
                <a:gd name="T4" fmla="*/ 17 w 31"/>
                <a:gd name="T5" fmla="*/ 14 h 40"/>
                <a:gd name="T6" fmla="*/ 0 w 31"/>
                <a:gd name="T7" fmla="*/ 33 h 40"/>
                <a:gd name="T8" fmla="*/ 14 w 31"/>
                <a:gd name="T9" fmla="*/ 40 h 40"/>
                <a:gd name="T10" fmla="*/ 31 w 31"/>
                <a:gd name="T11" fmla="*/ 4 h 40"/>
                <a:gd name="T12" fmla="*/ 31 w 31"/>
                <a:gd name="T13" fmla="*/ 0 h 40"/>
                <a:gd name="T14" fmla="*/ 31 w 31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0">
                  <a:moveTo>
                    <a:pt x="31" y="0"/>
                  </a:moveTo>
                  <a:lnTo>
                    <a:pt x="29" y="2"/>
                  </a:lnTo>
                  <a:lnTo>
                    <a:pt x="17" y="14"/>
                  </a:lnTo>
                  <a:lnTo>
                    <a:pt x="0" y="33"/>
                  </a:lnTo>
                  <a:lnTo>
                    <a:pt x="14" y="40"/>
                  </a:lnTo>
                  <a:lnTo>
                    <a:pt x="31" y="4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14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1923712" y="9519646"/>
              <a:ext cx="4763" cy="26988"/>
            </a:xfrm>
            <a:custGeom>
              <a:avLst/>
              <a:gdLst>
                <a:gd name="T0" fmla="*/ 3 w 3"/>
                <a:gd name="T1" fmla="*/ 0 h 17"/>
                <a:gd name="T2" fmla="*/ 0 w 3"/>
                <a:gd name="T3" fmla="*/ 17 h 17"/>
                <a:gd name="T4" fmla="*/ 3 w 3"/>
                <a:gd name="T5" fmla="*/ 17 h 17"/>
                <a:gd name="T6" fmla="*/ 3 w 3"/>
                <a:gd name="T7" fmla="*/ 0 h 17"/>
                <a:gd name="T8" fmla="*/ 3 w 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7">
                  <a:moveTo>
                    <a:pt x="3" y="0"/>
                  </a:moveTo>
                  <a:lnTo>
                    <a:pt x="0" y="17"/>
                  </a:lnTo>
                  <a:lnTo>
                    <a:pt x="3" y="17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14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1904662" y="9478371"/>
              <a:ext cx="26988" cy="68263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36 h 43"/>
                <a:gd name="T4" fmla="*/ 12 w 17"/>
                <a:gd name="T5" fmla="*/ 43 h 43"/>
                <a:gd name="T6" fmla="*/ 15 w 17"/>
                <a:gd name="T7" fmla="*/ 26 h 43"/>
                <a:gd name="T8" fmla="*/ 17 w 17"/>
                <a:gd name="T9" fmla="*/ 0 h 43"/>
                <a:gd name="T10" fmla="*/ 17 w 17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36"/>
                  </a:lnTo>
                  <a:lnTo>
                    <a:pt x="12" y="43"/>
                  </a:lnTo>
                  <a:lnTo>
                    <a:pt x="15" y="26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C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1241087" y="10670583"/>
              <a:ext cx="19050" cy="38100"/>
            </a:xfrm>
            <a:custGeom>
              <a:avLst/>
              <a:gdLst>
                <a:gd name="T0" fmla="*/ 12 w 12"/>
                <a:gd name="T1" fmla="*/ 0 h 24"/>
                <a:gd name="T2" fmla="*/ 0 w 12"/>
                <a:gd name="T3" fmla="*/ 24 h 24"/>
                <a:gd name="T4" fmla="*/ 0 w 12"/>
                <a:gd name="T5" fmla="*/ 24 h 24"/>
                <a:gd name="T6" fmla="*/ 12 w 12"/>
                <a:gd name="T7" fmla="*/ 0 h 24"/>
                <a:gd name="T8" fmla="*/ 12 w 12"/>
                <a:gd name="T9" fmla="*/ 0 h 24"/>
                <a:gd name="T10" fmla="*/ 12 w 12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7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1334750" y="10711858"/>
              <a:ext cx="112713" cy="82550"/>
            </a:xfrm>
            <a:custGeom>
              <a:avLst/>
              <a:gdLst>
                <a:gd name="T0" fmla="*/ 12 w 71"/>
                <a:gd name="T1" fmla="*/ 0 h 52"/>
                <a:gd name="T2" fmla="*/ 0 w 71"/>
                <a:gd name="T3" fmla="*/ 26 h 52"/>
                <a:gd name="T4" fmla="*/ 59 w 71"/>
                <a:gd name="T5" fmla="*/ 52 h 52"/>
                <a:gd name="T6" fmla="*/ 71 w 71"/>
                <a:gd name="T7" fmla="*/ 28 h 52"/>
                <a:gd name="T8" fmla="*/ 12 w 71"/>
                <a:gd name="T9" fmla="*/ 0 h 52"/>
                <a:gd name="T10" fmla="*/ 12 w 71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52">
                  <a:moveTo>
                    <a:pt x="12" y="0"/>
                  </a:moveTo>
                  <a:lnTo>
                    <a:pt x="0" y="26"/>
                  </a:lnTo>
                  <a:lnTo>
                    <a:pt x="59" y="52"/>
                  </a:lnTo>
                  <a:lnTo>
                    <a:pt x="71" y="28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1241087" y="10670583"/>
              <a:ext cx="112713" cy="82550"/>
            </a:xfrm>
            <a:custGeom>
              <a:avLst/>
              <a:gdLst>
                <a:gd name="T0" fmla="*/ 12 w 71"/>
                <a:gd name="T1" fmla="*/ 0 h 52"/>
                <a:gd name="T2" fmla="*/ 0 w 71"/>
                <a:gd name="T3" fmla="*/ 24 h 52"/>
                <a:gd name="T4" fmla="*/ 59 w 71"/>
                <a:gd name="T5" fmla="*/ 52 h 52"/>
                <a:gd name="T6" fmla="*/ 71 w 71"/>
                <a:gd name="T7" fmla="*/ 26 h 52"/>
                <a:gd name="T8" fmla="*/ 12 w 71"/>
                <a:gd name="T9" fmla="*/ 0 h 52"/>
                <a:gd name="T10" fmla="*/ 12 w 71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52">
                  <a:moveTo>
                    <a:pt x="12" y="0"/>
                  </a:moveTo>
                  <a:lnTo>
                    <a:pt x="0" y="24"/>
                  </a:lnTo>
                  <a:lnTo>
                    <a:pt x="59" y="52"/>
                  </a:lnTo>
                  <a:lnTo>
                    <a:pt x="71" y="2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C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0729912" y="11046821"/>
              <a:ext cx="285750" cy="577850"/>
            </a:xfrm>
            <a:custGeom>
              <a:avLst/>
              <a:gdLst>
                <a:gd name="T0" fmla="*/ 76 w 76"/>
                <a:gd name="T1" fmla="*/ 0 h 154"/>
                <a:gd name="T2" fmla="*/ 66 w 76"/>
                <a:gd name="T3" fmla="*/ 0 h 154"/>
                <a:gd name="T4" fmla="*/ 3 w 76"/>
                <a:gd name="T5" fmla="*/ 136 h 154"/>
                <a:gd name="T6" fmla="*/ 5 w 76"/>
                <a:gd name="T7" fmla="*/ 149 h 154"/>
                <a:gd name="T8" fmla="*/ 17 w 76"/>
                <a:gd name="T9" fmla="*/ 154 h 154"/>
                <a:gd name="T10" fmla="*/ 17 w 76"/>
                <a:gd name="T11" fmla="*/ 154 h 154"/>
                <a:gd name="T12" fmla="*/ 22 w 76"/>
                <a:gd name="T13" fmla="*/ 147 h 154"/>
                <a:gd name="T14" fmla="*/ 23 w 76"/>
                <a:gd name="T15" fmla="*/ 144 h 154"/>
                <a:gd name="T16" fmla="*/ 18 w 76"/>
                <a:gd name="T17" fmla="*/ 142 h 154"/>
                <a:gd name="T18" fmla="*/ 16 w 76"/>
                <a:gd name="T19" fmla="*/ 129 h 154"/>
                <a:gd name="T20" fmla="*/ 76 w 76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54">
                  <a:moveTo>
                    <a:pt x="7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0" y="141"/>
                    <a:pt x="2" y="147"/>
                    <a:pt x="5" y="149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9" y="151"/>
                    <a:pt x="20" y="149"/>
                    <a:pt x="22" y="147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15" y="140"/>
                    <a:pt x="13" y="135"/>
                    <a:pt x="16" y="129"/>
                  </a:cubicBezTo>
                  <a:cubicBezTo>
                    <a:pt x="76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181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0812462" y="11588158"/>
              <a:ext cx="7938" cy="11113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3 h 3"/>
                <a:gd name="T4" fmla="*/ 2 w 2"/>
                <a:gd name="T5" fmla="*/ 1 h 3"/>
                <a:gd name="T6" fmla="*/ 1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70D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0977562" y="10892833"/>
              <a:ext cx="112713" cy="153988"/>
            </a:xfrm>
            <a:custGeom>
              <a:avLst/>
              <a:gdLst>
                <a:gd name="T0" fmla="*/ 71 w 71"/>
                <a:gd name="T1" fmla="*/ 0 h 97"/>
                <a:gd name="T2" fmla="*/ 47 w 71"/>
                <a:gd name="T3" fmla="*/ 0 h 97"/>
                <a:gd name="T4" fmla="*/ 0 w 71"/>
                <a:gd name="T5" fmla="*/ 97 h 97"/>
                <a:gd name="T6" fmla="*/ 24 w 71"/>
                <a:gd name="T7" fmla="*/ 97 h 97"/>
                <a:gd name="T8" fmla="*/ 71 w 71"/>
                <a:gd name="T9" fmla="*/ 0 h 97"/>
                <a:gd name="T10" fmla="*/ 71 w 7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97">
                  <a:moveTo>
                    <a:pt x="71" y="0"/>
                  </a:moveTo>
                  <a:lnTo>
                    <a:pt x="47" y="0"/>
                  </a:lnTo>
                  <a:lnTo>
                    <a:pt x="0" y="97"/>
                  </a:lnTo>
                  <a:lnTo>
                    <a:pt x="24" y="97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1052175" y="10888071"/>
              <a:ext cx="38100" cy="4763"/>
            </a:xfrm>
            <a:custGeom>
              <a:avLst/>
              <a:gdLst>
                <a:gd name="T0" fmla="*/ 24 w 24"/>
                <a:gd name="T1" fmla="*/ 0 h 3"/>
                <a:gd name="T2" fmla="*/ 0 w 24"/>
                <a:gd name="T3" fmla="*/ 0 h 3"/>
                <a:gd name="T4" fmla="*/ 0 w 24"/>
                <a:gd name="T5" fmla="*/ 3 h 3"/>
                <a:gd name="T6" fmla="*/ 24 w 24"/>
                <a:gd name="T7" fmla="*/ 3 h 3"/>
                <a:gd name="T8" fmla="*/ 24 w 24"/>
                <a:gd name="T9" fmla="*/ 0 h 3"/>
                <a:gd name="T10" fmla="*/ 24 w 2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">
                  <a:moveTo>
                    <a:pt x="24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4" y="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14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1052175" y="10753133"/>
              <a:ext cx="95250" cy="134938"/>
            </a:xfrm>
            <a:custGeom>
              <a:avLst/>
              <a:gdLst>
                <a:gd name="T0" fmla="*/ 41 w 60"/>
                <a:gd name="T1" fmla="*/ 0 h 85"/>
                <a:gd name="T2" fmla="*/ 0 w 60"/>
                <a:gd name="T3" fmla="*/ 85 h 85"/>
                <a:gd name="T4" fmla="*/ 24 w 60"/>
                <a:gd name="T5" fmla="*/ 85 h 85"/>
                <a:gd name="T6" fmla="*/ 60 w 60"/>
                <a:gd name="T7" fmla="*/ 10 h 85"/>
                <a:gd name="T8" fmla="*/ 41 w 60"/>
                <a:gd name="T9" fmla="*/ 0 h 85"/>
                <a:gd name="T10" fmla="*/ 41 w 60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5">
                  <a:moveTo>
                    <a:pt x="41" y="0"/>
                  </a:moveTo>
                  <a:lnTo>
                    <a:pt x="0" y="85"/>
                  </a:lnTo>
                  <a:lnTo>
                    <a:pt x="24" y="85"/>
                  </a:lnTo>
                  <a:lnTo>
                    <a:pt x="60" y="10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7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0793412" y="11591333"/>
              <a:ext cx="101600" cy="79375"/>
            </a:xfrm>
            <a:custGeom>
              <a:avLst/>
              <a:gdLst>
                <a:gd name="T0" fmla="*/ 7 w 27"/>
                <a:gd name="T1" fmla="*/ 0 h 21"/>
                <a:gd name="T2" fmla="*/ 5 w 27"/>
                <a:gd name="T3" fmla="*/ 2 h 21"/>
                <a:gd name="T4" fmla="*/ 0 w 27"/>
                <a:gd name="T5" fmla="*/ 9 h 21"/>
                <a:gd name="T6" fmla="*/ 0 w 27"/>
                <a:gd name="T7" fmla="*/ 9 h 21"/>
                <a:gd name="T8" fmla="*/ 27 w 27"/>
                <a:gd name="T9" fmla="*/ 21 h 21"/>
                <a:gd name="T10" fmla="*/ 27 w 27"/>
                <a:gd name="T11" fmla="*/ 21 h 21"/>
                <a:gd name="T12" fmla="*/ 4 w 27"/>
                <a:gd name="T13" fmla="*/ 11 h 21"/>
                <a:gd name="T14" fmla="*/ 4 w 27"/>
                <a:gd name="T15" fmla="*/ 11 h 21"/>
                <a:gd name="T16" fmla="*/ 9 w 27"/>
                <a:gd name="T17" fmla="*/ 0 h 21"/>
                <a:gd name="T18" fmla="*/ 7 w 27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1">
                  <a:moveTo>
                    <a:pt x="7" y="0"/>
                  </a:moveTo>
                  <a:cubicBezTo>
                    <a:pt x="6" y="0"/>
                    <a:pt x="6" y="1"/>
                    <a:pt x="5" y="2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14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0809287" y="11632608"/>
              <a:ext cx="85725" cy="38100"/>
            </a:xfrm>
            <a:custGeom>
              <a:avLst/>
              <a:gdLst>
                <a:gd name="T0" fmla="*/ 0 w 54"/>
                <a:gd name="T1" fmla="*/ 0 h 24"/>
                <a:gd name="T2" fmla="*/ 0 w 54"/>
                <a:gd name="T3" fmla="*/ 0 h 24"/>
                <a:gd name="T4" fmla="*/ 54 w 54"/>
                <a:gd name="T5" fmla="*/ 24 h 24"/>
                <a:gd name="T6" fmla="*/ 54 w 54"/>
                <a:gd name="T7" fmla="*/ 24 h 24"/>
                <a:gd name="T8" fmla="*/ 0 w 54"/>
                <a:gd name="T9" fmla="*/ 0 h 24"/>
                <a:gd name="T10" fmla="*/ 0 w 54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0" y="0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0809287" y="11591333"/>
              <a:ext cx="104775" cy="79375"/>
            </a:xfrm>
            <a:custGeom>
              <a:avLst/>
              <a:gdLst>
                <a:gd name="T0" fmla="*/ 12 w 66"/>
                <a:gd name="T1" fmla="*/ 0 h 50"/>
                <a:gd name="T2" fmla="*/ 0 w 66"/>
                <a:gd name="T3" fmla="*/ 26 h 50"/>
                <a:gd name="T4" fmla="*/ 0 w 66"/>
                <a:gd name="T5" fmla="*/ 26 h 50"/>
                <a:gd name="T6" fmla="*/ 54 w 66"/>
                <a:gd name="T7" fmla="*/ 50 h 50"/>
                <a:gd name="T8" fmla="*/ 66 w 66"/>
                <a:gd name="T9" fmla="*/ 26 h 50"/>
                <a:gd name="T10" fmla="*/ 12 w 66"/>
                <a:gd name="T11" fmla="*/ 0 h 50"/>
                <a:gd name="T12" fmla="*/ 12 w 66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0">
                  <a:moveTo>
                    <a:pt x="12" y="0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54" y="50"/>
                  </a:lnTo>
                  <a:lnTo>
                    <a:pt x="66" y="2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0812462" y="10700746"/>
              <a:ext cx="522288" cy="935038"/>
            </a:xfrm>
            <a:custGeom>
              <a:avLst/>
              <a:gdLst>
                <a:gd name="T0" fmla="*/ 329 w 329"/>
                <a:gd name="T1" fmla="*/ 33 h 589"/>
                <a:gd name="T2" fmla="*/ 69 w 329"/>
                <a:gd name="T3" fmla="*/ 589 h 589"/>
                <a:gd name="T4" fmla="*/ 0 w 329"/>
                <a:gd name="T5" fmla="*/ 559 h 589"/>
                <a:gd name="T6" fmla="*/ 260 w 329"/>
                <a:gd name="T7" fmla="*/ 0 h 589"/>
                <a:gd name="T8" fmla="*/ 329 w 329"/>
                <a:gd name="T9" fmla="*/ 33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589">
                  <a:moveTo>
                    <a:pt x="329" y="33"/>
                  </a:moveTo>
                  <a:lnTo>
                    <a:pt x="69" y="589"/>
                  </a:lnTo>
                  <a:lnTo>
                    <a:pt x="0" y="559"/>
                  </a:lnTo>
                  <a:lnTo>
                    <a:pt x="260" y="0"/>
                  </a:lnTo>
                  <a:lnTo>
                    <a:pt x="329" y="33"/>
                  </a:lnTo>
                  <a:close/>
                </a:path>
              </a:pathLst>
            </a:custGeom>
            <a:solidFill>
              <a:srgbClr val="797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5998825" y="10824571"/>
              <a:ext cx="255588" cy="436563"/>
            </a:xfrm>
            <a:custGeom>
              <a:avLst/>
              <a:gdLst>
                <a:gd name="T0" fmla="*/ 53 w 68"/>
                <a:gd name="T1" fmla="*/ 0 h 116"/>
                <a:gd name="T2" fmla="*/ 68 w 68"/>
                <a:gd name="T3" fmla="*/ 15 h 116"/>
                <a:gd name="T4" fmla="*/ 68 w 68"/>
                <a:gd name="T5" fmla="*/ 101 h 116"/>
                <a:gd name="T6" fmla="*/ 53 w 68"/>
                <a:gd name="T7" fmla="*/ 116 h 116"/>
                <a:gd name="T8" fmla="*/ 15 w 68"/>
                <a:gd name="T9" fmla="*/ 116 h 116"/>
                <a:gd name="T10" fmla="*/ 0 w 68"/>
                <a:gd name="T11" fmla="*/ 101 h 116"/>
                <a:gd name="T12" fmla="*/ 0 w 68"/>
                <a:gd name="T13" fmla="*/ 15 h 116"/>
                <a:gd name="T14" fmla="*/ 15 w 68"/>
                <a:gd name="T15" fmla="*/ 0 h 116"/>
                <a:gd name="T16" fmla="*/ 53 w 68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16">
                  <a:moveTo>
                    <a:pt x="53" y="0"/>
                  </a:moveTo>
                  <a:cubicBezTo>
                    <a:pt x="61" y="0"/>
                    <a:pt x="68" y="7"/>
                    <a:pt x="68" y="15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9"/>
                    <a:pt x="61" y="116"/>
                    <a:pt x="53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6" y="116"/>
                    <a:pt x="0" y="109"/>
                    <a:pt x="0" y="10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53" y="0"/>
                    <a:pt x="53" y="0"/>
                    <a:pt x="53" y="0"/>
                  </a:cubicBez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5998825" y="7471771"/>
              <a:ext cx="252413" cy="3668713"/>
            </a:xfrm>
            <a:custGeom>
              <a:avLst/>
              <a:gdLst>
                <a:gd name="T0" fmla="*/ 159 w 159"/>
                <a:gd name="T1" fmla="*/ 0 h 2311"/>
                <a:gd name="T2" fmla="*/ 159 w 159"/>
                <a:gd name="T3" fmla="*/ 2311 h 2311"/>
                <a:gd name="T4" fmla="*/ 0 w 159"/>
                <a:gd name="T5" fmla="*/ 2311 h 2311"/>
                <a:gd name="T6" fmla="*/ 0 w 159"/>
                <a:gd name="T7" fmla="*/ 0 h 2311"/>
                <a:gd name="T8" fmla="*/ 159 w 159"/>
                <a:gd name="T9" fmla="*/ 0 h 2311"/>
                <a:gd name="T10" fmla="*/ 159 w 159"/>
                <a:gd name="T11" fmla="*/ 0 h 2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2311">
                  <a:moveTo>
                    <a:pt x="159" y="0"/>
                  </a:moveTo>
                  <a:lnTo>
                    <a:pt x="159" y="2311"/>
                  </a:lnTo>
                  <a:lnTo>
                    <a:pt x="0" y="2311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2FA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6127412" y="7471771"/>
              <a:ext cx="123825" cy="3668713"/>
            </a:xfrm>
            <a:custGeom>
              <a:avLst/>
              <a:gdLst>
                <a:gd name="T0" fmla="*/ 0 w 78"/>
                <a:gd name="T1" fmla="*/ 0 h 2311"/>
                <a:gd name="T2" fmla="*/ 0 w 78"/>
                <a:gd name="T3" fmla="*/ 2311 h 2311"/>
                <a:gd name="T4" fmla="*/ 78 w 78"/>
                <a:gd name="T5" fmla="*/ 2311 h 2311"/>
                <a:gd name="T6" fmla="*/ 78 w 78"/>
                <a:gd name="T7" fmla="*/ 0 h 2311"/>
                <a:gd name="T8" fmla="*/ 0 w 78"/>
                <a:gd name="T9" fmla="*/ 0 h 2311"/>
                <a:gd name="T10" fmla="*/ 0 w 78"/>
                <a:gd name="T11" fmla="*/ 0 h 2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311">
                  <a:moveTo>
                    <a:pt x="0" y="0"/>
                  </a:moveTo>
                  <a:lnTo>
                    <a:pt x="0" y="2311"/>
                  </a:lnTo>
                  <a:lnTo>
                    <a:pt x="78" y="2311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7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6251237" y="10888071"/>
              <a:ext cx="3175" cy="71438"/>
            </a:xfrm>
            <a:custGeom>
              <a:avLst/>
              <a:gdLst>
                <a:gd name="T0" fmla="*/ 2 w 2"/>
                <a:gd name="T1" fmla="*/ 0 h 45"/>
                <a:gd name="T2" fmla="*/ 0 w 2"/>
                <a:gd name="T3" fmla="*/ 0 h 45"/>
                <a:gd name="T4" fmla="*/ 0 w 2"/>
                <a:gd name="T5" fmla="*/ 45 h 45"/>
                <a:gd name="T6" fmla="*/ 2 w 2"/>
                <a:gd name="T7" fmla="*/ 45 h 45"/>
                <a:gd name="T8" fmla="*/ 2 w 2"/>
                <a:gd name="T9" fmla="*/ 0 h 45"/>
                <a:gd name="T10" fmla="*/ 2 w 2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5">
                  <a:moveTo>
                    <a:pt x="2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5998825" y="10888071"/>
              <a:ext cx="128588" cy="71438"/>
            </a:xfrm>
            <a:custGeom>
              <a:avLst/>
              <a:gdLst>
                <a:gd name="T0" fmla="*/ 81 w 81"/>
                <a:gd name="T1" fmla="*/ 0 h 45"/>
                <a:gd name="T2" fmla="*/ 0 w 81"/>
                <a:gd name="T3" fmla="*/ 0 h 45"/>
                <a:gd name="T4" fmla="*/ 0 w 81"/>
                <a:gd name="T5" fmla="*/ 45 h 45"/>
                <a:gd name="T6" fmla="*/ 81 w 81"/>
                <a:gd name="T7" fmla="*/ 45 h 45"/>
                <a:gd name="T8" fmla="*/ 81 w 81"/>
                <a:gd name="T9" fmla="*/ 0 h 45"/>
                <a:gd name="T10" fmla="*/ 81 w 81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45">
                  <a:moveTo>
                    <a:pt x="81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81" y="45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511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6127412" y="10888071"/>
              <a:ext cx="123825" cy="71438"/>
            </a:xfrm>
            <a:custGeom>
              <a:avLst/>
              <a:gdLst>
                <a:gd name="T0" fmla="*/ 78 w 78"/>
                <a:gd name="T1" fmla="*/ 0 h 45"/>
                <a:gd name="T2" fmla="*/ 0 w 78"/>
                <a:gd name="T3" fmla="*/ 0 h 45"/>
                <a:gd name="T4" fmla="*/ 0 w 78"/>
                <a:gd name="T5" fmla="*/ 45 h 45"/>
                <a:gd name="T6" fmla="*/ 78 w 78"/>
                <a:gd name="T7" fmla="*/ 45 h 45"/>
                <a:gd name="T8" fmla="*/ 78 w 78"/>
                <a:gd name="T9" fmla="*/ 0 h 45"/>
                <a:gd name="T10" fmla="*/ 78 w 78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45">
                  <a:moveTo>
                    <a:pt x="78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78" y="45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20B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0" name="矩形 259"/>
          <p:cNvSpPr>
            <a:spLocks noChangeArrowheads="1"/>
          </p:cNvSpPr>
          <p:nvPr/>
        </p:nvSpPr>
        <p:spPr bwMode="auto">
          <a:xfrm>
            <a:off x="4247315" y="6147239"/>
            <a:ext cx="43641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dirty="0">
                <a:solidFill>
                  <a:schemeClr val="bg1"/>
                </a:solidFill>
                <a:cs typeface="Arial" panose="020B0604020202020204" pitchFamily="34" charset="0"/>
              </a:rPr>
              <a:t>THANK</a:t>
            </a:r>
            <a:r>
              <a:rPr lang="zh-CN" altLang="en-US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cs typeface="Arial" panose="020B0604020202020204" pitchFamily="34" charset="0"/>
              </a:rPr>
              <a:t>YOU</a:t>
            </a:r>
            <a:endParaRPr lang="zh-CN" alt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4" name="矩形 259"/>
          <p:cNvSpPr>
            <a:spLocks noChangeArrowheads="1"/>
          </p:cNvSpPr>
          <p:nvPr/>
        </p:nvSpPr>
        <p:spPr bwMode="auto">
          <a:xfrm>
            <a:off x="2756967" y="3557349"/>
            <a:ext cx="772561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8000" cap="all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谢谢各位大佬～</a:t>
            </a:r>
          </a:p>
        </p:txBody>
      </p:sp>
    </p:spTree>
    <p:extLst>
      <p:ext uri="{BB962C8B-B14F-4D97-AF65-F5344CB8AC3E}">
        <p14:creationId xmlns:p14="http://schemas.microsoft.com/office/powerpoint/2010/main" val="81790922"/>
      </p:ext>
    </p:extLst>
  </p:cSld>
  <p:clrMapOvr>
    <a:masterClrMapping/>
  </p:clrMapOvr>
  <p:transition spd="med" advTm="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MH_Others_1"/>
          <p:cNvSpPr txBox="1"/>
          <p:nvPr>
            <p:custDataLst>
              <p:tags r:id="rId2"/>
            </p:custDataLst>
          </p:nvPr>
        </p:nvSpPr>
        <p:spPr>
          <a:xfrm>
            <a:off x="1100783" y="2883003"/>
            <a:ext cx="2897062" cy="923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37" name="MH_Others_2"/>
          <p:cNvSpPr txBox="1"/>
          <p:nvPr>
            <p:custDataLst>
              <p:tags r:id="rId3"/>
            </p:custDataLst>
          </p:nvPr>
        </p:nvSpPr>
        <p:spPr>
          <a:xfrm>
            <a:off x="1158840" y="3977526"/>
            <a:ext cx="2780948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object 30"/>
          <p:cNvSpPr txBox="1"/>
          <p:nvPr/>
        </p:nvSpPr>
        <p:spPr>
          <a:xfrm>
            <a:off x="5047617" y="1699930"/>
            <a:ext cx="720725" cy="3644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5" dirty="0">
                <a:solidFill>
                  <a:srgbClr val="0093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  <a:endParaRPr sz="4400" dirty="0">
              <a:solidFill>
                <a:srgbClr val="0093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3335">
              <a:lnSpc>
                <a:spcPct val="100000"/>
              </a:lnSpc>
              <a:spcBef>
                <a:spcPts val="2060"/>
              </a:spcBef>
            </a:pPr>
            <a:r>
              <a:rPr sz="4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02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3335">
              <a:lnSpc>
                <a:spcPct val="100000"/>
              </a:lnSpc>
              <a:spcBef>
                <a:spcPts val="2570"/>
              </a:spcBef>
            </a:pPr>
            <a:r>
              <a:rPr sz="4400" b="1" spc="-5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03</a:t>
            </a:r>
            <a:endParaRPr lang="en-US" altLang="zh-CN" sz="4400" b="1" spc="-5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3335">
              <a:spcBef>
                <a:spcPts val="2060"/>
              </a:spcBef>
            </a:pPr>
            <a:r>
              <a:rPr lang="en-US" altLang="zh-CN" sz="4400" b="1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sz="4400" b="1" spc="-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6377419" y="1632372"/>
            <a:ext cx="775970" cy="774700"/>
            <a:chOff x="6522719" y="737619"/>
            <a:chExt cx="775970" cy="774700"/>
          </a:xfrm>
        </p:grpSpPr>
        <p:sp>
          <p:nvSpPr>
            <p:cNvPr id="73" name="object 4"/>
            <p:cNvSpPr/>
            <p:nvPr/>
          </p:nvSpPr>
          <p:spPr>
            <a:xfrm>
              <a:off x="6522719" y="737619"/>
              <a:ext cx="775970" cy="774700"/>
            </a:xfrm>
            <a:custGeom>
              <a:avLst/>
              <a:gdLst/>
              <a:ahLst/>
              <a:cxnLst/>
              <a:rect l="l" t="t" r="r" b="b"/>
              <a:pathLst>
                <a:path w="775970" h="774700">
                  <a:moveTo>
                    <a:pt x="387857" y="0"/>
                  </a:moveTo>
                  <a:lnTo>
                    <a:pt x="339197" y="3016"/>
                  </a:lnTo>
                  <a:lnTo>
                    <a:pt x="292343" y="11825"/>
                  </a:lnTo>
                  <a:lnTo>
                    <a:pt x="247658" y="26061"/>
                  </a:lnTo>
                  <a:lnTo>
                    <a:pt x="205505" y="45363"/>
                  </a:lnTo>
                  <a:lnTo>
                    <a:pt x="166248" y="69367"/>
                  </a:lnTo>
                  <a:lnTo>
                    <a:pt x="130249" y="97710"/>
                  </a:lnTo>
                  <a:lnTo>
                    <a:pt x="97872" y="130028"/>
                  </a:lnTo>
                  <a:lnTo>
                    <a:pt x="69480" y="165959"/>
                  </a:lnTo>
                  <a:lnTo>
                    <a:pt x="45435" y="205140"/>
                  </a:lnTo>
                  <a:lnTo>
                    <a:pt x="26102" y="247207"/>
                  </a:lnTo>
                  <a:lnTo>
                    <a:pt x="11843" y="291798"/>
                  </a:lnTo>
                  <a:lnTo>
                    <a:pt x="3021" y="338548"/>
                  </a:lnTo>
                  <a:lnTo>
                    <a:pt x="0" y="387096"/>
                  </a:lnTo>
                  <a:lnTo>
                    <a:pt x="3021" y="435643"/>
                  </a:lnTo>
                  <a:lnTo>
                    <a:pt x="11843" y="482393"/>
                  </a:lnTo>
                  <a:lnTo>
                    <a:pt x="26102" y="526984"/>
                  </a:lnTo>
                  <a:lnTo>
                    <a:pt x="45435" y="569051"/>
                  </a:lnTo>
                  <a:lnTo>
                    <a:pt x="69480" y="608232"/>
                  </a:lnTo>
                  <a:lnTo>
                    <a:pt x="97872" y="644163"/>
                  </a:lnTo>
                  <a:lnTo>
                    <a:pt x="130249" y="676481"/>
                  </a:lnTo>
                  <a:lnTo>
                    <a:pt x="166248" y="704824"/>
                  </a:lnTo>
                  <a:lnTo>
                    <a:pt x="205505" y="728828"/>
                  </a:lnTo>
                  <a:lnTo>
                    <a:pt x="247658" y="748130"/>
                  </a:lnTo>
                  <a:lnTo>
                    <a:pt x="292343" y="762366"/>
                  </a:lnTo>
                  <a:lnTo>
                    <a:pt x="339197" y="771175"/>
                  </a:lnTo>
                  <a:lnTo>
                    <a:pt x="387857" y="774191"/>
                  </a:lnTo>
                  <a:lnTo>
                    <a:pt x="436518" y="771175"/>
                  </a:lnTo>
                  <a:lnTo>
                    <a:pt x="483372" y="762366"/>
                  </a:lnTo>
                  <a:lnTo>
                    <a:pt x="528057" y="748130"/>
                  </a:lnTo>
                  <a:lnTo>
                    <a:pt x="570210" y="728828"/>
                  </a:lnTo>
                  <a:lnTo>
                    <a:pt x="609467" y="704824"/>
                  </a:lnTo>
                  <a:lnTo>
                    <a:pt x="645466" y="676481"/>
                  </a:lnTo>
                  <a:lnTo>
                    <a:pt x="677843" y="644163"/>
                  </a:lnTo>
                  <a:lnTo>
                    <a:pt x="706235" y="608232"/>
                  </a:lnTo>
                  <a:lnTo>
                    <a:pt x="730280" y="569051"/>
                  </a:lnTo>
                  <a:lnTo>
                    <a:pt x="749613" y="526984"/>
                  </a:lnTo>
                  <a:lnTo>
                    <a:pt x="763872" y="482393"/>
                  </a:lnTo>
                  <a:lnTo>
                    <a:pt x="772694" y="435643"/>
                  </a:lnTo>
                  <a:lnTo>
                    <a:pt x="775715" y="387096"/>
                  </a:lnTo>
                  <a:lnTo>
                    <a:pt x="772694" y="338548"/>
                  </a:lnTo>
                  <a:lnTo>
                    <a:pt x="763872" y="291798"/>
                  </a:lnTo>
                  <a:lnTo>
                    <a:pt x="749613" y="247207"/>
                  </a:lnTo>
                  <a:lnTo>
                    <a:pt x="730280" y="205140"/>
                  </a:lnTo>
                  <a:lnTo>
                    <a:pt x="706235" y="165959"/>
                  </a:lnTo>
                  <a:lnTo>
                    <a:pt x="677843" y="130028"/>
                  </a:lnTo>
                  <a:lnTo>
                    <a:pt x="645466" y="97710"/>
                  </a:lnTo>
                  <a:lnTo>
                    <a:pt x="609467" y="69367"/>
                  </a:lnTo>
                  <a:lnTo>
                    <a:pt x="570210" y="45363"/>
                  </a:lnTo>
                  <a:lnTo>
                    <a:pt x="528057" y="26061"/>
                  </a:lnTo>
                  <a:lnTo>
                    <a:pt x="483372" y="11825"/>
                  </a:lnTo>
                  <a:lnTo>
                    <a:pt x="436518" y="3016"/>
                  </a:lnTo>
                  <a:lnTo>
                    <a:pt x="387857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4" name="object 5"/>
            <p:cNvSpPr/>
            <p:nvPr/>
          </p:nvSpPr>
          <p:spPr>
            <a:xfrm>
              <a:off x="6751319" y="949454"/>
              <a:ext cx="314325" cy="347980"/>
            </a:xfrm>
            <a:custGeom>
              <a:avLst/>
              <a:gdLst/>
              <a:ahLst/>
              <a:cxnLst/>
              <a:rect l="l" t="t" r="r" b="b"/>
              <a:pathLst>
                <a:path w="314325" h="347980">
                  <a:moveTo>
                    <a:pt x="305053" y="13208"/>
                  </a:moveTo>
                  <a:lnTo>
                    <a:pt x="296290" y="13208"/>
                  </a:lnTo>
                  <a:lnTo>
                    <a:pt x="296290" y="43941"/>
                  </a:lnTo>
                  <a:lnTo>
                    <a:pt x="305053" y="43941"/>
                  </a:lnTo>
                  <a:lnTo>
                    <a:pt x="313944" y="35178"/>
                  </a:lnTo>
                  <a:lnTo>
                    <a:pt x="313944" y="21971"/>
                  </a:lnTo>
                  <a:lnTo>
                    <a:pt x="305053" y="13208"/>
                  </a:lnTo>
                  <a:close/>
                </a:path>
                <a:path w="314325" h="347980">
                  <a:moveTo>
                    <a:pt x="287400" y="13208"/>
                  </a:moveTo>
                  <a:lnTo>
                    <a:pt x="30987" y="13208"/>
                  </a:lnTo>
                  <a:lnTo>
                    <a:pt x="30987" y="43941"/>
                  </a:lnTo>
                  <a:lnTo>
                    <a:pt x="287400" y="43941"/>
                  </a:lnTo>
                  <a:lnTo>
                    <a:pt x="287400" y="13208"/>
                  </a:lnTo>
                  <a:close/>
                </a:path>
                <a:path w="314325" h="347980">
                  <a:moveTo>
                    <a:pt x="190119" y="0"/>
                  </a:moveTo>
                  <a:lnTo>
                    <a:pt x="128270" y="0"/>
                  </a:lnTo>
                  <a:lnTo>
                    <a:pt x="128270" y="13208"/>
                  </a:lnTo>
                  <a:lnTo>
                    <a:pt x="190119" y="13208"/>
                  </a:lnTo>
                  <a:lnTo>
                    <a:pt x="190119" y="0"/>
                  </a:lnTo>
                  <a:close/>
                </a:path>
                <a:path w="314325" h="347980">
                  <a:moveTo>
                    <a:pt x="22098" y="13208"/>
                  </a:moveTo>
                  <a:lnTo>
                    <a:pt x="13207" y="13208"/>
                  </a:lnTo>
                  <a:lnTo>
                    <a:pt x="0" y="21971"/>
                  </a:lnTo>
                  <a:lnTo>
                    <a:pt x="0" y="35178"/>
                  </a:lnTo>
                  <a:lnTo>
                    <a:pt x="13207" y="43941"/>
                  </a:lnTo>
                  <a:lnTo>
                    <a:pt x="22098" y="43941"/>
                  </a:lnTo>
                  <a:lnTo>
                    <a:pt x="22098" y="13208"/>
                  </a:lnTo>
                  <a:close/>
                </a:path>
                <a:path w="314325" h="347980">
                  <a:moveTo>
                    <a:pt x="282955" y="57150"/>
                  </a:moveTo>
                  <a:lnTo>
                    <a:pt x="35432" y="57150"/>
                  </a:lnTo>
                  <a:lnTo>
                    <a:pt x="35432" y="250698"/>
                  </a:lnTo>
                  <a:lnTo>
                    <a:pt x="282955" y="250698"/>
                  </a:lnTo>
                  <a:lnTo>
                    <a:pt x="282955" y="228726"/>
                  </a:lnTo>
                  <a:lnTo>
                    <a:pt x="110489" y="228726"/>
                  </a:lnTo>
                  <a:lnTo>
                    <a:pt x="89870" y="224881"/>
                  </a:lnTo>
                  <a:lnTo>
                    <a:pt x="74596" y="214439"/>
                  </a:lnTo>
                  <a:lnTo>
                    <a:pt x="65109" y="199044"/>
                  </a:lnTo>
                  <a:lnTo>
                    <a:pt x="61849" y="180339"/>
                  </a:lnTo>
                  <a:lnTo>
                    <a:pt x="64347" y="161635"/>
                  </a:lnTo>
                  <a:lnTo>
                    <a:pt x="71834" y="146240"/>
                  </a:lnTo>
                  <a:lnTo>
                    <a:pt x="84298" y="135798"/>
                  </a:lnTo>
                  <a:lnTo>
                    <a:pt x="101726" y="131952"/>
                  </a:lnTo>
                  <a:lnTo>
                    <a:pt x="114934" y="131952"/>
                  </a:lnTo>
                  <a:lnTo>
                    <a:pt x="114934" y="118745"/>
                  </a:lnTo>
                  <a:lnTo>
                    <a:pt x="282955" y="118745"/>
                  </a:lnTo>
                  <a:lnTo>
                    <a:pt x="282955" y="96774"/>
                  </a:lnTo>
                  <a:lnTo>
                    <a:pt x="57530" y="96774"/>
                  </a:lnTo>
                  <a:lnTo>
                    <a:pt x="57530" y="74802"/>
                  </a:lnTo>
                  <a:lnTo>
                    <a:pt x="282955" y="74802"/>
                  </a:lnTo>
                  <a:lnTo>
                    <a:pt x="282955" y="57150"/>
                  </a:lnTo>
                  <a:close/>
                </a:path>
                <a:path w="314325" h="347980">
                  <a:moveTo>
                    <a:pt x="282955" y="118745"/>
                  </a:moveTo>
                  <a:lnTo>
                    <a:pt x="114934" y="118745"/>
                  </a:lnTo>
                  <a:lnTo>
                    <a:pt x="145625" y="127674"/>
                  </a:lnTo>
                  <a:lnTo>
                    <a:pt x="161385" y="147320"/>
                  </a:lnTo>
                  <a:lnTo>
                    <a:pt x="167191" y="166965"/>
                  </a:lnTo>
                  <a:lnTo>
                    <a:pt x="168021" y="175895"/>
                  </a:lnTo>
                  <a:lnTo>
                    <a:pt x="260857" y="175895"/>
                  </a:lnTo>
                  <a:lnTo>
                    <a:pt x="260857" y="189102"/>
                  </a:lnTo>
                  <a:lnTo>
                    <a:pt x="159130" y="189102"/>
                  </a:lnTo>
                  <a:lnTo>
                    <a:pt x="152834" y="204563"/>
                  </a:lnTo>
                  <a:lnTo>
                    <a:pt x="141525" y="217154"/>
                  </a:lnTo>
                  <a:lnTo>
                    <a:pt x="126859" y="225625"/>
                  </a:lnTo>
                  <a:lnTo>
                    <a:pt x="110489" y="228726"/>
                  </a:lnTo>
                  <a:lnTo>
                    <a:pt x="282955" y="228726"/>
                  </a:lnTo>
                  <a:lnTo>
                    <a:pt x="282955" y="215518"/>
                  </a:lnTo>
                  <a:lnTo>
                    <a:pt x="181228" y="215518"/>
                  </a:lnTo>
                  <a:lnTo>
                    <a:pt x="181228" y="202311"/>
                  </a:lnTo>
                  <a:lnTo>
                    <a:pt x="282955" y="202311"/>
                  </a:lnTo>
                  <a:lnTo>
                    <a:pt x="282955" y="153924"/>
                  </a:lnTo>
                  <a:lnTo>
                    <a:pt x="181228" y="153924"/>
                  </a:lnTo>
                  <a:lnTo>
                    <a:pt x="181228" y="140715"/>
                  </a:lnTo>
                  <a:lnTo>
                    <a:pt x="282955" y="140715"/>
                  </a:lnTo>
                  <a:lnTo>
                    <a:pt x="282955" y="118745"/>
                  </a:lnTo>
                  <a:close/>
                </a:path>
                <a:path w="314325" h="347980">
                  <a:moveTo>
                    <a:pt x="282955" y="202311"/>
                  </a:moveTo>
                  <a:lnTo>
                    <a:pt x="229870" y="202311"/>
                  </a:lnTo>
                  <a:lnTo>
                    <a:pt x="229870" y="215518"/>
                  </a:lnTo>
                  <a:lnTo>
                    <a:pt x="282955" y="215518"/>
                  </a:lnTo>
                  <a:lnTo>
                    <a:pt x="282955" y="202311"/>
                  </a:lnTo>
                  <a:close/>
                </a:path>
                <a:path w="314325" h="347980">
                  <a:moveTo>
                    <a:pt x="114934" y="131952"/>
                  </a:moveTo>
                  <a:lnTo>
                    <a:pt x="101726" y="131952"/>
                  </a:lnTo>
                  <a:lnTo>
                    <a:pt x="101726" y="189102"/>
                  </a:lnTo>
                  <a:lnTo>
                    <a:pt x="181228" y="189102"/>
                  </a:lnTo>
                  <a:lnTo>
                    <a:pt x="181228" y="175895"/>
                  </a:lnTo>
                  <a:lnTo>
                    <a:pt x="114934" y="175895"/>
                  </a:lnTo>
                  <a:lnTo>
                    <a:pt x="114934" y="131952"/>
                  </a:lnTo>
                  <a:close/>
                </a:path>
                <a:path w="314325" h="347980">
                  <a:moveTo>
                    <a:pt x="282955" y="140715"/>
                  </a:moveTo>
                  <a:lnTo>
                    <a:pt x="260857" y="140715"/>
                  </a:lnTo>
                  <a:lnTo>
                    <a:pt x="260857" y="153924"/>
                  </a:lnTo>
                  <a:lnTo>
                    <a:pt x="282955" y="153924"/>
                  </a:lnTo>
                  <a:lnTo>
                    <a:pt x="282955" y="140715"/>
                  </a:lnTo>
                  <a:close/>
                </a:path>
                <a:path w="314325" h="347980">
                  <a:moveTo>
                    <a:pt x="282955" y="74802"/>
                  </a:moveTo>
                  <a:lnTo>
                    <a:pt x="168021" y="74802"/>
                  </a:lnTo>
                  <a:lnTo>
                    <a:pt x="168021" y="96774"/>
                  </a:lnTo>
                  <a:lnTo>
                    <a:pt x="282955" y="96774"/>
                  </a:lnTo>
                  <a:lnTo>
                    <a:pt x="282955" y="74802"/>
                  </a:lnTo>
                  <a:close/>
                </a:path>
                <a:path w="314325" h="347980">
                  <a:moveTo>
                    <a:pt x="300735" y="263905"/>
                  </a:moveTo>
                  <a:lnTo>
                    <a:pt x="22098" y="263905"/>
                  </a:lnTo>
                  <a:lnTo>
                    <a:pt x="22098" y="285876"/>
                  </a:lnTo>
                  <a:lnTo>
                    <a:pt x="300735" y="285876"/>
                  </a:lnTo>
                  <a:lnTo>
                    <a:pt x="300735" y="263905"/>
                  </a:lnTo>
                  <a:close/>
                </a:path>
                <a:path w="314325" h="347980">
                  <a:moveTo>
                    <a:pt x="137032" y="294639"/>
                  </a:moveTo>
                  <a:lnTo>
                    <a:pt x="101726" y="294639"/>
                  </a:lnTo>
                  <a:lnTo>
                    <a:pt x="70738" y="347472"/>
                  </a:lnTo>
                  <a:lnTo>
                    <a:pt x="101726" y="347472"/>
                  </a:lnTo>
                  <a:lnTo>
                    <a:pt x="137032" y="294639"/>
                  </a:lnTo>
                  <a:close/>
                </a:path>
                <a:path w="314325" h="347980">
                  <a:moveTo>
                    <a:pt x="212216" y="294639"/>
                  </a:moveTo>
                  <a:lnTo>
                    <a:pt x="181228" y="294639"/>
                  </a:lnTo>
                  <a:lnTo>
                    <a:pt x="212216" y="347472"/>
                  </a:lnTo>
                  <a:lnTo>
                    <a:pt x="243204" y="347472"/>
                  </a:lnTo>
                  <a:lnTo>
                    <a:pt x="212216" y="2946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75" name="组 74"/>
          <p:cNvGrpSpPr/>
          <p:nvPr/>
        </p:nvGrpSpPr>
        <p:grpSpPr>
          <a:xfrm>
            <a:off x="6398756" y="2587920"/>
            <a:ext cx="774700" cy="775970"/>
            <a:chOff x="6544056" y="1693167"/>
            <a:chExt cx="774700" cy="775970"/>
          </a:xfrm>
        </p:grpSpPr>
        <p:sp>
          <p:nvSpPr>
            <p:cNvPr id="76" name="object 6"/>
            <p:cNvSpPr/>
            <p:nvPr/>
          </p:nvSpPr>
          <p:spPr>
            <a:xfrm>
              <a:off x="6544056" y="1693167"/>
              <a:ext cx="774700" cy="775970"/>
            </a:xfrm>
            <a:custGeom>
              <a:avLst/>
              <a:gdLst/>
              <a:ahLst/>
              <a:cxnLst/>
              <a:rect l="l" t="t" r="r" b="b"/>
              <a:pathLst>
                <a:path w="774700" h="775969">
                  <a:moveTo>
                    <a:pt x="387096" y="0"/>
                  </a:moveTo>
                  <a:lnTo>
                    <a:pt x="338548" y="3021"/>
                  </a:lnTo>
                  <a:lnTo>
                    <a:pt x="291798" y="11843"/>
                  </a:lnTo>
                  <a:lnTo>
                    <a:pt x="247207" y="26102"/>
                  </a:lnTo>
                  <a:lnTo>
                    <a:pt x="205140" y="45435"/>
                  </a:lnTo>
                  <a:lnTo>
                    <a:pt x="165959" y="69480"/>
                  </a:lnTo>
                  <a:lnTo>
                    <a:pt x="130028" y="97872"/>
                  </a:lnTo>
                  <a:lnTo>
                    <a:pt x="97710" y="130249"/>
                  </a:lnTo>
                  <a:lnTo>
                    <a:pt x="69367" y="166248"/>
                  </a:lnTo>
                  <a:lnTo>
                    <a:pt x="45363" y="205505"/>
                  </a:lnTo>
                  <a:lnTo>
                    <a:pt x="26061" y="247658"/>
                  </a:lnTo>
                  <a:lnTo>
                    <a:pt x="11825" y="292343"/>
                  </a:lnTo>
                  <a:lnTo>
                    <a:pt x="3016" y="339197"/>
                  </a:lnTo>
                  <a:lnTo>
                    <a:pt x="0" y="387858"/>
                  </a:lnTo>
                  <a:lnTo>
                    <a:pt x="3016" y="436518"/>
                  </a:lnTo>
                  <a:lnTo>
                    <a:pt x="11825" y="483372"/>
                  </a:lnTo>
                  <a:lnTo>
                    <a:pt x="26061" y="528057"/>
                  </a:lnTo>
                  <a:lnTo>
                    <a:pt x="45363" y="570210"/>
                  </a:lnTo>
                  <a:lnTo>
                    <a:pt x="69367" y="609467"/>
                  </a:lnTo>
                  <a:lnTo>
                    <a:pt x="97710" y="645466"/>
                  </a:lnTo>
                  <a:lnTo>
                    <a:pt x="130028" y="677843"/>
                  </a:lnTo>
                  <a:lnTo>
                    <a:pt x="165959" y="706235"/>
                  </a:lnTo>
                  <a:lnTo>
                    <a:pt x="205140" y="730280"/>
                  </a:lnTo>
                  <a:lnTo>
                    <a:pt x="247207" y="749613"/>
                  </a:lnTo>
                  <a:lnTo>
                    <a:pt x="291798" y="763872"/>
                  </a:lnTo>
                  <a:lnTo>
                    <a:pt x="338548" y="772694"/>
                  </a:lnTo>
                  <a:lnTo>
                    <a:pt x="387096" y="775715"/>
                  </a:lnTo>
                  <a:lnTo>
                    <a:pt x="435643" y="772694"/>
                  </a:lnTo>
                  <a:lnTo>
                    <a:pt x="482393" y="763872"/>
                  </a:lnTo>
                  <a:lnTo>
                    <a:pt x="526984" y="749613"/>
                  </a:lnTo>
                  <a:lnTo>
                    <a:pt x="569051" y="730280"/>
                  </a:lnTo>
                  <a:lnTo>
                    <a:pt x="608232" y="706235"/>
                  </a:lnTo>
                  <a:lnTo>
                    <a:pt x="644163" y="677843"/>
                  </a:lnTo>
                  <a:lnTo>
                    <a:pt x="676481" y="645466"/>
                  </a:lnTo>
                  <a:lnTo>
                    <a:pt x="704824" y="609467"/>
                  </a:lnTo>
                  <a:lnTo>
                    <a:pt x="728828" y="570210"/>
                  </a:lnTo>
                  <a:lnTo>
                    <a:pt x="748130" y="528057"/>
                  </a:lnTo>
                  <a:lnTo>
                    <a:pt x="762366" y="483372"/>
                  </a:lnTo>
                  <a:lnTo>
                    <a:pt x="771175" y="436518"/>
                  </a:lnTo>
                  <a:lnTo>
                    <a:pt x="774192" y="387858"/>
                  </a:lnTo>
                  <a:lnTo>
                    <a:pt x="771175" y="339197"/>
                  </a:lnTo>
                  <a:lnTo>
                    <a:pt x="762366" y="292343"/>
                  </a:lnTo>
                  <a:lnTo>
                    <a:pt x="748130" y="247658"/>
                  </a:lnTo>
                  <a:lnTo>
                    <a:pt x="728828" y="205505"/>
                  </a:lnTo>
                  <a:lnTo>
                    <a:pt x="704824" y="166248"/>
                  </a:lnTo>
                  <a:lnTo>
                    <a:pt x="676481" y="130249"/>
                  </a:lnTo>
                  <a:lnTo>
                    <a:pt x="644163" y="97872"/>
                  </a:lnTo>
                  <a:lnTo>
                    <a:pt x="608232" y="69480"/>
                  </a:lnTo>
                  <a:lnTo>
                    <a:pt x="569051" y="45435"/>
                  </a:lnTo>
                  <a:lnTo>
                    <a:pt x="526984" y="26102"/>
                  </a:lnTo>
                  <a:lnTo>
                    <a:pt x="482393" y="11843"/>
                  </a:lnTo>
                  <a:lnTo>
                    <a:pt x="435643" y="3021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"/>
            <p:cNvSpPr/>
            <p:nvPr/>
          </p:nvSpPr>
          <p:spPr>
            <a:xfrm>
              <a:off x="6785356" y="1905003"/>
              <a:ext cx="321945" cy="347980"/>
            </a:xfrm>
            <a:custGeom>
              <a:avLst/>
              <a:gdLst/>
              <a:ahLst/>
              <a:cxnLst/>
              <a:rect l="l" t="t" r="r" b="b"/>
              <a:pathLst>
                <a:path w="321945" h="347980">
                  <a:moveTo>
                    <a:pt x="118872" y="0"/>
                  </a:moveTo>
                  <a:lnTo>
                    <a:pt x="105912" y="3032"/>
                  </a:lnTo>
                  <a:lnTo>
                    <a:pt x="94154" y="11017"/>
                  </a:lnTo>
                  <a:lnTo>
                    <a:pt x="84849" y="22288"/>
                  </a:lnTo>
                  <a:lnTo>
                    <a:pt x="79248" y="35178"/>
                  </a:lnTo>
                  <a:lnTo>
                    <a:pt x="70485" y="35178"/>
                  </a:lnTo>
                  <a:lnTo>
                    <a:pt x="61722" y="43941"/>
                  </a:lnTo>
                  <a:lnTo>
                    <a:pt x="39624" y="43941"/>
                  </a:lnTo>
                  <a:lnTo>
                    <a:pt x="25985" y="46281"/>
                  </a:lnTo>
                  <a:lnTo>
                    <a:pt x="13192" y="52752"/>
                  </a:lnTo>
                  <a:lnTo>
                    <a:pt x="3708" y="62533"/>
                  </a:lnTo>
                  <a:lnTo>
                    <a:pt x="0" y="74802"/>
                  </a:lnTo>
                  <a:lnTo>
                    <a:pt x="0" y="312292"/>
                  </a:lnTo>
                  <a:lnTo>
                    <a:pt x="3708" y="327058"/>
                  </a:lnTo>
                  <a:lnTo>
                    <a:pt x="13192" y="338121"/>
                  </a:lnTo>
                  <a:lnTo>
                    <a:pt x="25985" y="345064"/>
                  </a:lnTo>
                  <a:lnTo>
                    <a:pt x="39624" y="347472"/>
                  </a:lnTo>
                  <a:lnTo>
                    <a:pt x="171830" y="347472"/>
                  </a:lnTo>
                  <a:lnTo>
                    <a:pt x="162448" y="338105"/>
                  </a:lnTo>
                  <a:lnTo>
                    <a:pt x="149733" y="325500"/>
                  </a:lnTo>
                  <a:lnTo>
                    <a:pt x="52832" y="325500"/>
                  </a:lnTo>
                  <a:lnTo>
                    <a:pt x="39887" y="323161"/>
                  </a:lnTo>
                  <a:lnTo>
                    <a:pt x="28622" y="316690"/>
                  </a:lnTo>
                  <a:lnTo>
                    <a:pt x="20667" y="306909"/>
                  </a:lnTo>
                  <a:lnTo>
                    <a:pt x="17652" y="294639"/>
                  </a:lnTo>
                  <a:lnTo>
                    <a:pt x="17652" y="92328"/>
                  </a:lnTo>
                  <a:lnTo>
                    <a:pt x="20667" y="77563"/>
                  </a:lnTo>
                  <a:lnTo>
                    <a:pt x="28622" y="66500"/>
                  </a:lnTo>
                  <a:lnTo>
                    <a:pt x="39887" y="59557"/>
                  </a:lnTo>
                  <a:lnTo>
                    <a:pt x="52832" y="57150"/>
                  </a:lnTo>
                  <a:lnTo>
                    <a:pt x="110109" y="57150"/>
                  </a:lnTo>
                  <a:lnTo>
                    <a:pt x="101346" y="48387"/>
                  </a:lnTo>
                  <a:lnTo>
                    <a:pt x="101346" y="39624"/>
                  </a:lnTo>
                  <a:lnTo>
                    <a:pt x="102852" y="30618"/>
                  </a:lnTo>
                  <a:lnTo>
                    <a:pt x="106822" y="23685"/>
                  </a:lnTo>
                  <a:lnTo>
                    <a:pt x="112436" y="19228"/>
                  </a:lnTo>
                  <a:lnTo>
                    <a:pt x="118872" y="17652"/>
                  </a:lnTo>
                  <a:lnTo>
                    <a:pt x="150240" y="17652"/>
                  </a:lnTo>
                  <a:lnTo>
                    <a:pt x="145367" y="11017"/>
                  </a:lnTo>
                  <a:lnTo>
                    <a:pt x="133780" y="3032"/>
                  </a:lnTo>
                  <a:lnTo>
                    <a:pt x="118872" y="0"/>
                  </a:lnTo>
                  <a:close/>
                </a:path>
                <a:path w="321945" h="347980">
                  <a:moveTo>
                    <a:pt x="242316" y="158368"/>
                  </a:moveTo>
                  <a:lnTo>
                    <a:pt x="229108" y="158368"/>
                  </a:lnTo>
                  <a:lnTo>
                    <a:pt x="229108" y="180339"/>
                  </a:lnTo>
                  <a:lnTo>
                    <a:pt x="198808" y="189093"/>
                  </a:lnTo>
                  <a:lnTo>
                    <a:pt x="175117" y="207311"/>
                  </a:lnTo>
                  <a:lnTo>
                    <a:pt x="159688" y="232935"/>
                  </a:lnTo>
                  <a:lnTo>
                    <a:pt x="154177" y="263905"/>
                  </a:lnTo>
                  <a:lnTo>
                    <a:pt x="160432" y="297376"/>
                  </a:lnTo>
                  <a:lnTo>
                    <a:pt x="177831" y="323834"/>
                  </a:lnTo>
                  <a:lnTo>
                    <a:pt x="204327" y="341219"/>
                  </a:lnTo>
                  <a:lnTo>
                    <a:pt x="237871" y="347472"/>
                  </a:lnTo>
                  <a:lnTo>
                    <a:pt x="271414" y="341219"/>
                  </a:lnTo>
                  <a:lnTo>
                    <a:pt x="282014" y="334263"/>
                  </a:lnTo>
                  <a:lnTo>
                    <a:pt x="237871" y="334263"/>
                  </a:lnTo>
                  <a:lnTo>
                    <a:pt x="210141" y="328842"/>
                  </a:lnTo>
                  <a:lnTo>
                    <a:pt x="187769" y="313943"/>
                  </a:lnTo>
                  <a:lnTo>
                    <a:pt x="172827" y="291615"/>
                  </a:lnTo>
                  <a:lnTo>
                    <a:pt x="167386" y="263905"/>
                  </a:lnTo>
                  <a:lnTo>
                    <a:pt x="172827" y="236196"/>
                  </a:lnTo>
                  <a:lnTo>
                    <a:pt x="187769" y="213867"/>
                  </a:lnTo>
                  <a:lnTo>
                    <a:pt x="210141" y="198969"/>
                  </a:lnTo>
                  <a:lnTo>
                    <a:pt x="237871" y="193548"/>
                  </a:lnTo>
                  <a:lnTo>
                    <a:pt x="283544" y="193548"/>
                  </a:lnTo>
                  <a:lnTo>
                    <a:pt x="280035" y="191430"/>
                  </a:lnTo>
                  <a:lnTo>
                    <a:pt x="268128" y="185816"/>
                  </a:lnTo>
                  <a:lnTo>
                    <a:pt x="255412" y="181846"/>
                  </a:lnTo>
                  <a:lnTo>
                    <a:pt x="242316" y="180339"/>
                  </a:lnTo>
                  <a:lnTo>
                    <a:pt x="242316" y="158368"/>
                  </a:lnTo>
                  <a:close/>
                </a:path>
                <a:path w="321945" h="347980">
                  <a:moveTo>
                    <a:pt x="283544" y="193548"/>
                  </a:moveTo>
                  <a:lnTo>
                    <a:pt x="237871" y="193548"/>
                  </a:lnTo>
                  <a:lnTo>
                    <a:pt x="265600" y="198969"/>
                  </a:lnTo>
                  <a:lnTo>
                    <a:pt x="287972" y="213867"/>
                  </a:lnTo>
                  <a:lnTo>
                    <a:pt x="302914" y="236196"/>
                  </a:lnTo>
                  <a:lnTo>
                    <a:pt x="308355" y="263905"/>
                  </a:lnTo>
                  <a:lnTo>
                    <a:pt x="302914" y="291615"/>
                  </a:lnTo>
                  <a:lnTo>
                    <a:pt x="287972" y="313943"/>
                  </a:lnTo>
                  <a:lnTo>
                    <a:pt x="265600" y="328842"/>
                  </a:lnTo>
                  <a:lnTo>
                    <a:pt x="237871" y="334263"/>
                  </a:lnTo>
                  <a:lnTo>
                    <a:pt x="282014" y="334263"/>
                  </a:lnTo>
                  <a:lnTo>
                    <a:pt x="297910" y="323834"/>
                  </a:lnTo>
                  <a:lnTo>
                    <a:pt x="315309" y="297376"/>
                  </a:lnTo>
                  <a:lnTo>
                    <a:pt x="321564" y="263905"/>
                  </a:lnTo>
                  <a:lnTo>
                    <a:pt x="320663" y="250686"/>
                  </a:lnTo>
                  <a:lnTo>
                    <a:pt x="317690" y="237489"/>
                  </a:lnTo>
                  <a:lnTo>
                    <a:pt x="312233" y="224281"/>
                  </a:lnTo>
                  <a:lnTo>
                    <a:pt x="303911" y="211074"/>
                  </a:lnTo>
                  <a:lnTo>
                    <a:pt x="321564" y="197865"/>
                  </a:lnTo>
                  <a:lnTo>
                    <a:pt x="290702" y="197865"/>
                  </a:lnTo>
                  <a:lnTo>
                    <a:pt x="283544" y="193548"/>
                  </a:lnTo>
                  <a:close/>
                </a:path>
                <a:path w="321945" h="347980">
                  <a:moveTo>
                    <a:pt x="242316" y="215518"/>
                  </a:moveTo>
                  <a:lnTo>
                    <a:pt x="229108" y="215518"/>
                  </a:lnTo>
                  <a:lnTo>
                    <a:pt x="229108" y="250698"/>
                  </a:lnTo>
                  <a:lnTo>
                    <a:pt x="224663" y="255142"/>
                  </a:lnTo>
                  <a:lnTo>
                    <a:pt x="220218" y="259461"/>
                  </a:lnTo>
                  <a:lnTo>
                    <a:pt x="220218" y="268350"/>
                  </a:lnTo>
                  <a:lnTo>
                    <a:pt x="224663" y="272668"/>
                  </a:lnTo>
                  <a:lnTo>
                    <a:pt x="229108" y="277113"/>
                  </a:lnTo>
                  <a:lnTo>
                    <a:pt x="229108" y="285876"/>
                  </a:lnTo>
                  <a:lnTo>
                    <a:pt x="242316" y="285876"/>
                  </a:lnTo>
                  <a:lnTo>
                    <a:pt x="242316" y="277113"/>
                  </a:lnTo>
                  <a:lnTo>
                    <a:pt x="246634" y="272668"/>
                  </a:lnTo>
                  <a:lnTo>
                    <a:pt x="251078" y="268350"/>
                  </a:lnTo>
                  <a:lnTo>
                    <a:pt x="251078" y="259461"/>
                  </a:lnTo>
                  <a:lnTo>
                    <a:pt x="246634" y="255142"/>
                  </a:lnTo>
                  <a:lnTo>
                    <a:pt x="242316" y="250698"/>
                  </a:lnTo>
                  <a:lnTo>
                    <a:pt x="242316" y="215518"/>
                  </a:lnTo>
                  <a:close/>
                </a:path>
                <a:path w="321945" h="347980">
                  <a:moveTo>
                    <a:pt x="140970" y="215518"/>
                  </a:moveTo>
                  <a:lnTo>
                    <a:pt x="44069" y="215518"/>
                  </a:lnTo>
                  <a:lnTo>
                    <a:pt x="39624" y="219963"/>
                  </a:lnTo>
                  <a:lnTo>
                    <a:pt x="39624" y="233172"/>
                  </a:lnTo>
                  <a:lnTo>
                    <a:pt x="44069" y="237489"/>
                  </a:lnTo>
                  <a:lnTo>
                    <a:pt x="132207" y="237489"/>
                  </a:lnTo>
                  <a:lnTo>
                    <a:pt x="132207" y="228726"/>
                  </a:lnTo>
                  <a:lnTo>
                    <a:pt x="136525" y="224281"/>
                  </a:lnTo>
                  <a:lnTo>
                    <a:pt x="140970" y="215518"/>
                  </a:lnTo>
                  <a:close/>
                </a:path>
                <a:path w="321945" h="347980">
                  <a:moveTo>
                    <a:pt x="167386" y="180339"/>
                  </a:moveTo>
                  <a:lnTo>
                    <a:pt x="44069" y="180339"/>
                  </a:lnTo>
                  <a:lnTo>
                    <a:pt x="39624" y="184785"/>
                  </a:lnTo>
                  <a:lnTo>
                    <a:pt x="39624" y="197865"/>
                  </a:lnTo>
                  <a:lnTo>
                    <a:pt x="44069" y="202311"/>
                  </a:lnTo>
                  <a:lnTo>
                    <a:pt x="145415" y="202311"/>
                  </a:lnTo>
                  <a:lnTo>
                    <a:pt x="167386" y="180339"/>
                  </a:lnTo>
                  <a:close/>
                </a:path>
                <a:path w="321945" h="347980">
                  <a:moveTo>
                    <a:pt x="303911" y="180339"/>
                  </a:moveTo>
                  <a:lnTo>
                    <a:pt x="290702" y="197865"/>
                  </a:lnTo>
                  <a:lnTo>
                    <a:pt x="321564" y="197865"/>
                  </a:lnTo>
                  <a:lnTo>
                    <a:pt x="303911" y="180339"/>
                  </a:lnTo>
                  <a:close/>
                </a:path>
                <a:path w="321945" h="347980">
                  <a:moveTo>
                    <a:pt x="193801" y="145161"/>
                  </a:moveTo>
                  <a:lnTo>
                    <a:pt x="44069" y="145161"/>
                  </a:lnTo>
                  <a:lnTo>
                    <a:pt x="39624" y="149605"/>
                  </a:lnTo>
                  <a:lnTo>
                    <a:pt x="39624" y="162687"/>
                  </a:lnTo>
                  <a:lnTo>
                    <a:pt x="44069" y="167131"/>
                  </a:lnTo>
                  <a:lnTo>
                    <a:pt x="189357" y="167131"/>
                  </a:lnTo>
                  <a:lnTo>
                    <a:pt x="193801" y="162687"/>
                  </a:lnTo>
                  <a:lnTo>
                    <a:pt x="193801" y="145161"/>
                  </a:lnTo>
                  <a:close/>
                </a:path>
                <a:path w="321945" h="347980">
                  <a:moveTo>
                    <a:pt x="255524" y="145161"/>
                  </a:moveTo>
                  <a:lnTo>
                    <a:pt x="215900" y="145161"/>
                  </a:lnTo>
                  <a:lnTo>
                    <a:pt x="215900" y="158368"/>
                  </a:lnTo>
                  <a:lnTo>
                    <a:pt x="255524" y="158368"/>
                  </a:lnTo>
                  <a:lnTo>
                    <a:pt x="255524" y="145161"/>
                  </a:lnTo>
                  <a:close/>
                </a:path>
                <a:path w="321945" h="347980">
                  <a:moveTo>
                    <a:pt x="150240" y="17652"/>
                  </a:moveTo>
                  <a:lnTo>
                    <a:pt x="118872" y="17652"/>
                  </a:lnTo>
                  <a:lnTo>
                    <a:pt x="127950" y="19228"/>
                  </a:lnTo>
                  <a:lnTo>
                    <a:pt x="134921" y="23685"/>
                  </a:lnTo>
                  <a:lnTo>
                    <a:pt x="139392" y="30618"/>
                  </a:lnTo>
                  <a:lnTo>
                    <a:pt x="140970" y="39624"/>
                  </a:lnTo>
                  <a:lnTo>
                    <a:pt x="139392" y="46059"/>
                  </a:lnTo>
                  <a:lnTo>
                    <a:pt x="134921" y="51673"/>
                  </a:lnTo>
                  <a:lnTo>
                    <a:pt x="127950" y="55643"/>
                  </a:lnTo>
                  <a:lnTo>
                    <a:pt x="118872" y="57150"/>
                  </a:lnTo>
                  <a:lnTo>
                    <a:pt x="185039" y="57150"/>
                  </a:lnTo>
                  <a:lnTo>
                    <a:pt x="199804" y="59557"/>
                  </a:lnTo>
                  <a:lnTo>
                    <a:pt x="210867" y="66500"/>
                  </a:lnTo>
                  <a:lnTo>
                    <a:pt x="217810" y="77563"/>
                  </a:lnTo>
                  <a:lnTo>
                    <a:pt x="220218" y="92328"/>
                  </a:lnTo>
                  <a:lnTo>
                    <a:pt x="220218" y="140715"/>
                  </a:lnTo>
                  <a:lnTo>
                    <a:pt x="242316" y="140715"/>
                  </a:lnTo>
                  <a:lnTo>
                    <a:pt x="242316" y="74802"/>
                  </a:lnTo>
                  <a:lnTo>
                    <a:pt x="238519" y="62533"/>
                  </a:lnTo>
                  <a:lnTo>
                    <a:pt x="228520" y="52752"/>
                  </a:lnTo>
                  <a:lnTo>
                    <a:pt x="214401" y="46281"/>
                  </a:lnTo>
                  <a:lnTo>
                    <a:pt x="198247" y="43941"/>
                  </a:lnTo>
                  <a:lnTo>
                    <a:pt x="180594" y="43941"/>
                  </a:lnTo>
                  <a:lnTo>
                    <a:pt x="176149" y="39624"/>
                  </a:lnTo>
                  <a:lnTo>
                    <a:pt x="167386" y="35178"/>
                  </a:lnTo>
                  <a:lnTo>
                    <a:pt x="158623" y="35178"/>
                  </a:lnTo>
                  <a:lnTo>
                    <a:pt x="153644" y="22288"/>
                  </a:lnTo>
                  <a:lnTo>
                    <a:pt x="150240" y="17652"/>
                  </a:lnTo>
                  <a:close/>
                </a:path>
                <a:path w="321945" h="347980">
                  <a:moveTo>
                    <a:pt x="193801" y="109981"/>
                  </a:moveTo>
                  <a:lnTo>
                    <a:pt x="44069" y="109981"/>
                  </a:lnTo>
                  <a:lnTo>
                    <a:pt x="39624" y="114300"/>
                  </a:lnTo>
                  <a:lnTo>
                    <a:pt x="39624" y="127507"/>
                  </a:lnTo>
                  <a:lnTo>
                    <a:pt x="44069" y="131952"/>
                  </a:lnTo>
                  <a:lnTo>
                    <a:pt x="193801" y="131952"/>
                  </a:lnTo>
                  <a:lnTo>
                    <a:pt x="198247" y="127507"/>
                  </a:lnTo>
                  <a:lnTo>
                    <a:pt x="198247" y="114300"/>
                  </a:lnTo>
                  <a:lnTo>
                    <a:pt x="193801" y="109981"/>
                  </a:lnTo>
                  <a:close/>
                </a:path>
                <a:path w="321945" h="347980">
                  <a:moveTo>
                    <a:pt x="185039" y="57150"/>
                  </a:moveTo>
                  <a:lnTo>
                    <a:pt x="52832" y="57150"/>
                  </a:lnTo>
                  <a:lnTo>
                    <a:pt x="52832" y="61594"/>
                  </a:lnTo>
                  <a:lnTo>
                    <a:pt x="55102" y="70600"/>
                  </a:lnTo>
                  <a:lnTo>
                    <a:pt x="61087" y="77533"/>
                  </a:lnTo>
                  <a:lnTo>
                    <a:pt x="69548" y="81990"/>
                  </a:lnTo>
                  <a:lnTo>
                    <a:pt x="79248" y="83565"/>
                  </a:lnTo>
                  <a:lnTo>
                    <a:pt x="162941" y="83565"/>
                  </a:lnTo>
                  <a:lnTo>
                    <a:pt x="171965" y="81990"/>
                  </a:lnTo>
                  <a:lnTo>
                    <a:pt x="178943" y="77533"/>
                  </a:lnTo>
                  <a:lnTo>
                    <a:pt x="183443" y="70600"/>
                  </a:lnTo>
                  <a:lnTo>
                    <a:pt x="185039" y="61594"/>
                  </a:lnTo>
                  <a:lnTo>
                    <a:pt x="185039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6398756" y="3566328"/>
            <a:ext cx="774700" cy="775970"/>
            <a:chOff x="6544056" y="2671575"/>
            <a:chExt cx="774700" cy="775970"/>
          </a:xfrm>
        </p:grpSpPr>
        <p:sp>
          <p:nvSpPr>
            <p:cNvPr id="79" name="object 8"/>
            <p:cNvSpPr/>
            <p:nvPr/>
          </p:nvSpPr>
          <p:spPr>
            <a:xfrm>
              <a:off x="6544056" y="2671575"/>
              <a:ext cx="774700" cy="775970"/>
            </a:xfrm>
            <a:custGeom>
              <a:avLst/>
              <a:gdLst/>
              <a:ahLst/>
              <a:cxnLst/>
              <a:rect l="l" t="t" r="r" b="b"/>
              <a:pathLst>
                <a:path w="774700" h="775969">
                  <a:moveTo>
                    <a:pt x="387096" y="0"/>
                  </a:moveTo>
                  <a:lnTo>
                    <a:pt x="338548" y="3021"/>
                  </a:lnTo>
                  <a:lnTo>
                    <a:pt x="291798" y="11843"/>
                  </a:lnTo>
                  <a:lnTo>
                    <a:pt x="247207" y="26102"/>
                  </a:lnTo>
                  <a:lnTo>
                    <a:pt x="205140" y="45435"/>
                  </a:lnTo>
                  <a:lnTo>
                    <a:pt x="165959" y="69480"/>
                  </a:lnTo>
                  <a:lnTo>
                    <a:pt x="130028" y="97872"/>
                  </a:lnTo>
                  <a:lnTo>
                    <a:pt x="97710" y="130249"/>
                  </a:lnTo>
                  <a:lnTo>
                    <a:pt x="69367" y="166248"/>
                  </a:lnTo>
                  <a:lnTo>
                    <a:pt x="45363" y="205505"/>
                  </a:lnTo>
                  <a:lnTo>
                    <a:pt x="26061" y="247658"/>
                  </a:lnTo>
                  <a:lnTo>
                    <a:pt x="11825" y="292343"/>
                  </a:lnTo>
                  <a:lnTo>
                    <a:pt x="3016" y="339197"/>
                  </a:lnTo>
                  <a:lnTo>
                    <a:pt x="0" y="387857"/>
                  </a:lnTo>
                  <a:lnTo>
                    <a:pt x="3016" y="436518"/>
                  </a:lnTo>
                  <a:lnTo>
                    <a:pt x="11825" y="483372"/>
                  </a:lnTo>
                  <a:lnTo>
                    <a:pt x="26061" y="528057"/>
                  </a:lnTo>
                  <a:lnTo>
                    <a:pt x="45363" y="570210"/>
                  </a:lnTo>
                  <a:lnTo>
                    <a:pt x="69367" y="609467"/>
                  </a:lnTo>
                  <a:lnTo>
                    <a:pt x="97710" y="645466"/>
                  </a:lnTo>
                  <a:lnTo>
                    <a:pt x="130028" y="677843"/>
                  </a:lnTo>
                  <a:lnTo>
                    <a:pt x="165959" y="706235"/>
                  </a:lnTo>
                  <a:lnTo>
                    <a:pt x="205140" y="730280"/>
                  </a:lnTo>
                  <a:lnTo>
                    <a:pt x="247207" y="749613"/>
                  </a:lnTo>
                  <a:lnTo>
                    <a:pt x="291798" y="763872"/>
                  </a:lnTo>
                  <a:lnTo>
                    <a:pt x="338548" y="772694"/>
                  </a:lnTo>
                  <a:lnTo>
                    <a:pt x="387096" y="775715"/>
                  </a:lnTo>
                  <a:lnTo>
                    <a:pt x="435643" y="772694"/>
                  </a:lnTo>
                  <a:lnTo>
                    <a:pt x="482393" y="763872"/>
                  </a:lnTo>
                  <a:lnTo>
                    <a:pt x="526984" y="749613"/>
                  </a:lnTo>
                  <a:lnTo>
                    <a:pt x="569051" y="730280"/>
                  </a:lnTo>
                  <a:lnTo>
                    <a:pt x="608232" y="706235"/>
                  </a:lnTo>
                  <a:lnTo>
                    <a:pt x="644163" y="677843"/>
                  </a:lnTo>
                  <a:lnTo>
                    <a:pt x="676481" y="645466"/>
                  </a:lnTo>
                  <a:lnTo>
                    <a:pt x="704824" y="609467"/>
                  </a:lnTo>
                  <a:lnTo>
                    <a:pt x="728828" y="570210"/>
                  </a:lnTo>
                  <a:lnTo>
                    <a:pt x="748130" y="528057"/>
                  </a:lnTo>
                  <a:lnTo>
                    <a:pt x="762366" y="483372"/>
                  </a:lnTo>
                  <a:lnTo>
                    <a:pt x="771175" y="436518"/>
                  </a:lnTo>
                  <a:lnTo>
                    <a:pt x="774192" y="387857"/>
                  </a:lnTo>
                  <a:lnTo>
                    <a:pt x="771175" y="339197"/>
                  </a:lnTo>
                  <a:lnTo>
                    <a:pt x="762366" y="292343"/>
                  </a:lnTo>
                  <a:lnTo>
                    <a:pt x="748130" y="247658"/>
                  </a:lnTo>
                  <a:lnTo>
                    <a:pt x="728828" y="205505"/>
                  </a:lnTo>
                  <a:lnTo>
                    <a:pt x="704824" y="166248"/>
                  </a:lnTo>
                  <a:lnTo>
                    <a:pt x="676481" y="130249"/>
                  </a:lnTo>
                  <a:lnTo>
                    <a:pt x="644163" y="97872"/>
                  </a:lnTo>
                  <a:lnTo>
                    <a:pt x="608232" y="69480"/>
                  </a:lnTo>
                  <a:lnTo>
                    <a:pt x="569051" y="45435"/>
                  </a:lnTo>
                  <a:lnTo>
                    <a:pt x="526984" y="26102"/>
                  </a:lnTo>
                  <a:lnTo>
                    <a:pt x="482393" y="11843"/>
                  </a:lnTo>
                  <a:lnTo>
                    <a:pt x="435643" y="3021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" name="object 9"/>
            <p:cNvSpPr/>
            <p:nvPr/>
          </p:nvSpPr>
          <p:spPr>
            <a:xfrm>
              <a:off x="6758940" y="2887982"/>
              <a:ext cx="342900" cy="339725"/>
            </a:xfrm>
            <a:custGeom>
              <a:avLst/>
              <a:gdLst/>
              <a:ahLst/>
              <a:cxnLst/>
              <a:rect l="l" t="t" r="r" b="b"/>
              <a:pathLst>
                <a:path w="342900" h="339725">
                  <a:moveTo>
                    <a:pt x="241807" y="184658"/>
                  </a:moveTo>
                  <a:lnTo>
                    <a:pt x="234459" y="187545"/>
                  </a:lnTo>
                  <a:lnTo>
                    <a:pt x="215979" y="197850"/>
                  </a:lnTo>
                  <a:lnTo>
                    <a:pt x="191712" y="218037"/>
                  </a:lnTo>
                  <a:lnTo>
                    <a:pt x="167004" y="250571"/>
                  </a:lnTo>
                  <a:lnTo>
                    <a:pt x="179367" y="261058"/>
                  </a:lnTo>
                  <a:lnTo>
                    <a:pt x="206565" y="288464"/>
                  </a:lnTo>
                  <a:lnTo>
                    <a:pt x="233763" y="316704"/>
                  </a:lnTo>
                  <a:lnTo>
                    <a:pt x="246125" y="329692"/>
                  </a:lnTo>
                  <a:lnTo>
                    <a:pt x="257401" y="337121"/>
                  </a:lnTo>
                  <a:lnTo>
                    <a:pt x="270319" y="339598"/>
                  </a:lnTo>
                  <a:lnTo>
                    <a:pt x="283237" y="337121"/>
                  </a:lnTo>
                  <a:lnTo>
                    <a:pt x="294512" y="329692"/>
                  </a:lnTo>
                  <a:lnTo>
                    <a:pt x="307720" y="316484"/>
                  </a:lnTo>
                  <a:lnTo>
                    <a:pt x="263778" y="316484"/>
                  </a:lnTo>
                  <a:lnTo>
                    <a:pt x="263778" y="312165"/>
                  </a:lnTo>
                  <a:lnTo>
                    <a:pt x="197865" y="250571"/>
                  </a:lnTo>
                  <a:lnTo>
                    <a:pt x="193420" y="246125"/>
                  </a:lnTo>
                  <a:lnTo>
                    <a:pt x="193420" y="241808"/>
                  </a:lnTo>
                  <a:lnTo>
                    <a:pt x="197865" y="237362"/>
                  </a:lnTo>
                  <a:lnTo>
                    <a:pt x="241807" y="237362"/>
                  </a:lnTo>
                  <a:lnTo>
                    <a:pt x="228600" y="224155"/>
                  </a:lnTo>
                  <a:lnTo>
                    <a:pt x="224154" y="219837"/>
                  </a:lnTo>
                  <a:lnTo>
                    <a:pt x="224154" y="215392"/>
                  </a:lnTo>
                  <a:lnTo>
                    <a:pt x="228600" y="211074"/>
                  </a:lnTo>
                  <a:lnTo>
                    <a:pt x="228600" y="206629"/>
                  </a:lnTo>
                  <a:lnTo>
                    <a:pt x="263778" y="206629"/>
                  </a:lnTo>
                  <a:lnTo>
                    <a:pt x="241807" y="184658"/>
                  </a:lnTo>
                  <a:close/>
                </a:path>
                <a:path w="342900" h="339725">
                  <a:moveTo>
                    <a:pt x="87883" y="228600"/>
                  </a:moveTo>
                  <a:lnTo>
                    <a:pt x="74675" y="228600"/>
                  </a:lnTo>
                  <a:lnTo>
                    <a:pt x="53474" y="233138"/>
                  </a:lnTo>
                  <a:lnTo>
                    <a:pt x="36798" y="245094"/>
                  </a:lnTo>
                  <a:lnTo>
                    <a:pt x="25884" y="261979"/>
                  </a:lnTo>
                  <a:lnTo>
                    <a:pt x="21970" y="281305"/>
                  </a:lnTo>
                  <a:lnTo>
                    <a:pt x="25884" y="303254"/>
                  </a:lnTo>
                  <a:lnTo>
                    <a:pt x="36798" y="321452"/>
                  </a:lnTo>
                  <a:lnTo>
                    <a:pt x="53474" y="333865"/>
                  </a:lnTo>
                  <a:lnTo>
                    <a:pt x="74675" y="338455"/>
                  </a:lnTo>
                  <a:lnTo>
                    <a:pt x="95950" y="333865"/>
                  </a:lnTo>
                  <a:lnTo>
                    <a:pt x="112664" y="321452"/>
                  </a:lnTo>
                  <a:lnTo>
                    <a:pt x="118241" y="312165"/>
                  </a:lnTo>
                  <a:lnTo>
                    <a:pt x="74675" y="312165"/>
                  </a:lnTo>
                  <a:lnTo>
                    <a:pt x="65049" y="309826"/>
                  </a:lnTo>
                  <a:lnTo>
                    <a:pt x="56626" y="303355"/>
                  </a:lnTo>
                  <a:lnTo>
                    <a:pt x="50655" y="293574"/>
                  </a:lnTo>
                  <a:lnTo>
                    <a:pt x="48386" y="281305"/>
                  </a:lnTo>
                  <a:lnTo>
                    <a:pt x="50655" y="271678"/>
                  </a:lnTo>
                  <a:lnTo>
                    <a:pt x="56626" y="263255"/>
                  </a:lnTo>
                  <a:lnTo>
                    <a:pt x="65049" y="257284"/>
                  </a:lnTo>
                  <a:lnTo>
                    <a:pt x="74675" y="255015"/>
                  </a:lnTo>
                  <a:lnTo>
                    <a:pt x="133391" y="255015"/>
                  </a:lnTo>
                  <a:lnTo>
                    <a:pt x="138826" y="246921"/>
                  </a:lnTo>
                  <a:lnTo>
                    <a:pt x="151331" y="233045"/>
                  </a:lnTo>
                  <a:lnTo>
                    <a:pt x="92328" y="233045"/>
                  </a:lnTo>
                  <a:lnTo>
                    <a:pt x="87883" y="228600"/>
                  </a:lnTo>
                  <a:close/>
                </a:path>
                <a:path w="342900" h="339725">
                  <a:moveTo>
                    <a:pt x="241807" y="237362"/>
                  </a:moveTo>
                  <a:lnTo>
                    <a:pt x="211074" y="237362"/>
                  </a:lnTo>
                  <a:lnTo>
                    <a:pt x="272541" y="303275"/>
                  </a:lnTo>
                  <a:lnTo>
                    <a:pt x="276986" y="303275"/>
                  </a:lnTo>
                  <a:lnTo>
                    <a:pt x="276986" y="312165"/>
                  </a:lnTo>
                  <a:lnTo>
                    <a:pt x="272541" y="312165"/>
                  </a:lnTo>
                  <a:lnTo>
                    <a:pt x="272541" y="316484"/>
                  </a:lnTo>
                  <a:lnTo>
                    <a:pt x="307720" y="316484"/>
                  </a:lnTo>
                  <a:lnTo>
                    <a:pt x="316483" y="307721"/>
                  </a:lnTo>
                  <a:lnTo>
                    <a:pt x="323913" y="296445"/>
                  </a:lnTo>
                  <a:lnTo>
                    <a:pt x="325111" y="290195"/>
                  </a:lnTo>
                  <a:lnTo>
                    <a:pt x="294512" y="290195"/>
                  </a:lnTo>
                  <a:lnTo>
                    <a:pt x="290194" y="285750"/>
                  </a:lnTo>
                  <a:lnTo>
                    <a:pt x="241807" y="237362"/>
                  </a:lnTo>
                  <a:close/>
                </a:path>
                <a:path w="342900" h="339725">
                  <a:moveTo>
                    <a:pt x="133391" y="255015"/>
                  </a:moveTo>
                  <a:lnTo>
                    <a:pt x="74675" y="255015"/>
                  </a:lnTo>
                  <a:lnTo>
                    <a:pt x="86945" y="257284"/>
                  </a:lnTo>
                  <a:lnTo>
                    <a:pt x="96726" y="263255"/>
                  </a:lnTo>
                  <a:lnTo>
                    <a:pt x="103197" y="271678"/>
                  </a:lnTo>
                  <a:lnTo>
                    <a:pt x="105536" y="281305"/>
                  </a:lnTo>
                  <a:lnTo>
                    <a:pt x="103197" y="293574"/>
                  </a:lnTo>
                  <a:lnTo>
                    <a:pt x="96726" y="303355"/>
                  </a:lnTo>
                  <a:lnTo>
                    <a:pt x="86945" y="309826"/>
                  </a:lnTo>
                  <a:lnTo>
                    <a:pt x="74675" y="312165"/>
                  </a:lnTo>
                  <a:lnTo>
                    <a:pt x="118241" y="312165"/>
                  </a:lnTo>
                  <a:lnTo>
                    <a:pt x="123592" y="303254"/>
                  </a:lnTo>
                  <a:lnTo>
                    <a:pt x="127507" y="281305"/>
                  </a:lnTo>
                  <a:lnTo>
                    <a:pt x="127507" y="263779"/>
                  </a:lnTo>
                  <a:lnTo>
                    <a:pt x="133391" y="255015"/>
                  </a:lnTo>
                  <a:close/>
                </a:path>
                <a:path w="342900" h="339725">
                  <a:moveTo>
                    <a:pt x="263778" y="206629"/>
                  </a:moveTo>
                  <a:lnTo>
                    <a:pt x="237362" y="206629"/>
                  </a:lnTo>
                  <a:lnTo>
                    <a:pt x="237362" y="211074"/>
                  </a:lnTo>
                  <a:lnTo>
                    <a:pt x="303275" y="272542"/>
                  </a:lnTo>
                  <a:lnTo>
                    <a:pt x="303275" y="285750"/>
                  </a:lnTo>
                  <a:lnTo>
                    <a:pt x="298957" y="290195"/>
                  </a:lnTo>
                  <a:lnTo>
                    <a:pt x="325111" y="290195"/>
                  </a:lnTo>
                  <a:lnTo>
                    <a:pt x="326389" y="283527"/>
                  </a:lnTo>
                  <a:lnTo>
                    <a:pt x="323913" y="270609"/>
                  </a:lnTo>
                  <a:lnTo>
                    <a:pt x="316483" y="259334"/>
                  </a:lnTo>
                  <a:lnTo>
                    <a:pt x="263778" y="206629"/>
                  </a:lnTo>
                  <a:close/>
                </a:path>
                <a:path w="342900" h="339725">
                  <a:moveTo>
                    <a:pt x="259333" y="4445"/>
                  </a:moveTo>
                  <a:lnTo>
                    <a:pt x="255015" y="4445"/>
                  </a:lnTo>
                  <a:lnTo>
                    <a:pt x="220851" y="11372"/>
                  </a:lnTo>
                  <a:lnTo>
                    <a:pt x="192865" y="30241"/>
                  </a:lnTo>
                  <a:lnTo>
                    <a:pt x="173952" y="58183"/>
                  </a:lnTo>
                  <a:lnTo>
                    <a:pt x="167004" y="92329"/>
                  </a:lnTo>
                  <a:lnTo>
                    <a:pt x="167768" y="102165"/>
                  </a:lnTo>
                  <a:lnTo>
                    <a:pt x="169783" y="111585"/>
                  </a:lnTo>
                  <a:lnTo>
                    <a:pt x="172630" y="120171"/>
                  </a:lnTo>
                  <a:lnTo>
                    <a:pt x="175894" y="127508"/>
                  </a:lnTo>
                  <a:lnTo>
                    <a:pt x="153550" y="161928"/>
                  </a:lnTo>
                  <a:lnTo>
                    <a:pt x="129158" y="191801"/>
                  </a:lnTo>
                  <a:lnTo>
                    <a:pt x="107243" y="215911"/>
                  </a:lnTo>
                  <a:lnTo>
                    <a:pt x="92328" y="233045"/>
                  </a:lnTo>
                  <a:lnTo>
                    <a:pt x="151331" y="233045"/>
                  </a:lnTo>
                  <a:lnTo>
                    <a:pt x="158813" y="224742"/>
                  </a:lnTo>
                  <a:lnTo>
                    <a:pt x="186229" y="200110"/>
                  </a:lnTo>
                  <a:lnTo>
                    <a:pt x="219836" y="175895"/>
                  </a:lnTo>
                  <a:lnTo>
                    <a:pt x="276265" y="175895"/>
                  </a:lnTo>
                  <a:lnTo>
                    <a:pt x="289107" y="173285"/>
                  </a:lnTo>
                  <a:lnTo>
                    <a:pt x="317055" y="154416"/>
                  </a:lnTo>
                  <a:lnTo>
                    <a:pt x="323401" y="145034"/>
                  </a:lnTo>
                  <a:lnTo>
                    <a:pt x="281304" y="145034"/>
                  </a:lnTo>
                  <a:lnTo>
                    <a:pt x="219836" y="136271"/>
                  </a:lnTo>
                  <a:lnTo>
                    <a:pt x="202183" y="79121"/>
                  </a:lnTo>
                  <a:lnTo>
                    <a:pt x="268224" y="8762"/>
                  </a:lnTo>
                  <a:lnTo>
                    <a:pt x="263778" y="8762"/>
                  </a:lnTo>
                  <a:lnTo>
                    <a:pt x="259333" y="4445"/>
                  </a:lnTo>
                  <a:close/>
                </a:path>
                <a:path w="342900" h="339725">
                  <a:moveTo>
                    <a:pt x="276265" y="175895"/>
                  </a:moveTo>
                  <a:lnTo>
                    <a:pt x="219836" y="175895"/>
                  </a:lnTo>
                  <a:lnTo>
                    <a:pt x="229048" y="178391"/>
                  </a:lnTo>
                  <a:lnTo>
                    <a:pt x="237426" y="179673"/>
                  </a:lnTo>
                  <a:lnTo>
                    <a:pt x="245804" y="180145"/>
                  </a:lnTo>
                  <a:lnTo>
                    <a:pt x="255015" y="180212"/>
                  </a:lnTo>
                  <a:lnTo>
                    <a:pt x="276265" y="175895"/>
                  </a:lnTo>
                  <a:close/>
                </a:path>
                <a:path w="342900" h="339725">
                  <a:moveTo>
                    <a:pt x="127507" y="105537"/>
                  </a:moveTo>
                  <a:lnTo>
                    <a:pt x="79120" y="105537"/>
                  </a:lnTo>
                  <a:lnTo>
                    <a:pt x="131825" y="158242"/>
                  </a:lnTo>
                  <a:lnTo>
                    <a:pt x="158241" y="136271"/>
                  </a:lnTo>
                  <a:lnTo>
                    <a:pt x="127507" y="105537"/>
                  </a:lnTo>
                  <a:close/>
                </a:path>
                <a:path w="342900" h="339725">
                  <a:moveTo>
                    <a:pt x="342900" y="79121"/>
                  </a:moveTo>
                  <a:lnTo>
                    <a:pt x="281304" y="145034"/>
                  </a:lnTo>
                  <a:lnTo>
                    <a:pt x="323401" y="145034"/>
                  </a:lnTo>
                  <a:lnTo>
                    <a:pt x="335954" y="126474"/>
                  </a:lnTo>
                  <a:lnTo>
                    <a:pt x="342900" y="92329"/>
                  </a:lnTo>
                  <a:lnTo>
                    <a:pt x="342900" y="79121"/>
                  </a:lnTo>
                  <a:close/>
                </a:path>
                <a:path w="342900" h="339725">
                  <a:moveTo>
                    <a:pt x="48386" y="0"/>
                  </a:moveTo>
                  <a:lnTo>
                    <a:pt x="0" y="52705"/>
                  </a:lnTo>
                  <a:lnTo>
                    <a:pt x="70357" y="118745"/>
                  </a:lnTo>
                  <a:lnTo>
                    <a:pt x="79120" y="105537"/>
                  </a:lnTo>
                  <a:lnTo>
                    <a:pt x="127507" y="105537"/>
                  </a:lnTo>
                  <a:lnTo>
                    <a:pt x="105536" y="83565"/>
                  </a:lnTo>
                  <a:lnTo>
                    <a:pt x="118744" y="70358"/>
                  </a:lnTo>
                  <a:lnTo>
                    <a:pt x="48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7351115" y="1756587"/>
            <a:ext cx="346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65479" y="3666578"/>
            <a:ext cx="387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数据双向绑定实现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7351115" y="2659255"/>
            <a:ext cx="388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数据双向绑定实现方式</a:t>
            </a:r>
          </a:p>
        </p:txBody>
      </p:sp>
      <p:grpSp>
        <p:nvGrpSpPr>
          <p:cNvPr id="17" name="组 83">
            <a:extLst>
              <a:ext uri="{FF2B5EF4-FFF2-40B4-BE49-F238E27FC236}">
                <a16:creationId xmlns:a16="http://schemas.microsoft.com/office/drawing/2014/main" id="{35E9D36C-8032-3A4B-B600-18E9B7FEC30C}"/>
              </a:ext>
            </a:extLst>
          </p:cNvPr>
          <p:cNvGrpSpPr/>
          <p:nvPr/>
        </p:nvGrpSpPr>
        <p:grpSpPr>
          <a:xfrm>
            <a:off x="6445227" y="4561009"/>
            <a:ext cx="771525" cy="774700"/>
            <a:chOff x="6547104" y="3694178"/>
            <a:chExt cx="771525" cy="774700"/>
          </a:xfrm>
        </p:grpSpPr>
        <p:sp>
          <p:nvSpPr>
            <p:cNvPr id="18" name="object 28">
              <a:extLst>
                <a:ext uri="{FF2B5EF4-FFF2-40B4-BE49-F238E27FC236}">
                  <a16:creationId xmlns:a16="http://schemas.microsoft.com/office/drawing/2014/main" id="{42E01C10-53F0-144E-8E7C-56FC58A24144}"/>
                </a:ext>
              </a:extLst>
            </p:cNvPr>
            <p:cNvSpPr/>
            <p:nvPr/>
          </p:nvSpPr>
          <p:spPr>
            <a:xfrm>
              <a:off x="6547104" y="3694178"/>
              <a:ext cx="771525" cy="774700"/>
            </a:xfrm>
            <a:custGeom>
              <a:avLst/>
              <a:gdLst/>
              <a:ahLst/>
              <a:cxnLst/>
              <a:rect l="l" t="t" r="r" b="b"/>
              <a:pathLst>
                <a:path w="771525" h="774700">
                  <a:moveTo>
                    <a:pt x="385572" y="0"/>
                  </a:moveTo>
                  <a:lnTo>
                    <a:pt x="337200" y="3016"/>
                  </a:lnTo>
                  <a:lnTo>
                    <a:pt x="290623" y="11825"/>
                  </a:lnTo>
                  <a:lnTo>
                    <a:pt x="246201" y="26061"/>
                  </a:lnTo>
                  <a:lnTo>
                    <a:pt x="204297" y="45363"/>
                  </a:lnTo>
                  <a:lnTo>
                    <a:pt x="165271" y="69367"/>
                  </a:lnTo>
                  <a:lnTo>
                    <a:pt x="129484" y="97710"/>
                  </a:lnTo>
                  <a:lnTo>
                    <a:pt x="97298" y="130028"/>
                  </a:lnTo>
                  <a:lnTo>
                    <a:pt x="69072" y="165959"/>
                  </a:lnTo>
                  <a:lnTo>
                    <a:pt x="45169" y="205140"/>
                  </a:lnTo>
                  <a:lnTo>
                    <a:pt x="25949" y="247207"/>
                  </a:lnTo>
                  <a:lnTo>
                    <a:pt x="11773" y="291798"/>
                  </a:lnTo>
                  <a:lnTo>
                    <a:pt x="3003" y="338548"/>
                  </a:lnTo>
                  <a:lnTo>
                    <a:pt x="0" y="387096"/>
                  </a:lnTo>
                  <a:lnTo>
                    <a:pt x="3003" y="435643"/>
                  </a:lnTo>
                  <a:lnTo>
                    <a:pt x="11773" y="482393"/>
                  </a:lnTo>
                  <a:lnTo>
                    <a:pt x="25949" y="526984"/>
                  </a:lnTo>
                  <a:lnTo>
                    <a:pt x="45169" y="569051"/>
                  </a:lnTo>
                  <a:lnTo>
                    <a:pt x="69072" y="608232"/>
                  </a:lnTo>
                  <a:lnTo>
                    <a:pt x="97298" y="644163"/>
                  </a:lnTo>
                  <a:lnTo>
                    <a:pt x="129484" y="676481"/>
                  </a:lnTo>
                  <a:lnTo>
                    <a:pt x="165271" y="704824"/>
                  </a:lnTo>
                  <a:lnTo>
                    <a:pt x="204297" y="728828"/>
                  </a:lnTo>
                  <a:lnTo>
                    <a:pt x="246201" y="748130"/>
                  </a:lnTo>
                  <a:lnTo>
                    <a:pt x="290623" y="762366"/>
                  </a:lnTo>
                  <a:lnTo>
                    <a:pt x="337200" y="771175"/>
                  </a:lnTo>
                  <a:lnTo>
                    <a:pt x="385572" y="774191"/>
                  </a:lnTo>
                  <a:lnTo>
                    <a:pt x="433943" y="771175"/>
                  </a:lnTo>
                  <a:lnTo>
                    <a:pt x="480520" y="762366"/>
                  </a:lnTo>
                  <a:lnTo>
                    <a:pt x="524942" y="748130"/>
                  </a:lnTo>
                  <a:lnTo>
                    <a:pt x="566846" y="728828"/>
                  </a:lnTo>
                  <a:lnTo>
                    <a:pt x="605872" y="704824"/>
                  </a:lnTo>
                  <a:lnTo>
                    <a:pt x="641659" y="676481"/>
                  </a:lnTo>
                  <a:lnTo>
                    <a:pt x="673845" y="644163"/>
                  </a:lnTo>
                  <a:lnTo>
                    <a:pt x="702071" y="608232"/>
                  </a:lnTo>
                  <a:lnTo>
                    <a:pt x="725974" y="569051"/>
                  </a:lnTo>
                  <a:lnTo>
                    <a:pt x="745194" y="526984"/>
                  </a:lnTo>
                  <a:lnTo>
                    <a:pt x="759370" y="482393"/>
                  </a:lnTo>
                  <a:lnTo>
                    <a:pt x="768140" y="435643"/>
                  </a:lnTo>
                  <a:lnTo>
                    <a:pt x="771144" y="387096"/>
                  </a:lnTo>
                  <a:lnTo>
                    <a:pt x="768140" y="338548"/>
                  </a:lnTo>
                  <a:lnTo>
                    <a:pt x="759370" y="291798"/>
                  </a:lnTo>
                  <a:lnTo>
                    <a:pt x="745194" y="247207"/>
                  </a:lnTo>
                  <a:lnTo>
                    <a:pt x="725974" y="205140"/>
                  </a:lnTo>
                  <a:lnTo>
                    <a:pt x="702071" y="165959"/>
                  </a:lnTo>
                  <a:lnTo>
                    <a:pt x="673845" y="130028"/>
                  </a:lnTo>
                  <a:lnTo>
                    <a:pt x="641659" y="97710"/>
                  </a:lnTo>
                  <a:lnTo>
                    <a:pt x="605872" y="69367"/>
                  </a:lnTo>
                  <a:lnTo>
                    <a:pt x="566846" y="45363"/>
                  </a:lnTo>
                  <a:lnTo>
                    <a:pt x="524942" y="26061"/>
                  </a:lnTo>
                  <a:lnTo>
                    <a:pt x="480520" y="11825"/>
                  </a:lnTo>
                  <a:lnTo>
                    <a:pt x="433943" y="3016"/>
                  </a:lnTo>
                  <a:lnTo>
                    <a:pt x="385572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9">
              <a:extLst>
                <a:ext uri="{FF2B5EF4-FFF2-40B4-BE49-F238E27FC236}">
                  <a16:creationId xmlns:a16="http://schemas.microsoft.com/office/drawing/2014/main" id="{B2C0483A-DACB-1749-8347-21E39D350358}"/>
                </a:ext>
              </a:extLst>
            </p:cNvPr>
            <p:cNvSpPr/>
            <p:nvPr/>
          </p:nvSpPr>
          <p:spPr>
            <a:xfrm>
              <a:off x="6723888" y="3894584"/>
              <a:ext cx="425450" cy="384810"/>
            </a:xfrm>
            <a:custGeom>
              <a:avLst/>
              <a:gdLst/>
              <a:ahLst/>
              <a:cxnLst/>
              <a:rect l="l" t="t" r="r" b="b"/>
              <a:pathLst>
                <a:path w="425450" h="384810">
                  <a:moveTo>
                    <a:pt x="219963" y="327660"/>
                  </a:moveTo>
                  <a:lnTo>
                    <a:pt x="219963" y="356870"/>
                  </a:lnTo>
                  <a:lnTo>
                    <a:pt x="227984" y="368300"/>
                  </a:lnTo>
                  <a:lnTo>
                    <a:pt x="249840" y="377190"/>
                  </a:lnTo>
                  <a:lnTo>
                    <a:pt x="282221" y="383540"/>
                  </a:lnTo>
                  <a:lnTo>
                    <a:pt x="321817" y="384810"/>
                  </a:lnTo>
                  <a:lnTo>
                    <a:pt x="362295" y="383540"/>
                  </a:lnTo>
                  <a:lnTo>
                    <a:pt x="395128" y="377190"/>
                  </a:lnTo>
                  <a:lnTo>
                    <a:pt x="417151" y="368300"/>
                  </a:lnTo>
                  <a:lnTo>
                    <a:pt x="425195" y="356870"/>
                  </a:lnTo>
                  <a:lnTo>
                    <a:pt x="425195" y="355600"/>
                  </a:lnTo>
                  <a:lnTo>
                    <a:pt x="321817" y="355600"/>
                  </a:lnTo>
                  <a:lnTo>
                    <a:pt x="282221" y="353060"/>
                  </a:lnTo>
                  <a:lnTo>
                    <a:pt x="249840" y="346710"/>
                  </a:lnTo>
                  <a:lnTo>
                    <a:pt x="227984" y="337820"/>
                  </a:lnTo>
                  <a:lnTo>
                    <a:pt x="219963" y="327660"/>
                  </a:lnTo>
                  <a:close/>
                </a:path>
                <a:path w="425450" h="384810">
                  <a:moveTo>
                    <a:pt x="425195" y="327660"/>
                  </a:moveTo>
                  <a:lnTo>
                    <a:pt x="417151" y="337820"/>
                  </a:lnTo>
                  <a:lnTo>
                    <a:pt x="395128" y="346710"/>
                  </a:lnTo>
                  <a:lnTo>
                    <a:pt x="362295" y="353060"/>
                  </a:lnTo>
                  <a:lnTo>
                    <a:pt x="321817" y="355600"/>
                  </a:lnTo>
                  <a:lnTo>
                    <a:pt x="425195" y="355600"/>
                  </a:lnTo>
                  <a:lnTo>
                    <a:pt x="425195" y="327660"/>
                  </a:lnTo>
                  <a:close/>
                </a:path>
                <a:path w="425450" h="384810">
                  <a:moveTo>
                    <a:pt x="219963" y="290830"/>
                  </a:moveTo>
                  <a:lnTo>
                    <a:pt x="219963" y="320040"/>
                  </a:lnTo>
                  <a:lnTo>
                    <a:pt x="227984" y="331470"/>
                  </a:lnTo>
                  <a:lnTo>
                    <a:pt x="249840" y="340360"/>
                  </a:lnTo>
                  <a:lnTo>
                    <a:pt x="282221" y="346710"/>
                  </a:lnTo>
                  <a:lnTo>
                    <a:pt x="321817" y="347980"/>
                  </a:lnTo>
                  <a:lnTo>
                    <a:pt x="362295" y="346710"/>
                  </a:lnTo>
                  <a:lnTo>
                    <a:pt x="395128" y="340360"/>
                  </a:lnTo>
                  <a:lnTo>
                    <a:pt x="417151" y="331470"/>
                  </a:lnTo>
                  <a:lnTo>
                    <a:pt x="425195" y="320040"/>
                  </a:lnTo>
                  <a:lnTo>
                    <a:pt x="425195" y="318770"/>
                  </a:lnTo>
                  <a:lnTo>
                    <a:pt x="321817" y="318770"/>
                  </a:lnTo>
                  <a:lnTo>
                    <a:pt x="282221" y="316230"/>
                  </a:lnTo>
                  <a:lnTo>
                    <a:pt x="249840" y="309880"/>
                  </a:lnTo>
                  <a:lnTo>
                    <a:pt x="227984" y="300990"/>
                  </a:lnTo>
                  <a:lnTo>
                    <a:pt x="219963" y="290830"/>
                  </a:lnTo>
                  <a:close/>
                </a:path>
                <a:path w="425450" h="384810">
                  <a:moveTo>
                    <a:pt x="0" y="271780"/>
                  </a:moveTo>
                  <a:lnTo>
                    <a:pt x="0" y="300990"/>
                  </a:lnTo>
                  <a:lnTo>
                    <a:pt x="8044" y="312420"/>
                  </a:lnTo>
                  <a:lnTo>
                    <a:pt x="30067" y="321310"/>
                  </a:lnTo>
                  <a:lnTo>
                    <a:pt x="62900" y="326390"/>
                  </a:lnTo>
                  <a:lnTo>
                    <a:pt x="103377" y="328930"/>
                  </a:lnTo>
                  <a:lnTo>
                    <a:pt x="142920" y="326390"/>
                  </a:lnTo>
                  <a:lnTo>
                    <a:pt x="175307" y="321310"/>
                  </a:lnTo>
                  <a:lnTo>
                    <a:pt x="197193" y="312420"/>
                  </a:lnTo>
                  <a:lnTo>
                    <a:pt x="205231" y="300990"/>
                  </a:lnTo>
                  <a:lnTo>
                    <a:pt x="205231" y="299720"/>
                  </a:lnTo>
                  <a:lnTo>
                    <a:pt x="103377" y="299720"/>
                  </a:lnTo>
                  <a:lnTo>
                    <a:pt x="62900" y="297180"/>
                  </a:lnTo>
                  <a:lnTo>
                    <a:pt x="30067" y="290830"/>
                  </a:lnTo>
                  <a:lnTo>
                    <a:pt x="8044" y="281940"/>
                  </a:lnTo>
                  <a:lnTo>
                    <a:pt x="0" y="271780"/>
                  </a:lnTo>
                  <a:close/>
                </a:path>
                <a:path w="425450" h="384810">
                  <a:moveTo>
                    <a:pt x="425195" y="290830"/>
                  </a:moveTo>
                  <a:lnTo>
                    <a:pt x="417151" y="300990"/>
                  </a:lnTo>
                  <a:lnTo>
                    <a:pt x="395128" y="309880"/>
                  </a:lnTo>
                  <a:lnTo>
                    <a:pt x="362295" y="316230"/>
                  </a:lnTo>
                  <a:lnTo>
                    <a:pt x="321817" y="318770"/>
                  </a:lnTo>
                  <a:lnTo>
                    <a:pt x="425195" y="318770"/>
                  </a:lnTo>
                  <a:lnTo>
                    <a:pt x="425195" y="290830"/>
                  </a:lnTo>
                  <a:close/>
                </a:path>
                <a:path w="425450" h="384810">
                  <a:moveTo>
                    <a:pt x="219963" y="251460"/>
                  </a:moveTo>
                  <a:lnTo>
                    <a:pt x="219963" y="281940"/>
                  </a:lnTo>
                  <a:lnTo>
                    <a:pt x="227984" y="293370"/>
                  </a:lnTo>
                  <a:lnTo>
                    <a:pt x="249840" y="302260"/>
                  </a:lnTo>
                  <a:lnTo>
                    <a:pt x="282221" y="307340"/>
                  </a:lnTo>
                  <a:lnTo>
                    <a:pt x="321817" y="309880"/>
                  </a:lnTo>
                  <a:lnTo>
                    <a:pt x="362295" y="307340"/>
                  </a:lnTo>
                  <a:lnTo>
                    <a:pt x="395128" y="302260"/>
                  </a:lnTo>
                  <a:lnTo>
                    <a:pt x="417151" y="293370"/>
                  </a:lnTo>
                  <a:lnTo>
                    <a:pt x="425195" y="281940"/>
                  </a:lnTo>
                  <a:lnTo>
                    <a:pt x="425195" y="280670"/>
                  </a:lnTo>
                  <a:lnTo>
                    <a:pt x="321817" y="280670"/>
                  </a:lnTo>
                  <a:lnTo>
                    <a:pt x="282221" y="278130"/>
                  </a:lnTo>
                  <a:lnTo>
                    <a:pt x="249840" y="271780"/>
                  </a:lnTo>
                  <a:lnTo>
                    <a:pt x="227984" y="262890"/>
                  </a:lnTo>
                  <a:lnTo>
                    <a:pt x="219963" y="251460"/>
                  </a:lnTo>
                  <a:close/>
                </a:path>
                <a:path w="425450" h="384810">
                  <a:moveTo>
                    <a:pt x="205231" y="271780"/>
                  </a:moveTo>
                  <a:lnTo>
                    <a:pt x="197193" y="281940"/>
                  </a:lnTo>
                  <a:lnTo>
                    <a:pt x="175307" y="290830"/>
                  </a:lnTo>
                  <a:lnTo>
                    <a:pt x="142920" y="297180"/>
                  </a:lnTo>
                  <a:lnTo>
                    <a:pt x="103377" y="299720"/>
                  </a:lnTo>
                  <a:lnTo>
                    <a:pt x="205231" y="299720"/>
                  </a:lnTo>
                  <a:lnTo>
                    <a:pt x="205231" y="271780"/>
                  </a:lnTo>
                  <a:close/>
                </a:path>
                <a:path w="425450" h="384810">
                  <a:moveTo>
                    <a:pt x="0" y="233680"/>
                  </a:moveTo>
                  <a:lnTo>
                    <a:pt x="0" y="264160"/>
                  </a:lnTo>
                  <a:lnTo>
                    <a:pt x="8044" y="275590"/>
                  </a:lnTo>
                  <a:lnTo>
                    <a:pt x="30067" y="284480"/>
                  </a:lnTo>
                  <a:lnTo>
                    <a:pt x="62900" y="289560"/>
                  </a:lnTo>
                  <a:lnTo>
                    <a:pt x="103377" y="292100"/>
                  </a:lnTo>
                  <a:lnTo>
                    <a:pt x="142920" y="289560"/>
                  </a:lnTo>
                  <a:lnTo>
                    <a:pt x="175307" y="284480"/>
                  </a:lnTo>
                  <a:lnTo>
                    <a:pt x="197193" y="275590"/>
                  </a:lnTo>
                  <a:lnTo>
                    <a:pt x="205231" y="264160"/>
                  </a:lnTo>
                  <a:lnTo>
                    <a:pt x="205231" y="262890"/>
                  </a:lnTo>
                  <a:lnTo>
                    <a:pt x="103377" y="262890"/>
                  </a:lnTo>
                  <a:lnTo>
                    <a:pt x="62900" y="260350"/>
                  </a:lnTo>
                  <a:lnTo>
                    <a:pt x="30067" y="254000"/>
                  </a:lnTo>
                  <a:lnTo>
                    <a:pt x="8044" y="245110"/>
                  </a:lnTo>
                  <a:lnTo>
                    <a:pt x="0" y="233680"/>
                  </a:lnTo>
                  <a:close/>
                </a:path>
                <a:path w="425450" h="384810">
                  <a:moveTo>
                    <a:pt x="425195" y="251460"/>
                  </a:moveTo>
                  <a:lnTo>
                    <a:pt x="417151" y="262890"/>
                  </a:lnTo>
                  <a:lnTo>
                    <a:pt x="395128" y="271780"/>
                  </a:lnTo>
                  <a:lnTo>
                    <a:pt x="362295" y="278130"/>
                  </a:lnTo>
                  <a:lnTo>
                    <a:pt x="321817" y="280670"/>
                  </a:lnTo>
                  <a:lnTo>
                    <a:pt x="425195" y="280670"/>
                  </a:lnTo>
                  <a:lnTo>
                    <a:pt x="425195" y="251460"/>
                  </a:lnTo>
                  <a:close/>
                </a:path>
                <a:path w="425450" h="384810">
                  <a:moveTo>
                    <a:pt x="219963" y="214630"/>
                  </a:moveTo>
                  <a:lnTo>
                    <a:pt x="219963" y="245110"/>
                  </a:lnTo>
                  <a:lnTo>
                    <a:pt x="227984" y="255270"/>
                  </a:lnTo>
                  <a:lnTo>
                    <a:pt x="249840" y="264160"/>
                  </a:lnTo>
                  <a:lnTo>
                    <a:pt x="282221" y="270510"/>
                  </a:lnTo>
                  <a:lnTo>
                    <a:pt x="321817" y="273050"/>
                  </a:lnTo>
                  <a:lnTo>
                    <a:pt x="362295" y="270510"/>
                  </a:lnTo>
                  <a:lnTo>
                    <a:pt x="395128" y="264160"/>
                  </a:lnTo>
                  <a:lnTo>
                    <a:pt x="417151" y="255270"/>
                  </a:lnTo>
                  <a:lnTo>
                    <a:pt x="425195" y="245110"/>
                  </a:lnTo>
                  <a:lnTo>
                    <a:pt x="425195" y="242570"/>
                  </a:lnTo>
                  <a:lnTo>
                    <a:pt x="321817" y="242570"/>
                  </a:lnTo>
                  <a:lnTo>
                    <a:pt x="282221" y="241300"/>
                  </a:lnTo>
                  <a:lnTo>
                    <a:pt x="249840" y="234950"/>
                  </a:lnTo>
                  <a:lnTo>
                    <a:pt x="227984" y="226060"/>
                  </a:lnTo>
                  <a:lnTo>
                    <a:pt x="219963" y="214630"/>
                  </a:lnTo>
                  <a:close/>
                </a:path>
                <a:path w="425450" h="384810">
                  <a:moveTo>
                    <a:pt x="205231" y="233680"/>
                  </a:moveTo>
                  <a:lnTo>
                    <a:pt x="197193" y="245110"/>
                  </a:lnTo>
                  <a:lnTo>
                    <a:pt x="175307" y="254000"/>
                  </a:lnTo>
                  <a:lnTo>
                    <a:pt x="142920" y="260350"/>
                  </a:lnTo>
                  <a:lnTo>
                    <a:pt x="103377" y="262890"/>
                  </a:lnTo>
                  <a:lnTo>
                    <a:pt x="205231" y="262890"/>
                  </a:lnTo>
                  <a:lnTo>
                    <a:pt x="205231" y="233680"/>
                  </a:lnTo>
                  <a:close/>
                </a:path>
                <a:path w="425450" h="384810">
                  <a:moveTo>
                    <a:pt x="0" y="196850"/>
                  </a:moveTo>
                  <a:lnTo>
                    <a:pt x="0" y="228600"/>
                  </a:lnTo>
                  <a:lnTo>
                    <a:pt x="8044" y="238760"/>
                  </a:lnTo>
                  <a:lnTo>
                    <a:pt x="30067" y="247650"/>
                  </a:lnTo>
                  <a:lnTo>
                    <a:pt x="62900" y="254000"/>
                  </a:lnTo>
                  <a:lnTo>
                    <a:pt x="103377" y="256539"/>
                  </a:lnTo>
                  <a:lnTo>
                    <a:pt x="142920" y="254000"/>
                  </a:lnTo>
                  <a:lnTo>
                    <a:pt x="175307" y="247650"/>
                  </a:lnTo>
                  <a:lnTo>
                    <a:pt x="197193" y="238760"/>
                  </a:lnTo>
                  <a:lnTo>
                    <a:pt x="205231" y="228600"/>
                  </a:lnTo>
                  <a:lnTo>
                    <a:pt x="205231" y="224789"/>
                  </a:lnTo>
                  <a:lnTo>
                    <a:pt x="103377" y="224789"/>
                  </a:lnTo>
                  <a:lnTo>
                    <a:pt x="62900" y="223520"/>
                  </a:lnTo>
                  <a:lnTo>
                    <a:pt x="30067" y="217170"/>
                  </a:lnTo>
                  <a:lnTo>
                    <a:pt x="8044" y="208280"/>
                  </a:lnTo>
                  <a:lnTo>
                    <a:pt x="0" y="196850"/>
                  </a:lnTo>
                  <a:close/>
                </a:path>
                <a:path w="425450" h="384810">
                  <a:moveTo>
                    <a:pt x="425195" y="214630"/>
                  </a:moveTo>
                  <a:lnTo>
                    <a:pt x="417151" y="226060"/>
                  </a:lnTo>
                  <a:lnTo>
                    <a:pt x="395128" y="234950"/>
                  </a:lnTo>
                  <a:lnTo>
                    <a:pt x="362295" y="241300"/>
                  </a:lnTo>
                  <a:lnTo>
                    <a:pt x="321817" y="242570"/>
                  </a:lnTo>
                  <a:lnTo>
                    <a:pt x="425195" y="242570"/>
                  </a:lnTo>
                  <a:lnTo>
                    <a:pt x="425195" y="214630"/>
                  </a:lnTo>
                  <a:close/>
                </a:path>
                <a:path w="425450" h="384810">
                  <a:moveTo>
                    <a:pt x="321817" y="180339"/>
                  </a:moveTo>
                  <a:lnTo>
                    <a:pt x="282221" y="182880"/>
                  </a:lnTo>
                  <a:lnTo>
                    <a:pt x="249840" y="189230"/>
                  </a:lnTo>
                  <a:lnTo>
                    <a:pt x="227984" y="198120"/>
                  </a:lnTo>
                  <a:lnTo>
                    <a:pt x="219963" y="209550"/>
                  </a:lnTo>
                  <a:lnTo>
                    <a:pt x="227984" y="219710"/>
                  </a:lnTo>
                  <a:lnTo>
                    <a:pt x="249840" y="228600"/>
                  </a:lnTo>
                  <a:lnTo>
                    <a:pt x="282221" y="234950"/>
                  </a:lnTo>
                  <a:lnTo>
                    <a:pt x="321817" y="237489"/>
                  </a:lnTo>
                  <a:lnTo>
                    <a:pt x="362295" y="234950"/>
                  </a:lnTo>
                  <a:lnTo>
                    <a:pt x="395128" y="228600"/>
                  </a:lnTo>
                  <a:lnTo>
                    <a:pt x="417151" y="219710"/>
                  </a:lnTo>
                  <a:lnTo>
                    <a:pt x="420168" y="215900"/>
                  </a:lnTo>
                  <a:lnTo>
                    <a:pt x="363219" y="215900"/>
                  </a:lnTo>
                  <a:lnTo>
                    <a:pt x="273176" y="210820"/>
                  </a:lnTo>
                  <a:lnTo>
                    <a:pt x="276097" y="203200"/>
                  </a:lnTo>
                  <a:lnTo>
                    <a:pt x="338073" y="203200"/>
                  </a:lnTo>
                  <a:lnTo>
                    <a:pt x="339597" y="200660"/>
                  </a:lnTo>
                  <a:lnTo>
                    <a:pt x="418939" y="200660"/>
                  </a:lnTo>
                  <a:lnTo>
                    <a:pt x="417151" y="198120"/>
                  </a:lnTo>
                  <a:lnTo>
                    <a:pt x="395128" y="189230"/>
                  </a:lnTo>
                  <a:lnTo>
                    <a:pt x="362295" y="182880"/>
                  </a:lnTo>
                  <a:lnTo>
                    <a:pt x="321817" y="180339"/>
                  </a:lnTo>
                  <a:close/>
                </a:path>
                <a:path w="425450" h="384810">
                  <a:moveTo>
                    <a:pt x="205231" y="196850"/>
                  </a:moveTo>
                  <a:lnTo>
                    <a:pt x="197193" y="208280"/>
                  </a:lnTo>
                  <a:lnTo>
                    <a:pt x="175307" y="217170"/>
                  </a:lnTo>
                  <a:lnTo>
                    <a:pt x="142920" y="223520"/>
                  </a:lnTo>
                  <a:lnTo>
                    <a:pt x="103377" y="224789"/>
                  </a:lnTo>
                  <a:lnTo>
                    <a:pt x="205231" y="224789"/>
                  </a:lnTo>
                  <a:lnTo>
                    <a:pt x="205231" y="196850"/>
                  </a:lnTo>
                  <a:close/>
                </a:path>
                <a:path w="425450" h="384810">
                  <a:moveTo>
                    <a:pt x="0" y="160020"/>
                  </a:moveTo>
                  <a:lnTo>
                    <a:pt x="0" y="189230"/>
                  </a:lnTo>
                  <a:lnTo>
                    <a:pt x="8044" y="200660"/>
                  </a:lnTo>
                  <a:lnTo>
                    <a:pt x="30067" y="209550"/>
                  </a:lnTo>
                  <a:lnTo>
                    <a:pt x="62900" y="215900"/>
                  </a:lnTo>
                  <a:lnTo>
                    <a:pt x="103377" y="218439"/>
                  </a:lnTo>
                  <a:lnTo>
                    <a:pt x="142920" y="215900"/>
                  </a:lnTo>
                  <a:lnTo>
                    <a:pt x="175307" y="209550"/>
                  </a:lnTo>
                  <a:lnTo>
                    <a:pt x="197193" y="200660"/>
                  </a:lnTo>
                  <a:lnTo>
                    <a:pt x="205231" y="189230"/>
                  </a:lnTo>
                  <a:lnTo>
                    <a:pt x="205231" y="187960"/>
                  </a:lnTo>
                  <a:lnTo>
                    <a:pt x="103377" y="187960"/>
                  </a:lnTo>
                  <a:lnTo>
                    <a:pt x="62900" y="186689"/>
                  </a:lnTo>
                  <a:lnTo>
                    <a:pt x="30067" y="180339"/>
                  </a:lnTo>
                  <a:lnTo>
                    <a:pt x="8044" y="171450"/>
                  </a:lnTo>
                  <a:lnTo>
                    <a:pt x="0" y="160020"/>
                  </a:lnTo>
                  <a:close/>
                </a:path>
                <a:path w="425450" h="384810">
                  <a:moveTo>
                    <a:pt x="418939" y="200660"/>
                  </a:moveTo>
                  <a:lnTo>
                    <a:pt x="339597" y="200660"/>
                  </a:lnTo>
                  <a:lnTo>
                    <a:pt x="355853" y="201930"/>
                  </a:lnTo>
                  <a:lnTo>
                    <a:pt x="355853" y="203200"/>
                  </a:lnTo>
                  <a:lnTo>
                    <a:pt x="352805" y="209550"/>
                  </a:lnTo>
                  <a:lnTo>
                    <a:pt x="358775" y="210820"/>
                  </a:lnTo>
                  <a:lnTo>
                    <a:pt x="366140" y="210820"/>
                  </a:lnTo>
                  <a:lnTo>
                    <a:pt x="363219" y="215900"/>
                  </a:lnTo>
                  <a:lnTo>
                    <a:pt x="420168" y="215900"/>
                  </a:lnTo>
                  <a:lnTo>
                    <a:pt x="425195" y="209550"/>
                  </a:lnTo>
                  <a:lnTo>
                    <a:pt x="418939" y="200660"/>
                  </a:lnTo>
                  <a:close/>
                </a:path>
                <a:path w="425450" h="384810">
                  <a:moveTo>
                    <a:pt x="338073" y="203200"/>
                  </a:moveTo>
                  <a:lnTo>
                    <a:pt x="276097" y="203200"/>
                  </a:lnTo>
                  <a:lnTo>
                    <a:pt x="338073" y="207010"/>
                  </a:lnTo>
                  <a:lnTo>
                    <a:pt x="336550" y="205739"/>
                  </a:lnTo>
                  <a:lnTo>
                    <a:pt x="338073" y="204470"/>
                  </a:lnTo>
                  <a:lnTo>
                    <a:pt x="338073" y="203200"/>
                  </a:lnTo>
                  <a:close/>
                </a:path>
                <a:path w="425450" h="384810">
                  <a:moveTo>
                    <a:pt x="205231" y="160020"/>
                  </a:moveTo>
                  <a:lnTo>
                    <a:pt x="197193" y="171450"/>
                  </a:lnTo>
                  <a:lnTo>
                    <a:pt x="175307" y="180339"/>
                  </a:lnTo>
                  <a:lnTo>
                    <a:pt x="142920" y="186689"/>
                  </a:lnTo>
                  <a:lnTo>
                    <a:pt x="103377" y="187960"/>
                  </a:lnTo>
                  <a:lnTo>
                    <a:pt x="205231" y="187960"/>
                  </a:lnTo>
                  <a:lnTo>
                    <a:pt x="205231" y="160020"/>
                  </a:lnTo>
                  <a:close/>
                </a:path>
                <a:path w="425450" h="384810">
                  <a:moveTo>
                    <a:pt x="221487" y="170180"/>
                  </a:moveTo>
                  <a:lnTo>
                    <a:pt x="221487" y="187960"/>
                  </a:lnTo>
                  <a:lnTo>
                    <a:pt x="229129" y="184150"/>
                  </a:lnTo>
                  <a:lnTo>
                    <a:pt x="238617" y="180339"/>
                  </a:lnTo>
                  <a:lnTo>
                    <a:pt x="249509" y="177800"/>
                  </a:lnTo>
                  <a:lnTo>
                    <a:pt x="261365" y="175260"/>
                  </a:lnTo>
                  <a:lnTo>
                    <a:pt x="240283" y="172720"/>
                  </a:lnTo>
                  <a:lnTo>
                    <a:pt x="221487" y="170180"/>
                  </a:lnTo>
                  <a:close/>
                </a:path>
                <a:path w="425450" h="384810">
                  <a:moveTo>
                    <a:pt x="0" y="121920"/>
                  </a:moveTo>
                  <a:lnTo>
                    <a:pt x="0" y="152400"/>
                  </a:lnTo>
                  <a:lnTo>
                    <a:pt x="8044" y="163830"/>
                  </a:lnTo>
                  <a:lnTo>
                    <a:pt x="30067" y="172720"/>
                  </a:lnTo>
                  <a:lnTo>
                    <a:pt x="62900" y="179070"/>
                  </a:lnTo>
                  <a:lnTo>
                    <a:pt x="103377" y="180339"/>
                  </a:lnTo>
                  <a:lnTo>
                    <a:pt x="142920" y="179070"/>
                  </a:lnTo>
                  <a:lnTo>
                    <a:pt x="175307" y="172720"/>
                  </a:lnTo>
                  <a:lnTo>
                    <a:pt x="197193" y="163830"/>
                  </a:lnTo>
                  <a:lnTo>
                    <a:pt x="205231" y="152400"/>
                  </a:lnTo>
                  <a:lnTo>
                    <a:pt x="205231" y="149860"/>
                  </a:lnTo>
                  <a:lnTo>
                    <a:pt x="103377" y="149860"/>
                  </a:lnTo>
                  <a:lnTo>
                    <a:pt x="62900" y="147320"/>
                  </a:lnTo>
                  <a:lnTo>
                    <a:pt x="30067" y="142239"/>
                  </a:lnTo>
                  <a:lnTo>
                    <a:pt x="8044" y="133350"/>
                  </a:lnTo>
                  <a:lnTo>
                    <a:pt x="0" y="121920"/>
                  </a:lnTo>
                  <a:close/>
                </a:path>
                <a:path w="425450" h="384810">
                  <a:moveTo>
                    <a:pt x="380872" y="146050"/>
                  </a:moveTo>
                  <a:lnTo>
                    <a:pt x="377918" y="153670"/>
                  </a:lnTo>
                  <a:lnTo>
                    <a:pt x="369427" y="160020"/>
                  </a:lnTo>
                  <a:lnTo>
                    <a:pt x="355959" y="165100"/>
                  </a:lnTo>
                  <a:lnTo>
                    <a:pt x="338073" y="168910"/>
                  </a:lnTo>
                  <a:lnTo>
                    <a:pt x="347458" y="170180"/>
                  </a:lnTo>
                  <a:lnTo>
                    <a:pt x="357806" y="170180"/>
                  </a:lnTo>
                  <a:lnTo>
                    <a:pt x="368988" y="171450"/>
                  </a:lnTo>
                  <a:lnTo>
                    <a:pt x="380872" y="173989"/>
                  </a:lnTo>
                  <a:lnTo>
                    <a:pt x="380872" y="146050"/>
                  </a:lnTo>
                  <a:close/>
                </a:path>
                <a:path w="425450" h="384810">
                  <a:moveTo>
                    <a:pt x="221487" y="133350"/>
                  </a:moveTo>
                  <a:lnTo>
                    <a:pt x="221487" y="157480"/>
                  </a:lnTo>
                  <a:lnTo>
                    <a:pt x="219963" y="160020"/>
                  </a:lnTo>
                  <a:lnTo>
                    <a:pt x="219963" y="161289"/>
                  </a:lnTo>
                  <a:lnTo>
                    <a:pt x="221487" y="161289"/>
                  </a:lnTo>
                  <a:lnTo>
                    <a:pt x="221487" y="162560"/>
                  </a:lnTo>
                  <a:lnTo>
                    <a:pt x="234203" y="165100"/>
                  </a:lnTo>
                  <a:lnTo>
                    <a:pt x="262350" y="167639"/>
                  </a:lnTo>
                  <a:lnTo>
                    <a:pt x="277494" y="167639"/>
                  </a:lnTo>
                  <a:lnTo>
                    <a:pt x="317972" y="165100"/>
                  </a:lnTo>
                  <a:lnTo>
                    <a:pt x="350805" y="160020"/>
                  </a:lnTo>
                  <a:lnTo>
                    <a:pt x="372828" y="151130"/>
                  </a:lnTo>
                  <a:lnTo>
                    <a:pt x="380872" y="139700"/>
                  </a:lnTo>
                  <a:lnTo>
                    <a:pt x="380872" y="137160"/>
                  </a:lnTo>
                  <a:lnTo>
                    <a:pt x="247872" y="137160"/>
                  </a:lnTo>
                  <a:lnTo>
                    <a:pt x="234203" y="135889"/>
                  </a:lnTo>
                  <a:lnTo>
                    <a:pt x="221487" y="133350"/>
                  </a:lnTo>
                  <a:close/>
                </a:path>
                <a:path w="425450" h="384810">
                  <a:moveTo>
                    <a:pt x="205231" y="121920"/>
                  </a:moveTo>
                  <a:lnTo>
                    <a:pt x="197193" y="133350"/>
                  </a:lnTo>
                  <a:lnTo>
                    <a:pt x="175307" y="142239"/>
                  </a:lnTo>
                  <a:lnTo>
                    <a:pt x="142920" y="147320"/>
                  </a:lnTo>
                  <a:lnTo>
                    <a:pt x="103377" y="149860"/>
                  </a:lnTo>
                  <a:lnTo>
                    <a:pt x="205231" y="149860"/>
                  </a:lnTo>
                  <a:lnTo>
                    <a:pt x="205231" y="121920"/>
                  </a:lnTo>
                  <a:close/>
                </a:path>
                <a:path w="425450" h="384810">
                  <a:moveTo>
                    <a:pt x="0" y="85089"/>
                  </a:moveTo>
                  <a:lnTo>
                    <a:pt x="0" y="114300"/>
                  </a:lnTo>
                  <a:lnTo>
                    <a:pt x="8044" y="125730"/>
                  </a:lnTo>
                  <a:lnTo>
                    <a:pt x="30067" y="134620"/>
                  </a:lnTo>
                  <a:lnTo>
                    <a:pt x="62900" y="139700"/>
                  </a:lnTo>
                  <a:lnTo>
                    <a:pt x="103377" y="142239"/>
                  </a:lnTo>
                  <a:lnTo>
                    <a:pt x="142920" y="139700"/>
                  </a:lnTo>
                  <a:lnTo>
                    <a:pt x="175307" y="134620"/>
                  </a:lnTo>
                  <a:lnTo>
                    <a:pt x="197193" y="125730"/>
                  </a:lnTo>
                  <a:lnTo>
                    <a:pt x="205231" y="114300"/>
                  </a:lnTo>
                  <a:lnTo>
                    <a:pt x="205231" y="113030"/>
                  </a:lnTo>
                  <a:lnTo>
                    <a:pt x="103377" y="113030"/>
                  </a:lnTo>
                  <a:lnTo>
                    <a:pt x="62900" y="110489"/>
                  </a:lnTo>
                  <a:lnTo>
                    <a:pt x="30067" y="104139"/>
                  </a:lnTo>
                  <a:lnTo>
                    <a:pt x="8044" y="95250"/>
                  </a:lnTo>
                  <a:lnTo>
                    <a:pt x="0" y="85089"/>
                  </a:lnTo>
                  <a:close/>
                </a:path>
                <a:path w="425450" h="384810">
                  <a:moveTo>
                    <a:pt x="380872" y="109220"/>
                  </a:moveTo>
                  <a:lnTo>
                    <a:pt x="372828" y="120650"/>
                  </a:lnTo>
                  <a:lnTo>
                    <a:pt x="350805" y="129539"/>
                  </a:lnTo>
                  <a:lnTo>
                    <a:pt x="317972" y="135889"/>
                  </a:lnTo>
                  <a:lnTo>
                    <a:pt x="277494" y="137160"/>
                  </a:lnTo>
                  <a:lnTo>
                    <a:pt x="380872" y="137160"/>
                  </a:lnTo>
                  <a:lnTo>
                    <a:pt x="380872" y="109220"/>
                  </a:lnTo>
                  <a:close/>
                </a:path>
                <a:path w="425450" h="384810">
                  <a:moveTo>
                    <a:pt x="221487" y="95250"/>
                  </a:moveTo>
                  <a:lnTo>
                    <a:pt x="221487" y="118110"/>
                  </a:lnTo>
                  <a:lnTo>
                    <a:pt x="219963" y="121920"/>
                  </a:lnTo>
                  <a:lnTo>
                    <a:pt x="219963" y="124460"/>
                  </a:lnTo>
                  <a:lnTo>
                    <a:pt x="221487" y="124460"/>
                  </a:lnTo>
                  <a:lnTo>
                    <a:pt x="234203" y="127000"/>
                  </a:lnTo>
                  <a:lnTo>
                    <a:pt x="247872" y="128270"/>
                  </a:lnTo>
                  <a:lnTo>
                    <a:pt x="262350" y="128270"/>
                  </a:lnTo>
                  <a:lnTo>
                    <a:pt x="277494" y="129539"/>
                  </a:lnTo>
                  <a:lnTo>
                    <a:pt x="317972" y="127000"/>
                  </a:lnTo>
                  <a:lnTo>
                    <a:pt x="350805" y="120650"/>
                  </a:lnTo>
                  <a:lnTo>
                    <a:pt x="372828" y="111760"/>
                  </a:lnTo>
                  <a:lnTo>
                    <a:pt x="380872" y="100330"/>
                  </a:lnTo>
                  <a:lnTo>
                    <a:pt x="380872" y="99060"/>
                  </a:lnTo>
                  <a:lnTo>
                    <a:pt x="262350" y="99060"/>
                  </a:lnTo>
                  <a:lnTo>
                    <a:pt x="221487" y="95250"/>
                  </a:lnTo>
                  <a:close/>
                </a:path>
                <a:path w="425450" h="384810">
                  <a:moveTo>
                    <a:pt x="205231" y="85089"/>
                  </a:moveTo>
                  <a:lnTo>
                    <a:pt x="197193" y="95250"/>
                  </a:lnTo>
                  <a:lnTo>
                    <a:pt x="175307" y="104139"/>
                  </a:lnTo>
                  <a:lnTo>
                    <a:pt x="142920" y="110489"/>
                  </a:lnTo>
                  <a:lnTo>
                    <a:pt x="103377" y="113030"/>
                  </a:lnTo>
                  <a:lnTo>
                    <a:pt x="205231" y="113030"/>
                  </a:lnTo>
                  <a:lnTo>
                    <a:pt x="205231" y="85089"/>
                  </a:lnTo>
                  <a:close/>
                </a:path>
                <a:path w="425450" h="384810">
                  <a:moveTo>
                    <a:pt x="103377" y="50800"/>
                  </a:moveTo>
                  <a:lnTo>
                    <a:pt x="62900" y="52070"/>
                  </a:lnTo>
                  <a:lnTo>
                    <a:pt x="30067" y="58420"/>
                  </a:lnTo>
                  <a:lnTo>
                    <a:pt x="8044" y="67310"/>
                  </a:lnTo>
                  <a:lnTo>
                    <a:pt x="0" y="78739"/>
                  </a:lnTo>
                  <a:lnTo>
                    <a:pt x="8044" y="90170"/>
                  </a:lnTo>
                  <a:lnTo>
                    <a:pt x="30067" y="99060"/>
                  </a:lnTo>
                  <a:lnTo>
                    <a:pt x="62900" y="104139"/>
                  </a:lnTo>
                  <a:lnTo>
                    <a:pt x="103377" y="106680"/>
                  </a:lnTo>
                  <a:lnTo>
                    <a:pt x="142920" y="104139"/>
                  </a:lnTo>
                  <a:lnTo>
                    <a:pt x="175307" y="99060"/>
                  </a:lnTo>
                  <a:lnTo>
                    <a:pt x="197193" y="90170"/>
                  </a:lnTo>
                  <a:lnTo>
                    <a:pt x="199872" y="86360"/>
                  </a:lnTo>
                  <a:lnTo>
                    <a:pt x="69341" y="86360"/>
                  </a:lnTo>
                  <a:lnTo>
                    <a:pt x="69341" y="85089"/>
                  </a:lnTo>
                  <a:lnTo>
                    <a:pt x="72389" y="78739"/>
                  </a:lnTo>
                  <a:lnTo>
                    <a:pt x="66420" y="77470"/>
                  </a:lnTo>
                  <a:lnTo>
                    <a:pt x="59054" y="77470"/>
                  </a:lnTo>
                  <a:lnTo>
                    <a:pt x="61975" y="71120"/>
                  </a:lnTo>
                  <a:lnTo>
                    <a:pt x="199872" y="71120"/>
                  </a:lnTo>
                  <a:lnTo>
                    <a:pt x="197193" y="67310"/>
                  </a:lnTo>
                  <a:lnTo>
                    <a:pt x="175307" y="58420"/>
                  </a:lnTo>
                  <a:lnTo>
                    <a:pt x="142920" y="52070"/>
                  </a:lnTo>
                  <a:lnTo>
                    <a:pt x="103377" y="50800"/>
                  </a:lnTo>
                  <a:close/>
                </a:path>
                <a:path w="425450" h="384810">
                  <a:moveTo>
                    <a:pt x="380872" y="71120"/>
                  </a:moveTo>
                  <a:lnTo>
                    <a:pt x="372828" y="82550"/>
                  </a:lnTo>
                  <a:lnTo>
                    <a:pt x="350805" y="91439"/>
                  </a:lnTo>
                  <a:lnTo>
                    <a:pt x="317972" y="96520"/>
                  </a:lnTo>
                  <a:lnTo>
                    <a:pt x="277494" y="99060"/>
                  </a:lnTo>
                  <a:lnTo>
                    <a:pt x="380872" y="99060"/>
                  </a:lnTo>
                  <a:lnTo>
                    <a:pt x="380872" y="71120"/>
                  </a:lnTo>
                  <a:close/>
                </a:path>
                <a:path w="425450" h="384810">
                  <a:moveTo>
                    <a:pt x="174243" y="34289"/>
                  </a:moveTo>
                  <a:lnTo>
                    <a:pt x="174243" y="44450"/>
                  </a:lnTo>
                  <a:lnTo>
                    <a:pt x="192180" y="49530"/>
                  </a:lnTo>
                  <a:lnTo>
                    <a:pt x="207248" y="57150"/>
                  </a:lnTo>
                  <a:lnTo>
                    <a:pt x="217624" y="67310"/>
                  </a:lnTo>
                  <a:lnTo>
                    <a:pt x="221487" y="80010"/>
                  </a:lnTo>
                  <a:lnTo>
                    <a:pt x="221487" y="82550"/>
                  </a:lnTo>
                  <a:lnTo>
                    <a:pt x="219963" y="85089"/>
                  </a:lnTo>
                  <a:lnTo>
                    <a:pt x="219963" y="86360"/>
                  </a:lnTo>
                  <a:lnTo>
                    <a:pt x="221487" y="86360"/>
                  </a:lnTo>
                  <a:lnTo>
                    <a:pt x="221487" y="87630"/>
                  </a:lnTo>
                  <a:lnTo>
                    <a:pt x="262350" y="91439"/>
                  </a:lnTo>
                  <a:lnTo>
                    <a:pt x="277494" y="91439"/>
                  </a:lnTo>
                  <a:lnTo>
                    <a:pt x="317972" y="88900"/>
                  </a:lnTo>
                  <a:lnTo>
                    <a:pt x="350805" y="83820"/>
                  </a:lnTo>
                  <a:lnTo>
                    <a:pt x="372828" y="74930"/>
                  </a:lnTo>
                  <a:lnTo>
                    <a:pt x="380872" y="63500"/>
                  </a:lnTo>
                  <a:lnTo>
                    <a:pt x="380872" y="62230"/>
                  </a:lnTo>
                  <a:lnTo>
                    <a:pt x="277494" y="62230"/>
                  </a:lnTo>
                  <a:lnTo>
                    <a:pt x="237734" y="59689"/>
                  </a:lnTo>
                  <a:lnTo>
                    <a:pt x="204866" y="53339"/>
                  </a:lnTo>
                  <a:lnTo>
                    <a:pt x="182500" y="44450"/>
                  </a:lnTo>
                  <a:lnTo>
                    <a:pt x="174243" y="34289"/>
                  </a:lnTo>
                  <a:close/>
                </a:path>
                <a:path w="425450" h="384810">
                  <a:moveTo>
                    <a:pt x="87121" y="80010"/>
                  </a:moveTo>
                  <a:lnTo>
                    <a:pt x="88518" y="81280"/>
                  </a:lnTo>
                  <a:lnTo>
                    <a:pt x="88518" y="82550"/>
                  </a:lnTo>
                  <a:lnTo>
                    <a:pt x="87121" y="85089"/>
                  </a:lnTo>
                  <a:lnTo>
                    <a:pt x="85597" y="86360"/>
                  </a:lnTo>
                  <a:lnTo>
                    <a:pt x="199872" y="86360"/>
                  </a:lnTo>
                  <a:lnTo>
                    <a:pt x="202552" y="82550"/>
                  </a:lnTo>
                  <a:lnTo>
                    <a:pt x="149097" y="82550"/>
                  </a:lnTo>
                  <a:lnTo>
                    <a:pt x="87121" y="80010"/>
                  </a:lnTo>
                  <a:close/>
                </a:path>
                <a:path w="425450" h="384810">
                  <a:moveTo>
                    <a:pt x="199872" y="71120"/>
                  </a:moveTo>
                  <a:lnTo>
                    <a:pt x="61975" y="71120"/>
                  </a:lnTo>
                  <a:lnTo>
                    <a:pt x="152018" y="77470"/>
                  </a:lnTo>
                  <a:lnTo>
                    <a:pt x="149097" y="82550"/>
                  </a:lnTo>
                  <a:lnTo>
                    <a:pt x="202552" y="82550"/>
                  </a:lnTo>
                  <a:lnTo>
                    <a:pt x="205231" y="78739"/>
                  </a:lnTo>
                  <a:lnTo>
                    <a:pt x="199872" y="71120"/>
                  </a:lnTo>
                  <a:close/>
                </a:path>
                <a:path w="425450" h="384810">
                  <a:moveTo>
                    <a:pt x="380872" y="34289"/>
                  </a:moveTo>
                  <a:lnTo>
                    <a:pt x="372828" y="44450"/>
                  </a:lnTo>
                  <a:lnTo>
                    <a:pt x="350805" y="53339"/>
                  </a:lnTo>
                  <a:lnTo>
                    <a:pt x="317972" y="59689"/>
                  </a:lnTo>
                  <a:lnTo>
                    <a:pt x="277494" y="62230"/>
                  </a:lnTo>
                  <a:lnTo>
                    <a:pt x="380872" y="62230"/>
                  </a:lnTo>
                  <a:lnTo>
                    <a:pt x="380872" y="34289"/>
                  </a:lnTo>
                  <a:close/>
                </a:path>
                <a:path w="425450" h="384810">
                  <a:moveTo>
                    <a:pt x="277494" y="0"/>
                  </a:moveTo>
                  <a:lnTo>
                    <a:pt x="237734" y="2539"/>
                  </a:lnTo>
                  <a:lnTo>
                    <a:pt x="204866" y="7620"/>
                  </a:lnTo>
                  <a:lnTo>
                    <a:pt x="182500" y="16510"/>
                  </a:lnTo>
                  <a:lnTo>
                    <a:pt x="174243" y="27939"/>
                  </a:lnTo>
                  <a:lnTo>
                    <a:pt x="182500" y="39370"/>
                  </a:lnTo>
                  <a:lnTo>
                    <a:pt x="204866" y="48260"/>
                  </a:lnTo>
                  <a:lnTo>
                    <a:pt x="237734" y="53339"/>
                  </a:lnTo>
                  <a:lnTo>
                    <a:pt x="277494" y="55880"/>
                  </a:lnTo>
                  <a:lnTo>
                    <a:pt x="317972" y="53339"/>
                  </a:lnTo>
                  <a:lnTo>
                    <a:pt x="350805" y="48260"/>
                  </a:lnTo>
                  <a:lnTo>
                    <a:pt x="372828" y="39370"/>
                  </a:lnTo>
                  <a:lnTo>
                    <a:pt x="375509" y="35560"/>
                  </a:lnTo>
                  <a:lnTo>
                    <a:pt x="318896" y="35560"/>
                  </a:lnTo>
                  <a:lnTo>
                    <a:pt x="228853" y="29210"/>
                  </a:lnTo>
                  <a:lnTo>
                    <a:pt x="231775" y="21589"/>
                  </a:lnTo>
                  <a:lnTo>
                    <a:pt x="293750" y="21589"/>
                  </a:lnTo>
                  <a:lnTo>
                    <a:pt x="295275" y="19050"/>
                  </a:lnTo>
                  <a:lnTo>
                    <a:pt x="374616" y="19050"/>
                  </a:lnTo>
                  <a:lnTo>
                    <a:pt x="372828" y="16510"/>
                  </a:lnTo>
                  <a:lnTo>
                    <a:pt x="350805" y="7620"/>
                  </a:lnTo>
                  <a:lnTo>
                    <a:pt x="317972" y="2539"/>
                  </a:lnTo>
                  <a:lnTo>
                    <a:pt x="277494" y="0"/>
                  </a:lnTo>
                  <a:close/>
                </a:path>
                <a:path w="425450" h="384810">
                  <a:moveTo>
                    <a:pt x="374616" y="19050"/>
                  </a:moveTo>
                  <a:lnTo>
                    <a:pt x="295275" y="19050"/>
                  </a:lnTo>
                  <a:lnTo>
                    <a:pt x="311530" y="20320"/>
                  </a:lnTo>
                  <a:lnTo>
                    <a:pt x="310006" y="21589"/>
                  </a:lnTo>
                  <a:lnTo>
                    <a:pt x="308609" y="27939"/>
                  </a:lnTo>
                  <a:lnTo>
                    <a:pt x="314451" y="29210"/>
                  </a:lnTo>
                  <a:lnTo>
                    <a:pt x="321817" y="29210"/>
                  </a:lnTo>
                  <a:lnTo>
                    <a:pt x="318896" y="35560"/>
                  </a:lnTo>
                  <a:lnTo>
                    <a:pt x="375509" y="35560"/>
                  </a:lnTo>
                  <a:lnTo>
                    <a:pt x="380872" y="27939"/>
                  </a:lnTo>
                  <a:lnTo>
                    <a:pt x="374616" y="19050"/>
                  </a:lnTo>
                  <a:close/>
                </a:path>
                <a:path w="425450" h="384810">
                  <a:moveTo>
                    <a:pt x="293750" y="21589"/>
                  </a:moveTo>
                  <a:lnTo>
                    <a:pt x="231775" y="21589"/>
                  </a:lnTo>
                  <a:lnTo>
                    <a:pt x="292353" y="26670"/>
                  </a:lnTo>
                  <a:lnTo>
                    <a:pt x="292353" y="24130"/>
                  </a:lnTo>
                  <a:lnTo>
                    <a:pt x="293750" y="21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A40395B-742F-1F4B-B00D-D71C18FA720C}"/>
              </a:ext>
            </a:extLst>
          </p:cNvPr>
          <p:cNvSpPr txBox="1"/>
          <p:nvPr/>
        </p:nvSpPr>
        <p:spPr>
          <a:xfrm>
            <a:off x="7408902" y="4625193"/>
            <a:ext cx="3590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166524"/>
      </p:ext>
    </p:extLst>
  </p:cSld>
  <p:clrMapOvr>
    <a:masterClrMapping/>
  </p:clrMapOvr>
  <p:transition spd="med" advTm="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001958" y="3477036"/>
            <a:ext cx="4854835" cy="9151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557167" y="3749950"/>
            <a:ext cx="3744416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MVVM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161"/>
      </p:ext>
    </p:extLst>
  </p:cSld>
  <p:clrMapOvr>
    <a:masterClrMapping/>
  </p:clrMapOvr>
  <p:transition spd="med" advTm="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6428492" y="1392434"/>
            <a:ext cx="4393371" cy="1272236"/>
          </a:xfrm>
          <a:prstGeom prst="round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B5C6E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40975" y="1721511"/>
            <a:ext cx="4593757" cy="1174734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TextBox 8"/>
          <p:cNvSpPr txBox="1"/>
          <p:nvPr/>
        </p:nvSpPr>
        <p:spPr>
          <a:xfrm>
            <a:off x="836364" y="336188"/>
            <a:ext cx="963613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MVVM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1" name="组合 26">
            <a:extLst>
              <a:ext uri="{FF2B5EF4-FFF2-40B4-BE49-F238E27FC236}">
                <a16:creationId xmlns:a16="http://schemas.microsoft.com/office/drawing/2014/main" id="{F69654B9-54B0-48E4-A873-115B1E6B084A}"/>
              </a:ext>
            </a:extLst>
          </p:cNvPr>
          <p:cNvGrpSpPr/>
          <p:nvPr/>
        </p:nvGrpSpPr>
        <p:grpSpPr>
          <a:xfrm>
            <a:off x="1087024" y="1618493"/>
            <a:ext cx="352547" cy="513912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12" name="AutoShape 113">
              <a:extLst>
                <a:ext uri="{FF2B5EF4-FFF2-40B4-BE49-F238E27FC236}">
                  <a16:creationId xmlns:a16="http://schemas.microsoft.com/office/drawing/2014/main" id="{762A4469-ED62-403E-BACD-2BFF1C47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13" name="AutoShape 114">
              <a:extLst>
                <a:ext uri="{FF2B5EF4-FFF2-40B4-BE49-F238E27FC236}">
                  <a16:creationId xmlns:a16="http://schemas.microsoft.com/office/drawing/2014/main" id="{C7427E8C-4C72-4C41-A4D8-8C831C0A6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41" name="TextBox 8"/>
          <p:cNvSpPr txBox="1"/>
          <p:nvPr/>
        </p:nvSpPr>
        <p:spPr>
          <a:xfrm>
            <a:off x="551335" y="953016"/>
            <a:ext cx="350177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发展阶段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91877" y="1543645"/>
            <a:ext cx="1483490" cy="326441"/>
          </a:xfrm>
          <a:prstGeom prst="roundRect">
            <a:avLst/>
          </a:prstGeom>
          <a:solidFill>
            <a:srgbClr val="FFC07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6681965" y="1240061"/>
            <a:ext cx="1080120" cy="326441"/>
          </a:xfrm>
          <a:prstGeom prst="roundRect">
            <a:avLst/>
          </a:prstGeom>
          <a:solidFill>
            <a:srgbClr val="FFC07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56" name="object 28"/>
          <p:cNvSpPr/>
          <p:nvPr/>
        </p:nvSpPr>
        <p:spPr>
          <a:xfrm>
            <a:off x="528251" y="338058"/>
            <a:ext cx="86995" cy="378460"/>
          </a:xfrm>
          <a:custGeom>
            <a:avLst/>
            <a:gdLst/>
            <a:ahLst/>
            <a:cxnLst/>
            <a:rect l="l" t="t" r="r" b="b"/>
            <a:pathLst>
              <a:path w="86995" h="378459">
                <a:moveTo>
                  <a:pt x="0" y="377951"/>
                </a:moveTo>
                <a:lnTo>
                  <a:pt x="86867" y="377951"/>
                </a:lnTo>
                <a:lnTo>
                  <a:pt x="86867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>
              <a:solidFill>
                <a:srgbClr val="0093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C60639-1FC5-504C-9EA8-4C2789353010}"/>
              </a:ext>
            </a:extLst>
          </p:cNvPr>
          <p:cNvSpPr txBox="1"/>
          <p:nvPr/>
        </p:nvSpPr>
        <p:spPr>
          <a:xfrm>
            <a:off x="929539" y="2015099"/>
            <a:ext cx="477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原生</a:t>
            </a:r>
            <a:r>
              <a:rPr kumimoji="1" lang="en" altLang="zh-CN" dirty="0"/>
              <a:t>API</a:t>
            </a:r>
            <a:r>
              <a:rPr kumimoji="1" lang="zh-CN" altLang="en-US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9146F0-2353-EE44-9670-B75C21228D02}"/>
              </a:ext>
            </a:extLst>
          </p:cNvPr>
          <p:cNvSpPr txBox="1"/>
          <p:nvPr/>
        </p:nvSpPr>
        <p:spPr>
          <a:xfrm>
            <a:off x="968618" y="2392194"/>
            <a:ext cx="462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/>
              <a:t>var</a:t>
            </a:r>
            <a:r>
              <a:rPr kumimoji="1" lang="en" altLang="zh-CN" dirty="0"/>
              <a:t> </a:t>
            </a:r>
            <a:r>
              <a:rPr kumimoji="1" lang="en" altLang="zh-CN" dirty="0" err="1"/>
              <a:t>dom</a:t>
            </a:r>
            <a:r>
              <a:rPr kumimoji="1" lang="en" altLang="zh-CN" dirty="0"/>
              <a:t> = </a:t>
            </a:r>
            <a:r>
              <a:rPr kumimoji="1" lang="en" altLang="zh-CN" dirty="0" err="1"/>
              <a:t>document.getElementById</a:t>
            </a:r>
            <a:r>
              <a:rPr kumimoji="1" lang="en" altLang="zh-CN" dirty="0"/>
              <a:t>('name');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C1E8C07-D61E-224E-8169-B3287BF5A733}"/>
              </a:ext>
            </a:extLst>
          </p:cNvPr>
          <p:cNvSpPr txBox="1"/>
          <p:nvPr/>
        </p:nvSpPr>
        <p:spPr>
          <a:xfrm>
            <a:off x="6591232" y="1678894"/>
            <a:ext cx="477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Jquery</a:t>
            </a:r>
            <a:r>
              <a:rPr kumimoji="1" lang="zh-CN" altLang="en-US" dirty="0"/>
              <a:t>（简洁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）：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587179-2A66-4B45-A537-93E5FC499DCB}"/>
              </a:ext>
            </a:extLst>
          </p:cNvPr>
          <p:cNvSpPr txBox="1"/>
          <p:nvPr/>
        </p:nvSpPr>
        <p:spPr>
          <a:xfrm>
            <a:off x="6591232" y="2160618"/>
            <a:ext cx="406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$('#name').text('Homer').</a:t>
            </a:r>
            <a:r>
              <a:rPr lang="en" altLang="zh-CN" dirty="0" err="1"/>
              <a:t>css</a:t>
            </a:r>
            <a:r>
              <a:rPr lang="en" altLang="zh-CN" dirty="0"/>
              <a:t>('color', 'red');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C2408CEC-D335-D141-9A29-00D3B6246660}"/>
              </a:ext>
            </a:extLst>
          </p:cNvPr>
          <p:cNvSpPr/>
          <p:nvPr/>
        </p:nvSpPr>
        <p:spPr>
          <a:xfrm>
            <a:off x="840975" y="3579333"/>
            <a:ext cx="4756497" cy="2701288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9" name="组合 26">
            <a:extLst>
              <a:ext uri="{FF2B5EF4-FFF2-40B4-BE49-F238E27FC236}">
                <a16:creationId xmlns:a16="http://schemas.microsoft.com/office/drawing/2014/main" id="{0DE0B962-D9BB-8846-A0D3-B6416C635CB9}"/>
              </a:ext>
            </a:extLst>
          </p:cNvPr>
          <p:cNvGrpSpPr/>
          <p:nvPr/>
        </p:nvGrpSpPr>
        <p:grpSpPr>
          <a:xfrm>
            <a:off x="1087024" y="3476315"/>
            <a:ext cx="352547" cy="513912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50" name="AutoShape 113">
              <a:extLst>
                <a:ext uri="{FF2B5EF4-FFF2-40B4-BE49-F238E27FC236}">
                  <a16:creationId xmlns:a16="http://schemas.microsoft.com/office/drawing/2014/main" id="{31A0ABF7-AEBD-0846-8BB3-5E3B8AEB5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52" name="AutoShape 114">
              <a:extLst>
                <a:ext uri="{FF2B5EF4-FFF2-40B4-BE49-F238E27FC236}">
                  <a16:creationId xmlns:a16="http://schemas.microsoft.com/office/drawing/2014/main" id="{32A5F764-542F-9E48-BB16-9AEEDE6F1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8AB27462-D970-3441-B1BE-B8661ED02E9F}"/>
              </a:ext>
            </a:extLst>
          </p:cNvPr>
          <p:cNvSpPr/>
          <p:nvPr/>
        </p:nvSpPr>
        <p:spPr>
          <a:xfrm>
            <a:off x="991877" y="3401467"/>
            <a:ext cx="1483490" cy="326441"/>
          </a:xfrm>
          <a:prstGeom prst="roundRect">
            <a:avLst/>
          </a:prstGeom>
          <a:solidFill>
            <a:srgbClr val="FFC07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58BD726-72B5-0B49-9D46-8E4AD5890F3C}"/>
              </a:ext>
            </a:extLst>
          </p:cNvPr>
          <p:cNvSpPr txBox="1"/>
          <p:nvPr/>
        </p:nvSpPr>
        <p:spPr>
          <a:xfrm>
            <a:off x="1087024" y="3990227"/>
            <a:ext cx="477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MVC</a:t>
            </a:r>
            <a:r>
              <a:rPr kumimoji="1" lang="zh-CN" altLang="en-US" dirty="0"/>
              <a:t>模式：</a:t>
            </a:r>
            <a:r>
              <a:rPr kumimoji="1" lang="en" altLang="zh-CN" dirty="0"/>
              <a:t> Model-View- Controller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C04DE5C-1655-974D-A96E-84FA76280420}"/>
              </a:ext>
            </a:extLst>
          </p:cNvPr>
          <p:cNvSpPr txBox="1"/>
          <p:nvPr/>
        </p:nvSpPr>
        <p:spPr>
          <a:xfrm>
            <a:off x="953343" y="4335992"/>
            <a:ext cx="4308629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dirty="0"/>
              <a:t>即模型</a:t>
            </a:r>
            <a:r>
              <a:rPr kumimoji="1" lang="en-US" altLang="zh-CN" dirty="0"/>
              <a:t>-</a:t>
            </a:r>
            <a:r>
              <a:rPr kumimoji="1" lang="zh-CN" altLang="en-US" dirty="0"/>
              <a:t>视图</a:t>
            </a:r>
            <a:r>
              <a:rPr kumimoji="1" lang="en-US" altLang="zh-CN" dirty="0"/>
              <a:t>-</a:t>
            </a:r>
            <a:r>
              <a:rPr kumimoji="1" lang="zh-CN" altLang="en-US" dirty="0"/>
              <a:t>控制器。视图上发生变化，通过</a:t>
            </a:r>
            <a:r>
              <a:rPr kumimoji="1" lang="en" altLang="zh-CN" dirty="0"/>
              <a:t>Controller</a:t>
            </a:r>
            <a:r>
              <a:rPr kumimoji="1" lang="zh-CN" altLang="en" dirty="0"/>
              <a:t>（</a:t>
            </a:r>
            <a:r>
              <a:rPr kumimoji="1" lang="zh-CN" altLang="en-US" dirty="0"/>
              <a:t>控件）将响应传入到</a:t>
            </a:r>
            <a:r>
              <a:rPr kumimoji="1" lang="en" altLang="zh-CN" dirty="0"/>
              <a:t>Model</a:t>
            </a:r>
            <a:r>
              <a:rPr kumimoji="1" lang="zh-CN" altLang="en" dirty="0"/>
              <a:t>（</a:t>
            </a:r>
            <a:r>
              <a:rPr kumimoji="1" lang="zh-CN" altLang="en-US" dirty="0"/>
              <a:t>数据源），由数据源改变</a:t>
            </a:r>
            <a:r>
              <a:rPr kumimoji="1" lang="en" altLang="zh-CN" dirty="0"/>
              <a:t>View</a:t>
            </a:r>
            <a:r>
              <a:rPr kumimoji="1" lang="zh-CN" altLang="en-US" dirty="0"/>
              <a:t>上面的数据，需要服务器端配合。</a:t>
            </a: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FC494868-CEDF-1E4B-9099-FCF7D703A353}"/>
              </a:ext>
            </a:extLst>
          </p:cNvPr>
          <p:cNvSpPr/>
          <p:nvPr/>
        </p:nvSpPr>
        <p:spPr>
          <a:xfrm>
            <a:off x="6428492" y="3290135"/>
            <a:ext cx="4756497" cy="3565384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0" name="组合 26">
            <a:extLst>
              <a:ext uri="{FF2B5EF4-FFF2-40B4-BE49-F238E27FC236}">
                <a16:creationId xmlns:a16="http://schemas.microsoft.com/office/drawing/2014/main" id="{4F714F2A-1711-EA49-B1F5-233973BC3FAF}"/>
              </a:ext>
            </a:extLst>
          </p:cNvPr>
          <p:cNvGrpSpPr/>
          <p:nvPr/>
        </p:nvGrpSpPr>
        <p:grpSpPr>
          <a:xfrm>
            <a:off x="6674541" y="3187117"/>
            <a:ext cx="352547" cy="513912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61" name="AutoShape 113">
              <a:extLst>
                <a:ext uri="{FF2B5EF4-FFF2-40B4-BE49-F238E27FC236}">
                  <a16:creationId xmlns:a16="http://schemas.microsoft.com/office/drawing/2014/main" id="{DD067E1A-E378-6D49-8493-23CCCACBC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2" name="AutoShape 114">
              <a:extLst>
                <a:ext uri="{FF2B5EF4-FFF2-40B4-BE49-F238E27FC236}">
                  <a16:creationId xmlns:a16="http://schemas.microsoft.com/office/drawing/2014/main" id="{654107C0-D6A2-6D48-83EE-AF9EC4BBF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4D074B46-E393-4C4F-86E3-B9A402315FBE}"/>
              </a:ext>
            </a:extLst>
          </p:cNvPr>
          <p:cNvSpPr/>
          <p:nvPr/>
        </p:nvSpPr>
        <p:spPr>
          <a:xfrm>
            <a:off x="6579394" y="3112269"/>
            <a:ext cx="1483490" cy="326441"/>
          </a:xfrm>
          <a:prstGeom prst="roundRect">
            <a:avLst/>
          </a:prstGeom>
          <a:solidFill>
            <a:srgbClr val="FFC07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第四阶段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BD8DAC7-7232-5E40-BEB9-E9E41A8F14A9}"/>
              </a:ext>
            </a:extLst>
          </p:cNvPr>
          <p:cNvSpPr txBox="1"/>
          <p:nvPr/>
        </p:nvSpPr>
        <p:spPr>
          <a:xfrm>
            <a:off x="6517056" y="3583723"/>
            <a:ext cx="477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MVVM</a:t>
            </a:r>
            <a:r>
              <a:rPr kumimoji="1" lang="zh-CN" altLang="en-US" dirty="0">
                <a:solidFill>
                  <a:schemeClr val="accent2"/>
                </a:solidFill>
              </a:rPr>
              <a:t>模式</a:t>
            </a:r>
            <a:r>
              <a:rPr kumimoji="1" lang="zh-CN" altLang="en-US" dirty="0"/>
              <a:t>：</a:t>
            </a:r>
            <a:r>
              <a:rPr lang="en" altLang="zh-CN" dirty="0"/>
              <a:t>Model-View-</a:t>
            </a:r>
            <a:r>
              <a:rPr lang="en" altLang="zh-CN" dirty="0" err="1"/>
              <a:t>ViewModel</a:t>
            </a:r>
            <a:r>
              <a:rPr lang="en" altLang="zh-CN" dirty="0"/>
              <a:t> 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3E84E44-8FE6-6E45-946C-53B0C0DB8EC6}"/>
              </a:ext>
            </a:extLst>
          </p:cNvPr>
          <p:cNvSpPr txBox="1"/>
          <p:nvPr/>
        </p:nvSpPr>
        <p:spPr>
          <a:xfrm>
            <a:off x="6556135" y="3975199"/>
            <a:ext cx="462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5200"/>
            <a:r>
              <a:rPr lang="zh-CN" altLang="en" dirty="0"/>
              <a:t>将</a:t>
            </a:r>
            <a:r>
              <a:rPr lang="en" altLang="zh-CN" dirty="0"/>
              <a:t>Controller</a:t>
            </a:r>
            <a:r>
              <a:rPr lang="zh-CN" altLang="en-US" dirty="0"/>
              <a:t>中展示的业务逻辑进行抽离形成了</a:t>
            </a:r>
            <a:r>
              <a:rPr lang="en" altLang="zh-CN" dirty="0" err="1"/>
              <a:t>ViewModel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、实现数据与视图的分离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、通过数据来驱动视图，封装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操作，开发者只需关心数据变化。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6F2BA0A-96AC-7244-97A3-492DC68EB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62" y="5452527"/>
            <a:ext cx="4445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62370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" grpId="0" animBg="1"/>
      <p:bldP spid="9" grpId="0" animBg="1"/>
      <p:bldP spid="51" grpId="0" animBg="1"/>
      <p:bldP spid="3" grpId="0"/>
      <p:bldP spid="4" grpId="0"/>
      <p:bldP spid="44" grpId="0"/>
      <p:bldP spid="5" grpId="0"/>
      <p:bldP spid="47" grpId="0" animBg="1"/>
      <p:bldP spid="53" grpId="0" animBg="1"/>
      <p:bldP spid="54" grpId="0"/>
      <p:bldP spid="55" grpId="0"/>
      <p:bldP spid="59" grpId="0" animBg="1"/>
      <p:bldP spid="63" grpId="0" animBg="1"/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55415" y="1980418"/>
            <a:ext cx="4500049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78800" y="1947831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926580" y="2219117"/>
            <a:ext cx="4176464" cy="49257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数据双向绑定实现方式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46A5B4-128C-AD49-BE87-4E1119A9DC30}"/>
              </a:ext>
            </a:extLst>
          </p:cNvPr>
          <p:cNvSpPr txBox="1"/>
          <p:nvPr/>
        </p:nvSpPr>
        <p:spPr>
          <a:xfrm>
            <a:off x="4701183" y="3616325"/>
            <a:ext cx="4608512" cy="246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发布者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订阅者模式（</a:t>
            </a:r>
            <a:r>
              <a:rPr lang="en-US" altLang="zh-CN" sz="2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backbone.js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脏值检查（</a:t>
            </a:r>
            <a:r>
              <a:rPr lang="en-US" altLang="zh-CN" sz="2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angular.js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数据劫持（</a:t>
            </a:r>
            <a:r>
              <a:rPr lang="en-US" altLang="zh-CN" sz="2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123460"/>
      </p:ext>
    </p:extLst>
  </p:cSld>
  <p:clrMapOvr>
    <a:masterClrMapping/>
  </p:clrMapOvr>
  <p:transition spd="med" advTm="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8"/>
          <p:cNvSpPr txBox="1"/>
          <p:nvPr/>
        </p:nvSpPr>
        <p:spPr>
          <a:xfrm>
            <a:off x="815266" y="454799"/>
            <a:ext cx="3093829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数据双向绑定实现方式</a:t>
            </a:r>
          </a:p>
        </p:txBody>
      </p:sp>
      <p:sp>
        <p:nvSpPr>
          <p:cNvPr id="56" name="object 28"/>
          <p:cNvSpPr/>
          <p:nvPr/>
        </p:nvSpPr>
        <p:spPr>
          <a:xfrm>
            <a:off x="534178" y="447973"/>
            <a:ext cx="86995" cy="378460"/>
          </a:xfrm>
          <a:custGeom>
            <a:avLst/>
            <a:gdLst/>
            <a:ahLst/>
            <a:cxnLst/>
            <a:rect l="l" t="t" r="r" b="b"/>
            <a:pathLst>
              <a:path w="86995" h="378459">
                <a:moveTo>
                  <a:pt x="0" y="377951"/>
                </a:moveTo>
                <a:lnTo>
                  <a:pt x="86867" y="377951"/>
                </a:lnTo>
                <a:lnTo>
                  <a:pt x="86867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>
              <a:solidFill>
                <a:srgbClr val="0093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643AA4-F099-6249-8D89-D7B1CE22DB78}"/>
              </a:ext>
            </a:extLst>
          </p:cNvPr>
          <p:cNvSpPr/>
          <p:nvPr/>
        </p:nvSpPr>
        <p:spPr>
          <a:xfrm>
            <a:off x="620177" y="4225524"/>
            <a:ext cx="398206" cy="3982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4098767-1B38-AB41-8DCC-01982A9FB610}"/>
              </a:ext>
            </a:extLst>
          </p:cNvPr>
          <p:cNvSpPr/>
          <p:nvPr/>
        </p:nvSpPr>
        <p:spPr>
          <a:xfrm>
            <a:off x="660565" y="1200160"/>
            <a:ext cx="398206" cy="398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FC7DEDB-6250-194E-AB39-BC763C3AE3DA}"/>
              </a:ext>
            </a:extLst>
          </p:cNvPr>
          <p:cNvSpPr/>
          <p:nvPr/>
        </p:nvSpPr>
        <p:spPr>
          <a:xfrm>
            <a:off x="640540" y="2564632"/>
            <a:ext cx="398206" cy="3982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C69C98-803E-B546-9602-1426BC2CE71F}"/>
              </a:ext>
            </a:extLst>
          </p:cNvPr>
          <p:cNvSpPr txBox="1"/>
          <p:nvPr/>
        </p:nvSpPr>
        <p:spPr>
          <a:xfrm>
            <a:off x="1057775" y="1190199"/>
            <a:ext cx="1882600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发布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订阅者模式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0C0741-22AD-944F-9A57-5BE53ADF822D}"/>
              </a:ext>
            </a:extLst>
          </p:cNvPr>
          <p:cNvSpPr txBox="1"/>
          <p:nvPr/>
        </p:nvSpPr>
        <p:spPr>
          <a:xfrm>
            <a:off x="1018383" y="4205349"/>
            <a:ext cx="1070149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数据劫持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4E3BA5-4B64-6048-87F7-DF08288B887E}"/>
              </a:ext>
            </a:extLst>
          </p:cNvPr>
          <p:cNvSpPr txBox="1"/>
          <p:nvPr/>
        </p:nvSpPr>
        <p:spPr>
          <a:xfrm>
            <a:off x="1018383" y="2544710"/>
            <a:ext cx="1018504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脏值检查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3025B4C-CF4B-E344-BAF8-4B822847E9DE}"/>
              </a:ext>
            </a:extLst>
          </p:cNvPr>
          <p:cNvSpPr/>
          <p:nvPr/>
        </p:nvSpPr>
        <p:spPr>
          <a:xfrm>
            <a:off x="620177" y="5666885"/>
            <a:ext cx="398206" cy="39820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96460D-B84D-134A-89B6-891DA17BF573}"/>
              </a:ext>
            </a:extLst>
          </p:cNvPr>
          <p:cNvSpPr txBox="1"/>
          <p:nvPr/>
        </p:nvSpPr>
        <p:spPr>
          <a:xfrm>
            <a:off x="1018382" y="5646963"/>
            <a:ext cx="1070149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proxy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1EB9CA-4505-7F41-AE33-B7AF3C09BBCE}"/>
              </a:ext>
            </a:extLst>
          </p:cNvPr>
          <p:cNvSpPr txBox="1"/>
          <p:nvPr/>
        </p:nvSpPr>
        <p:spPr>
          <a:xfrm>
            <a:off x="1057775" y="1907867"/>
            <a:ext cx="1070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一般通过</a:t>
            </a:r>
            <a:r>
              <a:rPr kumimoji="1" lang="en" altLang="zh-CN" dirty="0"/>
              <a:t>sub, pub</a:t>
            </a:r>
            <a:r>
              <a:rPr kumimoji="1" lang="zh-CN" altLang="en-US" dirty="0"/>
              <a:t>的方式实现数据和视图的绑定监听，更新数据方式通常做法是 </a:t>
            </a:r>
            <a:r>
              <a:rPr kumimoji="1" lang="en" altLang="zh-CN" dirty="0" err="1"/>
              <a:t>vm.set</a:t>
            </a:r>
            <a:r>
              <a:rPr kumimoji="1" lang="en" altLang="zh-CN" dirty="0"/>
              <a:t>('property', value)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8BBEDA-61ED-6944-AA34-25BCD6A3381C}"/>
              </a:ext>
            </a:extLst>
          </p:cNvPr>
          <p:cNvSpPr txBox="1"/>
          <p:nvPr/>
        </p:nvSpPr>
        <p:spPr>
          <a:xfrm>
            <a:off x="1057775" y="3052792"/>
            <a:ext cx="10693321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en" altLang="zh-CN" dirty="0" err="1"/>
              <a:t>angular.js</a:t>
            </a:r>
            <a:r>
              <a:rPr kumimoji="1" lang="en" altLang="zh-CN" dirty="0"/>
              <a:t> </a:t>
            </a:r>
            <a:r>
              <a:rPr kumimoji="1" lang="zh-CN" altLang="en-US" dirty="0"/>
              <a:t>是通过脏值检测的方式比对数据是否有变更，来决定是否更新视图，最简单的方式就是通过 </a:t>
            </a:r>
            <a:r>
              <a:rPr kumimoji="1" lang="en" altLang="zh-CN" dirty="0" err="1"/>
              <a:t>setInterval</a:t>
            </a:r>
            <a:r>
              <a:rPr kumimoji="1" lang="en" altLang="zh-CN" dirty="0"/>
              <a:t>() </a:t>
            </a:r>
            <a:r>
              <a:rPr kumimoji="1" lang="zh-CN" altLang="en-US" dirty="0"/>
              <a:t>定时轮询检测数据变动。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9C9F52-31F4-F14C-9C82-76CD49A91883}"/>
              </a:ext>
            </a:extLst>
          </p:cNvPr>
          <p:cNvSpPr txBox="1"/>
          <p:nvPr/>
        </p:nvSpPr>
        <p:spPr>
          <a:xfrm>
            <a:off x="1064645" y="4697279"/>
            <a:ext cx="10693322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en" altLang="zh-CN" dirty="0" err="1"/>
              <a:t>vue.js</a:t>
            </a:r>
            <a:r>
              <a:rPr kumimoji="1" lang="en" altLang="zh-CN" dirty="0"/>
              <a:t> </a:t>
            </a:r>
            <a:r>
              <a:rPr kumimoji="1" lang="zh-CN" altLang="en-US" dirty="0"/>
              <a:t>则是采用数据劫持结合发布者</a:t>
            </a:r>
            <a:r>
              <a:rPr kumimoji="1" lang="en-US" altLang="zh-CN" dirty="0"/>
              <a:t>-</a:t>
            </a:r>
            <a:r>
              <a:rPr kumimoji="1" lang="zh-CN" altLang="en-US" dirty="0"/>
              <a:t>订阅者模式的方式，通过</a:t>
            </a:r>
            <a:r>
              <a:rPr kumimoji="1" lang="en" altLang="zh-CN" dirty="0"/>
              <a:t>Object. </a:t>
            </a:r>
            <a:r>
              <a:rPr kumimoji="1" lang="en" altLang="zh-CN" dirty="0" err="1"/>
              <a:t>defineProperty</a:t>
            </a:r>
            <a:r>
              <a:rPr kumimoji="1" lang="en" altLang="zh-CN" dirty="0"/>
              <a:t>()</a:t>
            </a:r>
            <a:r>
              <a:rPr kumimoji="1" lang="zh-CN" altLang="en-US" dirty="0"/>
              <a:t>来劫持各个属性的</a:t>
            </a:r>
            <a:r>
              <a:rPr kumimoji="1" lang="en" altLang="zh-CN" dirty="0"/>
              <a:t>setter</a:t>
            </a:r>
            <a:r>
              <a:rPr kumimoji="1" lang="zh-CN" altLang="en" dirty="0"/>
              <a:t>，</a:t>
            </a:r>
            <a:r>
              <a:rPr kumimoji="1" lang="en" altLang="zh-CN" dirty="0"/>
              <a:t>getter</a:t>
            </a:r>
            <a:r>
              <a:rPr kumimoji="1" lang="zh-CN" altLang="en" dirty="0"/>
              <a:t>，</a:t>
            </a:r>
            <a:r>
              <a:rPr kumimoji="1" lang="zh-CN" altLang="en-US" dirty="0"/>
              <a:t>在数据变动时发布消息给订阅者，触发相应的监听回调。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AF6BD8-FC21-D846-880B-C11D6018B74C}"/>
              </a:ext>
            </a:extLst>
          </p:cNvPr>
          <p:cNvSpPr txBox="1"/>
          <p:nvPr/>
        </p:nvSpPr>
        <p:spPr>
          <a:xfrm>
            <a:off x="1038746" y="6227061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/>
              <a:t>const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obj</a:t>
            </a:r>
            <a:r>
              <a:rPr kumimoji="1" lang="en" altLang="zh-CN" dirty="0"/>
              <a:t> = new Proxy(target, handler);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542027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/>
      <p:bldP spid="17" grpId="0"/>
      <p:bldP spid="18" grpId="0"/>
      <p:bldP spid="20" grpId="0" animBg="1"/>
      <p:bldP spid="21" grpId="0"/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449156" y="3731950"/>
            <a:ext cx="3960440" cy="49257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20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数据双向绑定实现</a:t>
            </a:r>
          </a:p>
        </p:txBody>
      </p:sp>
    </p:spTree>
    <p:extLst>
      <p:ext uri="{BB962C8B-B14F-4D97-AF65-F5344CB8AC3E}">
        <p14:creationId xmlns:p14="http://schemas.microsoft.com/office/powerpoint/2010/main" val="1091457561"/>
      </p:ext>
    </p:extLst>
  </p:cSld>
  <p:clrMapOvr>
    <a:masterClrMapping/>
  </p:clrMapOvr>
  <p:transition spd="med" advTm="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8"/>
          <p:cNvSpPr txBox="1"/>
          <p:nvPr/>
        </p:nvSpPr>
        <p:spPr>
          <a:xfrm>
            <a:off x="911399" y="400708"/>
            <a:ext cx="30518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数据双向绑定实现</a:t>
            </a:r>
          </a:p>
        </p:txBody>
      </p:sp>
      <p:cxnSp>
        <p:nvCxnSpPr>
          <p:cNvPr id="24" name="Straight Connector 20"/>
          <p:cNvCxnSpPr/>
          <p:nvPr/>
        </p:nvCxnSpPr>
        <p:spPr>
          <a:xfrm>
            <a:off x="560470" y="2677495"/>
            <a:ext cx="11377264" cy="132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96820" y="1532430"/>
            <a:ext cx="11177077" cy="874407"/>
          </a:xfrm>
          <a:prstGeom prst="rect">
            <a:avLst/>
          </a:prstGeom>
          <a:noFill/>
          <a:ln cap="rnd">
            <a:solidFill>
              <a:srgbClr val="FFC078"/>
            </a:solidFill>
            <a:prstDash val="dashDot"/>
            <a:round/>
          </a:ln>
        </p:spPr>
        <p:txBody>
          <a:bodyPr wrap="square" rtlCol="0">
            <a:spAutoFit/>
          </a:bodyPr>
          <a:lstStyle/>
          <a:p>
            <a:pPr marL="105750" indent="349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en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vue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数据双向绑定是通过</a:t>
            </a:r>
            <a:r>
              <a:rPr lang="en" altLang="zh-CN" dirty="0" err="1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Object.defineProperty</a:t>
            </a:r>
            <a:r>
              <a:rPr lang="en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来劫持各个属性的</a:t>
            </a:r>
            <a:r>
              <a:rPr lang="en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setter</a:t>
            </a:r>
            <a:r>
              <a:rPr lang="zh-CN" altLang="en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getter</a:t>
            </a:r>
            <a:r>
              <a:rPr lang="zh-CN" altLang="en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在数据变动时发布消息给订阅者，触发相应的监听回调。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674347" y="4730737"/>
            <a:ext cx="229479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思路分析</a:t>
            </a:r>
          </a:p>
        </p:txBody>
      </p:sp>
      <p:sp>
        <p:nvSpPr>
          <p:cNvPr id="56" name="object 28"/>
          <p:cNvSpPr/>
          <p:nvPr/>
        </p:nvSpPr>
        <p:spPr>
          <a:xfrm>
            <a:off x="588327" y="434407"/>
            <a:ext cx="86995" cy="378460"/>
          </a:xfrm>
          <a:custGeom>
            <a:avLst/>
            <a:gdLst/>
            <a:ahLst/>
            <a:cxnLst/>
            <a:rect l="l" t="t" r="r" b="b"/>
            <a:pathLst>
              <a:path w="86995" h="378459">
                <a:moveTo>
                  <a:pt x="0" y="377951"/>
                </a:moveTo>
                <a:lnTo>
                  <a:pt x="86867" y="377951"/>
                </a:lnTo>
                <a:lnTo>
                  <a:pt x="86867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>
              <a:solidFill>
                <a:srgbClr val="0093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0C0741-22AD-944F-9A57-5BE53ADF822D}"/>
              </a:ext>
            </a:extLst>
          </p:cNvPr>
          <p:cNvSpPr txBox="1"/>
          <p:nvPr/>
        </p:nvSpPr>
        <p:spPr>
          <a:xfrm>
            <a:off x="699375" y="3302616"/>
            <a:ext cx="6598096" cy="109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Microsoft YaHei Light" charset="-122"/>
                <a:ea typeface="Microsoft YaHei Light" charset="-122"/>
                <a:cs typeface="Microsoft YaHei Light" charset="-122"/>
              </a:rPr>
              <a:t>     </a:t>
            </a:r>
            <a:r>
              <a:rPr lang="en" altLang="zh-CN" sz="15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Object.defineProperty</a:t>
            </a:r>
            <a:r>
              <a:rPr lang="en" altLang="zh-CN" sz="1500" dirty="0">
                <a:latin typeface="Microsoft YaHei Light" charset="-122"/>
                <a:ea typeface="Microsoft YaHei Light" charset="-122"/>
                <a:cs typeface="Microsoft YaHei Light" charset="-122"/>
              </a:rPr>
              <a:t>( )</a:t>
            </a:r>
            <a:r>
              <a:rPr lang="zh-CN" altLang="en-US" sz="1500" dirty="0">
                <a:latin typeface="Microsoft YaHei Light" charset="-122"/>
                <a:ea typeface="Microsoft YaHei Light" charset="-122"/>
                <a:cs typeface="Microsoft YaHei Light" charset="-122"/>
              </a:rPr>
              <a:t>主要用来控制对象属性的一些特有操作，如可读写和是否枚举。</a:t>
            </a:r>
            <a:r>
              <a:rPr lang="en" altLang="zh-CN" sz="1500" dirty="0">
                <a:latin typeface="Microsoft YaHei Light" charset="-122"/>
                <a:ea typeface="Microsoft YaHei Light" charset="-122"/>
                <a:cs typeface="Microsoft YaHei Light" charset="-122"/>
              </a:rPr>
              <a:t>get</a:t>
            </a:r>
            <a:r>
              <a:rPr lang="zh-CN" altLang="en-US" sz="1500" dirty="0">
                <a:latin typeface="Microsoft YaHei Light" charset="-122"/>
                <a:ea typeface="Microsoft YaHei Light" charset="-122"/>
                <a:cs typeface="Microsoft YaHei Light" charset="-122"/>
              </a:rPr>
              <a:t>就是在读取属性时触发的函数，</a:t>
            </a:r>
            <a:r>
              <a:rPr lang="en" altLang="zh-CN" sz="1500" dirty="0">
                <a:latin typeface="Microsoft YaHei Light" charset="-122"/>
                <a:ea typeface="Microsoft YaHei Light" charset="-122"/>
                <a:cs typeface="Microsoft YaHei Light" charset="-122"/>
              </a:rPr>
              <a:t>set</a:t>
            </a:r>
            <a:r>
              <a:rPr lang="zh-CN" altLang="en-US" sz="1500" dirty="0">
                <a:latin typeface="Microsoft YaHei Light" charset="-122"/>
                <a:ea typeface="Microsoft YaHei Light" charset="-122"/>
                <a:cs typeface="Microsoft YaHei Light" charset="-122"/>
              </a:rPr>
              <a:t>就是在设置属性时触发的函数。</a:t>
            </a:r>
          </a:p>
        </p:txBody>
      </p:sp>
      <p:sp>
        <p:nvSpPr>
          <p:cNvPr id="25" name="TextBox 8"/>
          <p:cNvSpPr txBox="1"/>
          <p:nvPr/>
        </p:nvSpPr>
        <p:spPr>
          <a:xfrm>
            <a:off x="560470" y="1035070"/>
            <a:ext cx="867721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实现方式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0D6697-EDE2-4443-B672-1FF8141AA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71" y="2996107"/>
            <a:ext cx="5119106" cy="243343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F4CB6CC-15EA-604C-9510-908F7040778C}"/>
              </a:ext>
            </a:extLst>
          </p:cNvPr>
          <p:cNvSpPr txBox="1"/>
          <p:nvPr/>
        </p:nvSpPr>
        <p:spPr>
          <a:xfrm>
            <a:off x="1096068" y="5149112"/>
            <a:ext cx="1092309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500" dirty="0">
                <a:latin typeface="Microsoft YaHei Light" charset="-122"/>
                <a:ea typeface="Microsoft YaHei Light" charset="-122"/>
                <a:cs typeface="Microsoft YaHei Light" charset="-122"/>
              </a:rPr>
              <a:t>数据变化更新视图，视图变化更新数据</a:t>
            </a:r>
            <a:endParaRPr lang="en-US" altLang="zh-CN" sz="15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sz="1600" dirty="0"/>
              <a:t>view</a:t>
            </a:r>
            <a:r>
              <a:rPr lang="zh-CN" altLang="en-US" sz="1600" dirty="0"/>
              <a:t>更新</a:t>
            </a:r>
            <a:r>
              <a:rPr lang="en" altLang="zh-CN" sz="1600" dirty="0"/>
              <a:t>data</a:t>
            </a:r>
            <a:r>
              <a:rPr lang="zh-CN" altLang="en-US" sz="1500" dirty="0">
                <a:latin typeface="Microsoft YaHei Light" charset="-122"/>
                <a:ea typeface="Microsoft YaHei Light" charset="-122"/>
                <a:cs typeface="Microsoft YaHei Light" charset="-122"/>
              </a:rPr>
              <a:t>其实可以通过事件监听即可；</a:t>
            </a:r>
            <a:endParaRPr lang="en-US" altLang="zh-CN" sz="15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sz="1600" dirty="0"/>
              <a:t>data</a:t>
            </a:r>
            <a:r>
              <a:rPr lang="zh-CN" altLang="en-US" sz="1600" dirty="0"/>
              <a:t>更新</a:t>
            </a:r>
            <a:r>
              <a:rPr lang="en" altLang="zh-CN" sz="1600" dirty="0"/>
              <a:t>view</a:t>
            </a:r>
            <a:r>
              <a:rPr lang="zh-CN" altLang="en-US" sz="1600" dirty="0"/>
              <a:t>可</a:t>
            </a:r>
            <a:r>
              <a:rPr lang="zh-CN" altLang="en-US" sz="1500" dirty="0">
                <a:latin typeface="Microsoft YaHei Light" charset="-122"/>
                <a:ea typeface="Microsoft YaHei Light" charset="-122"/>
                <a:cs typeface="Microsoft YaHei Light" charset="-122"/>
              </a:rPr>
              <a:t>通过</a:t>
            </a:r>
            <a:r>
              <a:rPr lang="en" altLang="zh-CN" sz="15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Object.defineProperty</a:t>
            </a:r>
            <a:r>
              <a:rPr lang="en" altLang="zh-CN" sz="1500" dirty="0">
                <a:latin typeface="Microsoft YaHei Light" charset="-122"/>
                <a:ea typeface="Microsoft YaHei Light" charset="-122"/>
                <a:cs typeface="Microsoft YaHei Light" charset="-122"/>
              </a:rPr>
              <a:t>( )</a:t>
            </a:r>
            <a:r>
              <a:rPr lang="zh-CN" altLang="en-US" sz="1500" dirty="0">
                <a:latin typeface="Microsoft YaHei Light" charset="-122"/>
                <a:ea typeface="Microsoft YaHei Light" charset="-122"/>
                <a:cs typeface="Microsoft YaHei Light" charset="-122"/>
              </a:rPr>
              <a:t>对属性设置一个</a:t>
            </a:r>
            <a:r>
              <a:rPr lang="en" altLang="zh-CN" sz="1500" dirty="0">
                <a:latin typeface="Microsoft YaHei Light" charset="-122"/>
                <a:ea typeface="Microsoft YaHei Light" charset="-122"/>
                <a:cs typeface="Microsoft YaHei Light" charset="-122"/>
              </a:rPr>
              <a:t>set</a:t>
            </a:r>
            <a:r>
              <a:rPr lang="zh-CN" altLang="en-US" sz="1500" dirty="0">
                <a:latin typeface="Microsoft YaHei Light" charset="-122"/>
                <a:ea typeface="Microsoft YaHei Light" charset="-122"/>
                <a:cs typeface="Microsoft YaHei Light" charset="-122"/>
              </a:rPr>
              <a:t>函数，当数据改变就触发此函数，将更新视图方法放入</a:t>
            </a:r>
            <a:r>
              <a:rPr lang="en-US" altLang="zh-CN" sz="1500" dirty="0">
                <a:latin typeface="Microsoft YaHei Light" charset="-122"/>
                <a:ea typeface="Microsoft YaHei Light" charset="-122"/>
                <a:cs typeface="Microsoft YaHei Light" charset="-122"/>
              </a:rPr>
              <a:t>set</a:t>
            </a:r>
            <a:r>
              <a:rPr lang="zh-CN" altLang="en-US" sz="1500" dirty="0">
                <a:latin typeface="Microsoft YaHei Light" charset="-122"/>
                <a:ea typeface="Microsoft YaHei Light" charset="-122"/>
                <a:cs typeface="Microsoft YaHei Light" charset="-122"/>
              </a:rPr>
              <a:t>里。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4A0572A6-908C-8244-A2CF-AE71757DD27C}"/>
              </a:ext>
            </a:extLst>
          </p:cNvPr>
          <p:cNvSpPr txBox="1"/>
          <p:nvPr/>
        </p:nvSpPr>
        <p:spPr>
          <a:xfrm>
            <a:off x="575501" y="2839079"/>
            <a:ext cx="229479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 err="1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defineProperty</a:t>
            </a:r>
            <a:r>
              <a:rPr lang="en-US" altLang="zh-CN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endParaRPr lang="zh-CN" altLang="en-US" dirty="0">
              <a:solidFill>
                <a:schemeClr val="accent1">
                  <a:lumMod val="65000"/>
                  <a:lumOff val="35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6802"/>
      </p:ext>
    </p:extLst>
  </p:cSld>
  <p:clrMapOvr>
    <a:masterClrMapping/>
  </p:clrMapOvr>
  <p:transition spd="med" advTm="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8"/>
          <p:cNvSpPr txBox="1"/>
          <p:nvPr/>
        </p:nvSpPr>
        <p:spPr>
          <a:xfrm>
            <a:off x="911399" y="683886"/>
            <a:ext cx="30518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数据双向绑定实现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96820" y="2155761"/>
            <a:ext cx="11177077" cy="3332772"/>
          </a:xfrm>
          <a:prstGeom prst="rect">
            <a:avLst/>
          </a:prstGeom>
          <a:noFill/>
          <a:ln cap="rnd">
            <a:solidFill>
              <a:srgbClr val="FFC078"/>
            </a:solidFill>
            <a:prstDash val="dashDot"/>
            <a:round/>
          </a:ln>
        </p:spPr>
        <p:txBody>
          <a:bodyPr wrap="square" rtlCol="0">
            <a:spAutoFit/>
          </a:bodyPr>
          <a:lstStyle/>
          <a:p>
            <a:pPr marL="105750" indent="3492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、实现一个数据监听器</a:t>
            </a:r>
            <a:r>
              <a:rPr lang="en" altLang="zh-CN" dirty="0">
                <a:latin typeface="Microsoft YaHei" charset="-122"/>
                <a:ea typeface="Microsoft YaHei" charset="-122"/>
                <a:cs typeface="Microsoft YaHei" charset="-122"/>
              </a:rPr>
              <a:t>Observer</a:t>
            </a:r>
            <a:r>
              <a:rPr lang="zh-CN" altLang="en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能够对数据对象的所有属性进行监听，如有变动可拿到最新值并通知订阅者</a:t>
            </a:r>
          </a:p>
          <a:p>
            <a:pPr marL="105750" indent="3492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、实现一个指令解析器</a:t>
            </a:r>
            <a:r>
              <a:rPr lang="en" altLang="zh-CN" dirty="0">
                <a:latin typeface="Microsoft YaHei" charset="-122"/>
                <a:ea typeface="Microsoft YaHei" charset="-122"/>
                <a:cs typeface="Microsoft YaHei" charset="-122"/>
              </a:rPr>
              <a:t>Compile</a:t>
            </a:r>
            <a:r>
              <a:rPr lang="zh-CN" altLang="en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对每个元素节点的指令进行扫描和解析，根据指令模板替换数据，以及绑定相应的更新函数</a:t>
            </a:r>
          </a:p>
          <a:p>
            <a:pPr marL="105750" indent="3492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、实现一个</a:t>
            </a:r>
            <a:r>
              <a:rPr lang="en" altLang="zh-CN" dirty="0">
                <a:latin typeface="Microsoft YaHei" charset="-122"/>
                <a:ea typeface="Microsoft YaHei" charset="-122"/>
                <a:cs typeface="Microsoft YaHei" charset="-122"/>
              </a:rPr>
              <a:t>Watcher</a:t>
            </a:r>
            <a:r>
              <a:rPr lang="zh-CN" altLang="en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作为连接</a:t>
            </a:r>
            <a:r>
              <a:rPr lang="en" altLang="zh-CN" dirty="0">
                <a:latin typeface="Microsoft YaHei" charset="-122"/>
                <a:ea typeface="Microsoft YaHei" charset="-122"/>
                <a:cs typeface="Microsoft YaHei" charset="-122"/>
              </a:rPr>
              <a:t>Observer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" altLang="zh-CN" dirty="0">
                <a:latin typeface="Microsoft YaHei" charset="-122"/>
                <a:ea typeface="Microsoft YaHei" charset="-122"/>
                <a:cs typeface="Microsoft YaHei" charset="-122"/>
              </a:rPr>
              <a:t>Compile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的桥梁，能够订阅并收到每个属性变动的通知，执行指令绑定的相应回调函数，从而更新视图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6" name="object 28"/>
          <p:cNvSpPr/>
          <p:nvPr/>
        </p:nvSpPr>
        <p:spPr>
          <a:xfrm>
            <a:off x="588327" y="717585"/>
            <a:ext cx="86995" cy="378460"/>
          </a:xfrm>
          <a:custGeom>
            <a:avLst/>
            <a:gdLst/>
            <a:ahLst/>
            <a:cxnLst/>
            <a:rect l="l" t="t" r="r" b="b"/>
            <a:pathLst>
              <a:path w="86995" h="378459">
                <a:moveTo>
                  <a:pt x="0" y="377951"/>
                </a:moveTo>
                <a:lnTo>
                  <a:pt x="86867" y="377951"/>
                </a:lnTo>
                <a:lnTo>
                  <a:pt x="86867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>
              <a:solidFill>
                <a:srgbClr val="0093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560470" y="1658401"/>
            <a:ext cx="867721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>
                <a:solidFill>
                  <a:schemeClr val="accent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070939-E919-AB41-AC47-B43A80CC8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14" y="1384077"/>
            <a:ext cx="10521568" cy="56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14090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PRESENTATION_TITLE" val="bt13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19433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6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3CB7C6"/>
      </a:accent2>
      <a:accent3>
        <a:srgbClr val="000000"/>
      </a:accent3>
      <a:accent4>
        <a:srgbClr val="3CB7C6"/>
      </a:accent4>
      <a:accent5>
        <a:srgbClr val="000000"/>
      </a:accent5>
      <a:accent6>
        <a:srgbClr val="3CB7C6"/>
      </a:accent6>
      <a:hlink>
        <a:srgbClr val="000000"/>
      </a:hlink>
      <a:folHlink>
        <a:srgbClr val="3CB7C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1647</Words>
  <Application>Microsoft Macintosh PowerPoint</Application>
  <PresentationFormat>自定义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Microsoft YaHei</vt:lpstr>
      <vt:lpstr>Microsoft YaHei</vt:lpstr>
      <vt:lpstr>Microsoft YaHei Light</vt:lpstr>
      <vt:lpstr>Arial</vt:lpstr>
      <vt:lpstr>Calibri</vt:lpstr>
      <vt:lpstr>Calibri Light</vt:lpstr>
      <vt:lpstr>Gill Sans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keywords>www.1ppt.com</cp:keywords>
  <cp:lastModifiedBy/>
  <cp:revision>1</cp:revision>
  <dcterms:created xsi:type="dcterms:W3CDTF">2016-11-21T14:34:27Z</dcterms:created>
  <dcterms:modified xsi:type="dcterms:W3CDTF">2020-07-17T07:46:46Z</dcterms:modified>
</cp:coreProperties>
</file>