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media/image1.svg" ContentType="image/svg+xml"/>
  <Override PartName="/ppt/media/image2.svg" ContentType="image/svg+xml"/>
  <Override PartName="/ppt/media/image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3"/>
    <p:sldId id="256" r:id="rId4"/>
    <p:sldId id="262" r:id="rId5"/>
    <p:sldId id="283" r:id="rId6"/>
    <p:sldId id="261" r:id="rId7"/>
    <p:sldId id="258" r:id="rId8"/>
  </p:sldIdLst>
  <p:sldSz cx="12192000" cy="6858000"/>
  <p:notesSz cx="6858000" cy="9144000"/>
  <p:embeddedFontLst>
    <p:embeddedFont>
      <p:font typeface="Calibri" panose="020F0502020204030204" charset="0"/>
      <p:regular r:id="rId12"/>
    </p:embeddedFont>
    <p:embeddedFont>
      <p:font typeface="微软雅黑" panose="020B0503020204020204" charset="-122"/>
      <p:regular r:id="rId1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02"/>
    <a:srgbClr val="00B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FE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0" y="4473575"/>
            <a:ext cx="12192000" cy="2384425"/>
            <a:chOff x="0" y="5820"/>
            <a:chExt cx="19200" cy="4980"/>
          </a:xfrm>
        </p:grpSpPr>
        <p:pic>
          <p:nvPicPr>
            <p:cNvPr id="3" name="图片 2" descr="wave (2)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flipH="1">
              <a:off x="0" y="5820"/>
              <a:ext cx="19200" cy="4280"/>
            </a:xfrm>
            <a:prstGeom prst="rect">
              <a:avLst/>
            </a:prstGeom>
          </p:spPr>
        </p:pic>
        <p:pic>
          <p:nvPicPr>
            <p:cNvPr id="5" name="图片 4" descr="wave (2)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0" y="6520"/>
              <a:ext cx="19200" cy="4280"/>
            </a:xfrm>
            <a:prstGeom prst="rect">
              <a:avLst/>
            </a:prstGeom>
          </p:spPr>
        </p:pic>
      </p:grpSp>
      <p:sp>
        <p:nvSpPr>
          <p:cNvPr id="50" name="文本框 49"/>
          <p:cNvSpPr txBox="1"/>
          <p:nvPr/>
        </p:nvSpPr>
        <p:spPr>
          <a:xfrm>
            <a:off x="1966595" y="1426210"/>
            <a:ext cx="6669405" cy="221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endParaRPr lang="zh-CN" altLang="en-US" sz="4800" b="1" dirty="0">
              <a:ln w="25400">
                <a:solidFill>
                  <a:schemeClr val="bg1"/>
                </a:solidFill>
              </a:ln>
              <a:solidFill>
                <a:srgbClr val="FDB014"/>
              </a:solidFill>
              <a:effectLst>
                <a:outerShdw blurRad="1524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仓耳渔阳体 W05" panose="02020400000000000000" charset="-122"/>
              <a:ea typeface="仓耳渔阳体 W05" panose="02020400000000000000" charset="-122"/>
              <a:sym typeface="宋体" panose="02010600030101010101" pitchFamily="2" charset="-122"/>
            </a:endParaRPr>
          </a:p>
          <a:p>
            <a:pPr algn="l"/>
            <a:endParaRPr lang="zh-CN" altLang="en-US" sz="1000" b="1" dirty="0">
              <a:ln w="25400">
                <a:solidFill>
                  <a:schemeClr val="bg1"/>
                </a:solidFill>
              </a:ln>
              <a:solidFill>
                <a:srgbClr val="FDB014"/>
              </a:solidFill>
              <a:effectLst>
                <a:outerShdw blurRad="1524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仓耳渔阳体 W05" panose="02020400000000000000" charset="-122"/>
              <a:ea typeface="仓耳渔阳体 W05" panose="02020400000000000000" charset="-122"/>
              <a:sym typeface="宋体" panose="02010600030101010101" pitchFamily="2" charset="-122"/>
            </a:endParaRPr>
          </a:p>
          <a:p>
            <a:pPr algn="l"/>
            <a:r>
              <a:rPr lang="en-US" altLang="zh-CN" sz="8000" b="1" dirty="0">
                <a:ln w="25400">
                  <a:solidFill>
                    <a:schemeClr val="bg1"/>
                  </a:solidFill>
                </a:ln>
                <a:solidFill>
                  <a:srgbClr val="FDB014"/>
                </a:solidFill>
                <a:effectLst>
                  <a:outerShdw blurRad="1524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仓耳渔阳体 W05" panose="02020400000000000000" charset="-122"/>
                <a:ea typeface="仓耳渔阳体 W05" panose="02020400000000000000" charset="-122"/>
                <a:sym typeface="宋体" panose="02010600030101010101" pitchFamily="2" charset="-122"/>
              </a:rPr>
              <a:t>Vue</a:t>
            </a:r>
            <a:r>
              <a:rPr lang="zh-CN" altLang="en-US" sz="8000" b="1" dirty="0">
                <a:ln w="25400">
                  <a:solidFill>
                    <a:schemeClr val="bg1"/>
                  </a:solidFill>
                </a:ln>
                <a:solidFill>
                  <a:srgbClr val="FDB014"/>
                </a:solidFill>
                <a:effectLst>
                  <a:outerShdw blurRad="1524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仓耳渔阳体 W05" panose="02020400000000000000" charset="-122"/>
                <a:ea typeface="仓耳渔阳体 W05" panose="02020400000000000000" charset="-122"/>
                <a:sym typeface="宋体" panose="02010600030101010101" pitchFamily="2" charset="-122"/>
              </a:rPr>
              <a:t>源码（二）</a:t>
            </a:r>
            <a:endParaRPr lang="zh-CN" altLang="en-US" sz="8000" b="1" dirty="0">
              <a:ln w="25400">
                <a:solidFill>
                  <a:schemeClr val="bg1"/>
                </a:solidFill>
              </a:ln>
              <a:solidFill>
                <a:srgbClr val="FDB014"/>
              </a:solidFill>
              <a:effectLst>
                <a:outerShdw blurRad="1524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仓耳渔阳体 W05" panose="02020400000000000000" charset="-122"/>
              <a:ea typeface="仓耳渔阳体 W05" panose="02020400000000000000" charset="-122"/>
              <a:sym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 rot="6720000">
            <a:off x="10935970" y="2635250"/>
            <a:ext cx="666115" cy="802640"/>
          </a:xfrm>
          <a:custGeom>
            <a:avLst/>
            <a:gdLst>
              <a:gd name="connsiteX0" fmla="*/ 118 w 2891"/>
              <a:gd name="connsiteY0" fmla="*/ 468 h 3195"/>
              <a:gd name="connsiteX1" fmla="*/ 2562 w 2891"/>
              <a:gd name="connsiteY1" fmla="*/ 468 h 3195"/>
              <a:gd name="connsiteX2" fmla="*/ 2562 w 2891"/>
              <a:gd name="connsiteY2" fmla="*/ 2912 h 3195"/>
              <a:gd name="connsiteX3" fmla="*/ 791 w 2891"/>
              <a:gd name="connsiteY3" fmla="*/ 2218 h 3195"/>
              <a:gd name="connsiteX4" fmla="*/ 118 w 2891"/>
              <a:gd name="connsiteY4" fmla="*/ 468 h 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2" h="3196">
                <a:moveTo>
                  <a:pt x="118" y="468"/>
                </a:moveTo>
                <a:cubicBezTo>
                  <a:pt x="607" y="-21"/>
                  <a:pt x="1782" y="-279"/>
                  <a:pt x="2562" y="468"/>
                </a:cubicBezTo>
                <a:cubicBezTo>
                  <a:pt x="3342" y="1215"/>
                  <a:pt x="2482" y="2182"/>
                  <a:pt x="2562" y="2912"/>
                </a:cubicBezTo>
                <a:cubicBezTo>
                  <a:pt x="2642" y="3642"/>
                  <a:pt x="764" y="2799"/>
                  <a:pt x="791" y="2218"/>
                </a:cubicBezTo>
                <a:cubicBezTo>
                  <a:pt x="818" y="1637"/>
                  <a:pt x="-371" y="957"/>
                  <a:pt x="118" y="468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rot="6720000">
            <a:off x="9144000" y="1820545"/>
            <a:ext cx="394970" cy="475615"/>
          </a:xfrm>
          <a:custGeom>
            <a:avLst/>
            <a:gdLst>
              <a:gd name="connsiteX0" fmla="*/ 118 w 2891"/>
              <a:gd name="connsiteY0" fmla="*/ 468 h 3195"/>
              <a:gd name="connsiteX1" fmla="*/ 2562 w 2891"/>
              <a:gd name="connsiteY1" fmla="*/ 468 h 3195"/>
              <a:gd name="connsiteX2" fmla="*/ 2562 w 2891"/>
              <a:gd name="connsiteY2" fmla="*/ 2912 h 3195"/>
              <a:gd name="connsiteX3" fmla="*/ 791 w 2891"/>
              <a:gd name="connsiteY3" fmla="*/ 2218 h 3195"/>
              <a:gd name="connsiteX4" fmla="*/ 118 w 2891"/>
              <a:gd name="connsiteY4" fmla="*/ 468 h 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2" h="3196">
                <a:moveTo>
                  <a:pt x="118" y="468"/>
                </a:moveTo>
                <a:cubicBezTo>
                  <a:pt x="607" y="-21"/>
                  <a:pt x="1782" y="-279"/>
                  <a:pt x="2562" y="468"/>
                </a:cubicBezTo>
                <a:cubicBezTo>
                  <a:pt x="3342" y="1215"/>
                  <a:pt x="2482" y="2182"/>
                  <a:pt x="2562" y="2912"/>
                </a:cubicBezTo>
                <a:cubicBezTo>
                  <a:pt x="2642" y="3642"/>
                  <a:pt x="764" y="2799"/>
                  <a:pt x="791" y="2218"/>
                </a:cubicBezTo>
                <a:cubicBezTo>
                  <a:pt x="818" y="1637"/>
                  <a:pt x="-371" y="957"/>
                  <a:pt x="118" y="468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 flipV="1">
            <a:off x="11143615" y="364490"/>
            <a:ext cx="622300" cy="125730"/>
            <a:chOff x="5799" y="664"/>
            <a:chExt cx="1416" cy="286"/>
          </a:xfrm>
        </p:grpSpPr>
        <p:sp>
          <p:nvSpPr>
            <p:cNvPr id="8" name="椭圆 7"/>
            <p:cNvSpPr/>
            <p:nvPr/>
          </p:nvSpPr>
          <p:spPr>
            <a:xfrm flipV="1">
              <a:off x="5799" y="664"/>
              <a:ext cx="286" cy="286"/>
            </a:xfrm>
            <a:prstGeom prst="ellipse">
              <a:avLst/>
            </a:prstGeom>
            <a:solidFill>
              <a:srgbClr val="FFD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flipV="1">
              <a:off x="6364" y="664"/>
              <a:ext cx="286" cy="286"/>
            </a:xfrm>
            <a:prstGeom prst="ellipse">
              <a:avLst/>
            </a:prstGeom>
            <a:solidFill>
              <a:srgbClr val="FFD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flipV="1">
              <a:off x="6929" y="664"/>
              <a:ext cx="286" cy="286"/>
            </a:xfrm>
            <a:prstGeom prst="ellipse">
              <a:avLst/>
            </a:prstGeom>
            <a:solidFill>
              <a:srgbClr val="FFD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/>
        </p:nvSpPr>
        <p:spPr>
          <a:xfrm rot="16380000">
            <a:off x="646430" y="541655"/>
            <a:ext cx="615315" cy="741680"/>
          </a:xfrm>
          <a:custGeom>
            <a:avLst/>
            <a:gdLst>
              <a:gd name="connsiteX0" fmla="*/ 118 w 2891"/>
              <a:gd name="connsiteY0" fmla="*/ 468 h 3195"/>
              <a:gd name="connsiteX1" fmla="*/ 2562 w 2891"/>
              <a:gd name="connsiteY1" fmla="*/ 468 h 3195"/>
              <a:gd name="connsiteX2" fmla="*/ 2562 w 2891"/>
              <a:gd name="connsiteY2" fmla="*/ 2912 h 3195"/>
              <a:gd name="connsiteX3" fmla="*/ 791 w 2891"/>
              <a:gd name="connsiteY3" fmla="*/ 2218 h 3195"/>
              <a:gd name="connsiteX4" fmla="*/ 118 w 2891"/>
              <a:gd name="connsiteY4" fmla="*/ 468 h 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2" h="3196">
                <a:moveTo>
                  <a:pt x="118" y="468"/>
                </a:moveTo>
                <a:cubicBezTo>
                  <a:pt x="607" y="-21"/>
                  <a:pt x="1782" y="-279"/>
                  <a:pt x="2562" y="468"/>
                </a:cubicBezTo>
                <a:cubicBezTo>
                  <a:pt x="3342" y="1215"/>
                  <a:pt x="2482" y="2182"/>
                  <a:pt x="2562" y="2912"/>
                </a:cubicBezTo>
                <a:cubicBezTo>
                  <a:pt x="2642" y="3642"/>
                  <a:pt x="764" y="2799"/>
                  <a:pt x="791" y="2218"/>
                </a:cubicBezTo>
                <a:cubicBezTo>
                  <a:pt x="818" y="1637"/>
                  <a:pt x="-371" y="957"/>
                  <a:pt x="118" y="468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6380000">
            <a:off x="607060" y="1434465"/>
            <a:ext cx="310515" cy="374015"/>
          </a:xfrm>
          <a:custGeom>
            <a:avLst/>
            <a:gdLst>
              <a:gd name="connsiteX0" fmla="*/ 118 w 2891"/>
              <a:gd name="connsiteY0" fmla="*/ 468 h 3195"/>
              <a:gd name="connsiteX1" fmla="*/ 2562 w 2891"/>
              <a:gd name="connsiteY1" fmla="*/ 468 h 3195"/>
              <a:gd name="connsiteX2" fmla="*/ 2562 w 2891"/>
              <a:gd name="connsiteY2" fmla="*/ 2912 h 3195"/>
              <a:gd name="connsiteX3" fmla="*/ 791 w 2891"/>
              <a:gd name="connsiteY3" fmla="*/ 2218 h 3195"/>
              <a:gd name="connsiteX4" fmla="*/ 118 w 2891"/>
              <a:gd name="connsiteY4" fmla="*/ 468 h 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2" h="3196">
                <a:moveTo>
                  <a:pt x="118" y="468"/>
                </a:moveTo>
                <a:cubicBezTo>
                  <a:pt x="607" y="-21"/>
                  <a:pt x="1782" y="-279"/>
                  <a:pt x="2562" y="468"/>
                </a:cubicBezTo>
                <a:cubicBezTo>
                  <a:pt x="3342" y="1215"/>
                  <a:pt x="2482" y="2182"/>
                  <a:pt x="2562" y="2912"/>
                </a:cubicBezTo>
                <a:cubicBezTo>
                  <a:pt x="2642" y="3642"/>
                  <a:pt x="764" y="2799"/>
                  <a:pt x="791" y="2218"/>
                </a:cubicBezTo>
                <a:cubicBezTo>
                  <a:pt x="818" y="1637"/>
                  <a:pt x="-371" y="957"/>
                  <a:pt x="118" y="468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TextBox 33"/>
          <p:cNvSpPr txBox="1"/>
          <p:nvPr/>
        </p:nvSpPr>
        <p:spPr>
          <a:xfrm>
            <a:off x="8540750" y="5582920"/>
            <a:ext cx="2976880" cy="423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uFillTx/>
                <a:latin typeface="Source Han Sans Normal" panose="020B0400000000000000" charset="-122"/>
                <a:ea typeface="Source Han Sans Normal" panose="020B0400000000000000" charset="-122"/>
                <a:cs typeface="Source Han Sans Normal" panose="020B0400000000000000" charset="-122"/>
              </a:rPr>
              <a:t>主讲人：张杰         </a:t>
            </a:r>
            <a:endParaRPr lang="zh-CN" altLang="en-US" dirty="0">
              <a:solidFill>
                <a:schemeClr val="bg2">
                  <a:lumMod val="25000"/>
                </a:schemeClr>
              </a:solidFill>
              <a:uFillTx/>
              <a:latin typeface="Source Han Sans Normal" panose="020B0400000000000000" charset="-122"/>
              <a:ea typeface="Source Han Sans Normal" panose="020B0400000000000000" charset="-122"/>
              <a:cs typeface="Source Han Sans Normal" panose="020B04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 rot="5400000" flipH="1">
            <a:off x="-2226894" y="2226894"/>
            <a:ext cx="6857365" cy="2403577"/>
            <a:chOff x="0" y="5780"/>
            <a:chExt cx="19200" cy="5020"/>
          </a:xfrm>
        </p:grpSpPr>
        <p:pic>
          <p:nvPicPr>
            <p:cNvPr id="5" name="图片 4" descr="wave (2)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flipH="1">
              <a:off x="0" y="5780"/>
              <a:ext cx="19200" cy="4280"/>
            </a:xfrm>
            <a:prstGeom prst="rect">
              <a:avLst/>
            </a:prstGeom>
          </p:spPr>
        </p:pic>
        <p:pic>
          <p:nvPicPr>
            <p:cNvPr id="6" name="图片 5" descr="wave (2)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0" y="6520"/>
              <a:ext cx="19200" cy="4280"/>
            </a:xfrm>
            <a:prstGeom prst="rect">
              <a:avLst/>
            </a:prstGeom>
          </p:spPr>
        </p:pic>
      </p:grpSp>
      <p:sp>
        <p:nvSpPr>
          <p:cNvPr id="50" name="文本框 49"/>
          <p:cNvSpPr txBox="1"/>
          <p:nvPr/>
        </p:nvSpPr>
        <p:spPr>
          <a:xfrm>
            <a:off x="2614295" y="728980"/>
            <a:ext cx="2136140" cy="2707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dist"/>
            <a:endParaRPr lang="zh-CN" altLang="en-US" sz="1000" b="1" dirty="0">
              <a:ln w="25400">
                <a:solidFill>
                  <a:schemeClr val="bg1"/>
                </a:solidFill>
              </a:ln>
              <a:solidFill>
                <a:srgbClr val="FDB014"/>
              </a:solidFill>
              <a:effectLst>
                <a:outerShdw blurRad="1524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仓耳渔阳体 W05" panose="02020400000000000000" charset="-122"/>
              <a:ea typeface="仓耳渔阳体 W05" panose="02020400000000000000" charset="-122"/>
              <a:sym typeface="宋体" panose="02010600030101010101" pitchFamily="2" charset="-122"/>
            </a:endParaRPr>
          </a:p>
          <a:p>
            <a:pPr algn="dist"/>
            <a:r>
              <a:rPr lang="zh-CN" altLang="en-US" sz="8000" b="1" dirty="0">
                <a:ln w="25400">
                  <a:solidFill>
                    <a:schemeClr val="bg1"/>
                  </a:solidFill>
                </a:ln>
                <a:solidFill>
                  <a:srgbClr val="00BFEC"/>
                </a:solidFill>
                <a:effectLst>
                  <a:outerShdw blurRad="1524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仓耳渔阳体 W05" panose="02020400000000000000" charset="-122"/>
                <a:ea typeface="仓耳渔阳体 W05" panose="02020400000000000000" charset="-122"/>
                <a:sym typeface="宋体" panose="02010600030101010101" pitchFamily="2" charset="-122"/>
              </a:rPr>
              <a:t>目录</a:t>
            </a:r>
            <a:endParaRPr lang="zh-CN" altLang="en-US" sz="8000" b="1" dirty="0">
              <a:ln w="25400">
                <a:solidFill>
                  <a:schemeClr val="bg1"/>
                </a:solidFill>
              </a:ln>
              <a:solidFill>
                <a:srgbClr val="00BFEC"/>
              </a:solidFill>
              <a:effectLst>
                <a:outerShdw blurRad="1524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仓耳渔阳体 W05" panose="02020400000000000000" charset="-122"/>
              <a:ea typeface="仓耳渔阳体 W05" panose="02020400000000000000" charset="-122"/>
              <a:sym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 flipV="1">
            <a:off x="11143615" y="6289040"/>
            <a:ext cx="622300" cy="125730"/>
            <a:chOff x="5799" y="664"/>
            <a:chExt cx="1416" cy="286"/>
          </a:xfrm>
          <a:solidFill>
            <a:srgbClr val="00BFEC"/>
          </a:solidFill>
        </p:grpSpPr>
        <p:sp>
          <p:nvSpPr>
            <p:cNvPr id="8" name="椭圆 7"/>
            <p:cNvSpPr/>
            <p:nvPr/>
          </p:nvSpPr>
          <p:spPr>
            <a:xfrm flipV="1">
              <a:off x="5799" y="664"/>
              <a:ext cx="286" cy="2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flipV="1">
              <a:off x="6364" y="664"/>
              <a:ext cx="286" cy="2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flipV="1">
              <a:off x="6929" y="664"/>
              <a:ext cx="286" cy="2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592445" y="1614170"/>
            <a:ext cx="3997960" cy="670560"/>
            <a:chOff x="9725" y="3463"/>
            <a:chExt cx="6296" cy="1056"/>
          </a:xfrm>
        </p:grpSpPr>
        <p:sp>
          <p:nvSpPr>
            <p:cNvPr id="13" name="圆角矩形 12"/>
            <p:cNvSpPr/>
            <p:nvPr/>
          </p:nvSpPr>
          <p:spPr>
            <a:xfrm>
              <a:off x="10125" y="3471"/>
              <a:ext cx="5896" cy="1048"/>
            </a:xfrm>
            <a:prstGeom prst="roundRect">
              <a:avLst>
                <a:gd name="adj" fmla="val 50000"/>
              </a:avLst>
            </a:prstGeom>
            <a:solidFill>
              <a:srgbClr val="00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 rot="6720000">
              <a:off x="9815" y="3372"/>
              <a:ext cx="888" cy="1069"/>
            </a:xfrm>
            <a:custGeom>
              <a:avLst/>
              <a:gdLst>
                <a:gd name="connsiteX0" fmla="*/ 118 w 2891"/>
                <a:gd name="connsiteY0" fmla="*/ 468 h 3195"/>
                <a:gd name="connsiteX1" fmla="*/ 2562 w 2891"/>
                <a:gd name="connsiteY1" fmla="*/ 468 h 3195"/>
                <a:gd name="connsiteX2" fmla="*/ 2562 w 2891"/>
                <a:gd name="connsiteY2" fmla="*/ 2912 h 3195"/>
                <a:gd name="connsiteX3" fmla="*/ 791 w 2891"/>
                <a:gd name="connsiteY3" fmla="*/ 2218 h 3195"/>
                <a:gd name="connsiteX4" fmla="*/ 118 w 2891"/>
                <a:gd name="connsiteY4" fmla="*/ 468 h 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2" h="3196">
                  <a:moveTo>
                    <a:pt x="118" y="468"/>
                  </a:moveTo>
                  <a:cubicBezTo>
                    <a:pt x="607" y="-21"/>
                    <a:pt x="1782" y="-279"/>
                    <a:pt x="2562" y="468"/>
                  </a:cubicBezTo>
                  <a:cubicBezTo>
                    <a:pt x="3342" y="1215"/>
                    <a:pt x="2482" y="2182"/>
                    <a:pt x="2562" y="2912"/>
                  </a:cubicBezTo>
                  <a:cubicBezTo>
                    <a:pt x="2642" y="3642"/>
                    <a:pt x="764" y="2799"/>
                    <a:pt x="791" y="2218"/>
                  </a:cubicBezTo>
                  <a:cubicBezTo>
                    <a:pt x="818" y="1637"/>
                    <a:pt x="-371" y="957"/>
                    <a:pt x="118" y="468"/>
                  </a:cubicBezTo>
                  <a:close/>
                </a:path>
              </a:pathLst>
            </a:custGeom>
            <a:solidFill>
              <a:srgbClr val="FFD302"/>
            </a:solidFill>
            <a:ln w="28575">
              <a:solidFill>
                <a:schemeClr val="bg1"/>
              </a:solidFill>
            </a:ln>
            <a:effectLst>
              <a:outerShdw blurRad="1016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831" y="3584"/>
              <a:ext cx="5190" cy="822"/>
            </a:xfrm>
            <a:prstGeom prst="rect">
              <a:avLst/>
            </a:prstGeom>
            <a:noFill/>
            <a:effectLst/>
          </p:spPr>
          <p:txBody>
            <a:bodyPr wrap="square" rtlCol="0" anchor="t">
              <a:spAutoFit/>
            </a:bodyPr>
            <a:p>
              <a:pPr algn="dist"/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Source Han Sans Normal" panose="020B0400000000000000" charset="-122"/>
                  <a:ea typeface="Source Han Sans Normal" panose="020B0400000000000000" charset="-122"/>
                  <a:cs typeface="Source Han Sans Normal" panose="020B0400000000000000" charset="-122"/>
                  <a:sym typeface="+mn-ea"/>
                </a:rPr>
                <a:t>回顾代码架构流程</a:t>
              </a:r>
              <a:endPara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Source Han Sans Normal" panose="020B0400000000000000" charset="-122"/>
                <a:ea typeface="Source Han Sans Normal" panose="020B0400000000000000" charset="-122"/>
                <a:cs typeface="Source Han Sans Normal" panose="020B0400000000000000" charset="-122"/>
                <a:sym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850" y="3584"/>
              <a:ext cx="818" cy="822"/>
            </a:xfrm>
            <a:prstGeom prst="rect">
              <a:avLst/>
            </a:prstGeom>
            <a:noFill/>
            <a:effectLst/>
          </p:spPr>
          <p:txBody>
            <a:bodyPr wrap="square" rtlCol="0" anchor="t">
              <a:spAutoFit/>
            </a:bodyPr>
            <a:p>
              <a:pPr algn="dist"/>
              <a:r>
                <a:rPr lang="en-US" altLang="zh-CN" sz="2800" b="1" dirty="0">
                  <a:solidFill>
                    <a:schemeClr val="bg1"/>
                  </a:solidFill>
                  <a:effectLst/>
                  <a:uFillTx/>
                  <a:latin typeface="Source Han Sans Normal" panose="020B0400000000000000" charset="-122"/>
                  <a:ea typeface="Source Han Sans Normal" panose="020B0400000000000000" charset="-122"/>
                  <a:cs typeface="Source Han Sans Normal" panose="020B0400000000000000" charset="-122"/>
                  <a:sym typeface="+mn-ea"/>
                </a:rPr>
                <a:t>1</a:t>
              </a:r>
              <a:endParaRPr lang="en-US" altLang="zh-CN" sz="2800" b="1" dirty="0">
                <a:solidFill>
                  <a:schemeClr val="bg1"/>
                </a:solidFill>
                <a:effectLst/>
                <a:uFillTx/>
                <a:latin typeface="Source Han Sans Normal" panose="020B0400000000000000" charset="-122"/>
                <a:ea typeface="Source Han Sans Normal" panose="020B0400000000000000" charset="-122"/>
                <a:cs typeface="Source Han Sans Normal" panose="020B0400000000000000" charset="-122"/>
                <a:sym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592445" y="2787650"/>
            <a:ext cx="3997960" cy="670560"/>
            <a:chOff x="9725" y="3463"/>
            <a:chExt cx="6296" cy="1056"/>
          </a:xfrm>
        </p:grpSpPr>
        <p:sp>
          <p:nvSpPr>
            <p:cNvPr id="17" name="圆角矩形 16"/>
            <p:cNvSpPr/>
            <p:nvPr/>
          </p:nvSpPr>
          <p:spPr>
            <a:xfrm>
              <a:off x="10125" y="3471"/>
              <a:ext cx="5896" cy="1048"/>
            </a:xfrm>
            <a:prstGeom prst="roundRect">
              <a:avLst>
                <a:gd name="adj" fmla="val 50000"/>
              </a:avLst>
            </a:prstGeom>
            <a:solidFill>
              <a:srgbClr val="00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 rot="6720000">
              <a:off x="9815" y="3372"/>
              <a:ext cx="888" cy="1069"/>
            </a:xfrm>
            <a:custGeom>
              <a:avLst/>
              <a:gdLst>
                <a:gd name="connsiteX0" fmla="*/ 118 w 2891"/>
                <a:gd name="connsiteY0" fmla="*/ 468 h 3195"/>
                <a:gd name="connsiteX1" fmla="*/ 2562 w 2891"/>
                <a:gd name="connsiteY1" fmla="*/ 468 h 3195"/>
                <a:gd name="connsiteX2" fmla="*/ 2562 w 2891"/>
                <a:gd name="connsiteY2" fmla="*/ 2912 h 3195"/>
                <a:gd name="connsiteX3" fmla="*/ 791 w 2891"/>
                <a:gd name="connsiteY3" fmla="*/ 2218 h 3195"/>
                <a:gd name="connsiteX4" fmla="*/ 118 w 2891"/>
                <a:gd name="connsiteY4" fmla="*/ 468 h 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2" h="3196">
                  <a:moveTo>
                    <a:pt x="118" y="468"/>
                  </a:moveTo>
                  <a:cubicBezTo>
                    <a:pt x="607" y="-21"/>
                    <a:pt x="1782" y="-279"/>
                    <a:pt x="2562" y="468"/>
                  </a:cubicBezTo>
                  <a:cubicBezTo>
                    <a:pt x="3342" y="1215"/>
                    <a:pt x="2482" y="2182"/>
                    <a:pt x="2562" y="2912"/>
                  </a:cubicBezTo>
                  <a:cubicBezTo>
                    <a:pt x="2642" y="3642"/>
                    <a:pt x="764" y="2799"/>
                    <a:pt x="791" y="2218"/>
                  </a:cubicBezTo>
                  <a:cubicBezTo>
                    <a:pt x="818" y="1637"/>
                    <a:pt x="-371" y="957"/>
                    <a:pt x="118" y="468"/>
                  </a:cubicBezTo>
                  <a:close/>
                </a:path>
              </a:pathLst>
            </a:custGeom>
            <a:solidFill>
              <a:srgbClr val="FFD302"/>
            </a:solidFill>
            <a:ln w="28575">
              <a:solidFill>
                <a:schemeClr val="bg1"/>
              </a:solidFill>
            </a:ln>
            <a:effectLst>
              <a:outerShdw blurRad="1016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831" y="3584"/>
              <a:ext cx="4627" cy="822"/>
            </a:xfrm>
            <a:prstGeom prst="rect">
              <a:avLst/>
            </a:prstGeom>
            <a:noFill/>
            <a:effectLst/>
          </p:spPr>
          <p:txBody>
            <a:bodyPr wrap="square" rtlCol="0" anchor="t">
              <a:spAutoFit/>
            </a:bodyPr>
            <a:p>
              <a:pPr algn="dist"/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Source Han Sans Normal" panose="020B0400000000000000" charset="-122"/>
                  <a:ea typeface="Source Han Sans Normal" panose="020B0400000000000000" charset="-122"/>
                  <a:cs typeface="Source Han Sans Normal" panose="020B0400000000000000" charset="-122"/>
                  <a:sym typeface="+mn-ea"/>
                </a:rPr>
                <a:t>Vue</a:t>
              </a: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Source Han Sans Normal" panose="020B0400000000000000" charset="-122"/>
                  <a:ea typeface="Source Han Sans Normal" panose="020B0400000000000000" charset="-122"/>
                  <a:cs typeface="Source Han Sans Normal" panose="020B0400000000000000" charset="-122"/>
                  <a:sym typeface="+mn-ea"/>
                </a:rPr>
                <a:t>实例事件</a:t>
              </a:r>
              <a:endPara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Source Han Sans Normal" panose="020B0400000000000000" charset="-122"/>
                <a:ea typeface="Source Han Sans Normal" panose="020B0400000000000000" charset="-122"/>
                <a:cs typeface="Source Han Sans Normal" panose="020B0400000000000000" charset="-122"/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850" y="3584"/>
              <a:ext cx="818" cy="822"/>
            </a:xfrm>
            <a:prstGeom prst="rect">
              <a:avLst/>
            </a:prstGeom>
            <a:noFill/>
            <a:effectLst/>
          </p:spPr>
          <p:txBody>
            <a:bodyPr wrap="square" rtlCol="0" anchor="t">
              <a:spAutoFit/>
            </a:bodyPr>
            <a:p>
              <a:pPr algn="dist"/>
              <a:r>
                <a:rPr lang="en-US" altLang="zh-CN" sz="2800" b="1" dirty="0">
                  <a:solidFill>
                    <a:schemeClr val="bg1"/>
                  </a:solidFill>
                  <a:effectLst/>
                  <a:uFillTx/>
                  <a:latin typeface="Source Han Sans Normal" panose="020B0400000000000000" charset="-122"/>
                  <a:ea typeface="Source Han Sans Normal" panose="020B0400000000000000" charset="-122"/>
                  <a:cs typeface="Source Han Sans Normal" panose="020B0400000000000000" charset="-122"/>
                  <a:sym typeface="+mn-ea"/>
                </a:rPr>
                <a:t>2</a:t>
              </a:r>
              <a:endParaRPr lang="en-US" altLang="zh-CN" sz="2800" b="1" dirty="0">
                <a:solidFill>
                  <a:schemeClr val="bg1"/>
                </a:solidFill>
                <a:effectLst/>
                <a:uFillTx/>
                <a:latin typeface="Source Han Sans Normal" panose="020B0400000000000000" charset="-122"/>
                <a:ea typeface="Source Han Sans Normal" panose="020B0400000000000000" charset="-122"/>
                <a:cs typeface="Source Han Sans Normal" panose="020B0400000000000000" charset="-122"/>
                <a:sym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592445" y="3961130"/>
            <a:ext cx="3997960" cy="670560"/>
            <a:chOff x="9725" y="3463"/>
            <a:chExt cx="6296" cy="1056"/>
          </a:xfrm>
        </p:grpSpPr>
        <p:sp>
          <p:nvSpPr>
            <p:cNvPr id="22" name="圆角矩形 21"/>
            <p:cNvSpPr/>
            <p:nvPr/>
          </p:nvSpPr>
          <p:spPr>
            <a:xfrm>
              <a:off x="10125" y="3471"/>
              <a:ext cx="5896" cy="1048"/>
            </a:xfrm>
            <a:prstGeom prst="roundRect">
              <a:avLst>
                <a:gd name="adj" fmla="val 50000"/>
              </a:avLst>
            </a:prstGeom>
            <a:solidFill>
              <a:srgbClr val="00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 rot="6720000">
              <a:off x="9815" y="3372"/>
              <a:ext cx="888" cy="1069"/>
            </a:xfrm>
            <a:custGeom>
              <a:avLst/>
              <a:gdLst>
                <a:gd name="connsiteX0" fmla="*/ 118 w 2891"/>
                <a:gd name="connsiteY0" fmla="*/ 468 h 3195"/>
                <a:gd name="connsiteX1" fmla="*/ 2562 w 2891"/>
                <a:gd name="connsiteY1" fmla="*/ 468 h 3195"/>
                <a:gd name="connsiteX2" fmla="*/ 2562 w 2891"/>
                <a:gd name="connsiteY2" fmla="*/ 2912 h 3195"/>
                <a:gd name="connsiteX3" fmla="*/ 791 w 2891"/>
                <a:gd name="connsiteY3" fmla="*/ 2218 h 3195"/>
                <a:gd name="connsiteX4" fmla="*/ 118 w 2891"/>
                <a:gd name="connsiteY4" fmla="*/ 468 h 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2" h="3196">
                  <a:moveTo>
                    <a:pt x="118" y="468"/>
                  </a:moveTo>
                  <a:cubicBezTo>
                    <a:pt x="607" y="-21"/>
                    <a:pt x="1782" y="-279"/>
                    <a:pt x="2562" y="468"/>
                  </a:cubicBezTo>
                  <a:cubicBezTo>
                    <a:pt x="3342" y="1215"/>
                    <a:pt x="2482" y="2182"/>
                    <a:pt x="2562" y="2912"/>
                  </a:cubicBezTo>
                  <a:cubicBezTo>
                    <a:pt x="2642" y="3642"/>
                    <a:pt x="764" y="2799"/>
                    <a:pt x="791" y="2218"/>
                  </a:cubicBezTo>
                  <a:cubicBezTo>
                    <a:pt x="818" y="1637"/>
                    <a:pt x="-371" y="957"/>
                    <a:pt x="118" y="468"/>
                  </a:cubicBezTo>
                  <a:close/>
                </a:path>
              </a:pathLst>
            </a:custGeom>
            <a:solidFill>
              <a:srgbClr val="FFD302"/>
            </a:solidFill>
            <a:ln w="28575">
              <a:solidFill>
                <a:schemeClr val="bg1"/>
              </a:solidFill>
            </a:ln>
            <a:effectLst>
              <a:outerShdw blurRad="1016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0831" y="3584"/>
              <a:ext cx="4627" cy="822"/>
            </a:xfrm>
            <a:prstGeom prst="rect">
              <a:avLst/>
            </a:prstGeom>
            <a:noFill/>
            <a:effectLst/>
          </p:spPr>
          <p:txBody>
            <a:bodyPr wrap="square" rtlCol="0" anchor="t">
              <a:spAutoFit/>
            </a:bodyPr>
            <a:p>
              <a:pPr algn="dist"/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Source Han Sans Normal" panose="020B0400000000000000" charset="-122"/>
                  <a:ea typeface="Source Han Sans Normal" panose="020B0400000000000000" charset="-122"/>
                  <a:cs typeface="Source Han Sans Normal" panose="020B0400000000000000" charset="-122"/>
                  <a:sym typeface="+mn-ea"/>
                </a:rPr>
                <a:t>解决一个小问题</a:t>
              </a:r>
              <a:endPara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Source Han Sans Normal" panose="020B0400000000000000" charset="-122"/>
                <a:ea typeface="Source Han Sans Normal" panose="020B0400000000000000" charset="-122"/>
                <a:cs typeface="Source Han Sans Normal" panose="020B0400000000000000" charset="-122"/>
                <a:sym typeface="+mn-ea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850" y="3584"/>
              <a:ext cx="818" cy="822"/>
            </a:xfrm>
            <a:prstGeom prst="rect">
              <a:avLst/>
            </a:prstGeom>
            <a:noFill/>
            <a:effectLst/>
          </p:spPr>
          <p:txBody>
            <a:bodyPr wrap="square" rtlCol="0" anchor="t">
              <a:spAutoFit/>
            </a:bodyPr>
            <a:p>
              <a:pPr algn="dist"/>
              <a:r>
                <a:rPr lang="en-US" altLang="zh-CN" sz="2800" b="1" dirty="0">
                  <a:solidFill>
                    <a:schemeClr val="bg1"/>
                  </a:solidFill>
                  <a:effectLst/>
                  <a:uFillTx/>
                  <a:latin typeface="Source Han Sans Normal" panose="020B0400000000000000" charset="-122"/>
                  <a:ea typeface="Source Han Sans Normal" panose="020B0400000000000000" charset="-122"/>
                  <a:cs typeface="Source Han Sans Normal" panose="020B0400000000000000" charset="-122"/>
                  <a:sym typeface="+mn-ea"/>
                </a:rPr>
                <a:t>3</a:t>
              </a:r>
              <a:endParaRPr lang="en-US" altLang="zh-CN" sz="2800" b="1" dirty="0">
                <a:solidFill>
                  <a:schemeClr val="bg1"/>
                </a:solidFill>
                <a:effectLst/>
                <a:uFillTx/>
                <a:latin typeface="Source Han Sans Normal" panose="020B0400000000000000" charset="-122"/>
                <a:ea typeface="Source Han Sans Normal" panose="020B0400000000000000" charset="-122"/>
                <a:cs typeface="Source Han Sans Normal" panose="020B0400000000000000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FE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 rot="10800000" flipH="1">
            <a:off x="0" y="-7688"/>
            <a:ext cx="12192000" cy="2254318"/>
            <a:chOff x="0" y="5820"/>
            <a:chExt cx="19200" cy="4816"/>
          </a:xfrm>
        </p:grpSpPr>
        <p:pic>
          <p:nvPicPr>
            <p:cNvPr id="3" name="图片 2" descr="wave (2)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flipH="1">
              <a:off x="0" y="5820"/>
              <a:ext cx="19200" cy="4280"/>
            </a:xfrm>
            <a:prstGeom prst="rect">
              <a:avLst/>
            </a:prstGeom>
          </p:spPr>
        </p:pic>
        <p:pic>
          <p:nvPicPr>
            <p:cNvPr id="5" name="图片 4" descr="wave (2)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0" y="6356"/>
              <a:ext cx="19200" cy="4280"/>
            </a:xfrm>
            <a:prstGeom prst="rect">
              <a:avLst/>
            </a:prstGeom>
          </p:spPr>
        </p:pic>
      </p:grpSp>
      <p:sp>
        <p:nvSpPr>
          <p:cNvPr id="6" name="任意多边形 5"/>
          <p:cNvSpPr/>
          <p:nvPr/>
        </p:nvSpPr>
        <p:spPr>
          <a:xfrm rot="6720000">
            <a:off x="10935970" y="2635250"/>
            <a:ext cx="666115" cy="802640"/>
          </a:xfrm>
          <a:custGeom>
            <a:avLst/>
            <a:gdLst>
              <a:gd name="connsiteX0" fmla="*/ 118 w 2891"/>
              <a:gd name="connsiteY0" fmla="*/ 468 h 3195"/>
              <a:gd name="connsiteX1" fmla="*/ 2562 w 2891"/>
              <a:gd name="connsiteY1" fmla="*/ 468 h 3195"/>
              <a:gd name="connsiteX2" fmla="*/ 2562 w 2891"/>
              <a:gd name="connsiteY2" fmla="*/ 2912 h 3195"/>
              <a:gd name="connsiteX3" fmla="*/ 791 w 2891"/>
              <a:gd name="connsiteY3" fmla="*/ 2218 h 3195"/>
              <a:gd name="connsiteX4" fmla="*/ 118 w 2891"/>
              <a:gd name="connsiteY4" fmla="*/ 468 h 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2" h="3196">
                <a:moveTo>
                  <a:pt x="118" y="468"/>
                </a:moveTo>
                <a:cubicBezTo>
                  <a:pt x="607" y="-21"/>
                  <a:pt x="1782" y="-279"/>
                  <a:pt x="2562" y="468"/>
                </a:cubicBezTo>
                <a:cubicBezTo>
                  <a:pt x="3342" y="1215"/>
                  <a:pt x="2482" y="2182"/>
                  <a:pt x="2562" y="2912"/>
                </a:cubicBezTo>
                <a:cubicBezTo>
                  <a:pt x="2642" y="3642"/>
                  <a:pt x="764" y="2799"/>
                  <a:pt x="791" y="2218"/>
                </a:cubicBezTo>
                <a:cubicBezTo>
                  <a:pt x="818" y="1637"/>
                  <a:pt x="-371" y="957"/>
                  <a:pt x="118" y="468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rot="6720000">
            <a:off x="9144000" y="1877695"/>
            <a:ext cx="394970" cy="475615"/>
          </a:xfrm>
          <a:custGeom>
            <a:avLst/>
            <a:gdLst>
              <a:gd name="connsiteX0" fmla="*/ 118 w 2891"/>
              <a:gd name="connsiteY0" fmla="*/ 468 h 3195"/>
              <a:gd name="connsiteX1" fmla="*/ 2562 w 2891"/>
              <a:gd name="connsiteY1" fmla="*/ 468 h 3195"/>
              <a:gd name="connsiteX2" fmla="*/ 2562 w 2891"/>
              <a:gd name="connsiteY2" fmla="*/ 2912 h 3195"/>
              <a:gd name="connsiteX3" fmla="*/ 791 w 2891"/>
              <a:gd name="connsiteY3" fmla="*/ 2218 h 3195"/>
              <a:gd name="connsiteX4" fmla="*/ 118 w 2891"/>
              <a:gd name="connsiteY4" fmla="*/ 468 h 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2" h="3196">
                <a:moveTo>
                  <a:pt x="118" y="468"/>
                </a:moveTo>
                <a:cubicBezTo>
                  <a:pt x="607" y="-21"/>
                  <a:pt x="1782" y="-279"/>
                  <a:pt x="2562" y="468"/>
                </a:cubicBezTo>
                <a:cubicBezTo>
                  <a:pt x="3342" y="1215"/>
                  <a:pt x="2482" y="2182"/>
                  <a:pt x="2562" y="2912"/>
                </a:cubicBezTo>
                <a:cubicBezTo>
                  <a:pt x="2642" y="3642"/>
                  <a:pt x="764" y="2799"/>
                  <a:pt x="791" y="2218"/>
                </a:cubicBezTo>
                <a:cubicBezTo>
                  <a:pt x="818" y="1637"/>
                  <a:pt x="-371" y="957"/>
                  <a:pt x="118" y="468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 flipV="1">
            <a:off x="11269345" y="6346190"/>
            <a:ext cx="622300" cy="125730"/>
            <a:chOff x="5799" y="664"/>
            <a:chExt cx="1416" cy="286"/>
          </a:xfrm>
        </p:grpSpPr>
        <p:sp>
          <p:nvSpPr>
            <p:cNvPr id="8" name="椭圆 7"/>
            <p:cNvSpPr/>
            <p:nvPr/>
          </p:nvSpPr>
          <p:spPr>
            <a:xfrm flipV="1">
              <a:off x="5799" y="664"/>
              <a:ext cx="286" cy="286"/>
            </a:xfrm>
            <a:prstGeom prst="ellipse">
              <a:avLst/>
            </a:prstGeom>
            <a:solidFill>
              <a:srgbClr val="FFD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flipV="1">
              <a:off x="6364" y="664"/>
              <a:ext cx="286" cy="286"/>
            </a:xfrm>
            <a:prstGeom prst="ellipse">
              <a:avLst/>
            </a:prstGeom>
            <a:solidFill>
              <a:srgbClr val="FFD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flipV="1">
              <a:off x="6929" y="664"/>
              <a:ext cx="286" cy="286"/>
            </a:xfrm>
            <a:prstGeom prst="ellipse">
              <a:avLst/>
            </a:prstGeom>
            <a:solidFill>
              <a:srgbClr val="FFD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/>
        </p:nvSpPr>
        <p:spPr>
          <a:xfrm rot="16380000">
            <a:off x="610235" y="4760595"/>
            <a:ext cx="615315" cy="741680"/>
          </a:xfrm>
          <a:custGeom>
            <a:avLst/>
            <a:gdLst>
              <a:gd name="connsiteX0" fmla="*/ 118 w 2891"/>
              <a:gd name="connsiteY0" fmla="*/ 468 h 3195"/>
              <a:gd name="connsiteX1" fmla="*/ 2562 w 2891"/>
              <a:gd name="connsiteY1" fmla="*/ 468 h 3195"/>
              <a:gd name="connsiteX2" fmla="*/ 2562 w 2891"/>
              <a:gd name="connsiteY2" fmla="*/ 2912 h 3195"/>
              <a:gd name="connsiteX3" fmla="*/ 791 w 2891"/>
              <a:gd name="connsiteY3" fmla="*/ 2218 h 3195"/>
              <a:gd name="connsiteX4" fmla="*/ 118 w 2891"/>
              <a:gd name="connsiteY4" fmla="*/ 468 h 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2" h="3196">
                <a:moveTo>
                  <a:pt x="118" y="468"/>
                </a:moveTo>
                <a:cubicBezTo>
                  <a:pt x="607" y="-21"/>
                  <a:pt x="1782" y="-279"/>
                  <a:pt x="2562" y="468"/>
                </a:cubicBezTo>
                <a:cubicBezTo>
                  <a:pt x="3342" y="1215"/>
                  <a:pt x="2482" y="2182"/>
                  <a:pt x="2562" y="2912"/>
                </a:cubicBezTo>
                <a:cubicBezTo>
                  <a:pt x="2642" y="3642"/>
                  <a:pt x="764" y="2799"/>
                  <a:pt x="791" y="2218"/>
                </a:cubicBezTo>
                <a:cubicBezTo>
                  <a:pt x="818" y="1637"/>
                  <a:pt x="-371" y="957"/>
                  <a:pt x="118" y="468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6380000">
            <a:off x="2695575" y="5735320"/>
            <a:ext cx="310515" cy="374015"/>
          </a:xfrm>
          <a:custGeom>
            <a:avLst/>
            <a:gdLst>
              <a:gd name="connsiteX0" fmla="*/ 118 w 2891"/>
              <a:gd name="connsiteY0" fmla="*/ 468 h 3195"/>
              <a:gd name="connsiteX1" fmla="*/ 2562 w 2891"/>
              <a:gd name="connsiteY1" fmla="*/ 468 h 3195"/>
              <a:gd name="connsiteX2" fmla="*/ 2562 w 2891"/>
              <a:gd name="connsiteY2" fmla="*/ 2912 h 3195"/>
              <a:gd name="connsiteX3" fmla="*/ 791 w 2891"/>
              <a:gd name="connsiteY3" fmla="*/ 2218 h 3195"/>
              <a:gd name="connsiteX4" fmla="*/ 118 w 2891"/>
              <a:gd name="connsiteY4" fmla="*/ 468 h 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2" h="3196">
                <a:moveTo>
                  <a:pt x="118" y="468"/>
                </a:moveTo>
                <a:cubicBezTo>
                  <a:pt x="607" y="-21"/>
                  <a:pt x="1782" y="-279"/>
                  <a:pt x="2562" y="468"/>
                </a:cubicBezTo>
                <a:cubicBezTo>
                  <a:pt x="3342" y="1215"/>
                  <a:pt x="2482" y="2182"/>
                  <a:pt x="2562" y="2912"/>
                </a:cubicBezTo>
                <a:cubicBezTo>
                  <a:pt x="2642" y="3642"/>
                  <a:pt x="764" y="2799"/>
                  <a:pt x="791" y="2218"/>
                </a:cubicBezTo>
                <a:cubicBezTo>
                  <a:pt x="818" y="1637"/>
                  <a:pt x="-371" y="957"/>
                  <a:pt x="118" y="468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046095" y="2336800"/>
            <a:ext cx="3743960" cy="665480"/>
          </a:xfrm>
          <a:prstGeom prst="roundRect">
            <a:avLst>
              <a:gd name="adj" fmla="val 50000"/>
            </a:avLst>
          </a:prstGeom>
          <a:solidFill>
            <a:srgbClr val="00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15300000" flipH="1">
            <a:off x="1651635" y="1854835"/>
            <a:ext cx="1737995" cy="2308860"/>
          </a:xfrm>
          <a:custGeom>
            <a:avLst/>
            <a:gdLst>
              <a:gd name="connsiteX0" fmla="*/ 118 w 2891"/>
              <a:gd name="connsiteY0" fmla="*/ 468 h 3195"/>
              <a:gd name="connsiteX1" fmla="*/ 2562 w 2891"/>
              <a:gd name="connsiteY1" fmla="*/ 468 h 3195"/>
              <a:gd name="connsiteX2" fmla="*/ 2562 w 2891"/>
              <a:gd name="connsiteY2" fmla="*/ 2912 h 3195"/>
              <a:gd name="connsiteX3" fmla="*/ 791 w 2891"/>
              <a:gd name="connsiteY3" fmla="*/ 2218 h 3195"/>
              <a:gd name="connsiteX4" fmla="*/ 118 w 2891"/>
              <a:gd name="connsiteY4" fmla="*/ 468 h 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2" h="3196">
                <a:moveTo>
                  <a:pt x="118" y="468"/>
                </a:moveTo>
                <a:cubicBezTo>
                  <a:pt x="607" y="-21"/>
                  <a:pt x="1782" y="-279"/>
                  <a:pt x="2562" y="468"/>
                </a:cubicBezTo>
                <a:cubicBezTo>
                  <a:pt x="3342" y="1215"/>
                  <a:pt x="2482" y="2182"/>
                  <a:pt x="2562" y="2912"/>
                </a:cubicBezTo>
                <a:cubicBezTo>
                  <a:pt x="2642" y="3642"/>
                  <a:pt x="764" y="2799"/>
                  <a:pt x="791" y="2218"/>
                </a:cubicBezTo>
                <a:cubicBezTo>
                  <a:pt x="818" y="1637"/>
                  <a:pt x="-371" y="957"/>
                  <a:pt x="118" y="468"/>
                </a:cubicBezTo>
                <a:close/>
              </a:path>
            </a:pathLst>
          </a:custGeom>
          <a:solidFill>
            <a:srgbClr val="FFD302"/>
          </a:solidFill>
          <a:ln w="28575">
            <a:solidFill>
              <a:schemeClr val="bg1"/>
            </a:solidFill>
          </a:ln>
          <a:effectLst>
            <a:outerShdw blurRad="101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635375" y="3883660"/>
            <a:ext cx="7455535" cy="1106805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p>
            <a:pPr algn="dist"/>
            <a:r>
              <a:rPr lang="zh-CN" altLang="en-US" sz="6600" b="1" dirty="0">
                <a:ln w="25400">
                  <a:solidFill>
                    <a:schemeClr val="bg1"/>
                  </a:solidFill>
                </a:ln>
                <a:solidFill>
                  <a:srgbClr val="FDB014"/>
                </a:solidFill>
                <a:effectLst>
                  <a:outerShdw blurRad="1524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仓耳渔阳体 W05" panose="02020400000000000000" charset="-122"/>
                <a:ea typeface="仓耳渔阳体 W05" panose="02020400000000000000" charset="-122"/>
                <a:sym typeface="+mn-ea"/>
              </a:rPr>
              <a:t>回顾代码架构流程</a:t>
            </a:r>
            <a:endParaRPr lang="zh-CN" altLang="en-US" sz="6600" b="1" dirty="0">
              <a:ln w="25400">
                <a:solidFill>
                  <a:schemeClr val="bg1"/>
                </a:solidFill>
              </a:ln>
              <a:solidFill>
                <a:srgbClr val="FDB014"/>
              </a:solidFill>
              <a:effectLst>
                <a:outerShdw blurRad="1524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仓耳渔阳体 W05" panose="02020400000000000000" charset="-122"/>
              <a:ea typeface="仓耳渔阳体 W05" panose="02020400000000000000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62405" y="2540000"/>
            <a:ext cx="2089150" cy="1322070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p>
            <a:pPr algn="ctr"/>
            <a:r>
              <a:rPr lang="en-US" altLang="zh-CN" sz="4000" b="1" dirty="0">
                <a:solidFill>
                  <a:schemeClr val="bg1"/>
                </a:solidFill>
                <a:effectLst/>
                <a:uFillTx/>
                <a:latin typeface="Source Han Sans Normal" panose="020B0400000000000000" charset="-122"/>
                <a:ea typeface="Source Han Sans Normal" panose="020B0400000000000000" charset="-122"/>
                <a:cs typeface="Source Han Sans Normal" panose="020B0400000000000000" charset="-122"/>
                <a:sym typeface="+mn-ea"/>
              </a:rPr>
              <a:t>Part  </a:t>
            </a:r>
            <a:endParaRPr lang="en-US" altLang="zh-CN" sz="4000" b="1" dirty="0">
              <a:solidFill>
                <a:schemeClr val="bg1"/>
              </a:solidFill>
              <a:effectLst/>
              <a:uFillTx/>
              <a:latin typeface="Source Han Sans Normal" panose="020B0400000000000000" charset="-122"/>
              <a:ea typeface="Source Han Sans Normal" panose="020B0400000000000000" charset="-122"/>
              <a:cs typeface="Source Han Sans Normal" panose="020B0400000000000000" charset="-122"/>
              <a:sym typeface="+mn-ea"/>
            </a:endParaRPr>
          </a:p>
          <a:p>
            <a:pPr algn="ctr"/>
            <a:r>
              <a:rPr lang="en-US" altLang="zh-CN" sz="4000" b="1" dirty="0">
                <a:solidFill>
                  <a:schemeClr val="bg1"/>
                </a:solidFill>
                <a:effectLst/>
                <a:uFillTx/>
                <a:latin typeface="Source Han Sans Normal" panose="020B0400000000000000" charset="-122"/>
                <a:ea typeface="Source Han Sans Normal" panose="020B0400000000000000" charset="-122"/>
                <a:cs typeface="Source Han Sans Normal" panose="020B0400000000000000" charset="-122"/>
                <a:sym typeface="+mn-ea"/>
              </a:rPr>
              <a:t>01</a:t>
            </a:r>
            <a:endParaRPr lang="en-US" altLang="zh-CN" sz="4000" b="1" dirty="0">
              <a:solidFill>
                <a:schemeClr val="bg1"/>
              </a:solidFill>
              <a:effectLst/>
              <a:uFillTx/>
              <a:latin typeface="Source Han Sans Normal" panose="020B0400000000000000" charset="-122"/>
              <a:ea typeface="Source Han Sans Normal" panose="020B0400000000000000" charset="-122"/>
              <a:cs typeface="Source Han Sans Normal" panose="020B04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FE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 rot="10800000" flipH="1">
            <a:off x="0" y="-7688"/>
            <a:ext cx="12192000" cy="2254318"/>
            <a:chOff x="0" y="5820"/>
            <a:chExt cx="19200" cy="4816"/>
          </a:xfrm>
        </p:grpSpPr>
        <p:pic>
          <p:nvPicPr>
            <p:cNvPr id="3" name="图片 2" descr="wave (2)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flipH="1">
              <a:off x="0" y="5820"/>
              <a:ext cx="19200" cy="4280"/>
            </a:xfrm>
            <a:prstGeom prst="rect">
              <a:avLst/>
            </a:prstGeom>
          </p:spPr>
        </p:pic>
        <p:pic>
          <p:nvPicPr>
            <p:cNvPr id="5" name="图片 4" descr="wave (2)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0" y="6356"/>
              <a:ext cx="19200" cy="4280"/>
            </a:xfrm>
            <a:prstGeom prst="rect">
              <a:avLst/>
            </a:prstGeom>
          </p:spPr>
        </p:pic>
      </p:grpSp>
      <p:sp>
        <p:nvSpPr>
          <p:cNvPr id="6" name="任意多边形 5"/>
          <p:cNvSpPr/>
          <p:nvPr/>
        </p:nvSpPr>
        <p:spPr>
          <a:xfrm rot="6720000">
            <a:off x="10935970" y="2635250"/>
            <a:ext cx="666115" cy="802640"/>
          </a:xfrm>
          <a:custGeom>
            <a:avLst/>
            <a:gdLst>
              <a:gd name="connsiteX0" fmla="*/ 118 w 2891"/>
              <a:gd name="connsiteY0" fmla="*/ 468 h 3195"/>
              <a:gd name="connsiteX1" fmla="*/ 2562 w 2891"/>
              <a:gd name="connsiteY1" fmla="*/ 468 h 3195"/>
              <a:gd name="connsiteX2" fmla="*/ 2562 w 2891"/>
              <a:gd name="connsiteY2" fmla="*/ 2912 h 3195"/>
              <a:gd name="connsiteX3" fmla="*/ 791 w 2891"/>
              <a:gd name="connsiteY3" fmla="*/ 2218 h 3195"/>
              <a:gd name="connsiteX4" fmla="*/ 118 w 2891"/>
              <a:gd name="connsiteY4" fmla="*/ 468 h 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2" h="3196">
                <a:moveTo>
                  <a:pt x="118" y="468"/>
                </a:moveTo>
                <a:cubicBezTo>
                  <a:pt x="607" y="-21"/>
                  <a:pt x="1782" y="-279"/>
                  <a:pt x="2562" y="468"/>
                </a:cubicBezTo>
                <a:cubicBezTo>
                  <a:pt x="3342" y="1215"/>
                  <a:pt x="2482" y="2182"/>
                  <a:pt x="2562" y="2912"/>
                </a:cubicBezTo>
                <a:cubicBezTo>
                  <a:pt x="2642" y="3642"/>
                  <a:pt x="764" y="2799"/>
                  <a:pt x="791" y="2218"/>
                </a:cubicBezTo>
                <a:cubicBezTo>
                  <a:pt x="818" y="1637"/>
                  <a:pt x="-371" y="957"/>
                  <a:pt x="118" y="468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rot="6720000">
            <a:off x="9144000" y="1877695"/>
            <a:ext cx="394970" cy="475615"/>
          </a:xfrm>
          <a:custGeom>
            <a:avLst/>
            <a:gdLst>
              <a:gd name="connsiteX0" fmla="*/ 118 w 2891"/>
              <a:gd name="connsiteY0" fmla="*/ 468 h 3195"/>
              <a:gd name="connsiteX1" fmla="*/ 2562 w 2891"/>
              <a:gd name="connsiteY1" fmla="*/ 468 h 3195"/>
              <a:gd name="connsiteX2" fmla="*/ 2562 w 2891"/>
              <a:gd name="connsiteY2" fmla="*/ 2912 h 3195"/>
              <a:gd name="connsiteX3" fmla="*/ 791 w 2891"/>
              <a:gd name="connsiteY3" fmla="*/ 2218 h 3195"/>
              <a:gd name="connsiteX4" fmla="*/ 118 w 2891"/>
              <a:gd name="connsiteY4" fmla="*/ 468 h 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2" h="3196">
                <a:moveTo>
                  <a:pt x="118" y="468"/>
                </a:moveTo>
                <a:cubicBezTo>
                  <a:pt x="607" y="-21"/>
                  <a:pt x="1782" y="-279"/>
                  <a:pt x="2562" y="468"/>
                </a:cubicBezTo>
                <a:cubicBezTo>
                  <a:pt x="3342" y="1215"/>
                  <a:pt x="2482" y="2182"/>
                  <a:pt x="2562" y="2912"/>
                </a:cubicBezTo>
                <a:cubicBezTo>
                  <a:pt x="2642" y="3642"/>
                  <a:pt x="764" y="2799"/>
                  <a:pt x="791" y="2218"/>
                </a:cubicBezTo>
                <a:cubicBezTo>
                  <a:pt x="818" y="1637"/>
                  <a:pt x="-371" y="957"/>
                  <a:pt x="118" y="468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 flipV="1">
            <a:off x="11269345" y="6346190"/>
            <a:ext cx="622300" cy="125730"/>
            <a:chOff x="5799" y="664"/>
            <a:chExt cx="1416" cy="286"/>
          </a:xfrm>
        </p:grpSpPr>
        <p:sp>
          <p:nvSpPr>
            <p:cNvPr id="8" name="椭圆 7"/>
            <p:cNvSpPr/>
            <p:nvPr/>
          </p:nvSpPr>
          <p:spPr>
            <a:xfrm flipV="1">
              <a:off x="5799" y="664"/>
              <a:ext cx="286" cy="286"/>
            </a:xfrm>
            <a:prstGeom prst="ellipse">
              <a:avLst/>
            </a:prstGeom>
            <a:solidFill>
              <a:srgbClr val="FFD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flipV="1">
              <a:off x="6364" y="664"/>
              <a:ext cx="286" cy="286"/>
            </a:xfrm>
            <a:prstGeom prst="ellipse">
              <a:avLst/>
            </a:prstGeom>
            <a:solidFill>
              <a:srgbClr val="FFD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flipV="1">
              <a:off x="6929" y="664"/>
              <a:ext cx="286" cy="286"/>
            </a:xfrm>
            <a:prstGeom prst="ellipse">
              <a:avLst/>
            </a:prstGeom>
            <a:solidFill>
              <a:srgbClr val="FFD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/>
        </p:nvSpPr>
        <p:spPr>
          <a:xfrm rot="16380000">
            <a:off x="610235" y="4760595"/>
            <a:ext cx="615315" cy="741680"/>
          </a:xfrm>
          <a:custGeom>
            <a:avLst/>
            <a:gdLst>
              <a:gd name="connsiteX0" fmla="*/ 118 w 2891"/>
              <a:gd name="connsiteY0" fmla="*/ 468 h 3195"/>
              <a:gd name="connsiteX1" fmla="*/ 2562 w 2891"/>
              <a:gd name="connsiteY1" fmla="*/ 468 h 3195"/>
              <a:gd name="connsiteX2" fmla="*/ 2562 w 2891"/>
              <a:gd name="connsiteY2" fmla="*/ 2912 h 3195"/>
              <a:gd name="connsiteX3" fmla="*/ 791 w 2891"/>
              <a:gd name="connsiteY3" fmla="*/ 2218 h 3195"/>
              <a:gd name="connsiteX4" fmla="*/ 118 w 2891"/>
              <a:gd name="connsiteY4" fmla="*/ 468 h 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2" h="3196">
                <a:moveTo>
                  <a:pt x="118" y="468"/>
                </a:moveTo>
                <a:cubicBezTo>
                  <a:pt x="607" y="-21"/>
                  <a:pt x="1782" y="-279"/>
                  <a:pt x="2562" y="468"/>
                </a:cubicBezTo>
                <a:cubicBezTo>
                  <a:pt x="3342" y="1215"/>
                  <a:pt x="2482" y="2182"/>
                  <a:pt x="2562" y="2912"/>
                </a:cubicBezTo>
                <a:cubicBezTo>
                  <a:pt x="2642" y="3642"/>
                  <a:pt x="764" y="2799"/>
                  <a:pt x="791" y="2218"/>
                </a:cubicBezTo>
                <a:cubicBezTo>
                  <a:pt x="818" y="1637"/>
                  <a:pt x="-371" y="957"/>
                  <a:pt x="118" y="468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6380000">
            <a:off x="2695575" y="5735320"/>
            <a:ext cx="310515" cy="374015"/>
          </a:xfrm>
          <a:custGeom>
            <a:avLst/>
            <a:gdLst>
              <a:gd name="connsiteX0" fmla="*/ 118 w 2891"/>
              <a:gd name="connsiteY0" fmla="*/ 468 h 3195"/>
              <a:gd name="connsiteX1" fmla="*/ 2562 w 2891"/>
              <a:gd name="connsiteY1" fmla="*/ 468 h 3195"/>
              <a:gd name="connsiteX2" fmla="*/ 2562 w 2891"/>
              <a:gd name="connsiteY2" fmla="*/ 2912 h 3195"/>
              <a:gd name="connsiteX3" fmla="*/ 791 w 2891"/>
              <a:gd name="connsiteY3" fmla="*/ 2218 h 3195"/>
              <a:gd name="connsiteX4" fmla="*/ 118 w 2891"/>
              <a:gd name="connsiteY4" fmla="*/ 468 h 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2" h="3196">
                <a:moveTo>
                  <a:pt x="118" y="468"/>
                </a:moveTo>
                <a:cubicBezTo>
                  <a:pt x="607" y="-21"/>
                  <a:pt x="1782" y="-279"/>
                  <a:pt x="2562" y="468"/>
                </a:cubicBezTo>
                <a:cubicBezTo>
                  <a:pt x="3342" y="1215"/>
                  <a:pt x="2482" y="2182"/>
                  <a:pt x="2562" y="2912"/>
                </a:cubicBezTo>
                <a:cubicBezTo>
                  <a:pt x="2642" y="3642"/>
                  <a:pt x="764" y="2799"/>
                  <a:pt x="791" y="2218"/>
                </a:cubicBezTo>
                <a:cubicBezTo>
                  <a:pt x="818" y="1637"/>
                  <a:pt x="-371" y="957"/>
                  <a:pt x="118" y="468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046095" y="2336800"/>
            <a:ext cx="3743960" cy="665480"/>
          </a:xfrm>
          <a:prstGeom prst="roundRect">
            <a:avLst>
              <a:gd name="adj" fmla="val 50000"/>
            </a:avLst>
          </a:prstGeom>
          <a:solidFill>
            <a:srgbClr val="00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15300000" flipH="1">
            <a:off x="1651635" y="1854835"/>
            <a:ext cx="1737995" cy="2308860"/>
          </a:xfrm>
          <a:custGeom>
            <a:avLst/>
            <a:gdLst>
              <a:gd name="connsiteX0" fmla="*/ 118 w 2891"/>
              <a:gd name="connsiteY0" fmla="*/ 468 h 3195"/>
              <a:gd name="connsiteX1" fmla="*/ 2562 w 2891"/>
              <a:gd name="connsiteY1" fmla="*/ 468 h 3195"/>
              <a:gd name="connsiteX2" fmla="*/ 2562 w 2891"/>
              <a:gd name="connsiteY2" fmla="*/ 2912 h 3195"/>
              <a:gd name="connsiteX3" fmla="*/ 791 w 2891"/>
              <a:gd name="connsiteY3" fmla="*/ 2218 h 3195"/>
              <a:gd name="connsiteX4" fmla="*/ 118 w 2891"/>
              <a:gd name="connsiteY4" fmla="*/ 468 h 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2" h="3196">
                <a:moveTo>
                  <a:pt x="118" y="468"/>
                </a:moveTo>
                <a:cubicBezTo>
                  <a:pt x="607" y="-21"/>
                  <a:pt x="1782" y="-279"/>
                  <a:pt x="2562" y="468"/>
                </a:cubicBezTo>
                <a:cubicBezTo>
                  <a:pt x="3342" y="1215"/>
                  <a:pt x="2482" y="2182"/>
                  <a:pt x="2562" y="2912"/>
                </a:cubicBezTo>
                <a:cubicBezTo>
                  <a:pt x="2642" y="3642"/>
                  <a:pt x="764" y="2799"/>
                  <a:pt x="791" y="2218"/>
                </a:cubicBezTo>
                <a:cubicBezTo>
                  <a:pt x="818" y="1637"/>
                  <a:pt x="-371" y="957"/>
                  <a:pt x="118" y="468"/>
                </a:cubicBezTo>
                <a:close/>
              </a:path>
            </a:pathLst>
          </a:custGeom>
          <a:solidFill>
            <a:srgbClr val="FFD302"/>
          </a:solidFill>
          <a:ln w="28575">
            <a:solidFill>
              <a:schemeClr val="bg1"/>
            </a:solidFill>
          </a:ln>
          <a:effectLst>
            <a:outerShdw blurRad="101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635058" y="3883660"/>
            <a:ext cx="6000115" cy="1106805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p>
            <a:pPr algn="dist"/>
            <a:r>
              <a:rPr lang="en-US" altLang="zh-CN" sz="6600" b="1" dirty="0">
                <a:ln w="25400">
                  <a:solidFill>
                    <a:schemeClr val="bg1"/>
                  </a:solidFill>
                </a:ln>
                <a:solidFill>
                  <a:srgbClr val="FDB014"/>
                </a:solidFill>
                <a:effectLst>
                  <a:outerShdw blurRad="1524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仓耳渔阳体 W05" panose="02020400000000000000" charset="-122"/>
                <a:ea typeface="仓耳渔阳体 W05" panose="02020400000000000000" charset="-122"/>
                <a:sym typeface="+mn-ea"/>
              </a:rPr>
              <a:t>Vue</a:t>
            </a:r>
            <a:r>
              <a:rPr lang="zh-CN" altLang="en-US" sz="6600" b="1" dirty="0">
                <a:ln w="25400">
                  <a:solidFill>
                    <a:schemeClr val="bg1"/>
                  </a:solidFill>
                </a:ln>
                <a:solidFill>
                  <a:srgbClr val="FDB014"/>
                </a:solidFill>
                <a:effectLst>
                  <a:outerShdw blurRad="1524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仓耳渔阳体 W05" panose="02020400000000000000" charset="-122"/>
                <a:ea typeface="仓耳渔阳体 W05" panose="02020400000000000000" charset="-122"/>
                <a:sym typeface="+mn-ea"/>
              </a:rPr>
              <a:t>实例事件</a:t>
            </a:r>
            <a:endParaRPr lang="zh-CN" altLang="en-US" sz="6600" b="1" dirty="0">
              <a:ln w="25400">
                <a:solidFill>
                  <a:schemeClr val="bg1"/>
                </a:solidFill>
              </a:ln>
              <a:solidFill>
                <a:srgbClr val="FDB014"/>
              </a:solidFill>
              <a:effectLst>
                <a:outerShdw blurRad="1524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仓耳渔阳体 W05" panose="02020400000000000000" charset="-122"/>
              <a:ea typeface="仓耳渔阳体 W05" panose="02020400000000000000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62405" y="2540000"/>
            <a:ext cx="2089150" cy="706755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p>
            <a:pPr algn="ctr"/>
            <a:r>
              <a:rPr lang="en-US" altLang="zh-CN" sz="4000" b="1" dirty="0">
                <a:solidFill>
                  <a:schemeClr val="bg1"/>
                </a:solidFill>
                <a:effectLst/>
                <a:uFillTx/>
                <a:latin typeface="Source Han Sans Normal" panose="020B0400000000000000" charset="-122"/>
                <a:ea typeface="Source Han Sans Normal" panose="020B0400000000000000" charset="-122"/>
                <a:cs typeface="Source Han Sans Normal" panose="020B0400000000000000" charset="-122"/>
                <a:sym typeface="+mn-ea"/>
              </a:rPr>
              <a:t>Part  02</a:t>
            </a:r>
            <a:endParaRPr lang="en-US" altLang="zh-CN" sz="4000" b="1" dirty="0">
              <a:solidFill>
                <a:schemeClr val="bg1"/>
              </a:solidFill>
              <a:effectLst/>
              <a:uFillTx/>
              <a:latin typeface="Source Han Sans Normal" panose="020B0400000000000000" charset="-122"/>
              <a:ea typeface="Source Han Sans Normal" panose="020B0400000000000000" charset="-122"/>
              <a:cs typeface="Source Han Sans Normal" panose="020B04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FE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 rot="10800000" flipH="1">
            <a:off x="0" y="-7688"/>
            <a:ext cx="12192000" cy="2254318"/>
            <a:chOff x="0" y="5820"/>
            <a:chExt cx="19200" cy="4816"/>
          </a:xfrm>
        </p:grpSpPr>
        <p:pic>
          <p:nvPicPr>
            <p:cNvPr id="3" name="图片 2" descr="wave (2)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flipH="1">
              <a:off x="0" y="5820"/>
              <a:ext cx="19200" cy="4280"/>
            </a:xfrm>
            <a:prstGeom prst="rect">
              <a:avLst/>
            </a:prstGeom>
          </p:spPr>
        </p:pic>
        <p:pic>
          <p:nvPicPr>
            <p:cNvPr id="5" name="图片 4" descr="wave (2)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0" y="6356"/>
              <a:ext cx="19200" cy="4280"/>
            </a:xfrm>
            <a:prstGeom prst="rect">
              <a:avLst/>
            </a:prstGeom>
          </p:spPr>
        </p:pic>
      </p:grpSp>
      <p:sp>
        <p:nvSpPr>
          <p:cNvPr id="6" name="任意多边形 5"/>
          <p:cNvSpPr/>
          <p:nvPr/>
        </p:nvSpPr>
        <p:spPr>
          <a:xfrm rot="6720000">
            <a:off x="10935970" y="2635250"/>
            <a:ext cx="666115" cy="802640"/>
          </a:xfrm>
          <a:custGeom>
            <a:avLst/>
            <a:gdLst>
              <a:gd name="connsiteX0" fmla="*/ 118 w 2891"/>
              <a:gd name="connsiteY0" fmla="*/ 468 h 3195"/>
              <a:gd name="connsiteX1" fmla="*/ 2562 w 2891"/>
              <a:gd name="connsiteY1" fmla="*/ 468 h 3195"/>
              <a:gd name="connsiteX2" fmla="*/ 2562 w 2891"/>
              <a:gd name="connsiteY2" fmla="*/ 2912 h 3195"/>
              <a:gd name="connsiteX3" fmla="*/ 791 w 2891"/>
              <a:gd name="connsiteY3" fmla="*/ 2218 h 3195"/>
              <a:gd name="connsiteX4" fmla="*/ 118 w 2891"/>
              <a:gd name="connsiteY4" fmla="*/ 468 h 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2" h="3196">
                <a:moveTo>
                  <a:pt x="118" y="468"/>
                </a:moveTo>
                <a:cubicBezTo>
                  <a:pt x="607" y="-21"/>
                  <a:pt x="1782" y="-279"/>
                  <a:pt x="2562" y="468"/>
                </a:cubicBezTo>
                <a:cubicBezTo>
                  <a:pt x="3342" y="1215"/>
                  <a:pt x="2482" y="2182"/>
                  <a:pt x="2562" y="2912"/>
                </a:cubicBezTo>
                <a:cubicBezTo>
                  <a:pt x="2642" y="3642"/>
                  <a:pt x="764" y="2799"/>
                  <a:pt x="791" y="2218"/>
                </a:cubicBezTo>
                <a:cubicBezTo>
                  <a:pt x="818" y="1637"/>
                  <a:pt x="-371" y="957"/>
                  <a:pt x="118" y="468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rot="6720000">
            <a:off x="9143365" y="1839595"/>
            <a:ext cx="394970" cy="475615"/>
          </a:xfrm>
          <a:custGeom>
            <a:avLst/>
            <a:gdLst>
              <a:gd name="connsiteX0" fmla="*/ 118 w 2891"/>
              <a:gd name="connsiteY0" fmla="*/ 468 h 3195"/>
              <a:gd name="connsiteX1" fmla="*/ 2562 w 2891"/>
              <a:gd name="connsiteY1" fmla="*/ 468 h 3195"/>
              <a:gd name="connsiteX2" fmla="*/ 2562 w 2891"/>
              <a:gd name="connsiteY2" fmla="*/ 2912 h 3195"/>
              <a:gd name="connsiteX3" fmla="*/ 791 w 2891"/>
              <a:gd name="connsiteY3" fmla="*/ 2218 h 3195"/>
              <a:gd name="connsiteX4" fmla="*/ 118 w 2891"/>
              <a:gd name="connsiteY4" fmla="*/ 468 h 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2" h="3196">
                <a:moveTo>
                  <a:pt x="118" y="468"/>
                </a:moveTo>
                <a:cubicBezTo>
                  <a:pt x="607" y="-21"/>
                  <a:pt x="1782" y="-279"/>
                  <a:pt x="2562" y="468"/>
                </a:cubicBezTo>
                <a:cubicBezTo>
                  <a:pt x="3342" y="1215"/>
                  <a:pt x="2482" y="2182"/>
                  <a:pt x="2562" y="2912"/>
                </a:cubicBezTo>
                <a:cubicBezTo>
                  <a:pt x="2642" y="3642"/>
                  <a:pt x="764" y="2799"/>
                  <a:pt x="791" y="2218"/>
                </a:cubicBezTo>
                <a:cubicBezTo>
                  <a:pt x="818" y="1637"/>
                  <a:pt x="-371" y="957"/>
                  <a:pt x="118" y="468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 flipV="1">
            <a:off x="11269345" y="6346190"/>
            <a:ext cx="622300" cy="125730"/>
            <a:chOff x="5799" y="664"/>
            <a:chExt cx="1416" cy="286"/>
          </a:xfrm>
        </p:grpSpPr>
        <p:sp>
          <p:nvSpPr>
            <p:cNvPr id="8" name="椭圆 7"/>
            <p:cNvSpPr/>
            <p:nvPr/>
          </p:nvSpPr>
          <p:spPr>
            <a:xfrm flipV="1">
              <a:off x="5799" y="664"/>
              <a:ext cx="286" cy="286"/>
            </a:xfrm>
            <a:prstGeom prst="ellipse">
              <a:avLst/>
            </a:prstGeom>
            <a:solidFill>
              <a:srgbClr val="FFD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flipV="1">
              <a:off x="6364" y="664"/>
              <a:ext cx="286" cy="286"/>
            </a:xfrm>
            <a:prstGeom prst="ellipse">
              <a:avLst/>
            </a:prstGeom>
            <a:solidFill>
              <a:srgbClr val="FFD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flipV="1">
              <a:off x="6929" y="664"/>
              <a:ext cx="286" cy="286"/>
            </a:xfrm>
            <a:prstGeom prst="ellipse">
              <a:avLst/>
            </a:prstGeom>
            <a:solidFill>
              <a:srgbClr val="FFD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/>
        </p:nvSpPr>
        <p:spPr>
          <a:xfrm rot="16380000">
            <a:off x="610235" y="4760595"/>
            <a:ext cx="615315" cy="741680"/>
          </a:xfrm>
          <a:custGeom>
            <a:avLst/>
            <a:gdLst>
              <a:gd name="connsiteX0" fmla="*/ 118 w 2891"/>
              <a:gd name="connsiteY0" fmla="*/ 468 h 3195"/>
              <a:gd name="connsiteX1" fmla="*/ 2562 w 2891"/>
              <a:gd name="connsiteY1" fmla="*/ 468 h 3195"/>
              <a:gd name="connsiteX2" fmla="*/ 2562 w 2891"/>
              <a:gd name="connsiteY2" fmla="*/ 2912 h 3195"/>
              <a:gd name="connsiteX3" fmla="*/ 791 w 2891"/>
              <a:gd name="connsiteY3" fmla="*/ 2218 h 3195"/>
              <a:gd name="connsiteX4" fmla="*/ 118 w 2891"/>
              <a:gd name="connsiteY4" fmla="*/ 468 h 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2" h="3196">
                <a:moveTo>
                  <a:pt x="118" y="468"/>
                </a:moveTo>
                <a:cubicBezTo>
                  <a:pt x="607" y="-21"/>
                  <a:pt x="1782" y="-279"/>
                  <a:pt x="2562" y="468"/>
                </a:cubicBezTo>
                <a:cubicBezTo>
                  <a:pt x="3342" y="1215"/>
                  <a:pt x="2482" y="2182"/>
                  <a:pt x="2562" y="2912"/>
                </a:cubicBezTo>
                <a:cubicBezTo>
                  <a:pt x="2642" y="3642"/>
                  <a:pt x="764" y="2799"/>
                  <a:pt x="791" y="2218"/>
                </a:cubicBezTo>
                <a:cubicBezTo>
                  <a:pt x="818" y="1637"/>
                  <a:pt x="-371" y="957"/>
                  <a:pt x="118" y="468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6380000">
            <a:off x="2695575" y="5735320"/>
            <a:ext cx="310515" cy="374015"/>
          </a:xfrm>
          <a:custGeom>
            <a:avLst/>
            <a:gdLst>
              <a:gd name="connsiteX0" fmla="*/ 118 w 2891"/>
              <a:gd name="connsiteY0" fmla="*/ 468 h 3195"/>
              <a:gd name="connsiteX1" fmla="*/ 2562 w 2891"/>
              <a:gd name="connsiteY1" fmla="*/ 468 h 3195"/>
              <a:gd name="connsiteX2" fmla="*/ 2562 w 2891"/>
              <a:gd name="connsiteY2" fmla="*/ 2912 h 3195"/>
              <a:gd name="connsiteX3" fmla="*/ 791 w 2891"/>
              <a:gd name="connsiteY3" fmla="*/ 2218 h 3195"/>
              <a:gd name="connsiteX4" fmla="*/ 118 w 2891"/>
              <a:gd name="connsiteY4" fmla="*/ 468 h 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2" h="3196">
                <a:moveTo>
                  <a:pt x="118" y="468"/>
                </a:moveTo>
                <a:cubicBezTo>
                  <a:pt x="607" y="-21"/>
                  <a:pt x="1782" y="-279"/>
                  <a:pt x="2562" y="468"/>
                </a:cubicBezTo>
                <a:cubicBezTo>
                  <a:pt x="3342" y="1215"/>
                  <a:pt x="2482" y="2182"/>
                  <a:pt x="2562" y="2912"/>
                </a:cubicBezTo>
                <a:cubicBezTo>
                  <a:pt x="2642" y="3642"/>
                  <a:pt x="764" y="2799"/>
                  <a:pt x="791" y="2218"/>
                </a:cubicBezTo>
                <a:cubicBezTo>
                  <a:pt x="818" y="1637"/>
                  <a:pt x="-371" y="957"/>
                  <a:pt x="118" y="468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046095" y="2336800"/>
            <a:ext cx="3743960" cy="665480"/>
          </a:xfrm>
          <a:prstGeom prst="roundRect">
            <a:avLst>
              <a:gd name="adj" fmla="val 50000"/>
            </a:avLst>
          </a:prstGeom>
          <a:solidFill>
            <a:srgbClr val="00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15300000" flipH="1">
            <a:off x="1651635" y="1788795"/>
            <a:ext cx="1737995" cy="2308860"/>
          </a:xfrm>
          <a:custGeom>
            <a:avLst/>
            <a:gdLst>
              <a:gd name="connsiteX0" fmla="*/ 118 w 2891"/>
              <a:gd name="connsiteY0" fmla="*/ 468 h 3195"/>
              <a:gd name="connsiteX1" fmla="*/ 2562 w 2891"/>
              <a:gd name="connsiteY1" fmla="*/ 468 h 3195"/>
              <a:gd name="connsiteX2" fmla="*/ 2562 w 2891"/>
              <a:gd name="connsiteY2" fmla="*/ 2912 h 3195"/>
              <a:gd name="connsiteX3" fmla="*/ 791 w 2891"/>
              <a:gd name="connsiteY3" fmla="*/ 2218 h 3195"/>
              <a:gd name="connsiteX4" fmla="*/ 118 w 2891"/>
              <a:gd name="connsiteY4" fmla="*/ 468 h 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2" h="3196">
                <a:moveTo>
                  <a:pt x="118" y="468"/>
                </a:moveTo>
                <a:cubicBezTo>
                  <a:pt x="607" y="-21"/>
                  <a:pt x="1782" y="-279"/>
                  <a:pt x="2562" y="468"/>
                </a:cubicBezTo>
                <a:cubicBezTo>
                  <a:pt x="3342" y="1215"/>
                  <a:pt x="2482" y="2182"/>
                  <a:pt x="2562" y="2912"/>
                </a:cubicBezTo>
                <a:cubicBezTo>
                  <a:pt x="2642" y="3642"/>
                  <a:pt x="764" y="2799"/>
                  <a:pt x="791" y="2218"/>
                </a:cubicBezTo>
                <a:cubicBezTo>
                  <a:pt x="818" y="1637"/>
                  <a:pt x="-371" y="957"/>
                  <a:pt x="118" y="468"/>
                </a:cubicBezTo>
                <a:close/>
              </a:path>
            </a:pathLst>
          </a:custGeom>
          <a:solidFill>
            <a:srgbClr val="FFD302"/>
          </a:solidFill>
          <a:ln w="28575">
            <a:solidFill>
              <a:schemeClr val="bg1"/>
            </a:solidFill>
          </a:ln>
          <a:effectLst>
            <a:outerShdw blurRad="101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635375" y="3883660"/>
            <a:ext cx="7137400" cy="1106805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p>
            <a:pPr algn="dist"/>
            <a:r>
              <a:rPr lang="zh-CN" altLang="en-US" sz="6600" b="1" dirty="0">
                <a:ln w="25400">
                  <a:solidFill>
                    <a:schemeClr val="bg1"/>
                  </a:solidFill>
                </a:ln>
                <a:solidFill>
                  <a:srgbClr val="FDB014"/>
                </a:solidFill>
                <a:effectLst>
                  <a:outerShdw blurRad="1524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仓耳渔阳体 W05" panose="02020400000000000000" charset="-122"/>
                <a:ea typeface="仓耳渔阳体 W05" panose="02020400000000000000" charset="-122"/>
                <a:sym typeface="+mn-ea"/>
              </a:rPr>
              <a:t>解决一个小问题</a:t>
            </a:r>
            <a:endParaRPr lang="zh-CN" altLang="en-US" sz="6600" b="1" dirty="0">
              <a:ln w="25400">
                <a:solidFill>
                  <a:schemeClr val="bg1"/>
                </a:solidFill>
              </a:ln>
              <a:solidFill>
                <a:srgbClr val="FDB014"/>
              </a:solidFill>
              <a:effectLst>
                <a:outerShdw blurRad="1524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仓耳渔阳体 W05" panose="02020400000000000000" charset="-122"/>
              <a:ea typeface="仓耳渔阳体 W05" panose="02020400000000000000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62405" y="2540000"/>
            <a:ext cx="2089150" cy="1322070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p>
            <a:pPr algn="ctr"/>
            <a:r>
              <a:rPr lang="en-US" altLang="zh-CN" sz="4000" b="1" dirty="0">
                <a:solidFill>
                  <a:schemeClr val="bg1"/>
                </a:solidFill>
                <a:effectLst/>
                <a:uFillTx/>
                <a:latin typeface="Source Han Sans Normal" panose="020B0400000000000000" charset="-122"/>
                <a:ea typeface="Source Han Sans Normal" panose="020B0400000000000000" charset="-122"/>
                <a:cs typeface="Source Han Sans Normal" panose="020B0400000000000000" charset="-122"/>
                <a:sym typeface="+mn-ea"/>
              </a:rPr>
              <a:t>Part  03</a:t>
            </a:r>
            <a:endParaRPr lang="en-US" altLang="zh-CN" sz="4000" b="1" dirty="0">
              <a:solidFill>
                <a:schemeClr val="bg1"/>
              </a:solidFill>
              <a:effectLst/>
              <a:uFillTx/>
              <a:latin typeface="Source Han Sans Normal" panose="020B0400000000000000" charset="-122"/>
              <a:ea typeface="Source Han Sans Normal" panose="020B0400000000000000" charset="-122"/>
              <a:cs typeface="Source Han Sans Normal" panose="020B04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FE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 rot="5400000" flipH="1">
            <a:off x="-2236470" y="2236470"/>
            <a:ext cx="6857365" cy="2384425"/>
            <a:chOff x="0" y="5820"/>
            <a:chExt cx="19200" cy="4980"/>
          </a:xfrm>
        </p:grpSpPr>
        <p:pic>
          <p:nvPicPr>
            <p:cNvPr id="3" name="图片 2" descr="wave (2)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flipH="1">
              <a:off x="0" y="5820"/>
              <a:ext cx="19200" cy="4280"/>
            </a:xfrm>
            <a:prstGeom prst="rect">
              <a:avLst/>
            </a:prstGeom>
          </p:spPr>
        </p:pic>
        <p:pic>
          <p:nvPicPr>
            <p:cNvPr id="5" name="图片 4" descr="wave (2)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0" y="6520"/>
              <a:ext cx="19200" cy="4280"/>
            </a:xfrm>
            <a:prstGeom prst="rect">
              <a:avLst/>
            </a:prstGeom>
          </p:spPr>
        </p:pic>
      </p:grpSp>
      <p:sp>
        <p:nvSpPr>
          <p:cNvPr id="50" name="文本框 49"/>
          <p:cNvSpPr txBox="1"/>
          <p:nvPr/>
        </p:nvSpPr>
        <p:spPr>
          <a:xfrm>
            <a:off x="2995295" y="3037205"/>
            <a:ext cx="484060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dist"/>
            <a:r>
              <a:rPr lang="zh-CN" altLang="en-US" sz="8000" b="1" dirty="0">
                <a:ln w="25400">
                  <a:solidFill>
                    <a:schemeClr val="bg1"/>
                  </a:solidFill>
                </a:ln>
                <a:solidFill>
                  <a:srgbClr val="FDB014"/>
                </a:solidFill>
                <a:effectLst>
                  <a:outerShdw blurRad="1524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仓耳渔阳体 W05" panose="02020400000000000000" charset="-122"/>
                <a:ea typeface="仓耳渔阳体 W05" panose="02020400000000000000" charset="-122"/>
                <a:sym typeface="宋体" panose="02010600030101010101" pitchFamily="2" charset="-122"/>
              </a:rPr>
              <a:t>感谢聆听</a:t>
            </a:r>
            <a:endParaRPr lang="zh-CN" altLang="en-US" sz="8000" b="1" dirty="0">
              <a:ln w="25400">
                <a:solidFill>
                  <a:schemeClr val="bg1"/>
                </a:solidFill>
              </a:ln>
              <a:solidFill>
                <a:srgbClr val="FDB014"/>
              </a:solidFill>
              <a:effectLst>
                <a:outerShdw blurRad="1524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仓耳渔阳体 W05" panose="02020400000000000000" charset="-122"/>
              <a:ea typeface="仓耳渔阳体 W05" panose="02020400000000000000" charset="-122"/>
              <a:sym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 rot="6720000">
            <a:off x="10935970" y="2635250"/>
            <a:ext cx="666115" cy="802640"/>
          </a:xfrm>
          <a:custGeom>
            <a:avLst/>
            <a:gdLst>
              <a:gd name="connsiteX0" fmla="*/ 118 w 2891"/>
              <a:gd name="connsiteY0" fmla="*/ 468 h 3195"/>
              <a:gd name="connsiteX1" fmla="*/ 2562 w 2891"/>
              <a:gd name="connsiteY1" fmla="*/ 468 h 3195"/>
              <a:gd name="connsiteX2" fmla="*/ 2562 w 2891"/>
              <a:gd name="connsiteY2" fmla="*/ 2912 h 3195"/>
              <a:gd name="connsiteX3" fmla="*/ 791 w 2891"/>
              <a:gd name="connsiteY3" fmla="*/ 2218 h 3195"/>
              <a:gd name="connsiteX4" fmla="*/ 118 w 2891"/>
              <a:gd name="connsiteY4" fmla="*/ 468 h 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2" h="3196">
                <a:moveTo>
                  <a:pt x="118" y="468"/>
                </a:moveTo>
                <a:cubicBezTo>
                  <a:pt x="607" y="-21"/>
                  <a:pt x="1782" y="-279"/>
                  <a:pt x="2562" y="468"/>
                </a:cubicBezTo>
                <a:cubicBezTo>
                  <a:pt x="3342" y="1215"/>
                  <a:pt x="2482" y="2182"/>
                  <a:pt x="2562" y="2912"/>
                </a:cubicBezTo>
                <a:cubicBezTo>
                  <a:pt x="2642" y="3642"/>
                  <a:pt x="764" y="2799"/>
                  <a:pt x="791" y="2218"/>
                </a:cubicBezTo>
                <a:cubicBezTo>
                  <a:pt x="818" y="1637"/>
                  <a:pt x="-371" y="957"/>
                  <a:pt x="118" y="468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rot="6720000">
            <a:off x="9144000" y="1820545"/>
            <a:ext cx="394970" cy="475615"/>
          </a:xfrm>
          <a:custGeom>
            <a:avLst/>
            <a:gdLst>
              <a:gd name="connsiteX0" fmla="*/ 118 w 2891"/>
              <a:gd name="connsiteY0" fmla="*/ 468 h 3195"/>
              <a:gd name="connsiteX1" fmla="*/ 2562 w 2891"/>
              <a:gd name="connsiteY1" fmla="*/ 468 h 3195"/>
              <a:gd name="connsiteX2" fmla="*/ 2562 w 2891"/>
              <a:gd name="connsiteY2" fmla="*/ 2912 h 3195"/>
              <a:gd name="connsiteX3" fmla="*/ 791 w 2891"/>
              <a:gd name="connsiteY3" fmla="*/ 2218 h 3195"/>
              <a:gd name="connsiteX4" fmla="*/ 118 w 2891"/>
              <a:gd name="connsiteY4" fmla="*/ 468 h 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2" h="3196">
                <a:moveTo>
                  <a:pt x="118" y="468"/>
                </a:moveTo>
                <a:cubicBezTo>
                  <a:pt x="607" y="-21"/>
                  <a:pt x="1782" y="-279"/>
                  <a:pt x="2562" y="468"/>
                </a:cubicBezTo>
                <a:cubicBezTo>
                  <a:pt x="3342" y="1215"/>
                  <a:pt x="2482" y="2182"/>
                  <a:pt x="2562" y="2912"/>
                </a:cubicBezTo>
                <a:cubicBezTo>
                  <a:pt x="2642" y="3642"/>
                  <a:pt x="764" y="2799"/>
                  <a:pt x="791" y="2218"/>
                </a:cubicBezTo>
                <a:cubicBezTo>
                  <a:pt x="818" y="1637"/>
                  <a:pt x="-371" y="957"/>
                  <a:pt x="118" y="468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 flipV="1">
            <a:off x="11143615" y="364490"/>
            <a:ext cx="622300" cy="125730"/>
            <a:chOff x="5799" y="664"/>
            <a:chExt cx="1416" cy="286"/>
          </a:xfrm>
        </p:grpSpPr>
        <p:sp>
          <p:nvSpPr>
            <p:cNvPr id="8" name="椭圆 7"/>
            <p:cNvSpPr/>
            <p:nvPr/>
          </p:nvSpPr>
          <p:spPr>
            <a:xfrm flipV="1">
              <a:off x="5799" y="664"/>
              <a:ext cx="286" cy="286"/>
            </a:xfrm>
            <a:prstGeom prst="ellipse">
              <a:avLst/>
            </a:prstGeom>
            <a:solidFill>
              <a:srgbClr val="FFD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flipV="1">
              <a:off x="6364" y="664"/>
              <a:ext cx="286" cy="286"/>
            </a:xfrm>
            <a:prstGeom prst="ellipse">
              <a:avLst/>
            </a:prstGeom>
            <a:solidFill>
              <a:srgbClr val="FFD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flipV="1">
              <a:off x="6929" y="664"/>
              <a:ext cx="286" cy="286"/>
            </a:xfrm>
            <a:prstGeom prst="ellipse">
              <a:avLst/>
            </a:prstGeom>
            <a:solidFill>
              <a:srgbClr val="FFD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/>
        </p:nvSpPr>
        <p:spPr>
          <a:xfrm rot="16380000">
            <a:off x="10078085" y="4099560"/>
            <a:ext cx="615315" cy="741680"/>
          </a:xfrm>
          <a:custGeom>
            <a:avLst/>
            <a:gdLst>
              <a:gd name="connsiteX0" fmla="*/ 118 w 2891"/>
              <a:gd name="connsiteY0" fmla="*/ 468 h 3195"/>
              <a:gd name="connsiteX1" fmla="*/ 2562 w 2891"/>
              <a:gd name="connsiteY1" fmla="*/ 468 h 3195"/>
              <a:gd name="connsiteX2" fmla="*/ 2562 w 2891"/>
              <a:gd name="connsiteY2" fmla="*/ 2912 h 3195"/>
              <a:gd name="connsiteX3" fmla="*/ 791 w 2891"/>
              <a:gd name="connsiteY3" fmla="*/ 2218 h 3195"/>
              <a:gd name="connsiteX4" fmla="*/ 118 w 2891"/>
              <a:gd name="connsiteY4" fmla="*/ 468 h 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2" h="3196">
                <a:moveTo>
                  <a:pt x="118" y="468"/>
                </a:moveTo>
                <a:cubicBezTo>
                  <a:pt x="607" y="-21"/>
                  <a:pt x="1782" y="-279"/>
                  <a:pt x="2562" y="468"/>
                </a:cubicBezTo>
                <a:cubicBezTo>
                  <a:pt x="3342" y="1215"/>
                  <a:pt x="2482" y="2182"/>
                  <a:pt x="2562" y="2912"/>
                </a:cubicBezTo>
                <a:cubicBezTo>
                  <a:pt x="2642" y="3642"/>
                  <a:pt x="764" y="2799"/>
                  <a:pt x="791" y="2218"/>
                </a:cubicBezTo>
                <a:cubicBezTo>
                  <a:pt x="818" y="1637"/>
                  <a:pt x="-371" y="957"/>
                  <a:pt x="118" y="468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6380000">
            <a:off x="10038715" y="4992370"/>
            <a:ext cx="310515" cy="374015"/>
          </a:xfrm>
          <a:custGeom>
            <a:avLst/>
            <a:gdLst>
              <a:gd name="connsiteX0" fmla="*/ 118 w 2891"/>
              <a:gd name="connsiteY0" fmla="*/ 468 h 3195"/>
              <a:gd name="connsiteX1" fmla="*/ 2562 w 2891"/>
              <a:gd name="connsiteY1" fmla="*/ 468 h 3195"/>
              <a:gd name="connsiteX2" fmla="*/ 2562 w 2891"/>
              <a:gd name="connsiteY2" fmla="*/ 2912 h 3195"/>
              <a:gd name="connsiteX3" fmla="*/ 791 w 2891"/>
              <a:gd name="connsiteY3" fmla="*/ 2218 h 3195"/>
              <a:gd name="connsiteX4" fmla="*/ 118 w 2891"/>
              <a:gd name="connsiteY4" fmla="*/ 468 h 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2" h="3196">
                <a:moveTo>
                  <a:pt x="118" y="468"/>
                </a:moveTo>
                <a:cubicBezTo>
                  <a:pt x="607" y="-21"/>
                  <a:pt x="1782" y="-279"/>
                  <a:pt x="2562" y="468"/>
                </a:cubicBezTo>
                <a:cubicBezTo>
                  <a:pt x="3342" y="1215"/>
                  <a:pt x="2482" y="2182"/>
                  <a:pt x="2562" y="2912"/>
                </a:cubicBezTo>
                <a:cubicBezTo>
                  <a:pt x="2642" y="3642"/>
                  <a:pt x="764" y="2799"/>
                  <a:pt x="791" y="2218"/>
                </a:cubicBezTo>
                <a:cubicBezTo>
                  <a:pt x="818" y="1637"/>
                  <a:pt x="-371" y="957"/>
                  <a:pt x="118" y="468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6548120" y="4797425"/>
            <a:ext cx="12877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WPS 演示</Application>
  <PresentationFormat>宽屏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方正书宋_GBK</vt:lpstr>
      <vt:lpstr>Wingdings</vt:lpstr>
      <vt:lpstr>仓耳渔阳体 W05</vt:lpstr>
      <vt:lpstr>宋体</vt:lpstr>
      <vt:lpstr>苹方-简</vt:lpstr>
      <vt:lpstr>Source Han Sans Normal</vt:lpstr>
      <vt:lpstr>Calibri</vt:lpstr>
      <vt:lpstr>微软雅黑</vt:lpstr>
      <vt:lpstr>宋体</vt:lpstr>
      <vt:lpstr>Arial Unicode MS</vt:lpstr>
      <vt:lpstr>汉仪书宋二KW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jucher</dc:creator>
  <cp:lastModifiedBy>changba-os-203</cp:lastModifiedBy>
  <cp:revision>58</cp:revision>
  <dcterms:created xsi:type="dcterms:W3CDTF">2022-03-11T09:13:11Z</dcterms:created>
  <dcterms:modified xsi:type="dcterms:W3CDTF">2022-03-11T09:13:11Z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</Properties>
</file>