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8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3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8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hyperlink" Target="https://blog.csdn.net/truelove12358/article/details/105692909" TargetMode="External"/><Relationship Id="rId2" Type="http://schemas.openxmlformats.org/officeDocument/2006/relationships/hyperlink" Target="https://juejin.cn/post/6962391396791615524" TargetMode="External"/><Relationship Id="rId1" Type="http://schemas.openxmlformats.org/officeDocument/2006/relationships/hyperlink" Target="https://juejin.cn/post/6850418121754050567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309880"/>
            <a:ext cx="9799200" cy="2570400"/>
          </a:xfrm>
        </p:spPr>
        <p:txBody>
          <a:bodyPr/>
          <a:p>
            <a:r>
              <a:rPr lang="zh-CN" altLang="en-US"/>
              <a:t>缓存与数据库双写一致性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351575" y="4928190"/>
            <a:ext cx="9799200" cy="1472400"/>
          </a:xfrm>
        </p:spPr>
        <p:txBody>
          <a:bodyPr/>
          <a:p>
            <a:r>
              <a:rPr lang="zh-CN" altLang="en-US"/>
              <a:t>王俊鹏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en-US" altLang="zh-CN"/>
              <a:t>5.</a:t>
            </a:r>
            <a:r>
              <a:rPr lang="zh-CN" altLang="en-US"/>
              <a:t>延迟删缓存</a:t>
            </a:r>
            <a:endParaRPr lang="zh-CN" altLang="en-US"/>
          </a:p>
        </p:txBody>
      </p:sp>
      <p:pic>
        <p:nvPicPr>
          <p:cNvPr id="3" name="ECB019B1-382A-4266-B25C-5B523AA43C14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2107565"/>
            <a:ext cx="10147300" cy="2642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en-US" altLang="zh-CN"/>
              <a:t>6.</a:t>
            </a:r>
            <a:r>
              <a:rPr lang="zh-CN" altLang="en-US"/>
              <a:t>延迟双删</a:t>
            </a:r>
            <a:endParaRPr lang="zh-CN" altLang="en-US"/>
          </a:p>
        </p:txBody>
      </p:sp>
      <p:pic>
        <p:nvPicPr>
          <p:cNvPr id="4" name="ECB019B1-382A-4266-B25C-5B523AA43C14-6" descr="C:/Users/Wang/AppData/Local/Temp/wpp.tYMKkH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970" y="624840"/>
            <a:ext cx="7846060" cy="5608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en-US" altLang="zh-CN"/>
              <a:t>7.</a:t>
            </a:r>
            <a:r>
              <a:rPr lang="zh-CN" altLang="en-US"/>
              <a:t>延迟双删</a:t>
            </a:r>
            <a:r>
              <a:rPr lang="en-US" altLang="zh-CN"/>
              <a:t>Ⅱ</a:t>
            </a:r>
            <a:endParaRPr lang="en-US" altLang="zh-CN"/>
          </a:p>
        </p:txBody>
      </p:sp>
      <p:pic>
        <p:nvPicPr>
          <p:cNvPr id="4" name="ECB019B1-382A-4266-B25C-5B523AA43C14-7" descr="C:/Users/Wang/AppData/Local/Temp/wpp.lARgqZ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3288" y="624840"/>
            <a:ext cx="7845425" cy="5608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zh-CN" altLang="en-US"/>
              <a:t>读取</a:t>
            </a:r>
            <a:r>
              <a:rPr lang="en-US" altLang="zh-CN"/>
              <a:t>binlog</a:t>
            </a:r>
            <a:r>
              <a:rPr lang="zh-CN" altLang="en-US"/>
              <a:t>异步删除缓存</a:t>
            </a:r>
            <a:endParaRPr lang="zh-CN" altLang="en-US"/>
          </a:p>
        </p:txBody>
      </p:sp>
      <p:pic>
        <p:nvPicPr>
          <p:cNvPr id="4" name="ECB019B1-382A-4266-B25C-5B523AA43C14-8" descr="C:/Users/Wang/AppData/Local/Temp/wpp.mHCNGc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2095" y="2098675"/>
            <a:ext cx="11683365" cy="3084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98170" y="1729740"/>
          <a:ext cx="10968355" cy="440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790"/>
                <a:gridCol w="6063615"/>
                <a:gridCol w="1885950"/>
              </a:tblGrid>
              <a:tr h="492125"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方式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问题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推荐性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1490">
                <a:tc>
                  <a:txBody>
                    <a:bodyPr/>
                    <a:p>
                      <a:pPr fontAlgn="ctr"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更新数据库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更新缓存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并发场景下，脏数据会刷新至缓存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⭐️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⭐️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更新缓存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sym typeface="+mn-ea"/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更新数据库</a:t>
                      </a:r>
                      <a:endParaRPr lang="zh-CN" altLang="en-US" sz="2000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可能出现数据库更新失败，数据要以数据库为准，绝不可行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不可行！！！！！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93420"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删除缓存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sym typeface="+mn-ea"/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更新数据库</a:t>
                      </a:r>
                      <a:endParaRPr lang="zh-CN" altLang="en-US" sz="2000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在数据库事物提交前，可能有其他读请求将脏数据刷进缓存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⭐️⭐️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67055"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更新数据库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sym typeface="+mn-ea"/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删除缓存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恰巧在更新数据库前缓存失效，从数据库读取了脏数据刷进缓存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⭐️⭐️⭐️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1490"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更新数据库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sym typeface="+mn-ea"/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延迟删除缓存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在延迟这段时间，用户看到的数据是脏数据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⭐️⭐️⭐️⭐️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05155"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删除缓存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sym typeface="+mn-ea"/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更新数据库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  <a:sym typeface="+mn-ea"/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  <a:sym typeface="+mn-ea"/>
                        </a:rPr>
                        <a:t>延迟删除缓存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2000" baseline="30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还是会有读取为提交事物的脏数据并刷入缓存的行为，延迟删除前还是脏数据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⭐️⭐️⭐️⭐️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92125"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更新数据库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删除缓存</a:t>
                      </a:r>
                      <a:r>
                        <a:rPr lang="en-US" altLang="zh-CN" sz="2000" baseline="30000">
                          <a:solidFill>
                            <a:schemeClr val="bg1"/>
                          </a:solidFill>
                        </a:rPr>
                        <a:t>-&gt;</a:t>
                      </a: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延迟删除缓存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相对于上面，相对减小了脏数据刷入缓存的几率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2000" baseline="30000">
                          <a:solidFill>
                            <a:schemeClr val="bg1"/>
                          </a:solidFill>
                        </a:rPr>
                        <a:t>⭐️⭐️⭐️⭐️⭐️</a:t>
                      </a:r>
                      <a:endParaRPr lang="zh-CN" altLang="en-US" sz="2000" baseline="30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参考文章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/>
          <a:p>
            <a:pPr algn="l">
              <a:lnSpc>
                <a:spcPct val="300000"/>
              </a:lnSpc>
            </a:pPr>
            <a:endParaRPr lang="zh-CN" altLang="en-US">
              <a:hlinkClick r:id="rId1" action="ppaction://hlinkfile"/>
            </a:endParaRPr>
          </a:p>
          <a:p>
            <a:pPr algn="ctr">
              <a:lnSpc>
                <a:spcPct val="300000"/>
              </a:lnSpc>
            </a:pPr>
            <a:r>
              <a:rPr lang="zh-CN" altLang="en-US">
                <a:hlinkClick r:id="rId1" action="ppaction://hlinkfile"/>
              </a:rPr>
              <a:t>如何保证缓存与数据库双写时的数据一致性？</a:t>
            </a:r>
            <a:endParaRPr lang="zh-CN" altLang="en-US">
              <a:hlinkClick r:id="rId1" action="ppaction://hlinkfile"/>
            </a:endParaRPr>
          </a:p>
          <a:p>
            <a:pPr algn="ctr">
              <a:lnSpc>
                <a:spcPct val="300000"/>
              </a:lnSpc>
            </a:pPr>
            <a:r>
              <a:rPr lang="zh-CN" altLang="en-US">
                <a:hlinkClick r:id="rId2" action="ppaction://hlinkfile"/>
              </a:rPr>
              <a:t>高并发场景下，你们是怎么保证数据的一致性的？</a:t>
            </a:r>
            <a:endParaRPr lang="zh-CN" altLang="en-US">
              <a:hlinkClick r:id="rId2" action="ppaction://hlinkfile"/>
            </a:endParaRPr>
          </a:p>
          <a:p>
            <a:pPr algn="ctr">
              <a:lnSpc>
                <a:spcPct val="300000"/>
              </a:lnSpc>
            </a:pPr>
            <a:r>
              <a:rPr lang="zh-CN" altLang="en-US">
                <a:hlinkClick r:id="rId3" action="ppaction://hlinkfile"/>
              </a:rPr>
              <a:t>内存与硬盘读取速度对比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076010"/>
            <a:ext cx="10969200" cy="705600"/>
          </a:xfrm>
        </p:spPr>
        <p:txBody>
          <a:bodyPr>
            <a:noAutofit/>
          </a:bodyPr>
          <a:p>
            <a:pPr algn="ctr"/>
            <a:r>
              <a:rPr lang="en-US" altLang="zh-CN" sz="8000"/>
              <a:t>Thanks~~</a:t>
            </a:r>
            <a:endParaRPr lang="en-US" altLang="zh-CN" sz="8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6560" y="636975"/>
            <a:ext cx="10969200" cy="705600"/>
          </a:xfrm>
        </p:spPr>
        <p:txBody>
          <a:bodyPr/>
          <a:p>
            <a:r>
              <a:rPr lang="zh-CN" altLang="en-US"/>
              <a:t>为啥我们要用缓存？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最根本的原因：数据库扛不住，数据库的数据是存在硬盘上的，缓存是存在内存中的。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r>
              <a:rPr lang="zh-CN" altLang="en-US" sz="2800"/>
              <a:t>DDR4内存大概是60GB/s的水平</a:t>
            </a:r>
            <a:endParaRPr lang="zh-CN" altLang="en-US" sz="2800"/>
          </a:p>
          <a:p>
            <a:r>
              <a:rPr lang="zh-CN" altLang="en-US" sz="2800"/>
              <a:t>nvme ssd大概是2000MB/s的水平</a:t>
            </a:r>
            <a:endParaRPr lang="zh-CN" altLang="en-US" sz="2800"/>
          </a:p>
          <a:p>
            <a:r>
              <a:rPr lang="zh-CN" altLang="en-US" sz="2800"/>
              <a:t>SATA ssd大概是450MB/s的水平</a:t>
            </a:r>
            <a:endParaRPr lang="zh-CN" altLang="en-US" sz="2800"/>
          </a:p>
          <a:p>
            <a:r>
              <a:rPr lang="zh-CN" altLang="en-US" sz="2800"/>
              <a:t>机械硬盘大概是100～150MB/s的水平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既然缓存速度这么快，为啥我们不都用缓存？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内存贵！！！！！</a:t>
            </a:r>
            <a:endParaRPr lang="zh-CN" altLang="en-US" sz="2400"/>
          </a:p>
          <a:p>
            <a:r>
              <a:rPr lang="zh-CN" altLang="en-US" sz="2400"/>
              <a:t>传统磁盘的数据断电后是能保存下去的，因为磁盘是以磁场形式存储数据的，虽然会随着时间衰减，但是这个速度是很慢的，基本上一辈子也很难等到。</a:t>
            </a:r>
            <a:endParaRPr lang="zh-CN" altLang="en-US" sz="2400"/>
          </a:p>
          <a:p>
            <a:r>
              <a:rPr lang="zh-CN" altLang="en-US" sz="2400"/>
              <a:t>固态硬盘是以禁锢电子方式储存数据的，固态技术协会(JEDEC</a:t>
            </a:r>
            <a:r>
              <a:rPr lang="en-US" altLang="zh-CN" sz="2400"/>
              <a:t>)</a:t>
            </a:r>
            <a:r>
              <a:rPr lang="zh-CN" altLang="en-US" sz="2400"/>
              <a:t>规定，在30℃不通电保存的情况下，消费级SSD里的数据存放要保持一年。</a:t>
            </a:r>
            <a:endParaRPr lang="zh-CN" altLang="en-US" sz="2400"/>
          </a:p>
          <a:p>
            <a:r>
              <a:rPr lang="zh-CN" altLang="en-US" sz="2400"/>
              <a:t>内存断电就没。。。。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695010"/>
            <a:ext cx="10969200" cy="705600"/>
          </a:xfrm>
        </p:spPr>
        <p:txBody>
          <a:bodyPr/>
          <a:p>
            <a:r>
              <a:rPr lang="zh-CN" altLang="en-US"/>
              <a:t>我们一般通过接口读取数据的步骤</a:t>
            </a:r>
            <a:endParaRPr lang="zh-CN" altLang="en-US"/>
          </a:p>
        </p:txBody>
      </p:sp>
      <p:pic>
        <p:nvPicPr>
          <p:cNvPr id="4" name="ECB019B1-382A-4266-B25C-5B523AA43C14-1" descr="C:/Users/Wang/AppData/Local/Temp/wpp.pcJLtC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2040" y="-157797"/>
            <a:ext cx="2675255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505" y="3075940"/>
            <a:ext cx="9190990" cy="705485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并发情况下，怎么保证缓存和数据库的一致性？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en-US" altLang="zh-CN"/>
              <a:t>1.</a:t>
            </a:r>
            <a:r>
              <a:rPr lang="zh-CN" altLang="en-US"/>
              <a:t>先更新数据库再更新缓存</a:t>
            </a:r>
            <a:endParaRPr lang="zh-CN" altLang="en-US"/>
          </a:p>
        </p:txBody>
      </p:sp>
      <p:pic>
        <p:nvPicPr>
          <p:cNvPr id="4" name="ECB019B1-382A-4266-B25C-5B523AA43C14-2" descr="C:/Users/Wang/AppData/Local/Temp/wpp.TOrGo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811530"/>
            <a:ext cx="6898005" cy="635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en-US" altLang="zh-CN"/>
              <a:t>2.</a:t>
            </a:r>
            <a:r>
              <a:rPr lang="zh-CN" altLang="en-US"/>
              <a:t>先更新缓存再更新数据库</a:t>
            </a:r>
            <a:endParaRPr lang="zh-CN" altLang="en-US"/>
          </a:p>
        </p:txBody>
      </p:sp>
      <p:pic>
        <p:nvPicPr>
          <p:cNvPr id="4" name="ECB019B1-382A-4266-B25C-5B523AA43C14-3" descr="C:/Users/Wang/AppData/Local/Temp/wpp.uzkmJL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160" y="645795"/>
            <a:ext cx="6330315" cy="6212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en-US" altLang="zh-CN"/>
              <a:t>3.</a:t>
            </a:r>
            <a:r>
              <a:rPr lang="zh-CN" altLang="en-US"/>
              <a:t>先删除缓存再更新数据库</a:t>
            </a:r>
            <a:endParaRPr lang="zh-CN" altLang="en-US"/>
          </a:p>
        </p:txBody>
      </p:sp>
      <p:pic>
        <p:nvPicPr>
          <p:cNvPr id="4" name="ECB019B1-382A-4266-B25C-5B523AA43C14-4" descr="C:/Users/Wang/AppData/Local/Temp/wpp.UBJqIP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4570" y="826770"/>
            <a:ext cx="7642225" cy="6142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8400"/>
            <a:ext cx="10969200" cy="705600"/>
          </a:xfrm>
        </p:spPr>
        <p:txBody>
          <a:bodyPr/>
          <a:p>
            <a:pPr algn="ctr"/>
            <a:r>
              <a:rPr lang="en-US" altLang="zh-CN"/>
              <a:t>4.</a:t>
            </a:r>
            <a:r>
              <a:rPr lang="zh-CN" altLang="en-US"/>
              <a:t>先更新数据库再删缓存</a:t>
            </a:r>
            <a:endParaRPr lang="zh-CN" altLang="en-US"/>
          </a:p>
        </p:txBody>
      </p:sp>
      <p:pic>
        <p:nvPicPr>
          <p:cNvPr id="4" name="ECB019B1-382A-4266-B25C-5B523AA43C14-5" descr="C:/Users/Wang/AppData/Local/Temp/wpp.LIpTdX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3775" y="713740"/>
            <a:ext cx="7663815" cy="6264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7.xml><?xml version="1.0" encoding="utf-8"?>
<p:tagLst xmlns:p="http://schemas.openxmlformats.org/presentationml/2006/main">
  <p:tag name="KSO_WM_UNIT_TABLE_BEAUTIFY" val="smartTable{2ccd59c3-daa5-4b4b-8fad-168a94f617ef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Q3MjI5MTQ3Nzk0IiwKCSJHcm91cElkIiA6ICI2MTY4MDI2NTkiLAoJIkltYWdlIiA6ICJpVkJPUncwS0dnb0FBQUFOU1VoRVVnQUFBT1VBQUFKTENBWUFBQUFZUUZHaEFBQUFDWEJJV1hNQUFBc1RBQUFMRXdFQW1wd1lBQUFnQUVsRVFWUjRuT3pkZVZoVTVkc0g4TzhNbTJ4dWhhaTRvR25XNnpxRDVoS0o0RzVhZ3BxQ3U2RWhocHFXcHFJQ3JpbUlDYTdoa3BRbW1hYnlFd28zY3FzVXdRVVVEY1ZFUkVYV1laajllZjlBVG93eklDNHdaK0QrWEJlWE0yZVo4OHpJbC9zODV6em5ERUFJSVlRUVFnZ2hoQkJDQ0NHRUVFSUlJWVFRUWdnaGhCQkNDQ0dFRUVJSUlZUVFRZ2doaEJCQ0NDR0VFRUlJSVlRUVFnZ2hoQkJDQ0NHRUVFSUlJWVFRUWdnaGhCQkNDQ0dFRUVJSUlZUVFRZ2doaEJCQ0NDR0VFRUlJSVlRUVFnZ2hoQkJDQ0NHRWtESUVobTVBTlRJVmk4WGpHV1BlQURvTEJBSnJRemVvbHBFeXhwSUI3RWhNVE53T1FHbm9CdkZWYlFtbHFWZ3NqZ0xnYnVpR0VJQXhkand4TVhFd0tKaDYxWXBRaXNYaXlRQjJ0R3JWQ29zV0xVS2JObTFnYTJ0cjZHYlZLaEtKQkhmdTNNR2FOV3VRa3BJQ3h0aUN4TVRFMVladUZ4OEpEZDJBNnZCMGx4V0xGaTJDU0NTaVFCcUFqWTBOT25ic0NIOS9md0NBUUNEd05IQ1RlS3RXaEJKQVp3Qm8wNmFOb2R0UjZ6VnIxcXowWVZ0RHRvUFBha1VvU3cvcVVJVTBQR3RyN3ZpYXBTSGJ3V2UxSXBTRUdCTUtKU0U4UTZFa2hHY29sSVR3RElXU0VKNmhVQkxDTXhSS1FuaUdRa2tJejFBb0NlRVpDaVVoUEVPaEpJUm5LSlNFOEF5RmtoQ2VvVkFTd2pNVVNrSjRoa0pKSUpQSkROMEVVZ2FGc2h6RnhjVzRldlVxOTN6WnNtVzRmUGt5QUNBaElRRi8vZlZYdWV1R2hvWldlanRGUlVWUXFWUjY1NjFjdWJMU3IxT1JodzhmNHY3OSt3QUFGeGNYQUVCYVdocXlzN01obFVyUnAwOGZLQlFLdmV1ZU9YUG10YlNCVko2cG9SdkFWOGVPSFVOMGREUzJidDBLQURoMTZoUzh2THdBbEZ3OS8vWFhYNk43OSs2WU0yY09MQ3dzdE5iOTRZY2Y4TVVYWHdBQWJ0NjhpUmt6Wm1qTmwwZ2tPSC8rUEFBZ1BEd2NoWVdGV0w1OHVVNGJqaDQ5aW9VTEYycE5Heng0TUI0L2ZndzdPenNBNEI2cjFXcVltNXRyTGV2aTRvS3Z2dm9LcDArZlJseGNIUGRlR0dOWXNXSUZac3lZQVpWS2hSWXRXdWlzVzJyUm9rV0lqNCtIaDRjSE5Cb05oRUxkditONWVYazRjZUtFM3ZYSmk2TlFsdU9YWDM3QmhBa1RBQUJaV1ZsUUtCUm8xYW9WQU9DZGQ5NUJaR1FrdnZ2dU96REdBQUFYTGx6QS9Qbnp1ZlhkM053QUFDZE9uRUJjWEp6V2EvZnMyWk43N09mbkIyOXZiMnpidGczVHBrM0Q0TUdEdVhreW1VenJPUURFeE1UQXhjVUZNVEV4QUFCbloyZkV4TVFnTGk0T1NVbEorT3FycndBQXNiR3hYS1gzOFBEQXFWT244T0RCQXdCQVNrb0tXclZxQlNjbko0U0VoS0JUcDA2VitreDI3ZHFGK3ZYcjYwd3ZmYS9rOWFCUWx1UHExYXNJQ0FoQVlHQWdOQm9OWkRJWlhGMWRkWlk3ZE9nUUhCd2NzR2ZQSHE1YU9EazVWYnB5V0ZsWklUUTBGSVdGaFFEQWhRMzRMM0NWMGFSSkU4VEd4bkxQYjkyNmhiZmZmaHNBTUhMa1NBREFqQmt6SUpWS3NYanhZZ0RBdVhQbmNQVG9VWmlibTJQbzBLRW9LaXFDVXFuRTNMbHpFUmtaaWJ5OFBCUVZGY0hOelEzMTY5ZkhwNTkrQ2hNVGswcTFoN3c4Q21VNUVoSVN1TWVCZ1lGbzJyUXBwazZkK2xLdjFiOS8vd3JuMjl2Ync5N2VucXVLS3BVS3BxYW1zTEd4Z1pPVEV4bzFhZ1FBeU1uSlFVUkVCS1JTS1Q3NTVCTUFnRnd1QndBNE9qb2lMUzJOZTgyclY2OWl5SkFoQUlBREJ3N2c3dDI3V0xGaUJUSXpNekZvMENDTUd6Y09CdzhlUkY1ZUhtSmpZMkZuWjRmdnZ2c09Fb2tFN3U3dWNIY3Z1VysxaTRzTFRwdzRBUThQRDJ6ZnZwMnJsS3RXcmNLQ0JRc0FBRXVXTEhtcHo0WG9Sd2Q2bmtPdFZ1UDA2ZE53Y25LcWNMbisvZnZEemMyTjI1VXIrMWdpa1NBdUxvNzdhZEtrQ1FBZ0lpSUNibTV1Y0haMkJsQlNKZmZ0MndkcmEyc0VCZ2JpOE9IRHNMR3hRVXhNREdKaVltQnZidzliVzF0WVdWa2hLaW9LVVZGUlhIL1d4c1lHcHFhbXlNbkpnVXdtUTBaR0JscTNiZzJGUW9Hd3NEQUVCUVhCMzk4ZkZoWVdhTnUyTFh4OGZKQ1ZsWVd1WGJ0eVlVNUxTOE5iYjcxVnFjK2w3QzU1VUZEUUMzeWk1SG1vVWo3SDJiTm5rWmVYaDg4Ly94d05HemJVbXZma3lSTjgrZVdYR0RGaUJPTGk0bkQ1OG1WMDd0d1p6czdPRmU2Kzd0Ky9Id0RnN2UwTmIyOXZMcFFLaFFMSGp4K0hyNjh2SWlNajBheFpNNjNkeFpFalI4TE96azV2cFFTQTd0MjdJejQrSHJhMnR1alJvd2NFQWdITXpNenc3cnZ2WXNhTUdRZ0pDY0hpeFl2aDZ1cUtybDI3d3RiV0Z2djI3Y1BwMDZmUnJWczNYTHg0RVg1K2ZnQktxdld0VzdjZ2w4c3hjZUpFWkdWbFljS0VDUkFJU202cVgxaFlpSTgvL3BqYmRrQkFBRVFpMGF0ODFLUTJFWXZGVEN3V3M1Zmg0K1BETm16WXdJWVBIODVrTWhrM1BTY25oL1hwMDRkbFptWXl4aGhUS3BYTXhjV0ZNY2JZKysrL3IvVWFQWHIwMEhxZWxKVEVGaTFheEQwdlhWNnRWclBqeDQ4ekh4OGZkdnYyYlphZW5zN2MzZDExMnRTN2QyK2RkUmxqN01xVks4elQwNU41ZTN1enhNUkVicnE3dXp2NytPT1BtVmdzWnU3dTd0eFBibTR1ZS9qd0lYTnpjMk43OSs1bDQ4ZVA1OTdMc0dIRDJKZGZmc25lZi85OTl1Ky8vN0pCZ3dZeGxVckZ2YWFycTJ2bFBrQTlTdjgvRFAxN3dWZFVLU3R3NmRJbFhMdDJEYXRYcjRhTmpRMDJidHlJT1hQbWNLY1VSb3dZd2UyS1BuNzhtS3VrQ29VQy9mdjNoNTJkSGZiczJRTUF5TS9QUjcxNjlRQ1VuQ1l4TmRYKzZKODhlWUp4NDhaeHozMTlmYUZRS0ZCVVZNVDFOZTN0N2JGcjF5Njk3WlJLcFhCMmRvYWxwU1hVYWpXNmRPbkN6ZCsxYXhlOHZMeHc0TUFCdEd6WkV0ZXZYOGZTcFV0UnQyNWRDSVZDT0RzN1krM2F0ZHo1VlZOVFV4dytmQmhBU1oreVdiTm1VQ2dVTURFeDRTcDBZV0VoOTlqQndlR0Z6czJTaWxFb3k2RlVLdkhOTjk5ZzJyUnBxRmV2SGlaTW1BQWZIeDk4OTkxM3lNN09SbEZSRWFaUG44NHRmK1BHRGR5L2Z4OHBLU2t3TnpmWDZuT05IajBhWThhTTRRWUoxSzlmbi90T2pWSW1KaVlJRGc1RysvYnRBWlNFZU1xVUtlalhyeC9telpzSEV4TVRTQ1FTUkVWRlFTYVR3ZGZYRjdkdjM0Wk1Kc09QUC80SWtVaUVGaTFhSUNNamcrdGJsdjZSa0VnazZOQ2hBNVl1WFlyaHc0ZmorKysveDlLbFN5RVVDcUhSYUNDUlNBQ2czQUVFV1ZsWjNIblI3T3hzclYzenZMdzhUSmt5NVZVL2JsSUdoYkljb2FHaHNMS3lncWRueWZmUW1KaVlZUHIwNmZEeDhZR0ppUWwyN05paDFkK0xpNHZEc0dIRDRPL3ZEN1ZhclJXSzJiTm5ZL2JzMlhxM0k1VktvVkFvTUhic1dNeWJOdzlxdFJweGNYSFlzR0VEZXZYcUJWTlRVM2g1ZVdIbXpKbm8wS0VEN3Q2OUMzOS9mN3o5OXR0bzNibzFYRjFkRVJJU2d2VDBkUGo0K09Eenp6OUhmbjQrWnMyYWhZMGJONkp1M2JwbzJyUXBnb0tDOE8yMzN5SWtKQVIxNnRSQmFtb3FPblRvZ0dYTGxpRXZMdzhoSVNIdzkvZEhRVUVCUER3OHROcDQrZkxsU2g4QUlxK09RcW5Id1lNSGNmTGtTZXphdFFzRkJRWDQ0NDgvY1BUb1VXUmxaU0VvS0FneW1ReXpaODlHdTNidE1HREFBSFRyMWcwM2J0ekEyclZyNGVQamcxMjdkc0hiMnh0NWVYbGF3V1dNUWExV1E2MVdvMlhMbG9pTWpNU3RXN2ZRc21WTEJBUUU0TWlSSTFpK2ZEa2FOR2lBdVhQbm9tL2Z2Z0NBakl3TWhJYUc0dmZmZjBkZ1lLQk9lNk9qbzdGMjdWcE1tellOdzRZTkExQ3lpenh4NGtTRWhJVGcrKysvUjBKQ0FseGNYSERvMENIazV1Ymk3Tm16OFBYMWhhV2xKY0xDd21CbFpZWGc0R0RNbnorZjI2VlZLcFV3TnpkSGJHd3NOenl2N0c0clVISjBtcEFYOXFJSGV2Nzk5MTkyNTg0ZGxwcWF5bnIxNnNYOC9QellzV1BIdEE1MEZCY1hzNzE3OTdJUkkwYXdMVnUyc0l5TURMMnZwVmFybVZLcFpISzVuTWxrTXU1SHFWUnl5NVErUG5ueUpFdEtTbUlhalVidmE5MjllMWRuMnVqUm85bVdMVnRZYkd5czFuU1ZTc1gyN05uRDFHbzFpNCtQWjhYRnhUcnJKaVFrNkd3ckt5dUx5ZVZ5NXVucHlWeGNYTmltVFp2WWhnMGJXRjVlSG1OTTl3QlBibTZ1M29OUkZhRURQUldyTFY4YXl3RHRBUUdWSlpmTGRjYTIxamFNTWU1VXlPdFFlczczMHFWTHRlTDM3MFhSNElIbnFPMkJCUEJhQTBtZWowSkpDTTlRS0Ewc09Ua1orZm41T3RNVkNnVTMwcWN5ZnZ2dE42aFVLangrL0JnWkdSbXZzNG1rbXRIUlZ3T0xpWW5CNWN1WHNYWHJWbno2NmFmY2RNWVlpb3VMdVZNeUFOQ3ZYeit0WmNwYXVIQWhUcDA2aGFLaUl1emV2UnNOR2pUZ2hzd1I0MUlyT2d1dmNxQ25xcW5WYW56MjJXZm8xYXVYMWtsNGhVS0JuajE3NnJRNUxTME5QajQrT3E5VDlyem9zNTY5bnRQUTZFQlB4YWhTR3BpSmlRbldyVnNIR3hzYkFPQXFJM3Q2OFhUWlN0bXlaVXVzWHIwYWNYRngzT1ZkcFp5Y25IRGd3QUhZMnRweTAxNzNVVk5TUGFoUGFVQTdkKzZFaDRjSHBrK2ZqbHUzYm1rRlVKKzdkKzlDbzlGQW9WQmd6Smd4dUhmdm50YjhQLzc0ZzN1Y2xKU0VzV1BIY2hkUEU4SXJyM0tWU0ZVcUtpcGkyZG5aT2xlVlZNYnUzYnZaSjU5OHd1UnlPV09NY1ZlQUtCUUtkdlBtVGRhblR4OFdIaDcrdXB2OFd0RGdnWXJSN3FzQldWbFp3Y3JLU212YWlCRWo5TjV5UTZWUzRjQ0JBOXp6Y2VQRzRkeTVjN2h4NHdaM2p4MGJHeHNzWDc0Y3AwK2ZocGVYMTB2ZktZRVlGb1dTWi83OTkxOWN1SEJCWi9xemR6NFFDQVRZdUhFamQ2RTFBSHoxMVZlWU9uVXFSb3dZUVlFMFloUktudEZvTk0vdFc1WXV0Mi9mUG16WnNvVzdCNUNqb3lQbXpadUhiNy85Rmg5KytDSCs3Ly8rcjZxYlM2b0FoWkluYnQ2OGlaeWNuRW90ZStIQ0JRUUhCNE14aGcwYk5xQno1ODQ0ZVBBZ2dKTGJTZDYvZngrZmZmWVpBZ0lDdUN0TkNPRVZ2aDdvWVl3eGhVTEJ1bmJ0eW5yMDZNRmlZMk5aMTY1ZDlTNVgydjdyMTYrejd0MjdzMjNidG1sZGFTSVdpMWxCUVFIM2ZPZk9uYXhyMTY1czRjS0YzTUVndnFBRFBSV2pVeUlHZHVuU0pRREEvUG56TVhEZ1FLMTVDb1VDS3BVS0dSa1pNRE16QTFCeUkraW9xQ2hNblRvVktwVUtVcWtVLy96ekR3UUNnZGJnK1VtVEp1Rzc3NzVEMDZaTnk3MzdPZUVuMm4wMXNNNmRPeU1zTEF3OWV2VFFtWGZtekJrRUJ3ZkQxTlFVWThlTzVhYTNhTkVDUU1tNDJXblRwc0hFeEFUdTd1NDY0ZXZTcFl2V3ZYcUljYWdWd3ozNFBNenVWV2swR2dnRUFxTWF1VVBEN0NwR2xkTEk2ZnZDSFdMYzZIK1VFSjZoVUJMQ014UktRbmlHUWtrSXoxQW9DZUVaQ2lVaFBFT2hKSVJuS0pTRThBeUZraENlb1ZBU3dqTVVTa0o0aGtKSkNNOVFLQW5oR1FvbElUeFRXMElwQlFDSlJHTG9kdFI2VXFtMDlLSE1rTzNnczFvUlNzWllNZ0RjdVhQSDBFMnA5UjQ4ZUFBQVlJemRObkJUZUt0V2hCTEFEZ0JZczJZTlVsTlRVVlJVWk9qMjFEcFNxUlJwYVdrSURnNHVuYlRma08zaHM5cHlPd1l6a1VnVUl4QUk2SDZML1BDWFhDN3ZuWnljckRCMFEvaEk5Lzc0TlpNbUt5dHJiK1BHamFVQ2dhQVJnTG9BekF6ZHFGcEd4aGk3Q1dDelFxR1lRb0VrTlFMZEw3VjJxQzE5U2tLTUJvV1NFSjZoVUJMQ014UktRbmlHUWtrSXoxQW9DZUVaQ2lVaFBFT2hKSVJuS0pTRThBeUZraENlb1ZBU3dqTVVTa0o0aGtKSkNNOVFLQW5oR1FvbElUeERvU1NFWjJyTDdVQ01ra2drNmd0Z2NPbHpnVUF3RndBWVl5RmxGanVmbUpqNFMzVzNqVlFkVTBNM2dGUklWUnJFc3NwT1U2dlZIdFhiSkZMVmFQZVZ4eElURTg4eXhuSXFXS1JBcFZMOXI5b2FSS29GaFpMZlZBRDJWVEQvR04yQXF1YWhVUExmZ2ZKbU1NWityczZHa09wQm9lUzV3c0xDMHdBS25wM09HQ3ZLemMzOTFRQk5JbFdNUXNsei8venpqNXd4cG5NM2NZRkFjQ0k5UFoyK2o2TUdvbEFhQWNhWXppa1BqVVpEcDBGcUtBcWxFWGowNk5FcEFHVy9BS1ZZcVZSU0tHc29DcVVSeU16TWxBSW8yMytNVDA1T3B1LzFxNkVvbEVaQ285R1U3VmZTQVo0YWpFSnBKSXFMaTQrajVFdHlGRXFsTXNyUTdTRlZoMEpwSkZKVFV3c1pZOUVDZ2VETTFhdFhjdzNkSGxKMWFPeXJFV0dNUlFGb2JPaDJrS3BGVjRrWWlVNmRPblV3TlRYOW5qSFdpakUyTUNrcDZZS2gyMFNxUm0zNTBsaWoxYjU5ZTNNSEI0ZjVKaVltUHdGd0VBZ0VsZ0tCWUVxVEprMHNMQ3dzenVYbDVha00zVWJ5ZWxHbDVMSFM2Z2hBTEJBSU1HVElFSmlibStQUW9VUFFhRFFBY0YyajBVeWtxbG16VUNoNXFIMzc5dVptWm1aZkNvWENRQUNtVFpvMGdiKy9QM3IwNkFFQXVIejVNZ0lEQTNIMzdsMEFVQVA0Smljblp4a051NnNaS0pRODgyeDFIRDU4T09iT25RdExTMHV0NWVSeU9jTEN3ckJ2M3o2cW1qVU1oWklubmxjZHkwTlZzK2FoVVBKQVphdGplYWhxMWl3VVNnTjYyZXBZSHFxYU5RT0Ywa0JldFRxV2g2cW04YU5RVnJQWFhSM0xRMVhUZUZFb3ExRlZWY2Z5VU5VMFRoVEthbEJkMWJFOFZEV05DNFd5aWxWM2RTd1BWVTNqUWFHc0lvYXVqdVdocXNsL0ZNb3F3SmZxV0I2cW12eEdvWHlOK0ZvZHkwTlZrNThvbEs4SjM2dGplYWhxOGcrRjhoVVpXM1VzRDFWTi9xQlF2Z0pqclk3bG9hckpEeFRLbDFCVHFtTjVxR29hRm9YeUJkVzA2bGdlcXBxR1E2R3NwSnBlSGN0RFZiUDZVU2dyb2JaVXgvSlExYXhlRk1vSzFOYnFXQjZxbXRXRFFsbU8ybDRkeTBOVnMrcFJLSjlCMWJGeXFHcFdIUXBsR1ZRZFh3eFZ6YXBSMjcvZ3g4Yk96bTVHcDA2ZHJMdDA2YkxRMU5RMEVZQzRTWk1tQ0E4UHg2ZWZmb3FrcENTdEZhUlNhYmt2cHRGb3NINzllaWdVQ3IzTGZmMzExNlcvdkp5RkN4ZnFUQ3NWRXhPRDgrZlBhMDFUcTlVb0xDekUvZnYza1p5Y2pMTm56K0w2OWVzNjY5NjhlUk4zN3R3cHQ2Mmxpb3FLb0ZMcHY4bjZ5cFVySzF6WHdzSUNYMzc1SlNJaUl0Q3laVXNBZUZjb0ZKNFhpOFVySEIwZDZ6eDM0MFN2Mmw0cEc0aEVvbU1DZ2FBTmdMb0NnUUNNTVp3NWN3WUtoUUpUcDA3Rko1OThncEVqUjNJcnpKNDlHejE2OU1DWU1XTjBYa3lqMGFCNzkrNElEdy9IdW5YcnNINzllalJwMG9TYjcrVGtoSXNYTDBJZytPOWpmKys5OS9Ebm4zOUNLQlRxdkphSGh3ZENRMFBSdkhsekRCMDZGR3ExR21abVpxaFRwdzdxMWFzSFcxdGJXRnBhd3RuWkdjT0dEZE5hZi83OCtmamdndzh3ZE9qUUNqK0FiNzc1Qm9XRmhWaStmTG5PUEdkblo1dzVjMFpyMnVEQmcvSDQ4V1BZMmRrQkFQZFlyVlpESnBPaHFJajd3bW1sUnFNNW1KU1VOTHJDQmhBZHRUYVV6L1lkR3pWcWhNV0xGOFBQenc4SkNRbTRjT0VDa3BPVE1XblNKSzMxc3JPek1XblNKTXliTncrOWUvZldtc2NZUS9mdTNmSDMzMzhqTmpZV0xWcTB3UC85My84QitDK3dGeTVjMEZxK1c3ZHV1SGp4b2s3N1ltTmpjZjc4ZVN4ZXZCaFhybHpCblR0MzBMRmpSOVNyVnc5K2ZuN1l0MjhmVWxKU0VCQVFnSDM3OWlFNk9ob2hJU0VBQUpWS0JZVkNBU3NycXdvL2cvajRlRWlsVW5oN2U2TlBuejZZTm0wYUJnOGV6TTB2Rzc1U01URXhjSEZ4UVh4OFBJRC9naHNYRjRla3BDUU1HRENnYkYrVEFWaEZmYzBYVXl0RCtiVHZtSWluWHdWb2JtN085UnZ6OC9OUnIxNDluWFZPbkRqQlBVNU5UWVdWbFJVMmJOaUFoSVFFcmVXZVhiOTB2ZUxpWXZUdjMxK3I4c2hrTW56d3dRZjQrKysvdGFxblFxSEF1SEhqRUJZV2h1UEhqK1BDaFF2dzl2WkdVbElTeG80ZGkyWExsc0hiMnhzTEZpekFsQ2xUZFA0NCtQdjd3OEhCQWRPblQ2L1U1L0h3NFVNVUZoYWlUWnMyV3RQMVZVb0Fla041N2RvMTdOeTVFeUVoSVpETDVmRDI5c2IxNjlmQkdBT29yL2xDYXRYM1U3N3NrVlVuSnljQXdKNDllN0J6NTA1WVdscmk4T0hEV0x0MnJjNnlIM3p3QWVMaTRtQmlvdjJGWnNYRnhiQ3dzTkNhVmxoWUNJMUdnOHpNVERnNE9IRFR6NTQ5aXdjUEh1Q0xMNzVBVGs0T2R1L2VqVm16WnVIMjdkdUlqbzRHQU15Wk13Y0FzSG56Wmh3NmRJaXJrbGV2WGtWbVppWW1UWm9FTnpjM25mYkpaRExJNVhKRVJVWGhyYmZlQWdEWTI5dkQzdDZlcTVJcWxRcW1wcWF3c2JHQms1TVRHalZxQkFESXljbEJSRVFFcEZJcFB2bmtFd0FsQjNzQXdOSFJFV2xwYVFCSytwcVdscFlJQ2dwQ1JFUUU3dDY5VzlyWHBDTzA1RCtkT25YcUlCYUxFOFJpTVhOeWNtTGp4NDluUlVWRnpOWFZ0Y0tmbVRObnNwMDdkN0t5M24vL2ZWYWVnUU1Ic3NMQ1FwM3B0Mi9mWm1LeG1HM2R1cFdiZHUzYU5TWVdpMWxzYkt6V3NqS1pqQlVVRkxBbFM1YXcvLzN2Zjl6MG9VT0hscnRkeGhncktpcGlJMGFNWUk4ZlA5YVpwMUFvV0dSa0pCcytmRGc3ZVBBZ1U2dlY3THZ2dm1PdXJxNWE3eWMvUDU5OS9QSEg3SysvL21KeXVaejE3dDJibXpkczJEQjI1ODRkcldsbDF4MHhZZ1I3OHVRSkt5NHVab01IRDJZYWpZYkpaREsyZHUxYTFyVnJWeVlXaTVsWUxFN3AwcVZMTjBQL1B2QlpqYStVejZ1T1pYZExYMVQvL3YwQkFMbTV1V2pRb0FIbXpwMkx1blhyb3FDZ0FEWTJObHJMUG5qd0FKMDdkOFp2di8yR045OThFeDRlSGtoSlNVSFRwazN4NTU5L1l1REFnZHl5RmhZV2lJdUxnMHFsd3BBaFE1Q1ltSWh2dnZrR1Q1NDhnYWVucDk2Mi9Qampqd2dNREVSNmVqcmVmUE5ObmZralJvekFSeDk5aEQxNzluQzc2dDdlM3ZEMjlvYXpzek9Ba3QzbTQ4ZVB3OWZYRjVHUmtXaldySmxXeFI4NWNpVHM3T3owVmtvQTZONjlPK0xqNDJGcmE0c2VQWHBBSUJCd1Iyajc5KzlmMnRla3F2a2NOVHFVVlgzZU1TNHVEa0JKdjZyMDhlSERoNUdkblkybVRadHFMWHZseWhWMDZkSUZIaDRlbURScEV1enQ3WEh5NUVsTW5Ub1Y0ZUhoa01sa3FGT241Q3hDZm40K1ZxeFlnVmF0V3NITHl3dERodzVGVUZBUXZMMjlkZHJnNk9pSVZhdFc0YWVmZmtLalJvMWdabVlHalVZRFYxZFhyZVVrRWdraUl5TVJHUm5KVFR0eTVBanExcTNMUFRjMU5VVzlldlh3ODg4L1k5NjhlVkFxbGFoZnZ6NDNmOEtFQ1FBQUt5c3JSRVZGY2UrOTFLQkJnN0JxMVNwWVcxdGp4b3daV3R2djNMa3o5dTdkVzNwZTAwU2owU3hzMkxDaGUvMzY5YW12K1l3YUdjcks5QjFkWEZ5MDFwSEpaR0NNbFJ2WXBVdVg2dlRSbmp4NWdqZmVlRU5ybW9PREF6SXlNdENwVXlldDZXZk9uTUhNbVRQUnJGa3pCQVVGNGRxMWEwaE5UVVZvYUNqT256K1AvZnYzWTl5NGNRQ0FldlhxWWYzNjlXamV2RGthTjI0TW9WQ0lyVnUzb25uejVwZzBhUkw2OSs4UGpVYURPWFBtY1AzZEFRTUd3TnJhR3Z2Mzc0ZFFLT1FPeEpUcTFxMmJ6clJuMzB2cDlnSEExOWNYQ29VQ1JVVkZYRi9UM3Q0ZXUzYnQwbG4zMHFWTGtFcWxjSFoyaHFXbEpkUnFOYnAwNmFLekhGWE5XdXJadnVPeVpjdVlWQ3F0c0MvMnh4OS9zTDU5KzdLTEZ5OHl4aGhUcVZSczI3WnRyTGk0V08veTc3Ly9QdnZsbDEvWXlwVXJkZnBWKy9idFkrdldyV09NTVhiMDZGRW1rVWpZdFd2WDJNQ0JBNWxhcldhTU1hWldxNW0zdHpmWFY3MSsvVHJyMDZjUGUvRGdBZmM2VDU0OFlTZE9uR0RyMXExaisvZnZaMU9tVEdINStmbk0wOU9USFR4NGtNMmVQWnVGaG9icXRLMUhqeDU2Mjl5MWE5ZHkzLy83NzcvUGNuTnoyYlZyMTdocGVYbDV6TVBEZzYxY3VaS3BWQ3JHR0dPRmhZVnMzNzU5N0wzMzNtUFRwMDluQXdjT1pFNU9UbXpPbkRrc01qS1MzYjE3bHcwWU1JQU5HVEtFUFhueXBOenRNY2FvcjFtQkdqT2lwMzM3OXViNlJ1WDQrL3VYVy8yVVNpVzJiOStPb0tBZ3JGKy9ucXM2R28wR2xwYVdtREZqaHM3SUhJbEVBcGxNaGg5Ly9CSGUzdDZReVdSUXE5V0lpWWxCV0ZnWW5KeWNjTzdjT1FEQTk5OS9qNktpSW56NzdiZVlOR2tTTjBCZy9mcjFrTXZsWEdWNjU1MTNNSERnUU15YU5RdTV1Ym00ZGVzV1BEMDljZno0Y1RnNk91TG8wYU1ZTldvVXJLMnQwYTlmUHl4ZnZoelhyMTlIejU0OW9WYXJYK2x6azBxbFVDZ1VHRHQyTExLenM2RldxeEViR3d0UFQwK0lSQ0tZbXByQ3k4c0xaOCtlaFZxdHh0MjdkK0h2NzQ5WnMyYmh5SkVqcUZPbkRrSkNRdURzN0F3Zkh4OTgvdm5uOFBUMHhLeFpzMUJRVUZEdWRtazBVUGxxeE83cnkvUWRDd29LNE9YbGhRY1BIcUJPblRydzgvT0RVQ2prUnN6VXFWTUhwcWFtbUQxN05zTEN3cmpUR2NuSnlYQndjTUNHRFJ2dzJXZWY0ZEdqUjJqVHBnMysvUE5QdEczYkZtKzk5UllzTFMwUkV4T0R2THc4bkRsekJoS0pCQ05HakFBQXJGbXpCbWZPbkVGRVJBUk1UZi83K09mTW1RTS9Qei9NbURFRGtaR1IrTzIzM3dDVS9JRjQ4dVFKc3JLeU1IejRjSWpGWWtSSFIrUDY5ZXVJakl6RTExOS9qYlp0MjJMejVzMDZwMkVVQ2dYa2NqazNFa2lmVzdkdW9XWExsZ2dJQ01DUkkwZXdmUGx5N3FCVjM3NTlBUUFaR1JrSURRM0Y3Ny8vanNEQVFKM1hpSTZPeHRxMWF6RnQyalJ1Wk5ITm16Y3hjZUpFYk5teUJmYjI5dVgrUDFCZnM0WXByWTVpc1ZncEZvdlpoeDkreU02ZlAxL2hibE5aTjI3Y1lHbHBhU3duSjRmYlJYdldqei8reVBMejg3V201ZWJtTXNZWXk4N081blpKeS9ybm4zL1k0TUdEV1ZCUUVNdlB6MmZwNmVuY3ZKaVlHUGJvMFNPOTI1TEw1U3d0TFUzdnZILysrVWZ2cVJhWlRNWXlNaks0NTJWUFYyUm1aakkzTnpmbTZ1cktRa0pDOUw0dVk0d3BsVXJHR0dNblQ1NWtTVWxKVEtQUjZGM3U3dDI3T3ROR2p4N050bXpab25OYVI2VlNzVDE3OXVqOWZNcVRsSlRFM04zZFMzZG5WYlcxYWhyMWlCNlJTSFJTSUJEMEFRQjNkM2U2b3FNR0tMM3laTy9ldmFXVEVoaGpwd1FDd2R4cWJvcFVvOUVNU0VwS09sdk4yelg2UGlWM01yQisvZm82ZzdxSjhSRUlCR2pRb0VIWlNZYjZLMnNGWUlRaE5telVsZExSMGJGT3c0WU5Wd0h3QTJEaTZPaUl3TUJBZE9qUXdkQk5leTNLbnJ1c0RXN2R1b1dBZ0FEY3VIRURLTGx3ZW50V1Z0WVhtWm1aNVY4dlZ3VkVJbEd3UUNDWXl4aWJtNWlZdUs0NnR3MFllYVZNVDArWFhicDA2UXZHMkFjQWJxU25wMlB5NU1rSUR3L1hHbW5DVnc4ZlBzVDkrL2NCL0hmZU5DMHREZG5aMlpCS3BlalRwdzhVQ29YZWRmVU5GRGRXQ29VQzI3ZHZoNWVYRjI3Y3VBSEdXRHBqYk5DbFM1YytxKzVBOGtHTk9QcWFtSmg0M3RIUlVkU3dZY05WR28zR2IrZk9uU1luVDU3a2ZkVThmZm8wNHVMaXNIWHJWZ0FsbDNLdFdMRUNNMmJNZ0VxbFFvc1dMV0J1YnE1MzNVV0xGaUUrUGg0ZUhoN1FhRFI2ZDkzejh2SmVhUmhoZGRCWEhSOCtmRmp0MVpGUGFrUW9nWktxbVo2ZS9vVklKSW9TQ0FRNzB0UFQzNWs4ZVRJbVRweUlxVk9uNmx5aHdRY2VIaDQ0ZGVvVUhqeDRBQUJJU1VsQnExYXQ0T1RraEpDUUVKMVJRZVhadFd1WDFuQzRVdnF1RXVFTGhVS0J5TWhJYk5teUJScU5Cb3l4ZEFCVEV4TVRqeG02YllabTFIM0s4aGhMWDlQRHc0TjdmTy9lUFRSdjNod0E4T1dYWDJMeDRzVXdOemVIaVlrSmlvcUtvRlFxTVhmdVhFUkdSaUl2THc4RkJRV29XN2N1NnRldkQ0RkFvSE9PRWlpNUlKdVBsWkl2ZmNmeUdMcFBXYU9KUktLZVlySDR1bGdzWmwyN2RtVmhZV0ZNSnBOVityeFpkVWhQVDJkVHAwNWwzYnQzWjF1M2JtVkZSVVhzaHg5K1lHS3htRHVmdVczYk5tN29YcW5TODVIdTd1N2NlVlBHR0RmMGp6SEdGaTllWEEzdm9QTGtjam1MaUlqZ2h0YUpSS0k3SXBHb242Ri9UK3NoRkU0QUFDQUFTVVJCVko0bEVvbUNuN1p2amlHMmI5UUhlcDRuTVRIeGZFNU9qZ2pBZW8xR285NjVjeWU4dkx4dzdkbzFRemNOQ29VQ1lXRmhDQW9LZ3IrL1B5d3NMTkMyYlZ2NCtQZ2dLeXNMWGJ0MjVTNGFUa3RMNHk1SWZwN1NxMVVBSUNnb3FFcmEvakp1M2JxRnlaTW5ZOU9tVGRCb05Hb0EyeDQrZk5pZWRsZDExY2pkVjMxRUlsRlBnVUN3QThBN1FxSFE0SDFOeGhpT0h6OE9OemMzaElTRVFDUVNvVisvZmlnc0xJU3RyUzMyN2R1SGYvLzlGM1Btek1IQWdRUHgvZmZmdzhIQkFTcVZpdnNGYjlldUhXN2R1b1UzMzN5VHU1MUlabWFtMW1WakFRRUJFSWxFQm5tUGdISDJIUTI5KzFwclFnbndyNjlaZXVUMDNyMTdwWU95QVFBN2R1eUFRcUdBcDZjbnBrNmRpcU5IajJMMzd0MVFxVlR3OFBCQXUzYnRjUDc4ZWV6ZHV4ZlRwazFEZEhRMDE2ZDBjM1BqVFQrUzczM0g4aGc2bExVU1gvcWErZm41N01NUFArVEd4cWFrcExCUm8wWng0MFdYTEZuQ3hHSXhpNCtQMTFtM2QrL2VUS1BSTURjM044WVlZNk5HaldLalJvMWlYYnQyNVI3UG5qMjcrdDVNR2NiU2R5eVBvZnVVTmVhVXlJdmd5M2xOaVVTQ0RoMDZZT25TcFJnK2ZEaSsvLzU3TEYyNkZFS2hFQnFOQmhLSkJBREtIVUNRbFpYRjNRTHkyU090ZVhsNW1ESmxTdFcvaVdmUWVjZFhWNk1QOUZTRUQ2T0Jtalp0aXFDZ0lMUnYzeDRoSVNHUVNDUklUVTJGU3FWQ1lHQWc4dkx5RUJJU2dvQ0FBQnc0Y0VCbi9jdVhMMWY2QUZCVm8xRTVyMCt0ckpSbEdhcHFTaVFTckYyN0Zna0pDWEJ4Y2NHaFE0ZVFtNXVMczJmUHd0ZlhGNWFXbGdnTEM0T1ZsUldDZzRNeGYvNThDSVZDT0RzN1E2bFV3dHpjSExHeHNkend2TUxDUXU1bVZnQmUrZUxuRjBIVmtWU1o2dTVyeHNmSDY3M2xTRUpDZ3M0MWpWbFpXVXd1bHpOUFQwL200dUxDTm0zYXhEWnMyTUR5OHZJWVk0eTV1cnBxTForYm04dmMzZDJyck8yTUdYL2ZzVHlHN2xQV3FxT3ZsY0czSTdRVllZeHAzVm05T2hucmtkWEtNUFRSMTFyYnB5d1BIL3FhbFdXSVFGTGZzZXBSS012QjU5RkFoa0tqY3FvSGhiSUN4bFExcXhKVngrcEZvYXlFMmx3MXFUcFdQd3BsSmRXMnFrblYwWEFvbEMrb05sUk5xbzZHUmFGOENUVzFhbEoxNUFjSzVTdW9TVldUcWlOL1VDaGZrYkZYVGFxTy9FT2hmRTJNc1dwU2RlUW5DdVZyWkN4Vms2b2p2MUVvcXdDZnF5WlZSLzZqVUZZUnZsVk5xbzdHZzBKWnhmaFFOYWs2R2hjS1pUVXdWTldrNm1pY0tKVFZxRHFySmxWSDQwV2hyR1pWWFRXcE9oby9DcVdCVkVYVnBPcFlNMUFvRGVoMVZVMnFqalVMaFpJSFhxVnFVbldzZVNpVVBQR2lWWk9xWTgxRm9lU1p5bFJOcW80MVc2Mi9HVE1mbGZldDFGNWVYcWhUcHc1MjdOaGhOTjlnUlY0Y2haTEhucjE3K3c4Ly9GRDZkYzEwRi9JYWpIWmZlZTZadnVaMUFMZXA3MWl6VVNpTlJHSmk0bmtBN3dKb1RidXJOUnVGa2hDZW9WQVN3ak1VU2tKNGhrSkpDTTlRS0FuaEdRb2xJVHhEb1NTRVoyaEVEdzh4eGdRQXpBRllBREREMHorZS9mcjFLNTF2OTh3cUdnQktBSElBQ29GQXdLcXRzZVMxbzFEeWt4a0FPd0RObnY1ckRnQmlzYmgwZnU5bmxsY0FlQXdnQThDanA4K0prYUpROHBNRlNnSjV2dXpFTld2V2xEN2NYODU2UFFIa2cwSnAxS2hQeVUvbUtLbVFMNHFycXNSNFVTajVTWWlYQzVjRjZQL1U2TkYvSUNFOFE2SGt1YXRYcjhMSnlRa3paODRzZDU1Q1FWM0ltb1JDYVNRU0V4TVJIUjF0NkdhUWFrQ2hOQktUSjA5R1NFZ0ljbkp5RE4wVVVzVW9sRVppOU9qUmFOV3FGVmF2WG0zb3BwQXFScUUwRWdLQkFFdVhMc1hwMDZkeC9QaHhRemVIVkNFS3BSRnAyYklsZkgxOXNYcjFhaFFVRkJpNk9hU0tVQ2lOek5peFkrSGc0SURnNEdCRE40VlVFUnBtWjJTRVFpRUNBZ0xnNmVtSlpzMmFHYm81cEFwUXBUUkNqbzZPK095eno3QnIxeTVETjRWVUFRcWxrWm93WVFMYXRHbGo2R2FRS2tDN3J6elhzV05ISkNRazZFd1hDb1hZdlh1M0FWcEVxaHBWU2tKNGhrTEpUeHE4M0RXUjhxZnJFaU5Hb2VTbjBqc0p2S2pIb0F1Y2pSNzFLZmxKanBKYmUvUUVZQmNTRWpMNzBhTkhibVVYcUYrLy9zVUZDeFo4VTJiNTB0dUJWUDU3MlFrdlVTajVTWW1Ta0JVQU1FdE9UcmI1OTk5L3RVSnBiMi8vUFlENHAwL0wzamhMV1owTkphOGZoWktIbnQ2TlR2NzBCMDJiTmozVXVISGpJZ0RXVHhjcHpzcksyaVVRQ0NTR2FpT3BPdFNuTkFKUHY0ZnkxektUNHBPVGt5bVFOUlNGMGtob05KcXlkN0Q3dGR3RmlkR2pVQnFKNHVMaTR3QmtqREdGVXFtTU1uUjdTTldoVUJxSjFOVFVRc1pZdEVBZ09IUDE2dFZjUTdlSFZCMDYwR05FR0dOUkFCb2J1aDJrYXRXbVVKcUt4ZUx4akRGdkFKMEZBb0gxYzlmZ0tiRll2TUhRYlhnSlVzWllNb0FkaVltSjIwR25ic3BWVzNaZlRjVmljUlNBSFFLQm9KY3hCOUtJV1FrRWdtNENnV0N6U0NTS1FjbjNwUkE5YWtXbEZJdkY0d0c0dDJyVkNvc1dMVUtiTm0xZ2EydHI2R2JWS2hLSkJIZnUzTUdhTld1UWtwTFNWeVFTelUxTVRLUzdnT2xSS3lybDAxMVdMRnEwQ0NLUmlBSnBBRFkyTnVqWXNTUDgvZjBCQUFLQndOUEFUZUt0V2hGS0FKMEIwRVhCUEZEbUZpWnREZGtPUHFzVm9TenRRMUtGTkR4cmE2NDdiMm5JZHZCWnJRZ2xJY2FFUWtrSXoxQW9DZUVaQ2lVaFBFT2hKSVJuS0pTRThBeUZraENlb1ZBU3dqTVVTa0o0aGtKSkNNOVFLQW5oR1FvbElUeERvU1NFWnlpVWhQQU1oWklRbnFGUUVzSXpGRXBDZUlaQ1NRalBVQ2dKNFJrS0pTRThRNkVraEdjb2xJVHdESVdTRUo2aFVGWVRtVXhtNkNZUUkwR2hmSTZ2di80YUdvMUdhOXJDaFF0MXBqMTgrQkQzNzk4SEFMaTR1QUFBMHRMU2tKMmREYWxVaWo1OStrQ2hVT2pkeHBreloxNnBqUmtaR1lpT2pxNXdtYUtpSXFoVUtyM3pWcTVjK1VyYko2OVhyZmlDbjFjUkZ4ZUhWYXRXYVUwN2R1d1lsaTlmcmpYdDlPblRpSXVMdzlhdFd3RUFqREdzV0xFQ00yYk1nRXFsUW9zV0xXQnVicTUzRzRzV0xVSjhmRHc4UER5ZzBXZ2dGT3IrcmN6THk4T0pFeWYwcm05bVpvYnc4SEMwYTljT2JkdnEvemFBOFBCd0ZCWVc2clFiQUk0ZVBZcUZDeGRxVFJzOGVEQWVQMzRNT3pzN0FPQWVxOVZxbmZmaDR1S0NyNzc2U3U5MnlZdWpVRmFnTkNBQ2dZQ2J4aGpUR3h3UER3K2NPblVLRHg0OEFBQ2twS1NnVmF0V2NISnlRa2hJQ0RwMTZsU3BiZTdhdFF2MTY5ZlhtZTdtNXNZOWRuSnlRcjE2OVhTVytleXp6M1NteGNiR3d0emNISDUrZnZEMjlzYTJiZHN3YmRvMERCNDhtRnRHSnBOcFBRZUFtSmdZdUxpNElDWW1CZ0RnN095TW1KZ1l4TVhGSVNrcGlRdGhiR3dzcmw2OVdxbjNSaXFIUWxrQnVWd09Dd3NMbldrQ2dRQ01NYTJ3amh3NUVnQXdZOFlNU0tWU0xGNjhHQUJ3N3R3NUhEMTZGT2JtNWhnNmRDaUtpb3FnVkNveGQrNWNSRVpHSWk4dkQwVkZSWEJ6YzBQOSt2WHg2YWVmd3NURTVMbHRpNHVMZzRtSkNlUnlPU1pObW9UbHk1ZmpyYmZlS25kNUt5c3JoSWFHb3JDd0VBQzRzQUgvQmE0eW1qUnBndGpZV083NXJWdTM4UGJiYjFkcVhWSTVGTW9LRkJjWDY0U3lzTEFRR28wR21abVpjSEJ3NEtZZk9IQUFkKy9leFlvVks1Q1ptWWxCZ3daaDNMaHhPSGp3SVBMeThoQWJHd3M3T3p0ODk5MTNrRWdrY0hkM2g3dTdPNENTM2I4VEowN0F3OE1EMjdkdjV5cmxxbFdyc0dEQkFnREFraVZMZE5yWHYzOS9xRlFxRkJZV3dzZkhSMmUraFlXRlZsL1QzdDRlOXZiMlhGVlVxVlF3TlRXRmpZME5uSnljMEtoUkl3QkFUazRPSWlJaUlKVks4Y2tubndBbytXTUVBSTZPamtoTFMrTmU4K3JWcXhneVpNZ0xmcktrSW5TZ3B3TDUrZm5JeTh2RHRtM2J1R21QSGowQ0FGeTdkbzJicGxBb0VCWVdocUNnSVBqNys4UEN3Z0p0MjdhRmo0OFBzckt5MExWclYrNFhPUzB0cmNLS1ZsWmNYQnozT0Nnb1NHZisvdjM3WVdwcWl2Mzc5eU11TGc0N2R1eEFYRndjOTFNYXlJaUlDTGk1dWNIWjJSbEFTWlhjdDI4ZnJLMnRFUmdZaU1PSEQ4UEd4Z1l4TVRHSWlZbUJ2YjA5YkcxdFlXVmxoYWlvS0VSRlJYRi9uR3hzYkdCcWFvcWNuQnpJWkRKa1pHU2dkZXZXTC9LeGt1ZWdTbG1CQnc4ZW9IUG56dmp0dDkvdzVwdHZ3c1BEQXlrcEtXamF0Q24rL1BOUERCdzRFRURKZ1paMzMzMFhNMmJNUUVoSUNCWXZYZ3hYVjFkMDdkb1Z0cmEyMkxkdkgwNmZQbzF1M2JyaDRzV0w4UFB6QTFCU3FXN2R1Z1c1WEk2SkV5Y2lLeXNMRXlaTTRIYUxDd3NMOGZISEgzUHRDUWdJZ0Vna0FnQUlCQUtzVzdjT1E0WU1nYU9qSXdCZytQRGgrUHZ2djNWMmY3Mjl2ZUh0N2MyRlVxRlE0UGp4NC9EMTlVVmtaQ1NhTld1bXRjN0lrU05oWjJlbnQxSUNRUGZ1M1JFZkh3OWJXMXYwNk5GRGF6ZWV2RG9LWlFXdVhMbUNMbDI2d01QREE1TW1UWUs5dlQxT25qeUpxVk9uSWp3OEhES1pESFhxMUlGQUlNQ21UWnNRSGg2T2UvZnU0Zno1ODlpMGFSTUFZTWVPSFhCMWRZV25weWVhTjIrT3BrMmJ3c0hCQVNxVkNoNGVIbWpYcmgxTVRVMnhmUGx5VEpzMkRRY1BIdVFDNHVibWhrT0hEbW0xcWJpNEdFS2hFRUtoRU5IUjBiQ3hzY0dSSTBlNCtmMzc5K2NlTDF5NEVQMzY5ZE41WDZhbXBxaFhyeDUrL3ZsbnpKczNEMHFsVXV2ZzBvUUpFd0NBcTVRQXVFQUR3S0JCZzdCcTFTcFlXMXRqeG93WnIvb3hrMmRRS0N0dzVzd1p6Snc1RTgyYU5VTlFVQkN1WGJ1RzFOUlVoSWFHNHZ6NTg5aS9mei9HalJzSG9PU29xWmVYRnc0Y09JQ1dMVnZpK3ZYcldMcDBLZXJXclF1aFVBaG5aMmVzWGJzV29hR2hBRXFDY2Zqd1lRQWxmY3BtelpwQm9WREF4TVNFcTA2RmhZWGNZd2NIQjRTR2hpSXZMNDg3OHBxUWtLRFZYaWNuSis0QVVIbWVQSG5DdFJrQWZIMTlvVkFvVUZSVXhQVTE3ZTN0c1d2WExwMTFMMTI2QktsVUNtZG5aMWhhV2tLdFZxTkxseTR2ODlHU0NsQW95NUdjbkl6czdHeDA3ZG9WQU5DalJ3L3MzTGtUNDhlUGg0V0ZCU1pPbklqcDA2ZWpYNzkrYU55NE1TUVNDVHAwNklDbFM1ZGkrUERoK1A3Nzc3RjA2VklJaFVKb05CcElKQklBS0hjQVFWWldGbmRPTURzN1crdWNaRjVlSHFaTW1RSUF1SDM3TnBvM2I0NVJvMFloTHk5UDUzVUdEUnFrOWJ4c3Z4UUFURXhNRUJ3Y2pQYnQyd01vNlRkUG1USUYvZnIxdzd4NTgyQmlZZ0tKUklLb3FDaklaREw0K3ZyaTl1M2JrTWxrK1BISEh5RVNpZENpUlF0a1pHUndmY3VHRFJ1K3pFZE15a0doMUlNeGhtKy8vUmFUSmszaXprZXVYNzhlY3JtY3F6THZ2UE1PQmc0Y2lGbXpabUhMbGkxbzJyUXBnb0tDOE8yMzN5SWtKQVIxNnRSQmFtb3FPblRvZ0dYTGxpRXZMdzhoSVNIdzkvZEhRVUVCUER3OHRMWjUrZkxsU2gwQSt1T1BQOUN4WTBmTW1UTkhaNTZUa3hOaVkyUDFWa3FwVkFxRlFvR3hZOGRpM3J4NVVLdlZpSXVMdzRZTkc5Q3JWeStZbXByQ3k4c0xNMmZPUkljT0hYRDM3bDM0Ky92ajdiZmZSdXZXcmVIcTZvcVFrQkNrcDZmRHg4Y0huMy8rT2ZMejh6RnIxaXhzM0xnUmRldldmWm1QbXVoQm9kVGoxMTkvaFVRaXdZZ1JJd0FBYTlhc3daa3paeEFSRVFGVDAvOCtzamx6NXNEUHp3L1RwMDlIdTNidGtKQ1FBQmNYRnh3NmRBaTV1Yms0ZS9Zc2ZIMTlZV2xwaWJDd01GaFpXU0U0T0JqejU4L25kbW1WU2lYTXpjMFJHeHZMRGM4cnU5c0tBR3ExR2tESmtkK2pSNDl5L2RVWGNldldMYlJzMlJJQkFRRTRjdVFJbGk5ZmpnWU5HbUR1M0xubzI3Y3ZnSkxoZXFHaG9majk5OThSR0Jpbzh4clIwZEZZdTNZdHBrMmJobUhEaGdFQWJ0NjhpWWtUSjJMTGxpMnd0N2QvNFhhUldrb3NGak94V013cUt6OC9uNlducDNQUFkySmkyS05Iai9RdUs1ZkxXVnBhR291UGoyZkZ4Y1U2OHhNU0VwaEdvOUdhbHBXVnhlUnlPZlAwOUdRdUxpNXMwNlpOYk1PR0RTd3ZMNDh4eHBpcnE2dlc4cm01dWN6ZDNaMWxaV1d4ZWZQbWxkdHVzVmpNVkNwVnVmT1ZTaVZqakxHVEowK3lwS1FrblhhVnVudjNyczYwMGFOSHN5MWJ0ckRZMkZpdDZTcVZpdTNaczRlcDFlcHl0NnV2bldLeG1CbjY5Nkk4SXBFb1dDd1dNNUZJcExzN1VnMXF4YkhzMGwrQVp3K004QWw3Wm9UUXF5N0haMDVPVGdDQVM1Y3U4ZktOaUVTaVlJRkFNSmN4TmpjeE1YRmRkVytmQmcvd1JHV0RadXlCSk05SG9TU0VaeWlVaFBBTWhaSVFucUZRRXNJekZFcENlSVpDU1FqUFVDZ0o0UmtLSlNFOFE2RWtoR2NvbElUd0RJV1NFSjZoVUJMQ014UktRbmlHUWtrSXoxQW9DZUVaQ2lVaFBFT2hKSVJuS0pTRThBeUZraENlb1ZBU3dqTVVTa0o0aGtKSkNNL1VsbEJLQVhEZjUwRU1SeXFWbGo2VUdiSWRmRllyUXNrWVN3YUFPM2Z1R0xvcHRkNkRCdzhBQUl5eDJ3WnVDbS9WaWxBQzJBR1VmQ2RJYW1vcWlvcUtETjJlV2tjcWxTSXRMUTNCd2NHbGsvWWJzajE4Vml1KzRDY3hNWEc3U0NRYW1aS1MwdGZMeTh2UXpTSEFYd3FGWW9XaEc4Rlh0YVZTS2hNVEV3Y3p4aFlBdUFLZzJOQU5xb1ZrakxFVXhsaVFYQzd2blp5Y3JQK0xPa250cUpSUEtSTVRFMWNEV0czb2hyeXMwaThxNHVzWDQ1RFhvN1pVU2tLTUJvV1NFSjZoVUJMQ014UktRbmlHUWtrSXoxQW9DZUVaQ2lVaFBFT2hKSVJuS0pTRThBeUZraENlb1ZDU1dvOHhKbUNNV1RERzZqTEczbWpSb29WbGd3WU4wTHAxYXh2R21OM1RuemVlenJkZ2pGWHBNTWZhTlBhVmtQS1lBYkFEMEF5QVhkKytmWnZkdTNjUDdkcTFhdzJnOTlObEZBQWVBOGdBOE9qcGMxTGJpY1ZpVmpvb25idytqREZieGxnUFZqazlHR08yVmRrZTJuMGxCREJIU2FXc0RMdW55MWNaQ2lVaEpUbW9iTkFzVU1XNW9WQVN3ak1VU2tMSzZOYXRHMDZlUEtrMTdkU3BVM0IyZHE2Mk5sQW9DU2xqeUpBaDJMRmpCL2VjTVladDI3Wmh6Smd4MWRZR0NpVWhaWHo2NmFlNGNlTUcvdnp6VHdCQWZIdzg3dCsvandrVEpsUmJHeWlVaEpUUm9rVUxEQm8wQ0R0MjdPQ3E1Tml4WTFHM2J0MXFhd09Ga3BCbmVIdDdJekV4RVpzM2I4YURCdzh3ZHV6WWF0MCtqZWpoTVpGSTFCZkFZRDNUZzhzOFBaK1ltUGhMOWJXcTVtdlpzaVVHREJpQTdkdTN3OC9QRDliVzF0VzZmUW9sdjZrRUFzSGNaeWVXbmFaV3F6MnF0MG0xZzRlSEIySmpZK0h1N2w3dDI2YmRWeDVMVEV3OHl4akxxV0NSQXBWSzliOXFhMUF0WW01ZU1wYkF6TXlzMnJkTm9lUTNGWUI5RmN3L1JuY2FyM2tvbFB4M29Md1pqTEdmcTdNaHBIcFFLSG11c0xEd05JQ0NaNmN6eG9weWMzTi9OVUNUYW9XT0hUc2lJU0VCVmxaVzFiNXRDaVhQL2ZQUFAzTEdtTTdYeGdrRWdoUHA2ZW4weGFzMUVJWFNDRERHZEU1NWFEUWFPZzN5K21oUStZdVc1VStYcnpJVVNpUHc2TkdqVXdES2Z0TnRzVktwcEZDK1BxVjNGYWlNeDZqaXV3N1FlVW9qa0ptWktXM2N1UEd2QUVxSGxzUW5KeWRMRE5tbUdrYU9rdHQ4OUFSZ0Z4WVdOalVqSTJQWU8rKzg4LzNreVpPanl5eFRlanNRZVZVMmhrSnBKRFFhelg2aFVGZ2FTanJBODNvcFVSSzRBZ0JteDQ4Zkh5U1JTSkNXbG5aNzh1VEo4VStYMFR4ZFR2NzAzeXBEb1RRU3hjWEZ4NjJ0cldXTU1hRktwWW95ZEh0cUVvRkF3RkFTTmprQWlFU2lZb0ZBZ0p5Y0hJbEFJS2pzYnUxclEzMUtJNUdhbWxySUdJc1dDQVJucmw2OW1tdm85cENxUTVYU2lEREdvZ0EwTm5RN1NOV3FUYUUwRll2RjR4bGozZ0E2Q3dTQzZoMzYveHFKeGVJTmhtN0RTNUF5eHBJQjdFaE1UTnlPS3U2WEdiUGFzdnRxS2hhTG93RHNFQWdFdll3NWtFYk1TaUFRZEJNSUJKdEZJbEVNU202QVRQU29GWlZTTEJhUEIrRGVxbFVyTEZxMENHM2F0SUd0YlpYZVQ1YzhReUtSNE02ZE8xaXpaZzFTVWxMNmlrU2l1WW1KaWFzTjNTNCtxaFdWOHVrdUt4WXRXZ1NSU0VTQk5BQWJHeHQwN05nUi92NytBQUNCUU9CcDRDYnhWcTBJSllET0FOQ21UUnREdDZQV2E5YXNXZW5EdG9ac0I1L1ZpbENXOWlHcFFocGVtVnRyV0JxeUhYeFdLMEpKaURHaFVCTENNeFJLUW5pR1Fra0l6MUFvQ2VFWkNpVWhQRU9oSklSbktKU0U4QXlGa2hDZW9WQVN3ak1VU2tKNGhrSkpDTTlRS0FuaEdRb2xJVHhEb1NTRVp5aVVyNUZhcmE1d1BtTU1LU2twMWRTYWw1T1hsMmZvSnRSNkZNb0tIRHg0RVBmdjM2LzA4cDkrK2lsdTNyeFo3bnlsVW9ueDQ4ZS9qcVpwMFdnMGtFZ2t1SC8vUGxKU1VuRHUzRGxFUjBmanI3LytldUhYNnR1M3I5WWZsK3ZYcnlNdExVMXJHYlZhalNOSGpyeHl1NGwrdGVMR1dTOGpKeWNINGVIaE9IRGdBTEt6cy9ISko1OW96V2VNb2FDZ0FBa0pDZHcwWjJkbnJGeTVFanQzN29SQUlLaVNkdVhtNW1MR2pCa29MaTVHY1hFeGlvcUtJSlBKWUd0cmk0WU5HNkpldlhwbzBLQUIzbmpqRFloRUlnREF3NGNQTVc3Y09BQkFVVkVSVEV4TVVLZE9IZTQxNCtMaXl0MWVSRVFFZXZYcWhiZmVlb3ViSnBmTEVSQVFnR0hEaGxYSmU2enRLSlRsMkxWckY4YU1HWU42OWVvQkFFNmNPS0UxZi8zNjlYank1SW5XdFBIangrUEFnUU00ZXZRb1B2end3eXBwVjRNR0RSQVlHQWhMUzB0WVcxdmorUEhqMkwxN054WXZYb3h1M2JvQkFCNDllZ1NWU29XbVRac0NBT3p0N2JuZ2pSczNEcDkvL2psNjlPaWg5Ym85ZS9iRStmUG50YVpwTkJva0ppYmlpeSsrcUpMM1F2U2pVT3B4Ly81OXhNZkg0NmVmZnNLR0RSdmc3T3dNc1ZnTW9PUVhkZVBHalRoKy9EaCsvUEZIcmZVc0xDd1FGQlNFNXMyYlkvbnk1VHBCTHVYbTVnWkFOK2lWMWJadFc5eStmUnVyVjY5R2t5Wk5FQmtaeWYzeGlJNk9SbGhZR0taT25ZcVJJMGRxcmZmdnYvL2kvdjM3Nk5xMWE2VzJjK1hLRlJRV0ZtTE1tREVBQUlWQ2dZVUxGMkxBZ0FFdjFXNVNPUlJLUGI3NTVodjQrdm9pTXpNVEowNmN3S2VmZmdvQWVQRGdBVmF1WElsejU4NmhkKy9lVUtsVU91dVcvc0w3Ky90ajRjS0ZFQXIvNjdZckZBcjA3Tm56cGNOWXRuMzc5KytIU0NTQ1RDYkRraVZMVUZoWWlPenNiRFJ2M2h6YnRtMUR5NVl0ZGRiNytlZWZvVlFxdVZBVkZSWGhtMisrUVo4K2ZmUnVKelkyRmxPbVRNSDA2ZE1CQUg1K2ZuampqVGU0K1lHQmdSZ3hZZ1E2ZE9qd1N1K0hhS05RUGtPaFVPRDI3ZHZZdUhFakhqMTZoTzNidHlNbkp3ZmJ0bTNENGNPSE1YRGdRRVJIUnlNK1BoNlRKMCtHcDZjblB2bmtFL3owMDAvWXVYTW5KQklKenA4L0Q0MUdnd2tUSm1EbXpKbDQ3NzMzOUc2cm9LQUF4Y1hGTDlRK2UzdDdEQmd3QU8rOTl4NGFOR2dBdFZxTnFLZ29QSHo0RUY5KytTVnNiVzJSbloydEU4cmMzRnhFUjBmanA1OSs0bTd6T0hUb1VEZzZPdXJkamxRcVJVeE1ETnpkM2JscHQyL2YxdXBiOXV6WkUzNStmcGc4ZVRJbVRKandRdStEbEk5QytReHpjM05FUjBkajdkcTFhTldxRmQ1KysyMEVCd2ZqN2JmZnh1SERoN25iVkk0Wk13WWZmdmdoSWlJaWNPL2VQWGg1ZWNITHl3czllL1lFQUFpRlFpeFlzQUN6WjgvR2hnMGI4TzY3Nytwc0t5UWtCTkhSMFRyVEs1S1FrQUNSU0lSSGp4NWg5KzdkU0VwS2dwZVhGd1lOR2dTaFVJaC8vdmtIWDM3NUpjYVBINDhSSTBadzYzMzMzWGR3ZFhWRmZuNCttalZyaHRUVVZOU3BVNmZjVUVaRlJjSEJ3UUhuenAzRDdObXprWkdSQVlGQWdLWk5tMElxbFFJQUJnd1lnTGZmZmh1elo4OUdmbjQrL1B6OFh1aTlFUDBvbEhxc1g3OGVGeTVjZ0wyOVBWYXZYZzEzZDNmTW5Ea1RHemR1MUZsMjJiSmxlbmNWQWFCOSsvWll1SEFoTGwrK3JEZVVnWUdCQ0F3TWZPSDJmZjMxMXpoKy9EaXNyS3pRcVZNbkhEeDRFSHYyN0lGVUtvVk1Kb05jTHNlNmRldHcvLzU5K1BuNTRlclZxNGlMaTBONGVEam16WnVIMGFOSDQ5YXRXMXhmVVI5cmEyc3NYTGdRUVVGQlNFMU54YWxUcDlDM2IxK2Q1UndkSGJGNzkyNFVGaGErOFBzZytsRW85WGo4K0RIYXQyOFBnVUFBRnhjWHZQdnV1MXI5UUNjbko2MVRJUlZ4ZFhXRlRDYURScVBCdzRjUHRmcVlMMnZJa0NGd2MzTkQzYnAxVWJkdVhWaGJXMlBreUpHSWo0K0h1Yms1VEUxTjhmanhZOHliTncrNXVibVFTQ1Q0K3V1djBhNWRPK3pZc1FQVHAwK0hVQ2pFb2tXTHl0M0dxRkdqdUg4M2J0eUk2OWV2WS92MjdYcVhMVzBIZVQwb2xIcXNXTEdDZS96dnYvOGlPenNiOXZiMnoxM3YzcjE3MEdnMFVDZ1VNRGMzNTZiNysvdmo1TW1UQUlCQmd3YTljdnQ2OSs2TitQaDRiTm15QlR0MjdPQ0NibVZsaFUyYk51SGh3NGRZdEdnUmR1N2NDUURvMWFzWHQyNUJRUUZVS2hYV3JGa0RVOVAvL3ZzN2QrNnNkMXNmZi93eHRtelpnczZkTzZORml4YXYzSGJ5ZkRTaTV4bEtwUklSRVJHWU0yY09oZ3daZ3FWTGx5STdPL3U1NjkyL2Z4OCtQajc0NElNUE1HdldMUHp6enovY3ZOV3JWK1BNbVRQNDg4OC90UUwvc3Y3NDR3OEVCQVRBMTlkWHAvS09IejhlV1ZsWjhQSHgwUmt5RnhNVGcrblRwM1BmUEZiVyt2WHJrWk9UQTZGUXlMMm1VcWxFU0VnSWJHMXRjZVBHRGN5ZE94ZkhqaDNEM2J0M0FaUWNGRk1vRkpESlpDZ29LSGpsOTBWS1VLVjhocG1aR2VyVXFZT3hZOGVpWThlT01EYzNSLy8rL1hXV0t6c3RJaUlDcWFtcEdEVnFGQ1pObW9SRGh3NWh5WklsZVBEZ0FZUkNJVXhNVEdCcWFncUJRTUQ5RXB1Wm1lRi8vL3NmTEMxZjdDczFmdjMxVjRTSGh5TTBOQlR2dnZzdXBGSXBwRklwek14S3Z1N1IxdFlXR3pkdXhKSWxTekI1OG1SczNyd1pqUnMzeHNxVks1R1VsSVNOR3pkcUhVRXROVzNhTkNRbko2TkhqeDRRQ0FTNGNlTUdsaXhaQWpzN08remV2WnRyYjNSME5PN2N1UU1yS3l2MDZ0VUxqREVJQkFLODk5NTcyTFJwMHd0KzJxVFdFb3ZGVEN3V3M2cWswV2pLbmFkVUtsbHhjVEVyTGk1bWNybWNxVlNxQ3BldlNIaDRPRXRMUzJPTU1YYnQyalhtN096TSt2VHB3OWF2WDYrMW5GcXRacnQzNzJaRlJVV01NY2J5OHZLWVFxRW85M1VWQ2dXVHlXVGNjNGxFd280ZE8vYmM5cnpNK3lqOS96RDA3MFY1UkNKUnNGZ3NaaUtSYUk0aHRrK1Y4aldwYUt5cnFhbXBWdi90VmN5WU1ZTjczTDU5ZTV3K2ZWcnZja0toVUd2d2UrbUluL0tVVnRwUzF0YldlbysyUHF1cXh2aldadFNuSklSbktKU0U4QXlGc3BvVUZCUWdQVDFkYTlyRml4ZHgrL2J0Q3RlVHlXVFl2WHMzTjRybWVXSmlZblN1OWxDcjFTZ3NMTVQ5Ky9lUm5KeU1zMmZQNHZyMTZ6cnIzcng1RTNmdTNLblVka2pWb1Q3bEN6aDI3QmhDUWtLMHBrbWxVdFN2WHg5QXlXa1JCd2NIQUVCbVppWXVYTGpBTFplVGs0UGR1M2RqeVpJbDNMU05HemZDMjlzYnJWdTNMbmViWm1abXVIZnZIdWJObTRjTkd6WlVPUGhBbzlGZzY5YXRDQTBOaFVxbHd0Q2hRNkZXcTdranl2WHExWU90clMwc0xTM2g3T3lzTThwbysvYnQrT0NERDlDcVZhdktmeWprdGFOUXZvQisvZnFoWDc5K2NIRnhRWHg4UEFEQXhjVUZodzRkQWxCeWtYUHBZeGNYRndBbEZ4Z0RnS1dsSlZxM2JzMDlsMGdrU0V0TDQ2NkJMSStKaVFrV0xGZ0FIeDhmL1B6enp4ZzllblM1eS83KysrL28zTGt6bWpkdmppdFhybURxMUtubzJMRWo2dFdyQno4L1ArellzUU1wS1NrSUNBakFxbFdyY1Bqd1llNlBqRXFsZ2tLaHdKOS8vb20xYTllV3U0M1M5MDJxRG9YeU5TaTlLNEZjTHVjZWwrNXVsZzdTVGt0TGF5Q3hoUUFBRVoxSlJFRlV3MXR2dllYRGh3OERBR3hzYktCVUtybnpuVVZGUmJDeXNrTDkrdlc1WlVvSmhVSU1HVElFNjlldngrREJnL1VPYVZNb0ZOaXhZd2ZDd3NJUUZSV0ZDeGN1d052Ykd4Y3VYT0RPdVdabFpXSHQyclh3OC9PRFVDakVSeDk5aEk4KytnaEF5YWdqQndjSDdqSXRZamdVeXRjZ0tpb0tRRW1sTEgxY1dpbWpvcUxBR0VQUG5qMjVlY2VQSDRlL3Z6L0dqUnZIbmVKd2RuWkdiR3dzckt5czlHN2ovUG56TURNend3OC8vQUJmWDErZCtXZlBuc1dEQncvd3hSZGZjTHZLczJiTnd1M2J0N2tyVWViTUtUbnR0bm56Wmh3NmRJaXJrbGV2WGtWbVppWW1UWnJFWFlCZFZ1a2c5NmlvS0wwREQ4anJSYUY4QVZldVhNSDgrZk5SVkZTRXdZTUg0ODAzMzZ6VWVrcWxFa3Fsa2d2cVYxOTloU1ZMbG5DRDNCODllZ1FySzZ0eUExbFFVSUF6Wjg0Z0xDd01jK2ZPeFlRSkUyQmpZNk8xVEs5ZXZYRDA2RkVFQndlamUvZnVhTlNvRWZidTNZdGh3NFpoNzk2OTViWk5LcFVpTURBUVc3WnN3WnR2dnFrMThGNnBWR0xmdm4zNDVaZGZNSEhpUk9wclZoTUs1UXZvMUtrVFltSmk0T0xpZ3BpWUdBQWxGZkhqano4R1VGSlJTaCtYUFZvcWs4bGdaMmVIMk5oWWZQVFJSeENMeFdqYXRDa2lJeU9oVnF2eDk5OS9jemU1MGljcUtncE9UazRRaThYbzFhc1hJaU1qZFhZekxTd3NFQmNYQjVWS2hTRkRoaUF4TVJIZmZQTU5uang1QWs5UFQ3MnYrK09QUHlJd01CRHA2ZWw2LzhDTUdERUNIMzMwRWZiczJmUEN3d0hKeTZOUXZxSXhZOFp3QVNsN29HZno1czNjTXJtNXVXalFvQUdBa29DVy9vSzNhOWNPSjArZVJGUlVGS1pNbWFMMzlYTnljaEFaR1lrTkd6WUFBRDc3N0RPTUd6Y09IMzMwRVhla0Z3RHk4L094WXNVS3RHclZDbDVlWGhnNmRDaUNnb0xnN2UydDg1cU9qbzVZdFdvVmZ2cnBKelJxMUFobVptYlFhRFJ3ZFhYVldrNGlrU0F5TWhLUmtaSGN0Q05IanRCbFdsV01Rdm1LeWpzd1VuYjZ2WHYzdU5NZXhjWEZzTGEyQmdCODlORkhtRGx6SnBvM2I0N2V2WHZydkFaakRNdVdMWU96c3pOM2FWV0xGaTNnN3U3TzdYS1duaUtwVjY4ZTFxOWZqK2JObTZOeDQ4WVFDb1hZdW5Vcm1qZHZqa21USnFGLy8vN1FhRFNZTTJjT25KeWNBSlRjT2NEYTJocjc5KytIVUNqVU9iTGFyVnMzT3RwcUFCVEtsMVI2MFhMWkNpZVR5VEI0OEdEdXVhK3ZMNFlORzRZLy92Z0Q3NzMzSGpRYURaUktKWGV0cFlXRkJlUnlPUndjSE1DWTd2anM4UEJ3M0xwMUMzdjI3TkdhUG4zNmRIaDVlU0U0T0JqejVzM2pwcmR0MnhhWEwxL0d2bjM3MEtKRkMvejk5OS9ZdkhremZIeDhVRlJVaFBqNGVEZzZPbkozdVd2WXNPRnIvVXpJNjBHaGZBRXBLU2s0ZE9nUUZBb0Zwa3laZ3JadDIzSjlTNkJrOTdYc2N3QzRjZU1HVHA0OGlWbXpadUhldlh2Y1FJT0xGeTlpM3J4NVdMQmdBWDcrK1dkTW5qd1ppeFl0UXJ0MjdhQldxN0Z1M1RvY1BYb1VFUkVST3J1TGRlclV3ZHExYXpGbHloUklKQkxNbno4Zm1abVorUHp6ejlHdFd6YzRPVGtoT2pvYW8wYU5ndlgvdDNmL1FWSFhlUnpIWDk4RkNaVWNzV2hNMGM1UksrY3cyMTJkbTV4R2hLalI5STRmT1E1aVpoT05VOWs0bGYyd1FXQkNUSWRnS2kwWVJ5VEtQMjcwUEQwYkN4dE9oVEd6RXZqQ0dURGNTTnFRc0prZG15ekw3bjZYL2R3ZnRqc1Fhb2k3ZkQvd2ZUMysydjN1cjdlclQ3L2Y3MzVoditQSEl5a3BDZm41K2JqenpqdVJucDZPM3Q1ZWhJV0ZoZjROb3lGaGxEZGgwcVJKZU95eHgvRFNTeTloN05peHlNdkx3L0xseXdPM3UxeXVmdGVGRU5BMERjOC8venlPSFR1Ry9QeDhwS2VuNDZPUFBrSlpXUmx5Y25MdzZLT1BZc21TSmRpK2ZUdFdyMTZOSjU1NEFwR1JrYWlxcWtKcGFlbDFEMEhNbkRrVHhjWEZlUG5sbDFGV1ZvWVhYM3dSWDN6eEJZQ3JhL0ZmZnZrRk5wc05LU2twc0Znc09ITGtDSnFibTdGMzcxNXMyclFKczJmUFJrbEp5WUE0UFI0UDNHNTM0Q2VCaUVKaU9INmY4bnJxNit1RkVGZC83OUR0ZGdzaGhLaXJxeFBOemMwRDdsdGJXeXRzTnB2NDlkZGZoZDF1SDlUemQzWjJDazNUcm5uYnVYUG5SRmRYMTREbExwZEwvUGpqajRIcml4WXRDbHh1YjI4WGlZbUpJaUVoUVJRVkZRMXFocHZGMzZlOE1hNHBROHovQVkyaUtJRjl5ZXNkL3ZCL0Mvdk44RzhPWDh2MTFySzMzWFpidjA5dSszNlljL2ZkZCtQWXNXTTNQUWNGRDM5TGhFZ3lqSkpJTW95U1NES01ra2d5akpKSU1veVNTREtNa2tneWpKSklNb3lTU0RLTWtrZ3lqSkpJTW95U1NES01ra2d5akpKSU1veVNTREpHaWRJSlhQMTJOdEpYbjYvZWRPazVoOHdNRWFVUW9oRUF6eWdsZ1k2T0RnQ0FFT0xHcHhzek1FTkVDYUFNQUFvS0N0RFMwb0x1N202OTV6RWNwOU9KMXRaV0ZCWVcraGNkMEhNZW1Sbmk2MEJVVmQxak5wdFhORFUxUFpLUmthSDNPQVI4NC9GNHR1bzloS3lNc3FiVVZGVmRLb1I0RThCL0FQVG9QWkFCdVlRUVRVS0lQTGZidmFpeHNkR2o5MEN5TXNTYThqZWFxcXJiQVd6WGU1Q2g4bjhEWEYxZG5hTDNMQlE2UmxsVEVvMFlqSkpJTW95U1NES01ra2d5akpKSU1veVNTREtNa2tneWpKSklNb3lTU0RLTWtrZ3lqSkpJTW95U1NES01ra2d5akpKSU1veVNTREtNa2tneWpKSklNb3lTU0RLTWtrZ3lqSkpJTW95U1NESkcramE3RWNkc05qOENZT2sxbGhmMnVYcGFWZFYvRHQ5VUZHcU1VbTVlUlZFMi9uNWgzMlc5dmIxcHd6c1NoUm8zWHlXbXF1b3BJY1QvYm5DWEsxNnY5N05oRzRpR0JhT1VteGZBdmh2Yy9tOSswL2pvd3lqbGQvQjZOd2doL2pHY2c5RHdZSlNTNitycU9nbmd5dStYQ3lHNk96czcvNlhEU0JSaWpGSnk1ODZkY3dzaEJwdzJUbEdVNHhjdVhPQ0pWMGNoUmprQ0NDRUdIUEx3K1h3OERESktNY29SNE5LbFMxVUErcDdwdGtmVE5FWTVTakhLRWFDOXZkMEpvTy8rWTNWalk2TkRyM2tvdEJqbENPSHorZnJ1Vi9JRG5sR01VWTRRUFQwOXgzRDFiTWdlVGRQMjZ6MFBoUTZqSENGYVdscTZoQkJIRkVYNTh1elpzNTE2ejBPaHc1OTlIVUdFRVBzQlROWjdEZ290STBVWmJyRlkxZ2dobmdVd1QxR1U4WG9QTkZRV2kyV0gzak1NZ1ZNSTBRaWdURlhWUFFBMHZRZVNsVkUyWDhNdEZzdCtBR1dLb2l3Y3lVR09ZT01VUlZtZ0tFcUoyV3l1QURCRzc0RmtaWWcxcGNWaVdRTWdkY2FNR2NqS3lzS3NXYk53KysyMzZ6MldvVGdjRHB3L2Z4NEZCUVZvYW1wNnhHdzJiMVJWZGJ2ZWM4bklFR3ZLM3paWmtaV1ZCYlBaekNCMUVCVVZoYmx6NTJMejVzMEFBRVZSVnVrOGtyUU1FU1dBZVFBd2E5WXN2ZWN3dk5qWVdQL0YyWHJPSVRORFJPbmZoK1FhVW4vanh3ZDI1OGZxT1lmTURCRWwwVWpDS0lra3d5aUpKTU1vaVNUREtJa2t3eWlKSk1Nb2lTVERLSWtrd3lpSkpNTW9pU1RES0lra3d5aUpKTU1vaVNUREtJa2t3eWlKSk1Nb2lTVERLSWtrd3lpSkpNTW9pU1RES0lra3d5aUpKTU1vaVNUREtJa2t3eWhIR1pmTHBmY0lkSXNZWlJEVjFOVGc1NTkvSHJEYzUvUEI0WENncmEwTjlmWDErT3l6ei9EOTk5OFA2VFYrK3VrblhMeDRFUUFRSHg4UEFHaHRiY1hseTVmaGREcXhlUEZpZUR5ZWF6NzJ5eSsvSE5KcjB2QXl4QWwraHN1MzMzNkwwdEpTbEpTVVFGRVVKQ1FrWU15WU1RZ1BEMGRrWkNTaW9xSVFIUjJOU1pNbVljS0VDWWlOamNWRER6MkVxS2lvUDN4dWg4T0JxcW9xbkR4NUVwV1ZsZGkxYXhjQVFBaUJyVnUzWXYzNjlmQjZ2WmcrZlRvaUlpS3UrUnhaV1Ztb3JxNUdXbG9hZkQ0ZlRLYUIveWZiN1hZY1AzNzgxdDZJRUltTGk1c1dFUkh4ZUYxZDNTNjlad2tsUmhsRXp6NzdMTkxUMDdGdjN6NmtwNmREMHpTY09ISGl1dmYzcjlFcUt5dXZHNUtmMVdvRkFLU2xwYUdxcWdvZEhSMEFnS2FtSnN5WU1RTldxeFZGUlVWNDRJRUhCalZyZVhrNUprNmNPR0I1WW1MaW9CNC9YS3hXNjB5Zno3ZE1VWlFNQUgvNWJUR2pwTUdKaUloQWRuYjJvTlo4UTdWaXhRb0F3UHIxNitGME9wR2RuUTBBK09xcnIvRDU1NThqSWlJQ3k1Y3ZSM2QzTnpSTnc4YU5HN0YzNzE3WTdYWjBkM2NqTVRFUkV5ZE9SR1ptSnNMQ3drSTI1NjJ3V0N4emZEN2Zja1ZSTW9RUUR5cUtvdmRJdzRwUkJwblpiQVp3ZGJQUzVYSmg2ZEtsQSs1ejZkSWxWRlJVREZoVFdhMVczSFhYWGYzdVYxdGIyKzgrQnc4ZXhBOC8vSUN0VzdlaXZiMGRTNVlzd1pOUFBvbERodzdCYnJmajZOR2ppSW1Kd2U3ZHUrRndPSkNhbW9yVTFGUUFWL2RCang4L2pyUzBOT3pac3lmdyt0dTJiY09iYjc0SkFNakp5UW5lbTNFVExCYkxBd0QrQ21BMWdEblgyclEyQ2tZWkpIdjI3TUVubjN3Q2o4ZUQwNmRQdytGd0lEbzZHcVdscFlpT2pzYTRjZU1BQUtxcVlzdVdMWWlKaVlHbTlUL0R1TWxrUWtWRlJlRDZnZ1VMK3QydWFScDI3dHlKK3ZwNjVPYm1ZczJhTlpnOWV6YWVlKzQ1ekpzM0QvUG56MGRyYXl0aVltTFEydHFLaFFzWERtcjJ5c3JLUUpSNWVYbTM4amJjRkl2RlloVkMvRTFSbE5VQVp0N0U0MFFJeDlLZGNmODdDckxNekV4VVYxY0hybCs4ZUJGMzNIRUh6cHc1Z3pWcjFrQlZWYmpkYm16YnRnMGJObXpBVURiSndzUERNV2ZPSE96ZXZSdjc5dTFEZG5ZMkVoSVM4T0dISDJManhvMUlURXpFeVpNbjBkdmJpNXFhbXNCK3FOZnJSWE56TTl4dU45YXVYUXViellhbm5ub0t5Y25KU0U1T1JsZFhWK0J5Y25JeVZGVU4ydnR5STcyOXZSTUFUQkZDUkE3TEM5NGNseERpckI0dnpEVmxpTlRVMUdEdTNMbElTVW5CbkRsemtKV1ZCVVZSTUgvK2ZDeGV2SGhJejZrb0NvcUxpL0hCQngrZ3JhME5wMCtmUm5GeE1RQ2dyS3dNQ1FrSldMVnFGYVpObTRZcFU2Wmc2dFNwOEhxOVNFdEx3MzMzM1lmdzhIRGs1K2RqM2JwMU9IVG9VR0NmTWpFeEVZY1BIdzdXSDMzUUdob2FUZ0E0QVVCNThNRUhGNXBNcGd3aHhPT0tvdnpwUm8rcnE2c2IxVHVaakRJRVBCNFBEaHc0Z0xmZWVpdHczV1F5SVRJeUV0OTk5eDNhMnRvd2JkcTBBWS96K1h6OTlrRjlQdCtBKzVTWGx5TWpJd01IRHg3RVBmZmNnK2JtWnVUbTVtTENoQWt3bVV4NCtPR0g4YzQ3NytEZGQ5OEZjSFh0K3Vtbm53SzR1azhaR3hzTGo4ZURzTEF3ckZ5NUVnRFExZFVWdUR4MTZ0VEFZNGVScUsrdlB3WGdGQUNZemViNWlxS3MvaTNRZTRkN0dMMHh5aUR5SCtJNGMrWk1ZTTMwK3V1djQ4S0ZDM2p0dGRld1lNRUM3TisvSDA4Ly9UVGVmdnZ0d0lkQ2Ztdlhyc1dHRFJzQzEzZnMyREhnTlJ3T0IrTGk0cENibTR1VWxCUjgvUEhIeU0zTmhjbGtDdnlRUXQ5WmZzOW1zeUVtSmdZQWNQbnk1WDdISk8xMk81NTU1cGxiZXhPQ1FGWFZHZ0ExQUY2MldxMXpmVDdmYWdETEZVWDVzODZqRFF0R0dTU2RuWjE0NVpWWEVCc2JpNisvL2hxdnZ2b3FHaHNia1pTVWhLU2twTUNCK3BVclYrTCsrKy9IOU9uVEJ6eEgzeUN2ZFIwQXBreVpncnk4UEx6Ly92c29LaXBDWkdRa1dscGFFQmNYaHkxYnRzQnV0Nk9vcUFpYk4yL0dsU3RYa0phVzF1L3hEUTBObURsejBKK3A2SzYydHZZc2dFMEFOczJiTis5ZWs4bTBXdStaUW8xUkJrbEZSUVdzVml2V3JWdUhYYnQySVRNekV5NlhDeWFUQ2UrOTkxNWdUZWIxZXVIMWVqRjU4bVNVbDVjREFKWXRXemFvMStqdTdrWmhZU0ZxYTJzUkh4K1B3NGNQbzdPekU2ZE9uY0lMTDd5QXNXUEhZdWZPblJnM2Jod0tDd3Z4eGh0dkJEWnBOVTFEUkVRRWpoNDlHdmp4dkw2YnJRRFEyOXNiOVBjbG1Cb2FHdjRMSUZmdk9TZ0lMQmFMc0Znc0lwVGNidmQxYi9ONnZjTHRkZ3VYeXlWNmVucUUwK2tVYnJkYmFKb21jbkp5aEtacGYvajhPVGs1b3FlblIxUlhWNHVlbnA0QnQ5ZlcxZ3Fmejlkdm1jMW1FMjYzVzZ4YXRVckV4OGVMNHVKaXNXUEhEbUczMjRVUVFpUWtKUFM3ZjJkbnAwaE5UUjNNSC9lVytQOCs5UDUzSWF0Ui9TbVduLzhmd084UHhCdVJFR0pJaDJPQ3lYK29aclIvaWpwVVBFNXBNSG9IU1grTVVSSkpobEVTU1laUkVrbUdVUkpKaGxFU1NZWlJFa21HVVJKSmhsRVNTWVpSRWttR1VSSkpobEVTU1laUkVrbUdVUkpKaGxFU1NZWlJFa21HVVJKSmhsRVNTWVpSRWttR1VSSkpobEVTU1laUkVrbUdVUkpKeGloUk9nRUV6ck5CK25FNm5mNkxMajNua0praG9oUkNOQUxBK2ZQbjlSN0Y4RG82T2dBQVFvanZkUjVGV29hSUVrQVpBQlFVRktDbHBRWGQzZDE2ejJNNFRxY1RyYTJ0S0N3czlDODZvT2M4TWpQSzEyV1BNWnZORllxaVBLTDNJQVFBK01idGRpOXFiR3k4OXZuNkRDNU03d0dHaWM5bXMvMTk4dVRKVGtWUjdnSXdBY0FZdlljeUdKY1E0cjhBU2p3ZXp6TU1rb2lJaUlpSWlJaUlpSWlJaUlpSWlJaUlpSWlJaUlpSWlJaUlpSWlJaUlpSWlJaUlpSWlJaUlpSWlJaUlpSWlJaUlpSWlJaUlpQ2hvL2cvN25pZUszK3pHeWdBQUFBQkpSVTVFcmtKZ2dnPT0iLAoJIlRoZW1lIiA6ICIiLAoJIlR5cGUiIDogImZsb3ciLAoJIlZlcnNpb24iIDogIiIKfQo="/>
    </extobj>
    <extobj name="ECB019B1-382A-4266-B25C-5B523AA43C14-2">
      <extobjdata type="ECB019B1-382A-4266-B25C-5B523AA43C14" data="ewoJIkZpbGVJZCIgOiAiMTQ3MjMwNTQ3MTUwIiwKCSJHcm91cElkIiA6ICI2MTY4MDI2NTkiLAoJIkltYWdlIiA6ICJpVkJPUncwS0dnb0FBQUFOU1VoRVVnQUFBYXdBQUFHS0NBWUFBQUJRUFhXSEFBQUFDWEJJV1hNQUFBc1RBQUFMRXdFQW1wd1lBQUFnQUVsRVFWUjRuT3pkZTF4VWRmNC84TmZuekFDQ2dLSWdxSGczeGJzelV5bmVXbE5iN2VJMzAydzF0elhkVmpjenYzYXgxc3BjbFc5cG1CdVJtM2F6TERNank3TGF6U3o5SlprYURIZ0w4STRnZUVPNU03ZnorZjBCVENBZ0lJTXpCMS9QeDhPSHc1a3o1N3k1bkhuTitaelArWHdBSWlJaUlpSWlJaUlpSWlJaUlpSWlJaUlpSWlJaUlpSWlJaUlpSWlJaUlpSWlJaUlpSWlJaUlpSWlJaUlpSWlJaUlpSWlJaUlpSWlJaUlpSWlJaUlpSWlJaUlpSWlJaUlpSWlJaUlpSWlJaUlpSWlJaUlpSWlJaUlpSWlJaUlpSWlJaUlpSWlJaUlpSWlJaUlpSWlJaUlpSWlJaUlpSWlJaUlpSWlJaUlpSWlJaUlpSWlJaUlpSWlJaUlpSWlJaUlpSWlJaUlpSWlJaUlpSWlLaVNvUzdDM0FCdmRGby9MT1U4cThBQmdnaG1ydTdvQnRNa1pUeUVJQjN6V2J6T3dCczdpNkltaFFlMys3bFVjZTMxZ05MYnpRYU53R1k0TzVDQ0pCU2JqZWJ6ZVBBMENMWDRQSHRRVHpoK05aMFlCbU54b2NCdk51bFN4Yzg5OXh6Nk42OU93SUNBdHhkMWcybG9LQUFKMDZjd0lvVkszRDQ4R0ZJS2Y5aE5wdGZkbmRkcEgwOHZ0M1AwNDV2eFYwN2RvV3laZ0k4OTl4ek1CZ00vR04yQTM5L2YvVHIxdy9QUC84OEFFQUlNY1hOSlZFVHdlUGIvVHp0K05aMFlBRVlBQURkdTNkM2R4MDN2UER3OFBLSE43bXpEbXBTZUh4N0NFODV2alVkV09VWFlQbkp5LzJhTjNkZUMvZDFaeDNVZFBENDloeWVjbnhyT3JDSWlPakd3Y0FpSWlKTllHQVJFWkVtTUxDSWlFZ1RHRmhFUktRSkRDd2lJdElFQmhZUkVXa0NBNHVJaURTQmdVVkVSSnJBd0NJaUlrMWdZQkVSa1NZd3NJaUlTQk1ZV0VSRXBBa01MQ0lpMGdRR0ZoRVJhUUlEaTRpSU5JR0JSVVJFbXNEQUlpSWlUV0JnRVJHUkpqQ3dpSWhJRXhoWVJFU2tDUXdzSWlMU0JBWVdFUkZwQWdPTGlJZzBnWUhWeUE0ZE9vVGMzTndxeTYxV0s0WU5HMWJuN2Z6M3YvK0YzVzdIK2ZQbmtaR1I0Y29TaWVnYThmaSt2dlR1TGtBcmlvcUtNSHo0Y1BqNit0YTZibkZ4TVhidjNnMXZiMjk4KysyM1NFNU94cG8xYXpCejVrem5PbEpLRkJjWFk4cVVLYzVsbzBlUHJyUk9SUXNYTHNTT0hUdFFXRmlJRHo3NEFFRkJRWmc3ZDY3emVWVlZzWC8vZm16ZnZoM3o1czJEWHM5ZkxWRmRlZnJ4blo2ZWp0allXT3pidHc4bEpTVVlNR0FBWG5qaEJiUnYzNzRCMzdYMkNIY1gwQkJHbzFFQ1FFSkNRcVB2cS93UCtvTVBQa0I2ZWpyR2pSdFg3WG9PaHdPMzNucXI4dy9hNFhCZzFxeFpHREprQ0diTW1PRmN6MnExSWpJeXNrcnR4NDRkdyt6WnM2dHNOeWNuQjYxYXRhcDJuOXUyYmNNZGQ5d0JJUVF1WExqZzNQZjFaaktaQUFDSmlZbWEvcnNpejhEanU5UzJiZHV3ZnYxNitQajRZT3pZc2JEYjdWaThlREh5OC9QeDNudnZOZUM3cmg5UE9MNDEvY1p5UGYrZ0hRNEh2dnJxS3h3NGNBRCsvdjZZUDM5K3RldEpLYkZseXhhTUh6OGVpbExhNHBxWGx3ZC9mMzhvaXVMOHhDV2x4SkVqUjlDalJ3L25henQxNm9TWFgzNFpBR0MzMnl1ZEpabE1KdXpZc1FNQkFRR1Y5aVZFNmE4d0pTVUZOcHNOMDZkUFoyQlJrOERqKy9malcxVlY1LzRBWU0rZVBaZ3padzcyN3QxYmFYbGo4b1RqbSsxR2RhVFQ2WER2dmZmaXZmZmVRMDVPRHI3NDRvc2ExLzN4eHgraEtBcmVlKzg5ZlBYVlYvRDE5Y1dpUll1d2VQSGlxKzdqMUtsVFVGVVZkcnNkVTZkT3hhcFZxOUNoUXdmbjgvL3YvLzAvM0hYWFhRQ0FwS1FrckZpeEFtdldyRUZBUUFBaUlpSnc0TUFCbDN5dlJEY2FUeisrcnd5bG5Kd2NCQVVGWGJld0loY3dHbzNTYURUSzZ5VTdPMXZlZlBQTjh2TGx5M1ZhdjdDd1VGNjRjRUVPSFRxMDN2djY0SU1QNU9USms2WEZZcEZTU21rMEd1V0VDUk9rMVdxVmFXbHA4ZzkvK0lPTWpZMnQ5SnI5Ky9kTG85SG9mTTMxVnY3N2NQZmZCVFVOUEw1anEzMnR6V2FURHo3NG9QejN2LzlkNy8wMmhDY2MzenpEcW9lTWpBeElLWjJmZ21vU0Z4ZUhzTEF3K1BuNXdjL1ByOUp6RXlkT2hFNm5xL0lhdTkyT3paczNPNytlTm0wYWZ2NzVaNlNrcEtCLy8vNEFBSDkvZnl4YnRndy8vZlFUcGs2ZGlrY2VlY1FGM3hVUkFkbzV2bDk2NlNVb2lsTHBtdG1OZ29GVkR5YVRDYi8rK3V0VjF4azBhRkNWUCtLSzB0UFRzVy9mdm1xM1haRVFBbSs4OFFZdVhyeUlwNTU2Q2dEdzlOTlA0NUZISHNIRWlSTVpWa1F1cG9YamU5V3FWVENielhqNzdiZmRjcDNhM1JoWUxsUmNYQXhWVmVIdjcxL2pPcXFxVnVycWVyWDFQdm5rRTd6NTVwc1lNMllNQUtCejU4NVlzR0FCWG52dE5keDExMTNvM2J1M3kyb25vcXR6OS9FZEd4dUxYYnQyWWUzYXRUWDJLR3pxR0ZoMWROdHR0OVc2enN5Wk02dTlRQW9BYVdscHlNbkpxZE8rOXUzYmgram9hRWdwRVJNVGd3RURCdUR6eno4SEFOeDMzMzNJek16RXJGbXpzSGp4WW93YU5hcCszd2dSVmVIcHgvZWFOV3V3YytkT3ZQWFdXemRzV0FFTXJEcmJ1WE5ubFdXeTdPYkE4cHNOTjIzYWhQRHc4RXJyMkd3MldDd1cvT1V2ZjhIaXhZdWhLQW8rL3Zqakt0c3FiekpJU1VuQjNMbHpNWFBtVER6ODhNUFYzZ0E4ZCs1Y0JBUUU0TmxubjhVZGQ5eUJGMTk4RVpHUmtjN25LejYrSGwyQ2liVE8wNC92dFd2WEFvRHpiS3ljdTI1aGNSY0dWZ1BkZWVlZHlNL1BoeEFDclZxMXF0SzFOVEV4RVFEd3pEUFA0STkvL0NPZWYvNTU1M05XcXhXS29pQTdPeHRlWGw0QWdJaUlDR3phdEFrZE8zWkVTVWtKckZZcnpwdzVBeUVFZkh4OG5LK2RQbjA2Qmc0Y2lQajRlSGg3ZXpPWWlCb0JqMi9Qd3NCcUFDRUVkdXpZQVZWVjRYQTRuSCtVRlEwWU1BQ3Z2LzQ2Qmc4ZVhPVzVYYnQySVRvNkducTlIZzgrK0tCemVjZU9IUUdVamxQMnQ3LzlEVHFkRGhNbVRLanlTV3Jnd0lFWU9IQ2dpNzhySWdKNGZIc2lUWTlJY0QzdmhIY1hWVlVoaEhEZThlN0pQT0ZPZUdvNmVIeDdGazg0dm5tRzVlRjRKenRSMDhYanUzNzQweUlpSWsxZ1lCRVJrU1l3c0lpSVNCTVlXRVJFcEFrTUxDSWkwZ1FHRmhFUmFRSURpNGlJTklHQlJVUkVtc0RBSWlJaVRXQmdFUkdSSmpDd2lJaElFeGhZUkVTa0NRd3NJaUxTQkFZV0VSRnBBZ09MaUlnMGdZRkZSRVNhd01BaUlpSk5ZR0FSRVpFbU1MQ0lpRWdUR0ZoRVJLUUpEQ3dpSXRJRUJoWVJFV21DMWdPckNBQUtDZ3JjWGNjTnI2aW9xUHhoaVR2cm9DYUZ4N2VIOEpUalc5T0JKYVU4QkFBblRweHdkeWszdkt5c0xBQ0FsUEs0bTB1aEpvTEh0K2Z3bE9OYjA0RUY0RjBBV0xGaUJWSlRVMUZZV09qdWVtNDRSVVZGT0hic0dLS2pvOHNYeGJtekhtcFNlSHk3bWFjZDM4S2RPM2NCTDRQQjhLMFFZcFM3Q3lFQXdCNkx4VExpMEtGRFZuY1hRazBDajIvUDR2YmpXK2V1SGJ1SW1wMmQvWEZZV0ZpUkVLSU5nRUFBWHU0dTZnWlRJcVZNQS9CdnE5VTZnMkZGTHNUajIvMTRmRk5sUnFOUkdvMUc2ZTQ2aU1qMURBWkR0TkZvbEFhRDRRbDMxNkoxV3IrR1JVUkVOd2dHRmhFUmFRSURpNGlJTklHQlJVUkVtc0RBSWlJaVRXQmdFUkdSSmpDd2lJaElFeGhZUkVTa0NRd3NJaUxTQkFZV0VSRnBBZ09MaUlnMGdZRkZSRVNhd01BaUlpSk5ZR0FSRVpFbU1MQ0lpRWdUOU80dW9DR2tsQUtBTndBZmxFN3Nwc2tBSGoxNk5BQkFTaG5pNWxJYVNnVmdBMkFCWUJWQ2NJNHZJbklaVFFjV1NrTXFCRUI0MmYvZTdpM24yaGlOeHZLSEk5eFpod3RZQVp3SGtBSGdYTm5YUkVRdW9mWEE4a0ZwV08xMmR5RU5zV0xGaXZLSGNlNnN3NFVpQWVTQ2dVVkVMcVRKSnJRS3ZGRjZaa1dlUmJObnUwVGt1YlFlV0FyNHh1aUpmS0Q5dnkwaThqQjhVeUVpSWsxZ1lGRzlxYXFLcEtRa3JGeTVFbmE3M2QzbEVORU5va2tHVmtGQkFkYXVYWXNISG5nQVE0Y094WWdSSXpCanhnekV4Y1UxNmh0c2VubzZKa3lZQUt2VnMvc2FOTFRPc1dQSDRwbG5uc0dHRFJ1Z3FxcUxxeU1pcXA3V2V3bFdrWnFhaXZuejU2TjM3OTVZdUhBaGV2YnNDYnZkanVUa1pLeGR1eFpmZnZrbFZxMWFoZGF0Vzd0ODM3bTV1VWhQVDNmNWRsMnRvWFhHeE1UQVpyTmgrdlRwcml1S2lLZ1dUZW9NNit6WnM1Z3padzRtVHB5STZPaG9PQndPckZ1M0RrODg4UVJ1dmZWV3ZQdnV1d2dQRDhmamp6OSsxYk9MalJzMzRvNDc3a0JrWkNTaW82T2R5NjFXSzFhc1dJR1JJMGRpMkxCaFdMaHdJUW9LQ3B6UGw3K0JSMFpHd21ReTFiaDlWVld4YnQwNmpCOC9Ib01HRGNLZGQ5NkozMzc3RFFCZ3M5bXdldlZxM0gzMzNjN24zbnJyTGVlWnpJRURCMkF5bVZCVVZPVGNYdmt5cTlYcWZMeG56eDVNblRvVmd3Y1B4dVRKazUzYnIwK2ROWW1JaUtqM2E0aUlHcXBKQlZaTVRBeDY5ZXFGbVRObkFnQVNFeE9oMSt1UmtKQUFLU1YwT2gwV0wxNk0vUHg4Yk5xMHFkcHRaR1JrNEpWWFhzR3laY3V3ZmZ0MmpCczN6dm5jc21YTGtKS1NnbzBiTjJMcjFxMjRkT2tTVnE1YzZYeCszYnAxQUlEZHUzY2pJU0doeGpwWHJWcUZ6WnMzWStuU3BZaVBqMGRzYkN4YXRtd0pBSWlLaXNLT0hUdnc2cXV2SWo0K0hpKy8vREkrLy94enJGbXpwbDQvaTgyYk55TW1KZ2JmZmZjZHdzTENzSFRwMGxycmpJdUxnOGxrcXZaZmZuNSt2ZlpQUkVRVlNDbERwSlFUcFpTeXVMaFlEaDQ4V1A3ODg4K3lvdjM3OTB1ajBTZ3RGb3R6MmZ2dnZ5OGZlT0FCV1ozczdHeHBNcG5rbGkxYktpM1B5Y21SSnBOSnBxYW1PcGZ0MnJWTERoOCsvS3I3dWxKZVhwNjg1WlpiNUw1OSs2bzhkK25TSldreW1XUlNVbEtsNVZ1MmJKR2pSNCt1dEkvQ3dzSnE5MXYrT0QwOTNmbDhmSHk4TkpsTTB1RncxTG5PMnRTeWpVbFMrOE5NRWJtRXdXQ0lOaHFOMG1Bd1BPSHVXclN1eVZ6RHlzek1oTlZxUmMrZVBXdGROeUlpQW0rODhRYWtsQkJDVkhvdU5EUVVTNWN1eFd1dnZZWVBQL3dRLy9qSFAyQXdHSkNkblEwcEphWk1tVkpsZXphYkRWNWVYbld1MCtGd1ZGdG5WbFlXcEpUbzJyVnJwZVVkTzNaRVRrNU92VG80Vkx4R0Z4QVFBQ2tsN0hZN3ZMMTUyeG9SYVZPVENTeFhHamR1SEVhUEhvMlltQmdzV0xBQTI3WnRRNnRXclFBQVgzLzlOY0xDd3E1NTIwRkJRUUJLZStyMTZkT24wbk1oSWFVbkphZE9uVUxmdm4yZHl6TXlNaEFhR2dwRlVaeUJVMUpTQWo4L1B3Q29kQjJ0SWVMaTR2RFNTeTlWKzl5T0hUc1FFQkRna3YwUUVWMkxKbk1OcTMzNzl2RDI5a1pLU2txdDY2YWtwS0JMbHk1VnpxNkEwck9jcEtRa0NDSFFvVU1IV0sxV1NDa1JHaG9LbzlHSTZPaG9uRDE3Rmc2SEEybHBhZGk3ZDYvenRZR0JnUUNBcEtRazVPWGxWYnZ2ME5CUWpCZ3hBbEZSVVVoTFM0UEQ0VUJxYWlveU16TVJIQnlNVWFOR0lTb3FDa2VPSElIRDRjREJnd2Z4NXB0djRxR0hIZ0lBZE83Y0dYNStmdGk2ZFNzQXdHS3hZUDM2OWZYNldkVlU1NlJKazVDUWtGRHRQNFlWRWJsYmt6bkRhdGFzR1c2Ly9YWjgvUEhIR0RKa0NBQmd4b3daU0U1T0JsRGFJMjdwMHFVWVBYbzA0dUxpTUhueTVHcTM0M0E0c0dUSkVtUm1acUo5Ky9aWXRteVpNOWlXTDErT2wxOStHWk1tVFlMTlprUFhybDB4Yjk0ODUyczdkZXFFKys2N0QvUG16WU8vdnorMmJkdFc3VDZpb3FMdzJtdXY0ZEZISDBWaFlTRTZkKzZNcUtnb0FNQ1NKVXNRR3h1TE9YUG00UExseXdnUEQ4ZjA2ZE14YWRJa0FJQ1Bqdytpb3FJUUhSMk51TGc0aElTRVlPVElrZGl6WjArZGYxWjFyYk1tRlhzV1JrWkdPaDlmcmFNSkVkRU5UVmJvZENHbGxGbFpXWExVcUZIeTdiZmZycmFqZ04xdWx3c1hMcFJUcDA1dFVJY0RxaFU3WFJDVllhY0wxMmt5WjFnQUVCWVdodGpZV015ZlB4OHBLU21ZTm0wYUlpSWk0SEE0WURhYm5mY3p4Y1RFc1BNQkVaSEdhRDJ3VkZ3eDUxSkVSQVEyYmRxRURSczJJQ29xQ2hrWkdkRHBkT2pXclJ2dXV1c3VUSmd3QVhxOTFyOXRqMmRCNmUrR2lNaGx0UDdPWFQ3RGJTVUJBUUdZTldzV1pzMmE1WWFTQ0tXL0U4OGVVSkdJTkVmcmdXVkI2WFRza1NpZE5OREh2ZVZjbTJlZWVlWlRBRmkrZlBuOTdxNmxnU3dvRGF1TXNzZEVSQzZqOWNDeW9mUU5NZytBRnpUYVRiOUM3N3FkN3F6REJWU1UvazRzWmY4VEVibU1wZ05MQ0NGUit1YW82VS96UnFNUkFDQ0VxTks4U1RVekdvMkRwWlNUaEJCM0F1Z0NvSm03YTlLSUxGVlZYM1U0SE84Y09IRGdrcnVMSWFvclRRY1czWmo2OWV2WDFjdkxLd2JBWGRYZC9FMjFhcXNveWl1S29zdzFHQXdUeldienIrNHVxRHBTU2dIQUc2Vk4vWnB0UWJuMzNudDlDd29LMExKbFMvL0V4RVF0Mys1UnNRWEZXbmJDY0YweHNFaFREQWJEYUNIRVpnQUJRZDdlK0VOb0tJYTFhWU8ydnI0SXFPTjRqamVLVGFkT1lmM3g0d0NBbTF1M3hwaXdNQXhvMVFvbkN3cnc2YWxUU01qSjZTaUUrTjVvTkk1SVRFemM3K1p5cStPRjBtdlQ0V1gvYS9KZWxGR2pSb1dmUG4wYVBYdjI3QXBnaEx2cmFZRHlUbTRaQU03QkRSMnIrUEhVQXhpTlJna0FpWW1KL0gxY2hkRm92RnRLdVVVSW9kelpyaDBlN3Q0ZHpYUTZkNWZsa1E1ZXZveC9tTTBBZ0RrOWUySnN1M2FWbnBjQVBqMTVFdXRQbkFDQTlNTEN3cjZwcWFrZU5ZZU1sRElBUUI4QXU5MWRDMVVTQ2VDUUVPSzYvNzFvOGhTYmJqejkrL2MzQXRpa0UwS1pmZE5OK0h2UG5neXJHdGhVRmE4Y09nUUFtTlN4WTVXd0Frby9xVTd1M0JsM3RXOFBBQjM5L1B4V1hkY2k2OFlicFdkVzVGbmNkcmJMd0NLUDE2ZFBIMys5WHI4SmdPOUQzYnJocnZCd2Q1ZmswYjQ0ZlJvNVZpdmErZnJpTDkyNlhYWGRoN3QxUTRpUEQ0UVEwdzBHUSsvclZHSmRLZEJvTTJBVDV3TTNaUWNEaXp5ZWo0L1BVZ0RkaG9XRVlHTEhqdTR1eDZQWlZCVWZsRjIzK3NzVjg2cFZ4MGVud3lNMzNRUUFPaUZFVk9OV1I5UXdEQ3p5YUFhRG9iZVVjbDZnbHhjZXJjUGtuRGU2N2RuWkFJRDJ2cjRZMHFaTm5WNHpLRGdZYlgxOUFlRHUvdjM3OC9UMUJwZWVubzRGQ3haZzVNaVJpSXlNeE96WnM1R1ptZW51c2dBd3NNakRDU0dpaEJCaVdwY3U3QVZZQjFzek1nQUFmNnptdWxWTkZDRndYK21acTE2djF6L2VPSlc1VGtGQkFkYXVYWXNISG5nQVE0Y094WWdSSXpCanhnekV4Y1hCYnJjMzJuN1QwOU14WWNJRVdLMmVQZXBZUSt2Y3VYTW5icjc1Wm16WnNnVmZmLzAxdkwyOThmenp6N3U0eW12RHdDS1BaVEtaK2dHNE42eFpzM3E5QWQrb3poWVg0MVJoSVFEZzNnNGQ2dlhheU9CZzZJU0FsTktqaHdkTFRVM0Y1TW1Ua1phV2hvVUxGMkw3OXUzNDVwdHZNSFBtVEh6MTFWZVlNV01HTGw2ODJDajd6czNOUlhwNmVxTnMyNVVhV3VlRER6Nkl5Wk1uSXpBd0VLMWF0Y0tERHo2SUF3Y09RRlhkUDU0MUE0czhscXFxandLbGI3NEtieEN1MWU0TEZ3QUF3OXUwcVhZMjdhdHA0ZTJObTF1M2hoQ2k4OENCQTI5cGpQb2E2dXpaczVnelp3NG1UcHlJLy91Ly8wTmNYQnpHakJtRGUrNjVCMWxaV1hqMzNYY1JIaDZPeHg5Ly9LcG5GeHMzYnNRZGQ5eUJ5TWhJUkVkSE81ZGJyVmFzV0xFQ0kwZU94TEJodzdCdzRVSVVGQlE0bjU4K2ZUcUEwa2xMSzA1aWVpVlZWYkZ1M1RxTUh6OGVnd1lOd3AxMzNvbmZmdnNOQUdDejJiQjY5V3JjZmZmZHp1ZktwejBDZ0FNSERzQmtNcUdvcU1pNXZmSmxWcXZWK1hqUG5qMllPblVxQmc4ZWpNbVRKenUzWDU4NmE2SW9sV01oSnljSFFVRkJWWmE3Zy9zcklLcEd2Mzc5Z2dBODNGeXZ4K2kyYmQxZGppYjg5OHdaQUVBM2YvOXJlbjFrY0hENXd5bXVxY2kxWW1KaTBLdFhMOHljT1JQRnhjVVlPblFvdnYvK2V6enl5Q05ZdVhJbGhCQll2SGd4OHZQenNXblRwbXEza1pHUmdWZGVlUVhMbGkzRDl1M2JNVzdjT09kenk1WXRRMHBLQ2padTNJaXRXN2ZpMHFWTFdMbHlwZlA1ZGV2V0FRQjI3OTU5MWRtMVY2MWFoYzJiTjJQcDBxV0lqNDlIYkd3c1dyWnNDYUIwdHZFZE8zYmcxVmRmUlh4OFBGNSsrV1Y4L3ZubldMTm1UYjErRnBzM2IwWk1UQXkrKys0N2hJV0ZZZW5TcGJYV0dSY1hCNVBKVk8yLy9QenFiNm15MiszNDZLT1BNSEhpeEhyVjExZ1lXT1NSOUhyOVBVSUluMkZ0MnNDSDkxdlZ5cWFxeUNqN1ZENituczJCNWZvSEJRRUFGRVc1eldXRnVVaEpTUWwrK09FSFRKMDZGUURRb2tVTGpCMDdGajQrUGdnTkRVV0xGaTJnS0FxOHZiMHhhZElrYk4yNnRkcnRlSGw1UVFpQjdPeHMrUG41b1UrZlBnQ0FTNWN1NFp0dnZzR3p6ejZMME5CUXRHelpFdE9tVGNQMjdkdnJWV2QrZmo0KytlUVRMRnEwQ0FNR0RJQmVyMGZYcmwzUnRtMWJYTDU4R1Z1M2JzVnp6ejJISGoxNlFLL1hvMy8vL3BnOWV6WTJiOTVjci8wODl0aGpDQTRPUm1CZ0lQNzBwejhoTFMydDFpYTdTWk1tSVNFaG9kcC9BUUVCMWI3bXBaZGVncUlvbURGalJyM3FheXdNTFBKVWZ3R0EyME5EM1YySEp2eDh2blRjNUpaZVh2QzZ4cWFia0diTkVGYmFXM0RBd0lFRFc3cXV1b2JMek15RTFXcEZ6eXQ2aXVibTV1S05OOTdBazA4KzZWd1dFUkdCRXlkT1FNcXFROTJGaG9aaTZkS2xXTDE2TlNaUG5neHoyV2dnMmRuWmtGSml5cFFwenJPT3h4OS9ISVdGaGJEWjZqN3hRR1ptSmh3T1I1VTZBU0FyS3d0U1NuUzk0bmFEamgwN0lpY25wMTdYaUZxM2J1MThIQkFRQUNtbHl6dWNyRnExQ21hekdmLzYxNzg4Wm9aMmppVklIcWQvLy81dGhCQWpXL3Y0b0ZlTEZ1NHVSeE11V0VvbkxLaHJWL2FhR0lLQzhHMXhzVTVSbE5zQjFPOWovM1dXbDVlSHh4NTdETk9uVDhlWU1XUHEvTHB4NDhaaDlPalJpSW1Kd1lJRkM3QnQyemEwYXRVS0FQRDExMThqTEN6c21tc0tLanRMVFU5UGQ1NjlsUXNKS1IyMDQ5U3BVK2pidDY5emVVWkdCa0pEUTUxbmlFRHBHYVdmbng4QVZMcU8xaEJ4Y1hGNDZhV1hxbjF1eDQ0ZGxjNnlZbU5qc1d2WExxeGR1OWI1cy9FRVBNTWlqMVBXSkNVR0JBWFZ1L1BBaldwbjJmMVhMUnJZOVQvaTl3OEl3eHBXa1d1MWI5OGUzdDdlU0VsSkFWQjZaalYzN2x3OC9QRERHRDkrZktWMVUxSlMwS1ZMbDJyL2RyS3lzcENVbEFRaEJEcDA2QUNyMVFvcEpVSkRRMkUwR2hFZEhZMnpaOC9DNFhBZ0xTME5lL2Z1ZGI0Mk1EQVFBSkNVbElTOHZMeHE2d3dORGNXSUVTTVFGUldGdExRME9Cd09wS2FtSWpNekU4SEJ3UmcxYWhTaW9xSnc1TWdST0J3T0hEeDRFRysrK1NZZWV1Z2hBRURuenAzaDUrZm5iTkswV0N4WXYzNTl2WDVXTmRWWjF5YkJOV3ZXWU9mT25YanJyYmNRL1B0MVRZL0FNeXp5Uk9NQXdPUkJuK3c4M1lteTd1d043YURTcVhsekFJQ1UwdGpnb2x5b1diTm11UDMyMi9IeHh4OWp5SkFoK09hYmIzRHc0RUU4L2ZUVEFBQnZiMi9zM3IwYlZxc1ZjWEZ4bUR4NWNyWGJjVGdjV0xKa0NUSXpNOUcrZlhzc1c3Yk1HV3pMbHkvSHl5Ky9qRW1USnNGbXM2RnIxNjZZTjIrZTg3V2RPblhDZmZmZGgzbno1c0hmM3gvYnRtMnJkaDlSVVZGNDdiWFg4T2lqajZLd3NCQ2RPM2RHVkZUcElDSkxsaXhCYkd3czVzeVpnOHVYTHlNOFBCelRwMC9IcEVtVEFBQStQajZJaW9wQ2RIUTA0dUxpRUJJU2dwRWpSMkxQbmoxMS9sblZ0YzZhckYyN0ZnQ3FuTFh1M3IzYjdVMkQvUGpxQVRoYWUyVUdneUZUSjBTN0RjT0dvVGx2RnE3VitaSVN6TmhkT3FENVZ5TkhObWhiVmxYRi9UdDN3aUhsZWJQWjNMRDJ4UWFTVW9hZ2REcU9PS0QwT3RPMGFkTXdaY29Vekp3NXM4cjZEb2NEaXhZdHdzbVRKL0hlZSsrNS9jMjFDYnNmd0U1M1REakxKa0h5S0FhRG9aTVFvbDE3UHorR1ZSMlpjM0lBQUFINmhqZVllQ3NLUXBzMWd4QWl4R0F3ZU5SSTZXRmhZWWlOalVWY1hCeWVmdnBwSkNjbncyS3hvS2lvQ1BIeDhaZzVjeVpPbno2Tm1KZ1lobFVUeFNaQjhpaENDQk1BZEt1aG15MVZWZXh3QUFCNnQzUk54Nzd3NXMyUlZWSUNJWVFSd0g5ZHN0RnJvK0tLU1FJaklpS3dhZE1tYk5pd0FWRlJVY2pJeUlCT3AwTzNidDF3MTExM1ljS0VDZEM3SUxqcHFpd28vZDFjZC96TmtrZVJVaHFFRU9oUmR1R1lhbmUrcklkZ2FMTm1MdGxldUo4ZjlsMjhDQ2xsSDdnM3NNcG51SzBrSUNBQXMyYk53cXhaczl4UUVxSDBkK0tXQVJVWldPUnBiZ2F1M3htV3hlSFEvSTNKdjVZTnllUXE3VXJ2eFFLQW0xeTY0ZnF6b0hRNjlraVVUaHJvNDk1eXJzM3JyNy8rVUVaR3hqMFJFUkh2UC96d3c5WGYwYXdORnBTR1ZVYlo0K3VPZ1VVZVJRaHhNd0IwTHV1dDFsQVhMQlk0cEVSb3MyYjQwMDgvWWVQdzRUaFZXSWdBTHkvNDZuU1l1bXNYUGhrK0hON1YzR3k3NytKRjNGTGhCczM2eWlvdXhtKzV1Ymk5QWZmMTFFVm1jVEVBNENZWGhYeWIzd1BMM1pPUDJWRDZCcGtId0FzYXZlYStmZnYya1FVRkJUaDI3Tmp4aHg5K2VLZTc2MmtBRmFXL0UwdlovOWNkQTRzOFJvOGVQWUlCQkxmeTlvYWZpNjVEN0x0d0Fidk9uMGZVd0lFQUFBbmdqZFJVL0xsclZ6aWtSRHRmMzJyRENnQldIajZNamNPSFkvYWVQVkNsckhZQTNqeWJEUnVHVlgvTGtwZWk0UDNqeDlIVjN4K2RyM0Y4di9vd3VPZzJnQkNmMGhNWklVVGpKbTB0aEJBU3BXK09idmswN3lvR2c2RllDSUdjbkp3Q2QvU3NhMG9ZV09ReG1qVnIxaEVBZ2wxMExRWUF4clpyaDE4dVhNQzVraElBd0pHOFBJVDcrYUZmeTVaNCsralJPbytrRVcweUliQ2FYb3RUZCsxeVByN254eCtybmJOcllWSlNsV1h2RHhseXpVTW9WV1NyTUp4UEN4ZjFqS3Z3UFhqV1hhTjB3Mk5na2NkUUZLVWo4UHNuZkZmNGU5bElCWXVTazFIa2NPRFZzbWtZRW5KeThHTjJOcndVQlROMzcwYXh3d0dicXVLdjNidmo4OU9ua1dlem9jaHV4OVJkdXhEbzVZVm5FaFByTk1YSitxRkRvUk1DVmxYRlV3a0plS3AzYjNSMFVmTm1kYkxMbWdOZHliL3M3RlpLZWUzdG9VU05nSUZGSGtOUmxQWUEwTnFGZ2ZYbW9FSElMQ3JDRzZtcE9GdFNndHRDUXpHaFF3Zjg5OHdaNU5sc2VIL0lFTFR5OGNIR2t5ZFJaTGZqaiszYU9TZUwvTk5QUDJIRHNHR1l2V2NQbGh1TnpqT3MxV2xwZUxSSER3QndCbUJGZjQ2UGgwTktGTmhzZUs2YXN5dHZSY0U3a1pFdStmN09WSmczeVZYMGlvTG1lajBLN2ZibUpwUEpMeUVod2ZVN0lib0dEQ3p5R0txcXRsVVVCYTFjRkZnMlZjV0dFeWR3T0RjWDgzcjF3aE8vL29yT3padGpZVklTZXJkb2dmNUJRVGhWV0loV1BqNDRWVmhZNTZHZ2RwMDc1d3lzSjNyMXF2TDg2bHR2eGQvMzdzWHFRWU1RN3VlSHJPSml0UDI5STROTG5TdnIwdTZxYTM3bFducDdvOUJ1aDhWaWFRdmdtRXMzVG5TTkdGamtNWnhuV0M2NkZxTlhGSFFQRE1SRFhidmlyYU5IOFZqUG5vZ01DVUgvb0NBMDErdXhOU01EK3k1ZVJQK2dJQnk0ZEFsL0tadjJ3UzRsVGhZVXdGTFdySGUrcEFSUC9QcXJzMG13d0c3SDMzNzV4Ym1mZVJFUjZGTjIwNjRBOE03Um83ZzlOQlRoWmFOdC8rMlhYL0RGSC80QVhTTU01S3VXVGFIUjFvWFgvWURTYVVveUFlajErakF3c01oRE1MRElrN1FGZ0NBWG5XRUpBT3VQSDhmN3g0NGhxN2dZaVRrNStQREVDUURBQ3FNUmtTRWhlSHpmUHJUMTlVV29yeS9DZkgxaGx4S3pmL2tGM1FJQ29CY0NUL2J1algrWXpWZ3plTEF6Y0tidTJvVzFnd2RYMmxlSnd3RkZDQ2hDWUh0Mk5wcnI5ZmkrYkFSMW9MU1pzTnljbmoweE5NUzFveDYxY2ZFWlhIa0hEa1ZST0NFWmVRd0dGdDFJUVVNQUFDQUFTVVJCVkhrTUtXV1FFTUo1MGQ4Vm9rMG16TnUzRDI4T0dvVDJmbjQ0bXArUGYvMzJHd0wwZWdnaGNIUHIxbGg3NUFoZTZOY1BBS0FYQW0rWFhWLzYwMDgvSWN6WEZ6WlZoVTRJekNucndGRm90enNmaC9uNjRvVisvWkJuc3puSDhydHlBTnA3ZnZ6UjJSbWpzVFIzOGMzUDVUZFRxNnJhT0cyWlJOZUFnVVV1WnpBWVJnR3dtODNtZUFEMW1RYTFKUUEwZDJGZ0ZkbnQ2QkVZaUZXLy9ZWTcyclhEWjZkT1lWNnZYaEJDUUVxSndySlpXcTAxelBaNnZxVEVlVTN0a3RWYTZaNnJQSnNOQ3hJVEFRRHBoWVZvNitlSFIvZnVSWDQxTTlSTy8vbm5TbCt2SHpyVUpkOWZPVmVQMXVGVkZxNUNpSHEzTmZidDI3ZUR0N2YzblltSmlXdGNXaFRkOEJoWTFCakdDU0dlTkJnTU9RQStBYkE1UHovL3A2TkhqOVoyQTJnUUFQaTZNTERhTkd1RytiMTZZZDJ4WTNqN3lCSDQ2SFE0bnArUEhvR0JpRTFKUWI3Tmh1ZjY5Y1BLdzRkUllMZGpiRmtQd1hJcHVibk9PYUt1WnQvRmkrZ1pHSWkvZHU5ZTVibDdmdndSNjRZTWFaUXpMRWZaTlN4WGI3djhadXE2QnBiSlpPcW1xdXBkUW9pcEFBYVZMV1pna1VzeHNLalJDQ0ZhQWZnN2dMOEhCZ2JtR1F5R09DbmxaK2ZPbmR0eDVzeVpLbDJseTk4Y2F4cDVvcjRLN1hhOGRlUUlEbHkrakVIQndYaHI4R0JjdHRtUWNQRWlGaVVsb1psT2g4VURCc0JYcDhQQ3ZuMngvTkFoS0dYTmhIWlZoVjVSc09Qc1dRd3FtM1cxWWxNZzhIdUhoNHNXQzM3SXpzYXlzdEUwcnFmeU0wUlgwNWY5RHFTVU5RYVcwV2pzcGFycTNVS0lxVkxLZ1p3ZG1ob2JBNHV1bDBBaHhBd2h4SXl3c0xEQ3NMQ3dMMVJWalNzdUx0NmVtcHFhWDdhT0YrQzZQOHJtZWoyR2hJVGc3ejE2T0p2TVduaDdvMVB6NXVnUkdJZytMVnM2WnpBMXRHcUYyRnR2UlFzdkx6eVZrSUN6SlNXNEp6d2NkaWt4cEt5RFJITzlIbS9jZXF0eisrVk5naExBemExYm82Y2JScGh2ck1EeXF1RU15MmcwOWdkd0Q0QUhBZlJTWFBUaGdxZ3UrSkhJQTVUUE9IeURLcEZTYnBWU2JoSkNiQlJDS0Z2KzhJYzZqU3B4UFVqVTdTQ3A2M3F1OXVyaHcvang3Rm1NRHcvSEl6ZTVibkQxalNkUDRxTVRKeUNsWENhRStFSktPVjRJOFNDQWJpN2J5UTFHU3ZtazJXeCsxZDExYUJrL0hua0FLZVhlMnRkcW1xU1VpaENpbGJzSFdxMUpYVVBJWGZIYTJKOTBwSlRDNFhBRUFtaDN0ZVpCcWxXSmxQS0F1NHZRT2pZSmVnQ3oyVHlvOXJXMHcyQXdSQXNobnJ6S0tzVUFkZ0w0d202M2J6cHc0TUNsc3RlOUFzREhVY1BJNkZTVkszdFVWbFErcUs2aUtNV0ppWWsvQXZnUmdCZzRjT0FRUlZHbVNpbnZGRUowdnRvMkVoTVQrVXNrbDJKZzBYVWhwU3dVUXZ5Z3F1cG5OcHZ0czBPSERoVmN1WTRRd2dyQXh5NGxxbzU1VHRWeDlaQk01Y29EUzBwWlVtR3hURXBLaWdjUUR3QUdnK0ZtSWNTRFplSFZvMUVLSWFxQWdVV05LUS9BOTFMS1Q4K2ZQNzhsSXlPanRxSEZTd0FFMkZRVnZocWZCYmcremhRWDQvMWp4N0QvMGlWWVZCVzlXclRBM0o0OUVWYUgwU3RjZVpOMVJlV0JKWVFvcVdrZHM5bjhLNEJmQWN3M21VejlWRlY5RU1EZFFvZytqVklVM2ZBWVdOUVlkcXVxT3NGbXMzMXo2TkFoYXoxZWR4bEFTSkhkWHUzY1U1N3FUSEV4L3BtY2pOZHZ2ZldhdXVUdk9YOGUvWU9DTURjaUFuWlZ4YjlTVXJEeXQ5L3dpdEZZNjJ2TDc3OHE3Mkx2S3VVM1VxdXFXcWZKRXhNU0VnNEFlQmJBc3dNR0RPaWhLTXFETGkySUNBd3NhZ1Jtcy9temEzbWRsUEt5RUtMUnVtbzNsbnliRFdjYU1DL1YvM1RvVU9tYTNiMGRPbUJSVWxLTnN4eFhwNlNHa1RxdWxiMHNBQlZGcWZFTXF5Ykp5Y2xwQUY1MGFVRkVZR0NSQnhGQ1hBTHFmMitSbEJLZm5UNk4vNTQ1Z3dzbEpXanA3WTNuK3ZWRDk0QUEyRlVWSDU4OGlSMW56eUxIWWtGTGIyLzhzVjA3VE83VUNZb1FTTTNMdzFNSkNmaDB4QWcwSzJ1R0xGLzIyVzIzNFVSQkFaNUtTTURTQVFQdzNyRmpTQzhxUW50ZlgveHZyMTdvSGhBQUFIZ3FJUUVBTUhIblRnQlZ4eEtzelpXaGRObHFSUXR2NzNwMVBDbHljY2hiSEE0QWdKVFM5VE5FRWwwakJoWjVEQ2xsbGhBQ2w2ejFhVVVFM2psMkRIc3VYTUFUdlhyaHBzQkFaQlVWT1c4VWprMU54ZEg4ZkR6ZnJ4ODZORytPbzNsNVdIN29FQnhTNHNFdVhlcThqLytjT1lNWEJ3eUF0NkpnNWVIRGVEMGxCYS9kY2d1QTBnRjJ5d091WXBQZ3Q1bVpXSjJXVnUzMk5nNGZYbTBQUDd1VTJITDZkSlVob21wenJxVGVKMEpYbFZzMkhxTEQ0VGpuMGcwVE5RQURpenlHRUNJVEFISXNkYnBzQXFEMGJHeHJSZ2FXREJpQVhpMWFBQUE2bEkzOWwyZXo0WWZzYkN3M0d0SEYzeDhBRU5HaUJSN3MwZ1hyamgrdlYyRDlwVnMzdENxYmN1UHU4SEQ4TXptNTFpYTdjZTNiWTF6NzluWGVCd0Q4T3pVVmloQ1kzS2xUbmRZdjMzdDJBNW9rcTNPNTdFT0RYcS9QY3VtR2lScUFOdzZUSjhrQ1NzZm1xNnZzNG1JNHBFUzNzdWE1aXM2VmxFQUM2SGpGNExYdC9QeVFhN1ZDMXFPalFsQ0ZTU1g5OVhwSS9INmR4MVhlT1hvVWgzSnpzYWhmUCtmUVNMVUpLWnU0c2NERlRZTGxnV1d4V0xKcldaWG91dUVaRm5tU013QndzUjVOZ3VVVERaNHBLc0pOVjR6bFZ6NHRTRVpSVWFWeC9yS0tpeEhzNHdNaGhETVlMQTZIOHhxV3F6cDkxS2RKOElQangvSHJ4WXY0UDRQQitUM1ZSZnV5V1kxZHlTRmxlUUFXVlhlL0hKRzdNTERJWTBncDA0VVF1RkNQNnpIQlBqNjROVGdZc2FtcCtOOWV2ZEN4ZVhPY0tpeUVuMDZITUY5ZkRBa0p3UnVwcVhpaVY2L1NhMWo1K2RodzRnVHU2OWdSQUJEdTV3ZGZuUTdiczdOeFg4ZU9zS29xUGo5OXVsNTFsOThMOVZ0dUxycjYreU9nckV0K1hac0VONXc0Z1Y4dVhNQkxCZ05hMWlPc0FOVHBYcTM2S3ZoOVBxK0xMdDg0VVFNd3NNaVRuQUtBOC9Wb0VnU0FwM3IzeHJwangvQkNVaEtLSEE2RSsvbmg2ZDY5QVFCUDlPcUZENDRmeDZMa1pPVFpiQWp6OWNYRWpoMXhaMW1RZUNzS251cmRHMjhkUFlwdk1qUFIyc2NIZzBOQ2tKU1RVK2Y5dC9menc5aDI3YkJrLzM3NDZ2WDRzSjZUTTM1ODhpUUE0TS94OFpXV1g5bUpvem9WbnkrdzJlRHZndnZYOHN2T01LV1VEQ3p5S0J6cml6eUt3V0RJRVVJRVZleG1UbGQzejQ4L0FnQVc5T21ENFczYU5IaDdTVGs1ZUNFNUdWTEsvNWpONW5FTjNpQ1JpN0RUQlhtYUJBQTRXY0JMSjNVVld0YnhJaVUzMXlYYk8xdldKQ3VFU0hmSkJvbGNoSUZGbnVaWEFEaVduMS9iZWxUbWxySVprVjBscTZ5THZCRGlpRXMzVE5SQURDenlLS3FxbWdFZ2pZRlZaMkZsWjFnWDZubnRyeVlaaFlVQUFJZkRjZGdsR3lSeUVYYTZJSS9pY0RnU2REb2Rqak93NnF4OFZJOURseSs3WkhzWlJVVUFBSXZGWWdhZ0F5Qk1KcFBJemMxVjdIYTdzRnF0U25Cd3NIQTRITUppc1NndFdyUVFEb2RET0J3T1liUFpsT2JObXd1YnphYW9xaXFrbE1MYjI5djUyTXZMeS9uWTRYQW9Va3FoMStzVkthV28rTGg4blFwZmw2L3JmQ3lsRkRxZFRwRlNDZ0JDVVJUblkxVlZGWjFPSjhyV1U4cldkVDVXRkVVQmNMWG5oWlRTdVU3WitybUppWWxmdWVTSFROZUVuUzdJNHhnTWhyTTZJZHBzSEQ0Y3ZvMDBmVVpUa2wxY2pFZCsrUVZBL2NjeHZKSk5WVEZwNTA0NHBMUUpJYlF6WlA3MU15NHhNZkUvN2k3aVJzVjNBL0k0VXNydlZDR21tUzlkd3BDUUVIZVg0L0VxM291Vlk3RTRiNWkrRmhsRlJWQUJDQ0dLcEpRQlFnZ0pRSldsdzRKSUlZUUtRRW9wblkvTHZsWnJldjdLMTVadnJ6N2JMbHZYdVoveTljdGVXK1Y1SVVSTjY5YTY3U3ZxVnN1Mk5VWUkwY2JoY0xpbTNaV3VDUU9MUEk0UTRtc0EwMzY5ZUpHQlZVZmhmbjdJS0NyQ3Rxd3NQTkM1OHpWdjUxUlo3MHdwNVFkbXMvbHhGNVduZVFhRFlRZUFOb3FpdUhZZUY2b1hkcm9najZNb3lrNEFNdm5TcFhxTjkzY2pHeFVXQmdEMUh1bitTcWw1ZVFBQVZWVjNOYmdvSWhkallKSEhTVWhJeUpKUy9ueXVwQVJIMlBtaVRzcEhrdDk3NFVLRHRtTytkQWtBSEQ0K1B0c2JYaFdSYTdGSjBNTVpESWJ4UW9qYnBaU0tFS0s4MTVKUzRXdEZsRGF5bHo4dTd5bWxxMjU1K1d1dTNGN1o4eld1VzNFL2RkaUdLSDljWWQzcTlsMWpUU2o3TVBWRGRqWjZYREdvTFZVMXJFMGJyRXBKd1htTEJYWlZoYjZPbzcxWGxHT3hJTE9vQ0ZMS2czdjM3dVd3VE9SeEdGaWVieE1BSDFGaDNpVWhCTVFWOHpCZCtmeTFQUGFVYlZSZysrbmNPYStaM2J2WGVicU5HNVczVG9jUUh4K2N0MWp3VFdZbXhuZm9VTzl0N0M4OXV3S0FuMXhhSEpHTE1MQThuQkRDQndDa2xJK1g5WFJTeTNzeHFhcXFYcm1zL0xFUVFpMS9YZ2doS3p3dVh5NnZYRWRLNmFpNFhWVlZWUUJTVVJSVlVSVFY0WENvaXFLb1FnaHB0OXRWblU2bjJ1MTJWVkVVVmFmVHFVSUlhYlBaVkoxT3A1Yi9yeWlLdEZxdHFrNm5VNzI4dk5UQ3drTHA1ZVdsZW50N3F3VUZCYXFQajQrYWs1T2o2dlY2MmJ4NWMvWFFvVU1xQUJXQWFqUWEzOHV6MmFiL21KMk5PK281QSsrTmFIeDRPTjQ1ZGd4SHI3RVo5WmV5NWtRcDVVWlgxa1hrS2d3c2pUQ2J6YSs3dXdZM2lBVXcvWXZUcHpHNmJkdXJ6dTVMd00ydFcrT2RZOGZ3NDltem1OK3JWM1ZuckRVcXNObXc1OElGU0NremtwS1M0bXQvQmRIMXgzWVc4bGlKaVlrSkFMNDdYVlNFSDdNNThXMXR3cHMzZHc3VDlFMW1acjFlKzh1RkM3QkxDU0hFWjQxUkc1RXJNTERJb3prY2ptZWxsSEw5OGVNb2N2RTA4RTNSaExLSktiZGxaZFg1TmFxVTVaTldPbXcyVzB6alZFYlVjQXdzOG1qSnljbG1BTzljdEZyeDFoRU9IbDZiMFczYkFnQ09GUlRVZVJMS3hKd2NwQmNXUWtyNTNZRURCNDQzWm4xRURjSEFJbytuS01wVFVzcU03N096OFcwOW03cHVOTjZLZ2o5MzdRb0FlTy9Zc1ZyWHQ2b3EzajV5QkZKS1ZWR1U1eHU3UHFLR1lHQ1J4MHRJU01oVlZYV0tsTkt5NXNnUjdEeDcxdDBsZWJSN08zUkFvSmNYamhjVTRKT1RKNis2N3NjblRpQ3pkUDZyVHhJU0VoS3ZSMzFFMTRxQlJacVFuSnk4QzhCMHU2cXEwWWNQWThPSkU3QTZITzR1eXlONUt3cm05K29GQVBqd3hBbkVuenRYWlIwSjRPdk1UTVNscHdOQXR0MXVuM05kaXlTNkJqcDNGMEJYMTdadDI4VUFrSldWOVU4M2wrSjIyZG5aQjl1MmJYdFlDSEgzd2N1WHZYYWNQUXNKd0Urdmg1ZWk4T2JpQ3RyNStjR21xamljbTR0ZDU4L2piRWtKbXV2MUNQVHl3dW1pSXF3N2VoUng2ZW1RVWhaSUtlL1p2MzgvTHhCZVJkdTJiYWNMSVRvRFdKZWRuWDNLemVYY3NIZ2ZGbW1LMld5TzY5Ky9mNHBPcDN2elhFbkowSGVPSHNVNzdpNUtBMzdJenNZUFY5d2FJS1U4SzRTWWFqYWJmM1pUV1VUMXdvK2twRG43OSs4L2FEYWJoMGtwNzVSU2JwQlNucFJTY3A2aXVyc29wWHdWUUwvRXhNUWYzRjBNVVYzeERJczB5MncyZnd2Z1czZlhRVVRYQjgrd2lJaElFeGhZUkVTa0NRd3NJaUxTQkFZV0VSRnBBZ09MaUlnMGdZRkZSRVNhd01BaUlpSk5ZR0FSRVpFbU1MQ0lpRWdUR0ZoRVJLUUpEQ3dpSXRJRUJoWVJFV2tDQTR1SWlEU0JnVVZFUkpyQXdDSWlJazFnWUJFUmtTWXdzSWlJU0JNWVdFUkVwQWtNTENJaTBnUUdGaEVSYVFJRGk0aUlOSUdCUlVSRW1zREFJaUlpVFdCZ0VSR1JKakN3aUloSUV4aFlSRVNrQ1F3c0lpTFNCQVlXRVJGcEFnT0xpSWcwZ1lGRlJFU2FvSGQzQVkxRlNpa0FlQVB3QWVBRmpZYno2TkdqQVFCU3loQTNsOUpRS2dBYkFBc0FxeEJDdXJrZUl0S1lKaHRZS0EycEVBRGhaZjk3dTdlY2EyTTBHc3Nmam5CbkhTNWdCWEFlUUFhQWMyVmZFeEhWV1ZNT0xCK1VodFZ1ZHhmU0VDdFdyQ2gvR09mT09sd29Fa0F1R0ZoRVZFOU5PYkM4VVhwbVJaNUZzMmU3Vkg5TnBXbCs3Tml4WG5hN0hkMjdkMitabUppbzVmY1ZUVGZOTitYQVVzQTNSay9rQTQyK2FkRTFhUkpOODBPR0RHbFpVRkNBTVdQRzlJZTIzemMxM1RRdjNGMUFZeW5ycERBQ1RhY3ByYW00SDhCT0ljUjVkeGRDalU5S0dRQ2dEelRlTk44RVJRSTRKSVRJZDNjaDljRlB1dVJTcXFvaUtTa0pLMWV1aE4xdWQzYzU1SDVzbXZkTW1qemJ2ZUVDcTZDZ0FHdlhyc1VERHp5QW9VT0hZc1NJRVpneFl3Ymk0dUlhOVEwMlBUMGRFeVpNZ05YcTJXZmdEYTF6N05peGVPYVpaN0Jod3dhb3F1cmk2a2lEMkRUdm1UVFpOSy9sdHRoNlMwMU54Zno1ODlHN2QyOHNYTGdRUFh2MmhOMXVSM0p5TXRhdVhZc3Z2L3dTcTFhdFF1dldyVjIrNzl6Y1hLU25wN3Q4dTY3VzBEcGpZbUpnczlrd2ZmcDAxeFZGUkFRTkp1eTFPbnYyTE9iTW1ZT0pFeWNpT2pvYUF3WU1RRXhNREc2NzdUYmNjc3N0ZVBmZGR4RWVIbzdISDMvOHFtY1hHemR1eEIxMzNJSEl5RWhFUjBjN2wxdXRWcXhZc1FJalI0N0VzR0hEc0hEaFFoUVVGRGlmTDM4RGo0eU1oTWxrcW5IN3FxcGkzYnAxR0Q5K1BBWU5Hb1E3Nzd3VHYvMzJHd0RBWnJOaDllclZ1UHZ1dTUzUHZmWFdXODR6bVFNSERzQmtNcUdvcU1pNXZmSmxWcXZWK1hqUG5qMllPblVxQmc4ZWpNbVRKenUzWDU4NmF4SVJFVkh2MXhDUmE2V25wMlBCZ2dVWU9YSWtJaU1qTVh2MmJHUm1acnE3TEtxSmxESkVTamxSbGxtNGNLRjg3TEhIeXIrVWUvYnNrVk9tVEpGR28xRmFMQllwcFpRV2kwWGVjODg5Y3YzNjliSTZwMCtmbGthalVlN1pzMGNXRmhiS2d3Y1BPcDk3NFlVWDVNTVBQeXl6czdQbHBVdVg1T3pacytYaXhZdWR6Ky9mdjcvU3Ztb1NIUjB0NzdubkhwbVVsQ1J0TnBzOGR1eVlQSFBtakpSU3loZGZmRkhlZi8vOU1qVTFWZHBzTnBtY25DekhqUnNuVjY5ZVhXa2ZoWVdGMWU2My9QR0NCUXZrK2ZQblpXNXVycHc3ZDY2Y01tVktyWFYrK3VtbjBtZzBWdnN2THkrdjBycTFmSytUcFBaSDdhQTZrbGNjaCtYeTgvUGxtalZyNU9USmsrV1FJVVBrOE9IRDVjTVBQeXcvL2ZSVGFiUFpybnFNTk1TcFU2Zmt2ZmZlVyt0eDZHNE5yZk9ERHo2UW4zenlpY3pOelpVWEwxNlVjK2ZPbGRPblQ2KzRDbzlEVHlJckhDakZ4Y1Z5OE9EQjh1ZWZmNVpTU2xsUVVDQm56cHdwZi83NTV5cHZyTysvLzc1ODRJRUhxdjBqeU03T2xpYVRTVzdac3FYUzhweWNIR2t5bVdScWFxcHoyYTVkdStUdzRjT2RYOWNsc1BMeTh1UXR0OXdpOSszYlYrVzVTNWN1U1pQSkpKT1NraW90MzdKbGl4dzllblNsZmRRV1dPbnA2YzduNCtQanBjbGtrZzZIbzg1MTFvYUJSZVZrTllHVmtwSWl4NDBiSjU5ODhrbVpsSlFraTR1TFpYNSt2dHkxYTVkODZLR0g1Si8vL0dkNTRjS0ZhLzc3YThEZnBzZG9hSjNseDNPNVgzNzVwZEp4TGpWNkhONFFUWUtabVptd1dxM28yYk1uQU9EVlYxL0Y3Tm16NGUvdlgyWGRpSWdJbkRoeEFsSld2Wjh1TkRRVVM1Y3V4ZXJWcXpGNThtU1l6V1lBUUhaMk5xU1VtREpsQ2t3bUUwd21FeDUvL0hFVUZoYkNaclBWcTA2SHcrR3NzNktzckN4SUtkRzFhOWRLeXp0MjdJaWNuSng2ZFhDb2VJMHVJQ0FBVWtyMjZLUHI0c3FtK2RXclYrUDIyMi9IL2ZmZmozUG56ckZwdnA1MTFrUlJLcisxNStUa0lDZ29xTXB5cmRGMjlkZWdzTEFRWDN6eEJXYk5tdVg4b3hnN2RteWRYejl1M0RoODlkVlhHRFJvRUJZc1dBQUFhTldxRlFEZzY2Ky9Sa0pDUXFWL1hsNWVkZDUyVUZBUUFGVGI2U0VrcFBURDBLbFRweW90ejhqSVFHaG9LQlJGZ2JkM2FXZXNrcElTNS9NVkQ5YUdpSXVMYzRieGxmL3k4elYxS3dlNVVVeE1ESHIxNm9XWk0yY0NBT2JQbjQ4ZE8zWmcyclJwV0w1OE9SUkZ3ZUxGaTVHZm40OU5telpWdTQyTWpBeTg4c29yV0xac0diWnYzNDV4NDhZNW4xdTJiQmxTVWxLd2NlTkdiTjI2RlpjdVhjTEtsU3VkejY5YnR3NEFzSHYzYmlRa0pOUlk1NnBWcTdCNTgyWXNYYm9VOGZIeGlJMk5SY3VXTFFFQVVWRlIyTEZqQjE1OTlWWEV4OGZqNVpkZnh1ZWZmNDQxYTliVTYyZXhlZk5teE1URTRMdnZ2a05ZV0JpV0xsMWFhNTNYY2h6YTdYWjg5TkZIbURoeFlyM3E4MFEzUkdDMWI5OGUzdDdlU0VsSlFmUG16WjFoVXY1SDhaLy8vTWU1YmtwS0NycDA2UUlocXQ1VG5aV1ZoYVNrSkFnaDBLRkRCMWl0VmtncEVSb2FDcVBSaU9qb2FKdzlleFlPaHdOcGFXbll1M2V2ODdXQmdZRUFnS1NrSk9UbDVWVmJaMmhvS0VhTUdJR29xQ2lrcGFYQjRYQWdOVFVWbVptWkNBNE94cWhSb3hBVkZZVWpSNDdBNFhEZzRNR0RlUFBOTi9IUVF3OEJBRHAzN2d3L1B6OXMzYm9WQUdDeFdMQisvZnA2L2F4cXFuUFNwRWxWd3JqOFgwQkFRTDMyUVRlbWtwSVMvUERERDVnNmRhcHpXVVJFQk94Mk95NWN1SUMrZmZ0Q0NBRnZiMjlNbWpUSitYZDhKUzh2THdnaGtKMmREVDgvUC9UcDB3Y0FjT25TSlh6enpUZDQ5dGxuRVJvYWlwWXRXMkxhdEduWXZuMTd2ZXJNejgvSEo1OThna1dMRm1IQWdBSFE2L1hvMnJVcjJyWnRpOHVYTDJQcjFxMTQ3cm5uMEtOSEQrajFldlR2M3grelo4L0c1czJiNjdXZnh4NTdETUhCd1FnTURNU2YvdlFucEtXbDFkcFNjaTNINFVzdnZRUkZVVEJqeG94NjFlZUpib2h1N2MyYU5jUHR0OStPanovK0dFT0dES2x4UGF2VmlyaTRPRXllUExuYTV4ME9CNVlzV1lMTXpFeTBiOThleTVZdGN3YmI4dVhMOGZMTEwyUFNwRW13Mld6bzJyVXI1czJiNTN4dHAwNmRjTjk5OTJIZXZIbnc5L2ZIdG0zYnF0MUhWRlFVWG52dE5UejY2S01vTEN4RTU4NmRFUlVWQlFCWXNtUUpZbU5qTVdmT0hGeStmQm5oNGVHWVBuMDZKazJhQkFEdzhmRkJWRlFVb3FPakVSY1hoNUNRRUl3Y09SSjc5dXlwODgrcXJuWFdwR0x6UldSa3BQUHgxVDdOMG8zaHlxWjVBSWlPanNiSEgzK01rSkFReE1iR09wZEhSRVRnalRmZWdKU3l5b2ZIOHFiNTExNTdEUjkrK0NIKzhZOS93R0F3VkdxYXY1TE5acXR6YTRlN20rYkxXMHBjWWRXcVZUQ2J6WGo3N2JkZHVsMXlNWG5GeGQ2c3JDdzVhdFFvK2ZiYmIxZDdrZEp1dDh1RkN4ZktxVk9uZXZ3RldZM1Q1TVZldWpheXduRjQ5T2hSYVRRYTVjV0xGeXY5UVJRV0ZzclkyRmg1eHgxM1NGVlZwWlNsdlhodnZmVlc1OWZWc1ZxdE1qbzYydG5wS0RzN1d4cU5ScG1WbFZYamErclNtYUY4T3hWN0FaYzdmLzY4TkJxTjhzQ0JBNVdXZi9YVlYzTGN1SEZTeXRKT0pWZCtueFU3ZU5YV09lcHFkZGFudCs3cnI3OHU3N3Z2UG5uKy9QbnF2azFOSG9jM1JKTWdBSVNGaFNFMk5oWnhjWEY0K3VtbmtaeWNESXZGZ3FLaUlzVEh4MlBtekprNGZmbzBZbUppK0VtRXFCRlViSm9IU205U1AzbnlKUFI2UGZ6OS9WRlVWT1RzN01TbStZWTF6YTlac3dZN2QrN0VXMis5aGVEZzRIcnQyNU0xNVNaQkZWZU1SQndSRVlGTm16Wmh3NFlOaUlxS1FrWkdCblE2SGJwMTY0YTc3cm9MRXlaTWdGN2ZsSDhrSHNHQzB0OE4zV0N1YkpvdkxpN0dzODgraXhNblRpQTBOQlNMRmkyQ29paHNtcTlIblRWWnUzWXRBR0RNbURHVmx1L2V2VnZUSDhpYjhtanRIQ1hhTTJseWxHaTZOdktLV1JPeXM3TXhiZG8wVEpreXhkbFRzQ0tIdzRGRml4Ymg1TW1UZU8rOTl6VDk1dXJoTkRsclFsTStuYkNnZE02WFNKU09UT3pqM25LdXpUUFBQUE1wQUN4ZnZ2eCtkOWZTUUJiOFBnK1B4YzIxa0p1VU44M1BuejhmS1NrcG1EWnRHaUlpSXVCd09HQTJtNTMzTTdGcG5xclRsQVBMaHRJM3lEeG9lS2JUQ3IzcmRycXpEaGVvT05OcDNlK21KcTFqMDd4bjBtVFRmSk50RW13cWpFYWpCSURFeEVUK3JraHoyRFR2c1RUWk5NK1BNVVRVbUpwRTAvelNwVXYvV1ZCUTBIdjA2TkV2amhrejVyQzc2MmtBVFRmTk03Q0lxREUxaWFiNStQajR5M2E3SGJtNXVjbGp4b3o1MmQzMU5JQ21tK1laV0VUVWFJUVFFcVZ2anByN05GK1J3V0N3Q1NHd2QrL2V5MXJyV2RlVWFQTFREaEVSM1hnWVdFUkVwQWtNTENJaTBnUUdGaEVSYVFJRGk0aUlOSUc5QkVtVCt2WHIxMVduMDkwbmhKZ29oT2dOSUFDOEVkN2xwSlJueldaem1MdnJJQUlZV0tReEpwT3BoYXFxTHdnaC9oZUF6dDMxM0FEcU51c2gwWFhBd0NMTjZOKy9meGNwNWRkQ2lGN052TDB4eW5nenhnNkt4RTNoNFdqZG9pV1VhdVpPb3JyNStlQUIvTy9ycStCUVZVZ3BkMG9wVnhVVkZjV25wYVZkY0hkdFJPVVlXS1FKL2ZyMTY2clg2L2NBQ0RiMWpNQ2l2OHhBZUVnYmQ1ZlZKS1NtbjhMODJIL0JvYXAyQUF2TVp2TXFkOWRFVkIwR0ZubThpSWlJMW5xOS9qOEFndThaTWd5TC9qSURpc0wrUXE1UVdGS01aOWVzaHQzaGtGTEtKOHhtOCt2dXJvbW9KZ3dzOG5oK2ZuNy9CbkRUU0lNSkwwNmZXZTIwNlhSdFB2alB0MGcvZHhaU3lvME1LL0owL0poS0hzMW9ORTRHY0grbjBEQkUvWFVXdzhxRnpsdzRqM1gvK1JwU3l2TzV1YmwvZDNjOVJMVmhZSkhITXBsTWZsTEtWWXFpWU5IMG1mRGhETFF1OWRIMzM4SHVjRUFJRVgzOCtQRmNkOWREVkJzMkNaTEhVbFgxNzBLSWRtTnZIWXlCM1c5eWR6bE55cVg4UEh5MjgwZElLYzlacmRaL3Vic2VvcnJnR1JaNXBQRHdjRjhoeEQrODlIbzhldTlFZDVmVDVIeTNieTlzZGpzQXJEOTA2SkMxdHZXSlBBRURpenhTbXpadEpnSm9QZWJtVzlDMmRXdDNsOU9rU0NueCtVODdJYVZVcFpTeDdxNkhxSzRZV09TcDVnUEExRkYvZEhjZFRjN3hNMmR3Sk9NMEFDUWtKU1dkZEhNNVJIWEd3Q0tQWXpLWklnQVlJenAyUXEvT25kMWRUcFB6eStHRDVRKy9kR2NkUlBYRndDS1BJNlc4RHdCR0drenVMcVZKK2lIeFZ3Q0FxcXFmdTdrVW9ucGhZSkVubWdJQWR3NGU0dTQ2bXB5QzRtSWtIejBDS1dWR2NuTHlJWGZYUTFRZkRDenlLSDM3OXUwQW9HL1hkdTNRTGpqWTNlVTBPWWRQbm9Bc2ZmaUxleXNocWo4R0Zua1ViMi92MndCZ1lQY2U3aTZsU2RwLzdDZ0FRRXE1eDgybEVOVWJBNHM4aXBSeUpBQkU5dW5yN2xLYXBLU2phUUFBSWNRTzkxWkNWSDhNTFBJb1FvZy9BSUN4UjRTYksybDZwSlE0ZU9JNEFGak5abk95dStzaHFpOEdGbm1Ndm4zN2hnTG8ycTUxTUZyNis3dTduQ2JuYkU0TzhvdUtBT0FZQUp1Ynl5R3FOd1lXZVF4dmIrOCtBTkM5ZmJpN1MybVMwcytkTFgrWTZzNDZpSzRWQTRzOGhwU3lKd0IwQ2d0emR5bE5Vc2I1Y3dBQVZWVlB1TGtVb212QzBkckprL1FIZ0p2Q083aTdEcWR2OSt4R1MzOS9SUGJwNTF6bVVCMG9LckVncjdBUWx3dnljYm1nQUswQ0E5R3JVK2RLcjAwN2ZScGVlaDI2dEcxM25hdXUzc25zTEFDQW9pZzh3eUpOWW1DUkora0RBTjA4cEVsUVZWV3MrZklMckhwc0h1d09CKzUrOWtrNEhDcTg5SG8wOC9aR0MzOS9CUGo2d2RmSEI4UDZENmdTV085OC9TV0c5eC9nTVlHVmZqWWJBT0J3T05MY1hBclJOV0Zna2NjUVFuUUhnUENRTnU0dUJVRHBGQndEdXQrRURtMUNzZi9ZVVR4eTkvK2dYOWZ1YU5HOE9lYkd2SXAzbjNrT2gwK2V3T0oxYitPbHYvMGRYOGIvaEpXZmJBQUEyQjBPV0cwMi9ITDRJRjdaK0ZHTis5Z1o4Ky9yOWUwZzg4SjVBSUNVOHN4MTJ5bVJDekd3eUNORVJrYjZXaXlXdHY2K3Z2RDM5WFYzT2JEYWJIajMyNjE0ZmQ0VDJQVGpkdXhMT1l5LzN2MC8ySmR5R0ErTytTUDZkZTJHN0p3Y3ZMTHhJOHk5YnpJVVJjSDRvY014ZnVod0FNRHpiNjlCKzVBUS9QMS83blB6ZDFKS1Nva3o1eThBQUN3V0N3T0xOSW1CUlI2aFhhV0FKQUFBRFhOSlJFRlVvS0NnclplWEY0SmJ0SFIzS1FDQStJUDdrWFh4QXVhLy9pL2s1T2ZoZytkZXhMeVlWM0g4ekJsczNiMExBUERFRzZVVDlmNTd5MmZZRXYvL3NQTFJ4d0VBQjQ0Znc1bUxGekI5M0YyNGZmNWpWYlpkWXJIQ1lyTmkwK0psMTYzNXM2QzRHQ1UyS3dBVXA2YW01bCtYblJLNUdBT0xQSUplcjI4RkFJSE5tN3U3RkFEQWtMNzk4TTN5VnhHOThTTU02dDBIYlZvRzRlTkZTM0hQczAvaDQwVkxhM3hka2FVRS8xejNEdDU4Y2dHQ1c3VEVENnQrbngvUlpyZmpreCsreDJjN2Y4UmZ4dDJGTHUzYVg0OXZCUUNRVjFSWS92RENkZHNwa1lzeHNNZ2pxS3JhU3FmVEljRFB6OTJsQUFCOHZMeXg3ZGQ5c0tzTzNEbDRDTXhIMHJCOHczcGN6TXZEbENVdlZQdWFqNTcvSi83NTNqczRtWjFWN1puaXhFWC93UGlodzdGaDBSTDQrdmcwOXJkUVNWNGhBNHUwajRGRkhrR24wd1VCOEpqQXlpMG9RTlFINzZGTHUvYVl1dlJGM0IwNUZFdG0vQTEvZmVYL3FxemJPYXdkWHZyYjM3SHhoKy9SSmlnSVhqb2RWRlhGeVArZFUybTlndUppclAvdnQxai8zMitkeTc1NktmcTZuRldXalhBQktXVk9vKytNcUpFd3NNaFQrQUdBci9mMVBmT29TUXQvZi96cjhmbm8wQ1lVWVVHdG9DZ0sxbno1QlRxRXRNSDBjWGRoek0yM1FsVlZQUEZHREV3OVM4Yzl2T1BtVzlIY3R4bmlkdndBUlZHcTlBQzhaZGFNNjlvcnNLSmlpd1VBSUlRb2Rrc0JSQzdBd0NLWE14Z01JUUJ1enMvUGp6OTY5R2hlWFY2anFxcWZvaWp3OXZKcTVPcnE3cWJ3RGtnK2VnU2YvUEE5T3JZSnhkN2ZEdVBmVHk3QTdKVXJVRmhjakozSlpuUnUyeGFUYmhzSkFHZ1ZHT2ptaW10V1lyVUNBS1NVbG9ac1orREFnWjJGRU5QTVp2TXlseFJHVkE4TUxHb01JVUtJYndJQ0FsU2owYmdGd0ljV2kyWEhvVU9IcnRZYzVRY0F6Ynk5cjArRnRUaVNjUnFQL1dzbGJvbm9CVlBQQ0d6OU9SNzMvK0YyTkcvV0RLTk5OMlBaK25VSWJ0RUNmN3A5REJ5cUF6cEY1KzZTcjZyRTZzd3BhMzFmTzJEQWdCNktvdndad04xQ2lBRUFCQUFHRmwxM0RDeHFORUlJQmNBRUFCTjhmSHhnTUJpK2xWSithTEZZZnZ6dHQ5K3lybGhkRHdBNnhUT0d0K3plUGh6L2pmNy83ZDE3Y0ZUbEdRYnc1ejJiaElSTHVJU1kzWERMUllRYUdySWJWT3hVNURJT1VoenJKYjFKeHpJS0Rtb1ZTNHRTcXgxQU16b3RBeFU3dElxT3RIakRDMVdMbFVGUVpJb2dKTmxrSWZHU0FBazFaQmVKSVNTRVpIZlArZnJIbWpXb2hHelk1SnhObnQ5Zm05MDlKMCtTM1gzemZlZTdoSWF0RzRhQitsT044RGJVNDRZSEg0RHJrZ25ZOHZncWZGeFRqWTNidG1MWlUrc3dmc3dZL0czSjBtOFZMbjh3aURhL0g3cWhJOTVtM3RzdHFPc0FBQkhwVWd2TDVYTGxBcGlubExwT1JDN3R5V3hFWGNXQ1JiMUdST2FJeUp5a3BDUTRuYzVkU3FubjR1UGpkK3pmdi85L21xYUoyZms2RXZrNmpxWnBXREQzZWh3NlZvdUNxMmVHSnpiYlI2Umdoak1mYlFFL1RweHNEQmVyanQyYTlZMk4rT1dqeTZHZ1VEQjlScS8rREIzcFh4VXNkTkxDeXN2THUwelR0RnVVVW5NQmpBZk8vajBRbVkwRkswYTRYQzVsZG9ab0VwRnBJakpOMTNVNG5jNTlTcWs2cTM4NFpwOWozdFNBK0FTTVNrME5mOTF4WUlVakpRVTcxanpaNDluT1IxY0dnRzlkd3hLWHkvVkRwZFF2QU13UmtReWdhMFhLNVhMMXQvMjArRmxwQWZ3aldKeFNhcitJWEdaMmpoNldDa0JUU29XN3JxaFhpSzdyYlNMUzBJMFdibi84N0tqMysvMWM2ZDVFL2ZGRkYxUGNidmZsWm1lSWxOUHB2RlJFeWp0N2psTHFNeEhacnV2Nk0yVmxaVzZuMDNtUGlFeHBDL1MzZjl4N2h5YWhhNE1pMG5GVWkxRldWcllQd0Q0QUR6bWR6bnlsMUZ3Um1TY2k0enM3WDBsSlNYLzg3REFBOUttZWpsalRIMTkwWkJLbFZCR0EveWlsbmk4dExhMzh4bU90SWdJL0MxYVBpTE9GQjRPY2E2S2JjcnZkUlFDS0FLekl6ODkzS2FWdUJuQXpnQW5mOFh3MmhhblhzV0JSajFGS0tRQjdBYnhwR01ielpXVmx0ZWQ2cnFacExjRFg4NFVveEZBS25rT1YyRkZjaE1VRlArdFllQ0xTZnB4U3FrdnpCb3FMaTBzQWxBRDRRMjV1N3FTNHVMajI0dlg5em84azZqa3NXQlIxdXE2ZnN0bHM5d0o0MmUxMmY5R1ZZd3pEYU5BMERVMW5Xbm80WGU4NmV0eUh4VStzeHFibGozWnJVdlMxUysrRFFIQ2k4U1R1dWVrblFEY0xWb2Y1YlJFdkplTHhlQTRDT0FoZ1JWNWUzbmdSdWJsYklZZ3VFQXNXUlozSDQva2NRRVJENDBTa0FRQ2FUdmV0Z3RYWTNJeWp4MzNkUG43dHZVc1FDQVl4LzdGenJ4RGZGZTBGNnh2WHNDTDJWVmZ1NHhjVWhxaWJyREZMay9vOVhkZS9CTTdhQmlNcURLV3dZZXZidVA3QnBiaGkwZTM0MGYxTDhIRk5OWURRZGgvcjNuZ2QxeTM3YmVpeEI1WmcvYi9maEdHRWhvQWZPSHdJK1F2bm82V3ROWHkrOXZ2OGdVRDQ5a2NWNWJobDVSOHg5YzRGK09ueWg4TG5CeEF1TkZmZXRSRDVDK2RIbkgvaTJISGQvdGs3U3Z4cWRYaWxsUG03WXhKMUUxdFlaQWt0TFMxMXljbkpPTkY0TXFyblhmUEtTL2lnekkxSGJyc0RPWmxaT09yemhiZjJLTnk0QVJVMTFWaDk5MzNJU2s5SFJmVVJMSHQ2SFlLR0h0Rk93WnQzN2NUYXhVdVFFQitQaDU1NUNvLzg4em04K1BBS0FNQ0czeitNK1k4OWdqM3IxcC9WSmZqYUIrL2pzZWYvOFozbjIvbkV1cWl2V3Q5K1BoRVpFZFVURS9VaUZpeXloS3FxcWxNdWw2dXhxYVZsNkptMnRxanNGOVhVMG9KTjcrM0F1dC84RHBNdkRvM1N6a3BQQndDY2JHN0NsajI3OGV6OUQrS1NNV01BQUxuWkYyUFI5VGZpeWRkZmphaGcvZnFtZ3ZEK1Z6K2ZlUTN1WGJzYWhtRkE2MlNacVlLclo0UVh6ZTBOeVFQRFc1aU03TFZ2U2hSbDdCSWt5MUJLSFFHQVl5ZWlzOGRnN1lrdm9CczZKbnhIdDFwZGZUMlVVc2o2eHVvVlk5UFM4R1hUS1JpcTY5TnRVb1lPRGQ4ZU1uQWdyRGdCZXVqWGUyNmxtSm1ENkVLd2hVVldVZ0VnNy9DeFdtU1B1dkR0NDRjUEdRSWdORkl2SnlQenJNZFNoNFZhUkRXK09rekt6QTdmLy9ueDQwZ2JQZ0thQ0JMaVFtK1BWcjhmQXdja0FnQ2FvelNLc2JlN0JBY25EVVJDWEJ6OHdlQ2czTnpjUVI2UEo3b1hDNGw2QVFzV1dZa0h3QzFWdFovam1zc3VmSUdQdE9Fak1HMXlIZ28zYnNEeStRdVFQU29kVmJXMUdKeVloRkdwcVpqbG1vTENqUnV3OHJZN2tKV2VqbzlycXZIM3QvNkZXMmZQQVFCa09Cd1ltSmlJTFIvdXhxMno1NkF0NE1mR2JWc2p5dERlRlZkYVZZbUpZOGVGZHhmdTdTNUJFVUg2eUZSVWUrdWdhVm82Z01yekhrUmtNU3hZWkJsS3FVOUZCRFUrYjlUT1diaGdFWjU0L1JYY3RTYTA2V0tHdzRIQ0JYY0NBRmJlZmdmK3V2azEzUDJYVlRqWjFJelJxYW1ZZisxY0ZFeWZDU0MwcUczaGdrVll0ZWtGdkxielBhUU9HNDRaVGhjK3F1aDAxYW16akxQYmNkTzA2Vmo4NUJvTVRrekN1NnZYUnBTLzQ4akNLKzlhR0w1ZHZINURST2NCZ0ZHcG9ZSWxJaXhZRkpPc3ZUdzI5U3U1dWJrVDR1TGlQc2xLSDRWWFZ4U2FIYWZQV2JYcFJieTBmUnNNdzFoWVdscjZqTmw1aUNMRlFSZGtHUjZQcHhKQVU0MjNEbTFjb2lucU11d09BSUNJVERRNUNsRzNzR0NSbFJnQVB0UU5BK1hWUjh6TzB1ZU1IaG5hczB0RU1zL3pWQ0pMWXNFaVMxRks3UVNBdlJVSFRVN1M5NHhOUzJ1L2VZbVpPWWk2aXdXTExFVXB0UXNBeXFvNEppRGFIQ2tqTVNneEVVcXA4ZUNBSzRwQkxGaGtLWUZBb0FoQVMvbVJJOXdiSzhwRUJEbVpXUkNSQVhsNWVaUE16a01VS1JZc3NwVHk4bksvVXVxZE0vNDI3RDdvTVR0T241TjNjWGdqNGVrbXhpRHFGaFlzc2h3UmVRVUF0aGZ0Tnp0S241T2JIU3BZbXFaTk5Ua0tVY1JZc01oeUFvSEF1d0FDSDVZZllMZGdsTFV2VWFXVXVzTGtLRVFSWThFaXl6bHc0RUFEZ00yblRwL0d1MnhsUlZYeW9FR1lGTHFPbFRGNThtU09GcVNZd29KRmxoUU1CcDhHZ0RmKys0SFpVZnFjV2E0cEFBQ2J6WGFEeVZHSUlzS0NSWmJrOFhoMkFqaFU4dG1ucU9BazRxaWFtaE1hSUtpVStySEpVWWdpd29KRlZtVW9wVllDd1BvdGI1cWRwVThaUDNwTSt6Sk5VNTFPWjdyWmVZaTZpZ1dMTEV2VHRKZVVVa2QzbFpXaXRQSXpzK1AwR1NLQ0c2KzZHaUtpaWNqZFp1Y2g2aW9XTExLczR1TGlnSWdzQllBL3Zmd0NkTU13TzFLZk1mdnlLeEJuczBFcDlTdHcxUXVLRVRhekF4QjFwcTZ1cnR6aGNFeXJiMnpNQklBcEU3OW5kcVErWVZCaUVvNDNOT0NUb3pYSmRydjloTmZyM1dkMkpxTHpZUXVMTEUvWDlUdVZVczNQdnYwVzluOVNZWGFjUG1QZU5iTmgwelFBV0phVGt6UFk3RHhFNThNV0ZsbWV6K2VyVDB0TE95d2lCZSs3U3pBMVp4SlNodzB6TzFiTUd6WjRDSnBieitEQTRVTkRiRFpibXRmcmZjdnNURVNkWWNHaW1PRHorY3J0ZHZ1QWdCNjhhbnZSUGt3Y093NmpMN3JJN0ZneEx5Y2pFMXMvMm92VHJhMU91OTEreE92MWxwbWRpZWhjV0xBb1puaTkzaDEydTMySVB4ajh3VHQ3OThBZkRHRGkyQXdNU0Vnd08xck1HcENRZ0VtWldkaXlaN2NvNERxNzNWN0Rva1ZXeFlKRk1jWHI5VzZ6MiswK0NHYVZWbFhHYjk2MUV5ZWJteEVmRjRjNG13MEo4Zkh0MTJXb2krd2pVcERoY09BOWQ3RU53STBPaDJPeXcrRTRscGFXZHNycjliYWFuWStvblpnZGdLZzduRTducFFEK0xDSnp3TmR4ajFGSytkeHV0OTNzSEVRQTMrZ1U0MXd1VjY1aEdQTkVaQ2FBYkJGSkJuc09va1lwOWFYYjdVNHhPd2NSRVJFUkVSRVJFUkVSRVJFUkVSRVJFUkVSRVJFUkVSRVJFUkVSRVJFUkVSRVJFUkVSRVJFUkVSRVJFUkVSRVJFUkVSRVJFUkVSRVJFUkVSRVJFUkVSRVJFUkVSRVJFUkVSRVJFUkVSRVJFUkVSRVJFUkVSRVJFUkVSRVJFUkVSRVJFUkVSRVJFUjlWbi9CMUR6N0VwUEhudXdBQUFBQUVsRlRrU3VRbUNDIiwKCSJUaGVtZSIgOiAiIiwKCSJUeXBlIiA6ICJmbG93IiwKCSJWZXJzaW9uIiA6ICIiCn0K"/>
    </extobj>
    <extobj name="ECB019B1-382A-4266-B25C-5B523AA43C14-3">
      <extobjdata type="ECB019B1-382A-4266-B25C-5B523AA43C14" data="ewoJIkZpbGVJZCIgOiAiMTQ3MjMwNTQ3MTUwIiwKCSJHcm91cElkIiA6ICI2MTY4MDI2NTkiLAoJIkltYWdlIiA6ICJpVkJPUncwS0dnb0FBQUFOU1VoRVVnQUFBYXdBQUFHS0NBWUFBQUJRUFhXSEFBQUFDWEJJV1hNQUFBc1RBQUFMRXdFQW1wd1lBQUFnQUVsRVFWUjRuT3pkZTF4VWRmNC84TmZuekFDQ2dLSWdxSGczeGJzelV5bmVXbE5iN2VJMzAydzF0elhkVmpjenYzYXgxc3BjbFc5cG1CdVJtM2F6TERNank3TGF6U3o5SlprYURIZ0w4STRnZUVPNU03ZnorZjBCVENBZ0lJTXpCMS9QeDhPSHc1a3o1N3k1bkhuTitaelArWHdBSWlJaUlpSWlJaUlpSWlJaUlpSWlJaUlpSWlJaUlpSWlJaUlpSWlJaUlpSWlJaUlpSWlJaUlpSWlJaUlpSWlJaUlpSWlJaUlpSWlJaUlpSWlJaUlpSWlJaUlpSWlJaUlpSWlJaUlpSWlJaUlpSWlJaUlpSWlJaUlpSWlJaUlpSWlJaUlpSWlJaUlpSWlJaUlpSWlJaUlpSWlJaUlpSWlJaUlpSWlJaUlpSWlJaUlpSWlJaUlpSWlJaUlpSWlJaUlpSWlJaUlpSWlJaUlpSWlLaVNvUzdDM0FCdmRGby9MT1U4cThBQmdnaG1ydTdvQnRNa1pUeUVJQjN6V2J6T3dCczdpNkltaFFlMys3bFVjZTMxZ05MYnpRYU53R1k0TzVDQ0pCU2JqZWJ6ZVBBMENMWDRQSHRRVHpoK05aMFlCbU54b2NCdk51bFN4Yzg5OXh6Nk42OU93SUNBdHhkMWcybG9LQUFKMDZjd0lvVkszRDQ4R0ZJS2Y5aE5wdGZkbmRkcEgwOHZ0M1AwNDV2eFYwN2RvV3laZ0k4OTl4ek1CZ00vR04yQTM5L2YvVHIxdy9QUC84OEFFQUlNY1hOSlZFVHdlUGIvVHp0K05aMFlBRVlBQURkdTNkM2R4MDN2UER3OFBLSE43bXpEbXBTZUh4N0NFODV2alVkV09VWFlQbkp5LzJhTjNkZUMvZDFaeDNVZFBENDloeWVjbnhyT3JDSWlPakd3Y0FpSWlKTllHQVJFWkVtTUxDSWlFZ1RHRmhFUktRSkRDd2lJdElFQmhZUkVXa0NBNHVJaURTQmdVVkVSSnJBd0NJaUlrMWdZQkVSa1NZd3NJaUlTQk1ZV0VSRXBBa01MQ0lpMGdRR0ZoRVJhUUlEaTRpSU5JR0JSVVJFbXNEQUlpSWlUV0JnRVJHUkpqQ3dpSWhJRXhoWVJFU2tDUXdzSWlMU0JBWVdFUkZwQWdPTGlJZzBnWUhWeUE0ZE9vVGMzTndxeTYxV0s0WU5HMWJuN2Z6M3YvK0YzVzdIK2ZQbmtaR1I0Y29TaWVnYThmaSt2dlR1TGtBcmlvcUtNSHo0Y1BqNit0YTZibkZ4TVhidjNnMXZiMjk4KysyM1NFNU94cG8xYXpCejVrem5PbEpLRkJjWFk4cVVLYzVsbzBlUHJyUk9SUXNYTHNTT0hUdFFXRmlJRHo3NEFFRkJRWmc3ZDY3emVWVlZzWC8vZm16ZnZoM3o1czJEWHM5ZkxWRmRlZnJ4blo2ZWp0allXT3pidHc4bEpTVVlNR0FBWG5qaEJiUnYzNzRCMzdYMkNIY1gwQkJHbzFFQ1FFSkNRcVB2cS93UCtvTVBQa0I2ZWpyR2pSdFg3WG9PaHdPMzNucXI4dy9hNFhCZzFxeFpHREprQ0diTW1PRmN6MnExSWpJeXNrcnR4NDRkdyt6WnM2dHNOeWNuQjYxYXRhcDJuOXUyYmNNZGQ5d0JJUVF1WExqZzNQZjFaaktaQUFDSmlZbWEvcnNpejhEanU5UzJiZHV3ZnYxNitQajRZT3pZc2JEYjdWaThlREh5OC9QeDNudnZOZUM3cmg5UE9MNDEvY1p5UGYrZ0hRNEh2dnJxS3h3NGNBRCsvdjZZUDM5K3RldEpLYkZseXhhTUh6OGVpbExhNHBxWGx3ZC9mMzhvaXVMOHhDV2x4SkVqUjlDalJ3L25henQxNm9TWFgzNFpBR0MzMnl1ZEpabE1KdXpZc1FNQkFRR1Y5aVZFNmE4d0pTVUZOcHNOMDZkUFoyQlJrOERqKy9malcxVlY1LzRBWU0rZVBaZ3padzcyN3QxYmFYbGo4b1RqbSsxR2RhVFQ2WER2dmZmaXZmZmVRMDVPRHI3NDRvc2ExLzN4eHgraEtBcmVlKzg5ZlBYVlYvRDE5Y1dpUll1d2VQSGlxKzdqMUtsVFVGVVZkcnNkVTZkT3hhcFZxOUNoUXdmbjgvL3YvLzAvM0hYWFhRQ0FwS1FrckZpeEFtdldyRUZBUUFBaUlpSnc0TUFCbDN5dlJEY2FUeisrcnd5bG5Kd2NCQVVGWGJld0loY3dHbzNTYURUSzZ5VTdPMXZlZlBQTjh2TGx5M1ZhdjdDd1VGNjRjRUVPSFRxMDN2djY0SU1QNU9USms2WEZZcEZTU21rMEd1V0VDUk9rMVdxVmFXbHA4ZzkvK0lPTWpZMnQ5SnI5Ky9kTG85SG9mTTMxVnY3N2NQZmZCVFVOUEw1anEzMnR6V2FURHo3NG9QejN2LzlkNy8wMmhDY2MzenpEcW9lTWpBeElLWjJmZ21vU0Z4ZUhzTEF3K1BuNXdjL1ByOUp6RXlkT2hFNm5xL0lhdTkyT3paczNPNytlTm0wYWZ2NzVaNlNrcEtCLy8vNEFBSDkvZnl4YnRndy8vZlFUcGs2ZGlrY2VlY1FGM3hVUkFkbzV2bDk2NlNVb2lsTHBtdG1OZ29GVkR5YVRDYi8rK3V0VjF4azBhRkNWUCtLSzB0UFRzVy9mdm1xM1haRVFBbSs4OFFZdVhyeUlwNTU2Q2dEdzlOTlA0NUZISHNIRWlSTVpWa1F1cG9YamU5V3FWVENielhqNzdiZmRjcDNhM1JoWUxsUmNYQXhWVmVIdjcxL2pPcXFxVnVycWVyWDFQdm5rRTd6NTVwc1lNMllNQUtCejU4NVlzR0FCWG52dE5keDExMTNvM2J1M3kyb25vcXR6OS9FZEd4dUxYYnQyWWUzYXRUWDJLR3pxR0ZoMWROdHR0OVc2enN5Wk02dTlRQW9BYVdscHlNbkpxZE8rOXUzYmgram9hRWdwRVJNVGd3RURCdUR6eno4SEFOeDMzMzNJek16RXJGbXpzSGp4WW93YU5hcCszd2dSVmVIcHgvZWFOV3V3YytkT3ZQWFdXemRzV0FFTXJEcmJ1WE5ubFdXeTdPYkE4cHNOTjIzYWhQRHc4RXJyMkd3MldDd1cvT1V2ZjhIaXhZdWhLQW8rL3Zqakt0c3FiekpJU1VuQjNMbHpNWFBtVER6ODhNUFYzZ0E4ZCs1Y0JBUUU0TmxubjhVZGQ5eUJGMTk4RVpHUmtjN25LejYrSGwyQ2liVE8wNC92dFd2WEFvRHpiS3ljdTI1aGNSY0dWZ1BkZWVlZHlNL1BoeEFDclZxMXF0SzFOVEV4RVFEd3pEUFA0STkvL0NPZWYvNTU1M05XcXhXS29pQTdPeHRlWGw0QWdJaUlDR3phdEFrZE8zWkVTVWtKckZZcnpwdzVBeUVFZkh4OG5LK2RQbjA2Qmc0Y2lQajRlSGg3ZXpPWWlCb0JqMi9Qd3NCcUFDRUVkdXpZQVZWVjRYQTRuSCtVRlEwWU1BQ3Z2LzQ2Qmc4ZVhPVzVYYnQySVRvNkducTlIZzgrK0tCemVjZU9IUUdVamxQMnQ3LzlEVHFkRGhNbVRLanlTV3Jnd0lFWU9IQ2dpNzhySWdKNGZIc2lUWTlJY0QzdmhIY1hWVlVoaEhEZThlN0pQT0ZPZUdvNmVIeDdGazg0dm5tRzVlRjRKenRSMDhYanUzNzQweUlpSWsxZ1lCRVJrU1l3c0lpSVNCTVlXRVJFcEFrTUxDSWkwZ1FHRmhFUmFRSURpNGlJTklHQlJVUkVtc0RBSWlJaVRXQmdFUkdSSmpDd2lJaElFeGhZUkVTa0NRd3NJaUxTQkFZV0VSRnBBZ09MaUlnMGdZRkZSRVNhd01BaUlpSk5ZR0FSRVpFbU1MQ0lpRWdUR0ZoRVJLUUpEQ3dpSXRJRUJoWVJFV21DMWdPckNBQUtDZ3JjWGNjTnI2aW9xUHhoaVR2cm9DYUZ4N2VIOEpUalc5T0JKYVU4QkFBblRweHdkeWszdkt5c0xBQ0FsUEs0bTB1aEpvTEh0K2Z3bE9OYjA0RUY0RjBBV0xGaUJWSlRVMUZZV09qdWVtNDRSVVZGT0hic0dLS2pvOHNYeGJtekhtcFNlSHk3bWFjZDM4S2RPM2NCTDRQQjhLMFFZcFM3Q3lFQXdCNkx4VExpMEtGRFZuY1hRazBDajIvUDR2YmpXK2V1SGJ1SW1wMmQvWEZZV0ZpUkVLSU5nRUFBWHU0dTZnWlRJcVZNQS9CdnE5VTZnMkZGTHNUajIvMTRmRk5sUnFOUkdvMUc2ZTQ2aU1qMURBWkR0TkZvbEFhRDRRbDMxNkoxV3IrR1JVUkVOd2dHRmhFUmFRSURpNGlJTklHQlJVUkVtc0RBSWlJaVRXQmdFUkdSSmpDd2lJaElFeGhZUkVTa0NRd3NJaUxTQkFZV0VSRnBBZ09MaUlnMGdZRkZSRVNhd01BaUlpSk5ZR0FSRVpFbU1MQ0lpRWdUOU80dW9DR2tsQUtBTndBZmxFN3Nwc2tBSGoxNk5BQkFTaG5pNWxJYVNnVmdBMkFCWUJWQ2NJNHZJbklaVFFjV1NrTXFCRUI0MmYvZTdpM24yaGlOeHZLSEk5eFpod3RZQVp3SGtBSGdYTm5YUkVRdW9mWEE4a0ZwV08xMmR5RU5zV0xGaXZLSGNlNnN3NFVpQWVTQ2dVVkVMcVRKSnJRS3ZGRjZaa1dlUmJObnUwVGt1YlFlV0FyNHh1aUpmS0Q5dnkwaThqQjhVeUVpSWsxZ1lGRzlxYXFLcEtRa3JGeTVFbmE3M2QzbEVORU5va2tHVmtGQkFkYXVYWXNISG5nQVE0Y094WWdSSXpCanhnekV4Y1UxNmh0c2VubzZKa3lZQUt2VnMvc2FOTFRPc1dQSDRwbG5uc0dHRFJ1Z3FxcUxxeU1pcXA3V2V3bFdrWnFhaXZuejU2TjM3OTVZdUhBaGV2YnNDYnZkanVUa1pLeGR1eFpmZnZrbFZxMWFoZGF0Vzd0ODM3bTV1VWhQVDNmNWRsMnRvWFhHeE1UQVpyTmgrdlRwcml1S2lLZ1dUZW9NNit6WnM1Z3padzRtVHB5STZPaG9PQndPckZ1M0RrODg4UVJ1dmZWV3ZQdnV1d2dQRDhmamp6OSsxYk9MalJzMzRvNDc3a0JrWkNTaW82T2R5NjFXSzFhc1dJR1JJMGRpMkxCaFdMaHdJUW9LQ3B6UGw3K0JSMFpHd21ReTFiaDlWVld4YnQwNmpCOC9Ib01HRGNLZGQ5NkozMzc3RFFCZ3M5bXdldlZxM0gzMzNjN24zbnJyTGVlWnpJRURCMkF5bVZCVVZPVGNYdmt5cTlYcWZMeG56eDVNblRvVmd3Y1B4dVRKazUzYnIwK2ROWW1JaUtqM2E0aUlHcXBKQlZaTVRBeDY5ZXFGbVRObkFnQVNFeE9oMSt1UmtKQUFLU1YwT2gwV0wxNk0vUHg4Yk5xMHFkcHRaR1JrNEpWWFhzR3laY3V3ZmZ0MmpCczN6dm5jc21YTGtKS1NnbzBiTjJMcjFxMjRkT2tTVnE1YzZYeCszYnAxQUlEZHUzY2pJU0doeGpwWHJWcUZ6WnMzWStuU3BZaVBqMGRzYkN4YXRtd0pBSWlLaXNLT0hUdnc2cXV2SWo0K0hpKy8vREkrLy94enJGbXpwbDQvaTgyYk55TW1KZ2JmZmZjZHdzTENzSFRwMGxycmpJdUxnOGxrcXZaZmZuNSt2ZlpQUkVRVlNDbERwSlFUcFpTeXVMaFlEaDQ4V1A3ODg4K3lvdjM3OTB1ajBTZ3RGb3R6MmZ2dnZ5OGZlT0FCV1ozczdHeHBNcG5rbGkxYktpM1B5Y21SSnBOSnBxYW1PcGZ0MnJWTERoOCsvS3I3dWxKZVhwNjg1WlpiNUw1OSs2bzhkK25TSldreW1XUlNVbEtsNVZ1MmJKR2pSNCt1dEkvQ3dzSnE5MXYrT0QwOTNmbDhmSHk4TkpsTTB1RncxTG5PMnRTeWpVbFMrOE5NRWJtRXdXQ0lOaHFOMG1Bd1BPSHVXclN1eVZ6RHlzek1oTlZxUmMrZVBXdGROeUlpQW0rODhRYWtsQkJDVkhvdU5EUVVTNWN1eFd1dnZZWVBQL3dRLy9qSFAyQXdHSkNkblEwcEphWk1tVkpsZXphYkRWNWVYbld1MCtGd1ZGdG5WbFlXcEpUbzJyVnJwZVVkTzNaRVRrNU92VG80Vkx4R0Z4QVFBQ2tsN0hZN3ZMMTUyeG9SYVZPVENTeFhHamR1SEVhUEhvMlltQmdzV0xBQTI3WnRRNnRXclFBQVgzLzlOY0xDd3E1NTIwRkJRUUJLZStyMTZkT24wbk1oSWFVbkphZE9uVUxmdm4yZHl6TXlNaEFhR2dwRlVaeUJVMUpTQWo4L1B3Q29kQjJ0SWVMaTR2RFNTeTlWKzl5T0hUc1FFQkRna3YwUUVWMkxKbk1OcTMzNzl2RDI5a1pLU2txdDY2YWtwS0JMbHk1VnpxNkEwck9jcEtRa0NDSFFvVU1IV0sxV1NDa1JHaG9LbzlHSTZPaG9uRDE3Rmc2SEEybHBhZGk3ZDYvenRZR0JnUUNBcEtRazVPWGxWYnZ2ME5CUWpCZ3hBbEZSVVVoTFM0UEQ0VUJxYWlveU16TVJIQnlNVWFOR0lTb3FDa2VPSElIRDRjREJnd2Z4NXB0djRxR0hIZ0lBZE83Y0dYNStmdGk2ZFNzQXdHS3hZUDM2OWZYNldkVlU1NlJKazVDUWtGRHRQNFlWRWJsYmt6bkRhdGFzR1c2Ly9YWjgvUEhIR0RKa0NBQmd4b3daU0U1T0JsRGFJMjdwMHFVWVBYbzA0dUxpTUhueTVHcTM0M0E0c0dUSkVtUm1acUo5Ky9aWXRteVpNOWlXTDErT2wxOStHWk1tVFlMTlprUFhybDB4Yjk0ODUyczdkZXFFKys2N0QvUG16WU8vdnorMmJkdFc3VDZpb3FMdzJtdXY0ZEZISDBWaFlTRTZkKzZNcUtnb0FNQ1NKVXNRR3h1TE9YUG00UExseXdnUEQ4ZjA2ZE14YWRJa0FJQ1Bqdytpb3FJUUhSMk51TGc0aElTRVlPVElrZGl6WjArZGYxWjFyYk1tRlhzV1JrWkdPaDlmcmFNSkVkRU5UVmJvZENHbGxGbFpXWExVcUZIeTdiZmZycmFqZ04xdWx3c1hMcFJUcDA1dFVJY0RxaFU3WFJDVllhY0wxMmt5WjFnQUVCWVdodGpZV015ZlB4OHBLU21ZTm0wYUlpSWk0SEE0WURhYm5mY3p4Y1RFc1BNQkVaSEdhRDJ3VkZ3eDUxSkVSQVEyYmRxRURSczJJQ29xQ2hrWkdkRHBkT2pXclJ2dXV1c3VUSmd3QVhxOTFyOXRqMmRCNmUrR2lNaGx0UDdPWFQ3RGJTVUJBUUdZTldzV1pzMmE1WWFTQ0tXL0U4OGVVSkdJTkVmcmdXVkI2WFRza1NpZE5OREh2ZVZjbTJlZWVlWlRBRmkrZlBuOTdxNmxnU3dvRGF1TXNzZEVSQzZqOWNDeW9mUU5NZytBRnpUYVRiOUM3N3FkN3F6REJWU1UvazRzWmY4VEVibU1wZ05MQ0NGUit1YW82VS96UnFNUkFDQ0VxTks4U1RVekdvMkRwWlNUaEJCM0F1Z0NvSm03YTlLSUxGVlZYM1U0SE84Y09IRGdrcnVMSWFvclRRY1czWmo2OWV2WDFjdkxLd2JBWGRYZC9FMjFhcXNveWl1S29zdzFHQXdUeldienIrNHVxRHBTU2dIQUc2Vk4vWnB0UWJuMzNudDlDd29LMExKbFMvL0V4RVF0Mys1UnNRWEZXbmJDY0YweHNFaFREQWJEYUNIRVpnQUJRZDdlK0VOb0tJYTFhWU8ydnI0SXFPTjRqamVLVGFkT1lmM3g0d0NBbTF1M3hwaXdNQXhvMVFvbkN3cnc2YWxUU01qSjZTaUUrTjVvTkk1SVRFemM3K1p5cStPRjBtdlQ0V1gvYS9KZWxGR2pSb1dmUG4wYVBYdjI3QXBnaEx2cmFZRHlUbTRaQU03QkRSMnIrUEhVQXhpTlJna0FpWW1KL0gxY2hkRm92RnRLdVVVSW9kelpyaDBlN3Q0ZHpYUTZkNWZsa1E1ZXZveC9tTTBBZ0RrOWUySnN1M2FWbnBjQVBqMTVFdXRQbkFDQTlNTEN3cjZwcWFrZU5ZZU1sRElBUUI4QXU5MWRDMVVTQ2VDUUVPSzYvNzFvOGhTYmJqejkrL2MzQXRpa0UwS1pmZE5OK0h2UG5neXJHdGhVRmE4Y09nUUFtTlN4WTVXd0Frby9xVTd1M0JsM3RXOFBBQjM5L1B4V1hkY2k2OFlicFdkVzVGbmNkcmJMd0NLUDE2ZFBIMys5WHI4SmdPOUQzYnJocnZCd2Q1ZmswYjQ0ZlJvNVZpdmErZnJpTDkyNlhYWGRoN3QxUTRpUEQ0UVEwdzBHUSsvclZHSmRLZEJvTTJBVDV3TTNaUWNEaXp5ZWo0L1BVZ0RkaG9XRVlHTEhqdTR1eDZQWlZCVWZsRjIzK3NzVjg2cFZ4MGVud3lNMzNRUUFPaUZFVk9OV1I5UXdEQ3p5YUFhRG9iZVVjbDZnbHhjZXJjUGtuRGU2N2RuWkFJRDJ2cjRZMHFaTm5WNHpLRGdZYlgxOUFlRHUvdjM3OC9UMUJwZWVubzRGQ3haZzVNaVJpSXlNeE96WnM1R1ptZW51c2dBd3NNakRDU0dpaEJCaVdwY3U3QVZZQjFzek1nQUFmNnptdWxWTkZDRndYK21acTE2djF6L2VPSlc1VGtGQkFkYXVYWXNISG5nQVE0Y094WWdSSXpCanhnekV4Y1hCYnJjMzJuN1QwOU14WWNJRVdLMmVQZXBZUSt2Y3VYTW5icjc1Wm16WnNnVmZmLzAxdkwyOThmenp6N3U0eW12RHdDS1BaVEtaK2dHNE42eFpzM3E5QWQrb3poWVg0MVJoSVFEZzNnNGQ2dlhheU9CZzZJU0FsTktqaHdkTFRVM0Y1TW1Ua1phV2hvVUxGMkw3OXUzNDVwdHZNSFBtVEh6MTFWZVlNV01HTGw2ODJDajd6czNOUlhwNmVxTnMyNVVhV3VlRER6Nkl5Wk1uSXpBd0VLMWF0Y0tERHo2SUF3Y09RRlhkUDU0MUE0czhscXFxandLbGI3NEtieEN1MWU0TEZ3QUF3OXUwcVhZMjdhdHA0ZTJObTF1M2hoQ2k4OENCQTI5cGpQb2E2dXpaczVnelp3NG1UcHlJLy91Ly8wTmNYQnpHakJtRGUrNjVCMWxaV1hqMzNYY1JIaDZPeHg5Ly9LcG5GeHMzYnNRZGQ5eUJ5TWhJUkVkSE81ZGJyVmFzV0xFQ0kwZU94TEJodzdCdzRVSVVGQlE0bjU4K2ZUcUEwa2xMSzA1aWVpVlZWYkZ1M1RxTUh6OGVnd1lOd3AxMzNvbmZmdnNOQUdDejJiQjY5V3JjZmZmZHp1ZktwejBDZ0FNSERzQmtNcUdvcU1pNXZmSmxWcXZWK1hqUG5qMllPblVxQmc4ZWpNbVRKenUzWDU4NmE2SW9sV01oSnljSFFVRkJWWmE3Zy9zcklLcEd2Mzc5Z2dBODNGeXZ4K2kyYmQxZGppYjg5OHdaQUVBM2YvOXJlbjFrY0hENXd5bXVxY2kxWW1KaTBLdFhMOHljT1JQRnhjVVlPblFvdnYvK2V6enl5Q05ZdVhJbGhCQll2SGd4OHZQenNXblRwbXEza1pHUmdWZGVlUVhMbGkzRDl1M2JNVzdjT09kenk1WXRRMHBLQ2padTNJaXRXN2ZpMHFWTFdMbHlwZlA1ZGV2V0FRQjI3OTU5MWRtMVY2MWFoYzJiTjJQcDBxV0lqNDlIYkd3c1dyWnNDYUIwdHZFZE8zYmcxVmRmUlh4OFBGNSsrV1Y4L3ZubldMTm1UYjErRnBzM2IwWk1UQXkrKys0N2hJV0ZZZW5TcGJYV0dSY1hCNVBKVk8yLy9QenFiNm15MiszNDZLT1BNSEhpeEhyVjExZ1lXT1NSOUhyOVBVSUluMkZ0MnNDSDkxdlZ5cWFxeUNqN1ZENituczJCNWZvSEJRRUFGRVc1eldXRnVVaEpTUWwrK09FSFRKMDZGUURRb2tVTGpCMDdGajQrUGdnTkRVV0xGaTJnS0FxOHZiMHhhZElrYk4yNnRkcnRlSGw1UVFpQjdPeHMrUG41b1UrZlBnQ0FTNWN1NFp0dnZzR3p6ejZMME5CUXRHelpFdE9tVGNQMjdkdnJWV2QrZmo0KytlUVRMRnEwQ0FNR0RJQmVyMGZYcmwzUnRtMWJYTDU4R1Z1M2JzVnp6ejJISGoxNlFLL1hvMy8vL3BnOWV6WTJiOTVjci8wODl0aGpDQTRPUm1CZ0lQNzBwejhoTFMydDFpYTdTWk1tSVNFaG9kcC9BUUVCMWI3bXBaZGVncUlvbURGalJyM3FheXdNTFBKVWZ3R0EyME5EM1YySEp2eDh2blRjNUpaZVh2QzZ4cWFia0diTkVGYmFXM0RBd0lFRFc3cXV1b2JMek15RTFXcEZ6eXQ2aXVibTV1S05OOTdBazA4KzZWd1dFUkdCRXlkT1FNcXFROTJGaG9aaTZkS2xXTDE2TlNaUG5neHoyV2dnMmRuWmtGSml5cFFwenJPT3h4OS9ISVdGaGJEWjZqN3hRR1ptSmh3T1I1VTZBU0FyS3d0U1NuUzk0bmFEamgwN0lpY25wMTdYaUZxM2J1MThIQkFRQUNtbHl6dWNyRnExQ21hekdmLzYxNzg4Wm9aMmppVklIcWQvLy81dGhCQWpXL3Y0b0ZlTEZ1NHVSeE11V0VvbkxLaHJWL2FhR0lLQzhHMXhzVTVSbE5zQjFPOWovM1dXbDVlSHh4NTdETk9uVDhlWU1XUHEvTHB4NDhaaDlPalJpSW1Kd1lJRkM3QnQyemEwYXRVS0FQRDExMThqTEN6c21tc0tLanRMVFU5UGQ1NjlsUXNKS1IyMDQ5U3BVK2pidDY5emVVWkdCa0pEUTUxbmlFRHBHYVdmbng4QVZMcU8xaEJ4Y1hGNDZhV1hxbjF1eDQ0ZGxjNnlZbU5qc1d2WExxeGR1OWI1cy9FRVBNTWlqMVBXSkNVR0JBWFZ1L1BBaldwbjJmMVhMUnJZOVQvaTl3OEl3eHBXa1d1MWI5OGUzdDdlU0VsSkFWQjZaalYzN2x3OC9QRERHRDkrZktWMVUxSlMwS1ZMbDJyL2RyS3lzcENVbEFRaEJEcDA2QUNyMVFvcEpVSkRRMkUwR2hFZEhZMnpaOC9DNFhBZ0xTME5lL2Z1ZGI0Mk1EQVFBSkNVbElTOHZMeHE2d3dORGNXSUVTTVFGUldGdExRME9Cd09wS2FtSWpNekU4SEJ3UmcxYWhTaW9xSnc1TWdST0J3T0hEeDRFRysrK1NZZWV1Z2hBRURuenAzaDUrZm5iTkswV0N4WXYzNTl2WDVXTmRWWjF5YkJOV3ZXWU9mT25YanJyYmNRL1B0MVRZL0FNeXp5Uk9NQXdPUkJuK3c4M1lteTd1d043YURTcVhsekFJQ1UwdGpnb2x5b1diTm11UDMyMi9IeHh4OWp5SkFoK09hYmIzRHc0RUU4L2ZUVEFBQnZiMi9zM3IwYlZxc1ZjWEZ4bUR4NWNyWGJjVGdjV0xKa0NUSXpNOUcrZlhzc1c3Yk1HV3pMbHkvSHl5Ky9qRW1USnNGbXM2RnIxNjZZTjIrZTg3V2RPblhDZmZmZGgzbno1c0hmM3gvYnRtMnJkaDlSVVZGNDdiWFg4T2lqajZLd3NCQ2RPM2RHVkZUcElDSkxsaXhCYkd3czVzeVpnOHVYTHlNOFBCelRwMC9IcEVtVEFBQStQajZJaW9wQ2RIUTA0dUxpRUJJU2dwRWpSMkxQbmoxMS9sblZ0YzZhckYyN0ZnQ3FuTFh1M3IzYjdVMkQvUGpxQVRoYWUyVUdneUZUSjBTN0RjT0dvVGx2RnE3VitaSVN6TmhkT3FENVZ5TkhObWhiVmxYRi9UdDN3aUhsZWJQWjNMRDJ4UWFTVW9hZ2REcU9PS0QwT3RPMGFkTXdaY29Vekp3NXM4cjZEb2NEaXhZdHdzbVRKL0hlZSsrNS9jMjFDYnNmd0U1M1REakxKa0h5S0FhRG9aTVFvbDE3UHorR1ZSMlpjM0lBQUFINmhqZVllQ3NLUXBzMWd4QWl4R0F3ZU5SSTZXRmhZWWlOalVWY1hCeWVmdnBwSkNjbncyS3hvS2lvQ1BIeDhaZzVjeVpPbno2Tm1KZ1lobFVUeFNaQjhpaENDQk1BZEt1aG15MVZWZXh3QUFCNnQzUk54Nzd3NXMyUlZWSUNJWVFSd0g5ZHN0RnJvK0tLU1FJaklpS3dhZE1tYk5pd0FWRlJVY2pJeUlCT3AwTzNidDF3MTExM1ljS0VDZEM3SUxqcHFpd28vZDFjZC96TmtrZVJVaHFFRU9oUmR1R1lhbmUrcklkZ2FMTm1MdGxldUo4ZjlsMjhDQ2xsSDdnM3NNcG51SzBrSUNBQXMyYk53cXhaczl4UUVxSDBkK0tXQVJVWldPUnBiZ2F1M3htV3hlSFEvSTNKdjVZTnllUXE3VXJ2eFFLQW0xeTY0ZnF6b0hRNjlraVVUaHJvNDk1eXJzM3JyNy8rVUVaR3hqMFJFUkh2UC96d3c5WGYwYXdORnBTR1ZVYlo0K3VPZ1VVZVJRaHhNd0IwTHV1dDFsQVhMQlk0cEVSb3MyYjQwMDgvWWVQdzRUaFZXSWdBTHkvNDZuU1l1bXNYUGhrK0hON1YzR3k3NytKRjNGTGhCczM2eWlvdXhtKzV1Ymk5QWZmMTFFVm1jVEVBNENZWGhYeWIzd1BMM1pPUDJWRDZCcGtId0FzYXZlYStmZnYya1FVRkJUaDI3Tmp4aHg5K2VLZTc2MmtBRmFXL0UwdlovOWNkQTRzOFJvOGVQWUlCQkxmeTlvYWZpNjVEN0x0d0Fidk9uMGZVd0lFQUFBbmdqZFJVL0xsclZ6aWtSRHRmMzJyRENnQldIajZNamNPSFkvYWVQVkNsckhZQTNqeWJEUnVHVlgvTGtwZWk0UDNqeDlIVjN4K2RyM0Y4di9vd3VPZzJnQkNmMGhNWklVVGpKbTB0aEJBU3BXK09idmswN3lvR2c2RllDSUdjbkp3Q2QvU3NhMG9ZV09ReG1qVnIxaEVBZ2wxMExRWUF4clpyaDE4dVhNQzVraElBd0pHOFBJVDcrYUZmeTVaNCsralJPbytrRVcweUliQ2FYb3RUZCsxeVByN254eCtybmJOcllWSlNsV1h2RHhseXpVTW9WV1NyTUp4UEN4ZjFqS3Z3UFhqV1hhTjB3Mk5na2NkUUZLVWo4UHNuZkZmNGU5bElCWXVTazFIa2NPRFZzbWtZRW5KeThHTjJOcndVQlROMzcwYXh3d0dicXVLdjNidmo4OU9ua1dlem9jaHV4OVJkdXhEbzVZVm5FaFByTk1YSitxRkRvUk1DVmxYRlV3a0plS3AzYjNSMFVmTm1kYkxMbWdOZHliL3M3RlpLZWUzdG9VU05nSUZGSGtOUmxQWUEwTnFGZ2ZYbW9FSElMQ3JDRzZtcE9GdFNndHRDUXpHaFF3Zjg5OHdaNU5sc2VIL0lFTFR5OGNIR2t5ZFJaTGZqaiszYU9TZUwvTk5QUDJIRHNHR1l2V2NQbGh1TnpqT3MxV2xwZUxSSER3QndCbUJGZjQ2UGgwTktGTmhzZUs2YXN5dHZSY0U3a1pFdStmN09WSmczeVZYMGlvTG1lajBLN2ZibUpwUEpMeUVod2ZVN0lib0dEQ3p5R0txcXRsVVVCYTFjRkZnMlZjV0dFeWR3T0RjWDgzcjF3aE8vL29yT3padGpZVklTZXJkb2dmNUJRVGhWV0loV1BqNDRWVmhZNTZHZ2RwMDc1d3lzSjNyMXF2TDg2bHR2eGQvMzdzWHFRWU1RN3VlSHJPSml0UDI5STROTG5TdnIwdTZxYTM3bFducDdvOUJ1aDhWaWFRdmdtRXMzVG5TTkdGamtNWnhuV0M2NkZxTlhGSFFQRE1SRFhidmlyYU5IOFZqUG5vZ01DVUgvb0NBMDErdXhOU01EK3k1ZVJQK2dJQnk0ZEFsL0tadjJ3UzRsVGhZVXdGTFdySGUrcEFSUC9QcXJzMG13d0c3SDMzNzV4Ym1mZVJFUjZGTjIwNjRBOE03Um83ZzlOQlRoWmFOdC8rMlhYL0RGSC80QVhTTU01S3VXVGFIUjFvWFgvWURTYVVveUFlajErakF3c01oRE1MRElrN1FGZ0NBWG5XRUpBT3VQSDhmN3g0NGhxN2dZaVRrNStQREVDUURBQ3FNUmtTRWhlSHpmUHJUMTlVV29yeS9DZkgxaGx4S3pmL2tGM1FJQ29CY0NUL2J1algrWXpWZ3plTEF6Y0tidTJvVzFnd2RYMmxlSnd3RkZDQ2hDWUh0Mk5wcnI5ZmkrYkFSMW9MU1pzTnljbmoweE5NUzFveDYxY2ZFWlhIa0hEa1ZST0NFWmVRd0dGdDFJUVVNQUFDQUFTVVJCVkhrTUtXV1FFTUo1MGQ4Vm9rMG16TnUzRDI4T0dvVDJmbjQ0bXArUGYvMzJHd0wwZWdnaGNIUHIxbGg3NUFoZTZOY1BBS0FYQW0rWFhWLzYwMDgvSWN6WEZ6WlZoVTRJekNucndGRm90enNmaC9uNjRvVisvWkJuc3puSDhydHlBTnA3ZnZ6UjJSbWpzVFIzOGMzUDVUZFRxNnJhT0cyWlJOZUFnVVV1WnpBWVJnR3dtODNtZUFEMW1RYTFKUUEwZDJGZ0ZkbnQ2QkVZaUZXLy9ZWTcyclhEWjZkT1lWNnZYaEJDUUVxSndySlpXcTAxelBaNnZxVEVlVTN0a3RWYTZaNnJQSnNOQ3hJVEFRRHBoWVZvNitlSFIvZnVSWDQxTTlSTy8vbm5TbCt2SHpyVUpkOWZPVmVQMXVGVkZxNUNpSHEzTmZidDI3ZUR0N2YzblltSmlXdGNXaFRkOEJoWTFCakdDU0dlTkJnTU9RQStBYkE1UHovL3A2TkhqOVoyQTJnUUFQaTZNTERhTkd1RytiMTZZZDJ4WTNqN3lCSDQ2SFE0bnArUEhvR0JpRTFKUWI3Tmh1ZjY5Y1BLdzRkUllMZGpiRmtQd1hJcHVibk9PYUt1WnQvRmkrZ1pHSWkvZHU5ZTVibDdmdndSNjRZTWFaUXpMRWZaTlN4WGI3djhadXE2QnBiSlpPcW1xdXBkUW9pcEFBYVZMV1pna1VzeHNLalJDQ0ZhQWZnN2dMOEhCZ2JtR1F5R09DbmxaK2ZPbmR0eDVzeVpLbDJseTk4Y2F4cDVvcjRLN1hhOGRlUUlEbHkrakVIQndYaHI4R0JjdHRtUWNQRWlGaVVsb1psT2g4VURCc0JYcDhQQ3ZuMngvTkFoS0dYTmhIWlZoVjVSc09Qc1dRd3FtM1cxWWxNZzhIdUhoNHNXQzM3SXpzYXlzdEUwcnFmeU0wUlgwNWY5RHFTVU5RYVcwV2pzcGFycTNVS0lxVkxLZ1p3ZG1ob2JBNHV1bDBBaHhBd2h4SXl3c0xEQ3NMQ3dMMVJWalNzdUx0NmVtcHFhWDdhT0YrQzZQOHJtZWoyR2hJVGc3ejE2T0p2TVduaDdvMVB6NXVnUkdJZytMVnM2WnpBMXRHcUYyRnR2UlFzdkx6eVZrSUN6SlNXNEp6d2NkaWt4cEt5RFJITzlIbS9jZXF0eisrVk5naExBemExYm82Y2JScGh2ck1EeXF1RU15MmcwOWdkd0Q0QUhBZlJTWFBUaGdxZ3UrSkhJQTVUUE9IeURLcEZTYnBWU2JoSkNiQlJDS0Z2KzhJYzZqU3B4UFVqVTdTQ3A2M3F1OXVyaHcvang3Rm1NRHcvSEl6ZTVibkQxalNkUDRxTVRKeUNsWENhRStFSktPVjRJOFNDQWJpN2J5UTFHU3ZtazJXeCsxZDExYUJrL0hua0FLZVhlMnRkcW1xU1VpaENpbGJzSFdxMUpYVVBJWGZIYTJKOTBwSlRDNFhBRUFtaDN0ZVpCcWxXSmxQS0F1NHZRT2pZSmVnQ3oyVHlvOXJXMHcyQXdSQXNobnJ6S0tzVUFkZ0w0d202M2J6cHc0TUNsc3RlOUFzREhVY1BJNkZTVkszdFVWbFErcUs2aUtNV0ppWWsvQXZnUmdCZzRjT0FRUlZHbVNpbnZGRUowdnRvMkVoTVQrVXNrbDJKZzBYVWhwU3dVUXZ5Z3F1cG5OcHZ0czBPSERoVmN1WTRRd2dyQXh5NGxxbzU1VHRWeDlaQk01Y29EUzBwWlVtR3hURXBLaWdjUUR3QUdnK0ZtSWNTRFplSFZvMUVLSWFxQWdVV05LUS9BOTFMS1Q4K2ZQNzhsSXlPanRxSEZTd0FFMkZRVnZocWZCYmcremhRWDQvMWp4N0QvMGlWWVZCVzlXclRBM0o0OUVWYUgwU3RjZVpOMVJlV0JKWVFvcVdrZHM5bjhLNEJmQWN3M21VejlWRlY5RU1EZFFvZytqVklVM2ZBWVdOUVlkcXVxT3NGbXMzMXo2TkFoYXoxZWR4bEFTSkhkWHUzY1U1N3FUSEV4L3BtY2pOZHZ2ZldhdXVUdk9YOGUvWU9DTURjaUFuWlZ4YjlTVXJEeXQ5L3dpdEZZNjJ2TDc3OHE3Mkx2S3VVM1VxdXFXcWZKRXhNU0VnNEFlQmJBc3dNR0RPaWhLTXFETGkySUNBd3NhZ1Jtcy9temEzbWRsUEt5RUtMUnVtbzNsbnliRFdjYU1DL1YvM1RvVU9tYTNiMGRPbUJSVWxLTnN4eFhwNlNHa1RxdWxiMHNBQlZGcWZFTXF5Ykp5Y2xwQUY1MGFVRkVZR0NSQnhGQ1hBTHFmMitSbEJLZm5UNk4vNTQ1Z3dzbEpXanA3WTNuK3ZWRDk0QUEyRlVWSDU4OGlSMW56eUxIWWtGTGIyLzhzVjA3VE83VUNZb1FTTTNMdzFNSkNmaDB4QWcwSzJ1R0xGLzIyVzIzNFVSQkFaNUtTTURTQVFQdzNyRmpTQzhxUW50ZlgveHZyMTdvSGhBQUFIZ3FJUUVBTUhIblRnQlZ4eEtzelpXaGRObHFSUXR2NzNwMVBDbHljY2hiSEE0QWdKVFM5VE5FRWwwakJoWjVEQ2xsbGhBQ2w2ejFhVVVFM2psMkRIc3VYTUFUdlhyaHBzQkFaQlVWT1c4VWprMU54ZEg4ZkR6ZnJ4ODZORytPbzNsNVdIN29FQnhTNHNFdVhlcThqLytjT1lNWEJ3eUF0NkpnNWVIRGVEMGxCYS9kY2d1QTBnRjJ5d091WXBQZ3Q1bVpXSjJXVnUzMk5nNGZYbTBQUDd1VTJITDZkSlVob21wenJxVGVKMEpYbFZzMkhxTEQ0VGpuMGcwVE5RQURpenlHRUNJVEFISXNkYnBzQXFEMGJHeHJSZ2FXREJpQVhpMWFBQUE2bEkzOWwyZXo0WWZzYkN3M0d0SEYzeDhBRU5HaUJSN3MwZ1hyamgrdlYyRDlwVnMzdENxYmN1UHU4SEQ4TXptNTFpYTdjZTNiWTF6NzluWGVCd0Q4T3pVVmloQ1kzS2xUbmRZdjMzdDJBNW9rcTNPNTdFT0RYcS9QY3VtR2lScUFOdzZUSjhrQ1NzZm1xNnZzNG1JNHBFUzNzdWE1aXM2VmxFQUM2SGpGNExYdC9QeVFhN1ZDMXFPalFsQ0ZTU1g5OVhwSS9INmR4MVhlT1hvVWgzSnpzYWhmUCtmUVNMVUpLWnU0c2NERlRZTGxnV1d4V0xKcldaWG91dUVaRm5tU013QndzUjVOZ3VVVERaNHBLc0pOVjR6bFZ6NHRTRVpSVWFWeC9yS0tpeEhzNHdNaGhETVlMQTZIOHhxV3F6cDkxS2RKOElQangvSHJ4WXY0UDRQQitUM1ZSZnV5V1kxZHlTRmxlUUFXVlhlL0hKRzdNTERJWTBncDA0VVF1RkNQNnpIQlBqNjROVGdZc2FtcCtOOWV2ZEN4ZVhPY0tpeUVuMDZITUY5ZkRBa0p3UnVwcVhpaVY2L1NhMWo1K2RodzRnVHU2OWdSQUJEdTV3ZGZuUTdiczdOeFg4ZU9zS29xUGo5OXVsNTFsOThMOVZ0dUxycjYreU9nckV0K1hac0VONXc0Z1Y4dVhNQkxCZ05hMWlPc0FOVHBYcTM2S3ZoOVBxK0xMdDg0VVFNd3NNaVRuQUtBOC9Wb0VnU0FwM3IzeHJwangvQkNVaEtLSEE2RSsvbmg2ZDY5QVFCUDlPcUZENDRmeDZMa1pPVFpiQWp6OWNYRWpoMXhaMW1RZUNzS251cmRHMjhkUFlwdk1qUFIyc2NIZzBOQ2tKU1RVK2Y5dC9menc5aDI3YkJrLzM3NDZ2WDRzSjZUTTM1ODhpUUE0TS94OFpXV1g5bUpvem9WbnkrdzJlRHZndnZYOHN2T01LV1VEQ3p5S0J6cml6eUt3V0RJRVVJRVZleG1UbGQzejQ4L0FnQVc5T21ENFczYU5IaDdTVGs1ZUNFNUdWTEsvNWpONW5FTjNpQ1JpN0RUQlhtYUJBQTRXY0JMSjNVVld0YnhJaVUzMXlYYk8xdldKQ3VFU0hmSkJvbGNoSUZGbnVaWEFEaVduMS9iZWxUbWxySVprVjBscTZ5THZCRGlpRXMzVE5SQURDenlLS3FxbWdFZ2pZRlZaMkZsWjFnWDZubnRyeVlaaFlVQUFJZkRjZGdsR3lSeUVYYTZJSS9pY0RnU2REb2Rqak93NnF4OFZJOURseSs3WkhzWlJVVUFBSXZGWWdhZ0F5Qk1KcFBJemMxVjdIYTdzRnF0U25Cd3NIQTRITUppc1NndFdyUVFEb2RET0J3T1liUFpsT2JObXd1YnphYW9xaXFrbE1MYjI5djUyTXZMeS9uWTRYQW9Va3FoMStzVkthV28rTGg4blFwZmw2L3JmQ3lsRkRxZFRwRlNDZ0JDVVJUblkxVlZGWjFPSjhyV1U4cldkVDVXRkVVQmNMWG5oWlRTdVU3WitybUppWWxmdWVTSFROZUVuUzdJNHhnTWhyTTZJZHBzSEQ0Y3ZvMDBmVVpUa2wxY2pFZCsrUVZBL2NjeHZKSk5WVEZwNTA0NHBMUUpJYlF6WlA3MU15NHhNZkUvN2k3aVJzVjNBL0k0VXNydlZDR21tUzlkd3BDUUVIZVg0L0VxM291Vlk3RTRiNWkrRmhsRlJWQUJDQ0dLcEpRQlFnZ0pRSldsdzRKSUlZUUtRRW9wblkvTHZsWnJldjdLMTVadnJ6N2JMbHZYdVoveTljdGVXK1Y1SVVSTjY5YTY3U3ZxVnN1Mk5VWUkwY2JoY0xpbTNaV3VDUU9MUEk0UTRtc0EwMzY5ZUpHQlZVZmhmbjdJS0NyQ3Rxd3NQTkM1OHpWdjUxUlo3MHdwNVFkbXMvbHhGNVduZVFhRFlRZUFOb3FpdUhZZUY2b1hkcm9najZNb3lrNEFNdm5TcFhxTjkzY2pHeFVXQmdEMUh1bitTcWw1ZVFBQVZWVjNOYmdvSWhkallKSEhTVWhJeUpKUy9ueXVwQVJIMlBtaVRzcEhrdDk3NFVLRHRtTytkQWtBSEQ0K1B0c2JYaFdSYTdGSjBNTVpESWJ4UW9qYnBaU0tFS0s4MTVKUzRXdEZsRGF5bHo4dTd5bWxxMjU1K1d1dTNGN1o4eld1VzNFL2RkaUdLSDljWWQzcTlsMWpUU2o3TVBWRGRqWjZYREdvTFZVMXJFMGJyRXBKd1htTEJYWlZoYjZPbzcxWGxHT3hJTE9vQ0ZMS2czdjM3dVd3VE9SeEdGaWVieE1BSDFGaDNpVWhCTVFWOHpCZCtmeTFQUGFVYlZSZysrbmNPYStaM2J2WGVicU5HNVczVG9jUUh4K2N0MWp3VFdZbXhuZm9VTzl0N0M4OXV3S0FuMXhhSEpHTE1MQThuQkRDQndDa2xJK1g5WFJTeTNzeHFhcXFYcm1zL0xFUVFpMS9YZ2doS3p3dVh5NnZYRWRLNmFpNFhWVlZWUUJTVVJSVlVSVFY0WENvaXFLb1FnaHB0OXRWblU2bjJ1MTJWVkVVVmFmVHFVSUlhYlBaVkoxT3A1Yi9yeWlLdEZxdHFrNm5VNzI4dk5UQ3drTHA1ZVdsZW50N3F3VUZCYXFQajQrYWs1T2o2dlY2MmJ4NWMvWFFvVU1xQUJXQWFqUWEzOHV6MmFiL21KMk5PK281QSsrTmFIeDRPTjQ1ZGd4SHI3RVo5WmV5NWtRcDVVWlgxa1hrS2d3c2pUQ2J6YSs3dXdZM2lBVXcvWXZUcHpHNmJkdXJ6dTVMd00ydFcrT2RZOGZ3NDltem1OK3JWM1ZuckRVcXNObXc1OElGU0NremtwS1M0bXQvQmRIMXgzWVc4bGlKaVlrSkFMNDdYVlNFSDdNNThXMXR3cHMzZHc3VDlFMW1acjFlKzh1RkM3QkxDU0hFWjQxUkc1RXJNTERJb3prY2ptZWxsSEw5OGVNb2N2RTA4RTNSaExLSktiZGxaZFg1TmFxVTVaTldPbXcyVzB6alZFYlVjQXdzOG1qSnljbG1BTzljdEZyeDFoRU9IbDZiMFczYkFnQ09GUlRVZVJMS3hKd2NwQmNXUWtyNTNZRURCNDQzWm4xRURjSEFJbytuS01wVFVzcU03N096OFcwOW03cHVOTjZLZ2o5MzdRb0FlTy9Zc1ZyWHQ2b3EzajV5QkZKS1ZWR1U1eHU3UHFLR1lHQ1J4MHRJU01oVlZYV0tsTkt5NXNnUjdEeDcxdDBsZWJSN08zUkFvSmNYamhjVTRKT1RKNis2N3NjblRpQ3pkUDZyVHhJU0VoS3ZSMzFFMTRxQlJacVFuSnk4QzhCMHU2cXEwWWNQWThPSkU3QTZITzR1eXlONUt3cm05K29GQVBqd3hBbkVuenRYWlIwSjRPdk1UTVNscHdOQXR0MXVuM05kaXlTNkJqcDNGMEJYMTdadDI4VUFrSldWOVU4M2wrSjIyZG5aQjl1MmJYdFlDSEgzd2N1WHZYYWNQUXNKd0Urdmg1ZWk4T2JpQ3RyNStjR21xamljbTR0ZDU4L2piRWtKbXV2MUNQVHl3dW1pSXF3N2VoUng2ZW1RVWhaSUtlL1p2MzgvTHhCZVJkdTJiYWNMSVRvRFdKZWRuWDNLemVYY3NIZ2ZGbW1LMld5TzY5Ky9mNHBPcDN2elhFbkowSGVPSHNVNzdpNUtBMzdJenNZUFY5d2FJS1U4SzRTWWFqYWJmM1pUV1VUMXdvK2twRG43OSs4L2FEYWJoMGtwNzVSU2JwQlNucFJTY3A2aXVyc29wWHdWUUwvRXhNUWYzRjBNVVYzeERJczB5MncyZnd2Z1czZlhRVVRYQjgrd2lJaElFeGhZUkVTa0NRd3NJaUxTQkFZV0VSRnBBZ09MaUlnMGdZRkZSRVNhd01BaUlpSk5ZR0FSRVpFbU1MQ0lpRWdUR0ZoRVJLUUpEQ3dpSXRJRUJoWVJFV2tDQTR1SWlEU0JnVVZFUkpyQXdDSWlJazFnWUJFUmtTWXdzSWlJU0JNWVdFUkVwQWtNTENJaTBnUUdGaEVSYVFJRGk0aUlOSUdCUlVSRW1zREFJaUlpVFdCZ0VSR1JKakN3aUloSUV4aFlSRVNrQ1F3c0lpTFNCQVlXRVJGcEFnT0xpSWcwZ1lGRlJFU2FvSGQzQVkxRlNpa0FlQVB3QWVBRmpZYno2TkdqQVFCU3loQTNsOUpRS2dBYkFBc0FxeEJDdXJrZUl0S1lKaHRZS0EycEVBRGhaZjk3dTdlY2EyTTBHc3Nmam5CbkhTNWdCWEFlUUFhQWMyVmZFeEhWV1ZNT0xCK1VodFZ1ZHhmU0VDdFdyQ2gvR09mT09sd29Fa0F1R0ZoRVZFOU5PYkM4VVhwbVJaNUZzMmU3Vkg5TnBXbCs3Tml4WG5hN0hkMjdkMitabUppbzVmY1ZUVGZOTitYQVVzQTNSay9rQTQyK2FkRTFhUkpOODBPR0RHbFpVRkNBTVdQRzlJZTIzemMxM1RRdjNGMUFZeW5ycERBQ1RhY3ByYW00SDhCT0ljUjVkeGRDalU5S0dRQ2dEelRlTk44RVJRSTRKSVRJZDNjaDljRlB1dVJTcXFvaUtTa0pLMWV1aE4xdWQzYzU1SDVzbXZkTW1qemJ2ZUVDcTZDZ0FHdlhyc1VERHp5QW9VT0hZc1NJRVpneFl3Ymk0dUlhOVEwMlBUMGRFeVpNZ05YcTJXZmdEYTF6N05peGVPYVpaN0Jod3dhb3F1cmk2a2lEMkRUdm1UVFpOSy9sdHRoNlMwMU54Zno1ODlHN2QyOHNYTGdRUFh2MmhOMXVSM0p5TXRhdVhZc3Z2L3dTcTFhdFF1dldyVjIrNzl6Y1hLU25wN3Q4dTY3VzBEcGpZbUpnczlrd2ZmcDAxeFZGUkFRTkp1eTFPbnYyTE9iTW1ZT0pFeWNpT2pvYUF3WU1RRXhNREc2NzdUYmNjc3N0ZVBmZGR4RWVIbzdISDMvOHFtY1hHemR1eEIxMzNJSEl5RWhFUjBjN2wxdXRWcXhZc1FJalI0N0VzR0hEc0hEaFFoUVVGRGlmTDM4RGo0eU1oTWxrcW5IN3FxcGkzYnAxR0Q5K1BBWU5Hb1E3Nzd3VHYvMzJHd0RBWnJOaDllclZ1UHZ1dTUzUHZmWFdXODR6bVFNSERzQmtNcUdvcU1pNXZmSmxWcXZWK1hqUG5qMllPblVxQmc4ZWpNbVRKenUzWDU4NmF4SVJFVkh2MXhDUmE2V25wMlBCZ2dVWU9YSWtJaU1qTVh2MmJHUm1acnE3TEtxSmxESkVTamxSbGxtNGNLRjg3TEhIeXIrVWUvYnNrVk9tVEpGR28xRmFMQllwcFpRV2kwWGVjODg5Y3YzNjliSTZwMCtmbGthalVlN1pzMGNXRmhiS2d3Y1BPcDk3NFlVWDVNTVBQeXl6czdQbHBVdVg1T3pacytYaXhZdWR6Ky9mdjcvU3Ztb1NIUjB0NzdubkhwbVVsQ1J0TnBzOGR1eVlQSFBtakpSU3loZGZmRkhlZi8vOU1qVTFWZHBzTnBtY25DekhqUnNuVjY5ZVhXa2ZoWVdGMWU2My9QR0NCUXZrK2ZQblpXNXVycHc3ZDY2Y01tVktyWFYrK3VtbjBtZzBWdnN2THkrdjBycTFmSytUcFBaSDdhQTZrbGNjaCtYeTgvUGxtalZyNU9USmsrV1FJVVBrOE9IRDVjTVBQeXcvL2ZSVGFiUFpybnFNTk1TcFU2Zmt2ZmZlVyt0eDZHNE5yZk9ERHo2UW4zenlpY3pOelpVWEwxNlVjK2ZPbGRPblQ2KzRDbzlEVHlJckhDakZ4Y1Z5OE9EQjh1ZWZmNVpTU2xsUVVDQm56cHdwZi83NTV5cHZyTysvLzc1ODRJRUhxdjBqeU03T2xpYVRTVzdac3FYUzhweWNIR2t5bVdScWFxcHoyYTVkdStUdzRjT2RYOWNsc1BMeTh1UXR0OXdpOSszYlYrVzVTNWN1U1pQSkpKT1NraW90MzdKbGl4dzllblNsZmRRV1dPbnA2YzduNCtQanBjbGtrZzZIbzg1MTFvYUJSZVZrTllHVmtwSWl4NDBiSjU5ODhrbVpsSlFraTR1TFpYNSt2dHkxYTVkODZLR0g1Si8vL0dkNTRjS0ZhLzc3YThEZnBzZG9hSjNseDNPNVgzNzVwZEp4TGpWNkhONFFUWUtabVptd1dxM28yYk1uQU9EVlYxL0Y3Tm16NGUvdlgyWGRpSWdJbkRoeEFsSld2Wjh1TkRRVVM1Y3V4ZXJWcXpGNThtU1l6V1lBUUhaMk5xU1VtREpsQ2t3bUUwd21FeDUvL0hFVUZoYkNaclBWcTA2SHcrR3NzNktzckN4SUtkRzFhOWRLeXp0MjdJaWNuSng2ZFhDb2VJMHVJQ0FBVWtyMjZLUHI0c3FtK2RXclYrUDIyMi9IL2ZmZmozUG56ckZwdnA1MTFrUlJLcisxNStUa0lDZ29xTXB5cmRGMjlkZWdzTEFRWDN6eEJXYk5tdVg4b3hnN2RteWRYejl1M0RoODlkVlhHRFJvRUJZc1dBQUFhTldxRlFEZzY2Ky9Sa0pDUXFWL1hsNWVkZDUyVUZBUUFGVGI2U0VrcFBURDBLbFRweW90ejhqSVFHaG9LQlJGZ2JkM2FXZXNrcElTNS9NVkQ5YUdpSXVMYzRieGxmL3k4elYxS3dlNVVVeE1ESHIxNm9XWk0yY0NBT2JQbjQ4ZE8zWmcyclJwV0w1OE9SUkZ3ZUxGaTVHZm40OU5telpWdTQyTWpBeTg4c29yV0xac0diWnYzNDV4NDhZNW4xdTJiQmxTVWxLd2NlTkdiTjI2RlpjdVhjTEtsU3VkejY5YnR3NEFzSHYzYmlRa0pOUlk1NnBWcTdCNTgyWXNYYm9VOGZIeGlJMk5SY3VXTFFFQVVWRlIyTEZqQjE1OTlWWEV4OGZqNVpkZnh1ZWZmNDQxYTliVTYyZXhlZk5teE1URTRMdnZ2a05ZV0JpV0xsMWFhNTNYY2h6YTdYWjg5TkZIbURoeFlyM3E4MFEzUkdDMWI5OGUzdDdlU0VsSlFmUG16WjFoVXY1SDhaLy8vTWU1YmtwS0NycDA2UUlocXQ1VG5aV1ZoYVNrSkFnaDBLRkRCMWl0VmtncEVSb2FDcVBSaU9qb2FKdzlleFlPaHdOcGFXbll1M2V2ODdXQmdZRUFnS1NrSk9UbDVWVmJaMmhvS0VhTUdJR29xQ2lrcGFYQjRYQWdOVFVWbVptWkNBNE94cWhSb3hBVkZZVWpSNDdBNFhEZzRNR0RlUFBOTi9IUVF3OEJBRHAzN2d3L1B6OXMzYm9WQUdDeFdMQisvZnA2L2F4cXFuUFNwRWxWd3JqOFgwQkFRTDMyUVRlbWtwSVMvUERERDVnNmRhcHpXVVJFQk94Mk95NWN1SUMrZmZ0Q0NBRnZiMjlNbWpUSitYZDhKUzh2THdnaGtKMmREVDgvUC9UcDB3Y0FjT25TSlh6enpUZDQ5dGxuRVJvYWlwWXRXMkxhdEduWXZuMTd2ZXJNejgvSEo1OThna1dMRm1IQWdBSFE2L1hvMnJVcjJyWnRpOHVYTDJQcjFxMTQ3cm5uMEtOSEQrajFldlR2M3grelo4L0c1czJiNjdXZnh4NTdETUhCd1FnTURNU2YvdlFucEtXbDFkcFNjaTNINFVzdnZRUkZVVEJqeG94NjFlZUpib2h1N2MyYU5jUHR0OStPanovK0dFT0dES2x4UGF2VmlyaTRPRXllUExuYTV4ME9CNVlzV1lMTXpFeTBiOThleTVZdGN3YmI4dVhMOGZMTEwyUFNwRW13Mld6bzJyVXI1czJiNTN4dHAwNmRjTjk5OTJIZXZIbnc5L2ZIdG0zYnF0MUhWRlFVWG52dE5UejY2S01vTEN4RTU4NmRFUlVWQlFCWXNtUUpZbU5qTVdmT0hGeStmQm5oNGVHWVBuMDZKazJhQkFEdzhmRkJWRlFVb3FPakVSY1hoNUNRRUl3Y09SSjc5dXlwODgrcXJuWFdwR0x6UldSa3BQUHgxVDdOMG8zaHlxWjVBSWlPanNiSEgzK01rSkFReE1iR09wZEhSRVRnalRmZWdKU3l5b2ZIOHFiNTExNTdEUjkrK0NIKzhZOS93R0F3VkdxYXY1TE5acXR6YTRlN20rYkxXMHBjWWRXcVZUQ2J6WGo3N2JkZHVsMXlNWG5GeGQ2c3JDdzVhdFFvK2ZiYmIxZDdrZEp1dDh1RkN4ZktxVk9uZXZ3RldZM1Q1TVZldWpheXduRjQ5T2hSYVRRYTVjV0xGeXY5UVJRV0ZzclkyRmg1eHgxM1NGVlZwWlNsdlhodnZmVlc1OWZWc1ZxdE1qbzYydG5wS0RzN1d4cU5ScG1WbFZYamErclNtYUY4T3hWN0FaYzdmLzY4TkJxTjhzQ0JBNVdXZi9YVlYzTGN1SEZTeXRKT0pWZCtueFU3ZU5YV09lcHFkZGFudCs3cnI3OHU3N3Z2UG5uKy9QbnF2azFOSG9jM1JKTWdBSVNGaFNFMk5oWnhjWEY0K3VtbmtaeWNESXZGZ3FLaUlzVEh4MlBtekprNGZmbzBZbUppK0VtRXFCRlViSm9IU205U1AzbnlKUFI2UGZ6OS9WRlVWT1RzN01TbStZWTF6YTlac3dZN2QrN0VXMis5aGVEZzRIcnQyNU0xNVNaQkZWZU1SQndSRVlGTm16Wmh3NFlOaUlxS1FrWkdCblE2SGJwMTY0YTc3cm9MRXlaTWdGN2ZsSDhrSHNHQzB0OE4zV0N1YkpvdkxpN0dzODgraXhNblRpQTBOQlNMRmkyQ29paHNtcTlIblRWWnUzWXRBR0RNbURHVmx1L2V2VnZUSDhpYjhtanRIQ1hhTTJseWxHaTZOdktLV1JPeXM3TXhiZG8wVEpreXhkbFRzQ0tIdzRGRml4Ymg1TW1UZU8rOTl6VDk1dXJoTkRsclFsTStuYkNnZE02WFNKU09UT3pqM25LdXpUUFBQUE1wQUN4ZnZ2eCtkOWZTUUJiOFBnK1B4YzIxa0p1VU44M1BuejhmS1NrcG1EWnRHaUlpSXVCd09HQTJtNTMzTTdGcG5xclRsQVBMaHRJM3lEeG9lS2JUQ3IzcmRycXpEaGVvT05OcDNlK21KcTFqMDd4bjBtVFRmSk50RW13cWpFYWpCSURFeEVUK3JraHoyRFR2c1RUWk5NK1BNVVRVbUpwRTAvelNwVXYvV1ZCUTBIdjA2TkV2amhrejVyQzc2MmtBVFRmTk03Q0lxREUxaWFiNStQajR5M2E3SGJtNXVjbGp4b3o1MmQzMU5JQ21tK1laV0VUVWFJUVFFcVZ2anByN05GK1J3V0N3Q1NHd2QrL2V5MXJyV2RlVWFQTFREaEVSM1hnWVdFUkVwQWtNTENJaTBnUUdGaEVSYVFJRGk0aUlOSUc5QkVtVCt2WHIxMVduMDkwbmhKZ29oT2dOSUFDOEVkN2xwSlJueldaem1MdnJJQUlZV0tReEpwT3BoYXFxTHdnaC9oZUF6dDMxM0FEcU51c2gwWFhBd0NMTjZOKy9meGNwNWRkQ2lGN052TDB4eW5nenhnNkt4RTNoNFdqZG9pV1VhdVpPb3JyNStlQUIvTy9ycStCUVZVZ3BkMG9wVnhVVkZjV25wYVZkY0hkdFJPVVlXS1FKL2ZyMTY2clg2L2NBQ0RiMWpNQ2l2OHhBZUVnYmQ1ZlZKS1NtbjhMODJIL0JvYXAyQUF2TVp2TXFkOWRFVkIwR0ZubThpSWlJMW5xOS9qOEFndThaTWd5TC9qSURpc0wrUXE1UVdGS01aOWVzaHQzaGtGTEtKOHhtOCt2dXJvbW9KZ3dzOG5oK2ZuNy9CbkRUU0lNSkwwNmZXZTIwNlhSdFB2alB0MGcvZHhaU3lvME1LL0owL0poS0hzMW9ORTRHY0grbjBEQkUvWFVXdzhxRnpsdzRqM1gvK1JwU3l2TzV1YmwvZDNjOVJMVmhZSkhITXBsTWZsTEtWWXFpWU5IMG1mRGhETFF1OWRIMzM4SHVjRUFJRVgzOCtQRmNkOWREVkJzMkNaTEhVbFgxNzBLSWRtTnZIWXlCM1c5eWR6bE55cVg4UEh5MjgwZElLYzlacmRaL3Vic2VvcnJnR1JaNXBQRHdjRjhoeEQrODlIbzhldTlFZDVmVDVIeTNieTlzZGpzQXJEOTA2SkMxdHZXSlBBRURpenhTbXpadEpnSm9QZWJtVzlDMmRXdDNsOU9rU0NueCtVODdJYVZVcFpTeDdxNkhxSzRZV09TcDVnUEExRkYvZEhjZFRjN3hNMmR3Sk9NMEFDUWtKU1dkZEhNNVJIWEd3Q0tQWXpLWklnQVlJenAyUXEvT25kMWRUcFB6eStHRDVRKy9kR2NkUlBYRndDS1BJNlc4RHdCR0drenVMcVZKK2lIeFZ3Q0FxcXFmdTdrVW9ucGhZSkVubWdJQWR3NGU0dTQ2bXB5QzRtSWtIejBDS1dWR2NuTHlJWGZYUTFRZkRDenlLSDM3OXUwQW9HL1hkdTNRTGpqWTNlVTBPWWRQbm9Bc2ZmaUxleXNocWo4R0Zua1ViMi92MndCZ1lQY2U3aTZsU2RwLzdDZ0FRRXE1eDgybEVOVWJBNHM4aXBSeUpBQkU5dW5yN2xLYXBLU2phUUFBSWNRTzkxWkNWSDhNTFBJb1FvZy9BSUN4UjRTYksybDZwSlE0ZU9JNEFGak5abk95dStzaHFpOEdGbm1Ndm4zN2hnTG8ycTUxTUZyNis3dTduQ2JuYkU0TzhvdUtBT0FZQUp1Ynl5R3FOd1lXZVF4dmIrOCtBTkM5ZmJpN1MybVMwcytkTFgrWTZzNDZpSzRWQTRzOGhwU3lKd0IwQ2d0emR5bE5Vc2I1Y3dBQVZWVlB1TGtVb212QzBkckprL1FIZ0p2Q083aTdEcWR2OSt4R1MzOS9SUGJwNTF6bVVCMG9LckVncjdBUWx3dnljYm1nQUswQ0E5R3JVK2RLcjAwN2ZScGVlaDI2dEcxM25hdXUzc25zTEFDQW9pZzh3eUpOWW1DUkora0RBTjA4cEVsUVZWV3MrZklMckhwc0h1d09CKzUrOWtrNEhDcTg5SG8wOC9aR0MzOS9CUGo2d2RmSEI4UDZENmdTV085OC9TV0c5eC9nTVlHVmZqWWJBT0J3T05MY1hBclJOV0Zna2NjUVFuUUhnUENRTnU0dUJVRHBGQndEdXQrRURtMUNzZi9ZVVR4eTkvK2dYOWZ1YU5HOE9lYkd2SXAzbjNrT2gwK2V3T0oxYitPbHYvMGRYOGIvaEpXZmJBQUEyQjBPV0cwMi9ITDRJRjdaK0ZHTis5Z1o4Ky9yOWUwZzg4SjVBSUNVOHN4MTJ5bVJDekd3eUNORVJrYjZXaXlXdHY2K3Z2RDM5WFYzT2JEYWJIajMyNjE0ZmQ0VDJQVGpkdXhMT1l5LzN2MC8ySmR5R0ErTytTUDZkZTJHN0p3Y3ZMTHhJOHk5YnpJVVJjSDRvY014ZnVod0FNRHpiNjlCKzVBUS9QMS83blB6ZDFKS1Nva3o1eThBQUN3V0N3T0xOSW1CUlI2aFhhV0FKQUFBRFhOSlJFRlVvS0NnclplWEY0SmJ0SFIzS1FDQStJUDdrWFh4QXVhLy9pL2s1T2ZoZytkZXhMeVlWM0g4ekJsczNiMExBUERFRzZVVDlmNTd5MmZZRXYvL3NQTFJ4d0VBQjQ0Znc1bUxGekI5M0YyNGZmNWpWYlpkWXJIQ1lyTmkwK0psMTYzNXM2QzRHQ1UyS3dBVXA2YW01bCtYblJLNUdBT0xQSUplcjI4RkFJSE5tN3U3RkFEQWtMNzk4TTN5VnhHOThTTU02dDBIYlZvRzRlTkZTM0hQczAvaDQwVkxhM3hka2FVRS8xejNEdDU4Y2dHQ1c3VEVENnQrbngvUlpyZmpreCsreDJjN2Y4UmZ4dDJGTHUzYVg0OXZCUUNRVjFSWS92RENkZHNwa1lzeHNNZ2pxS3JhU3FmVEljRFB6OTJsQUFCOHZMeXg3ZGQ5c0tzTzNEbDRDTXhIMHJCOHczcGN6TXZEbENVdlZQdWFqNTcvSi83NTNqczRtWjFWN1puaXhFWC93UGlodzdGaDBSTDQrdmcwOXJkUVNWNGhBNHUwajRGRkhrR24wd1VCOEpqQXlpMG9RTlFINzZGTHUvYVl1dlJGM0IwNUZFdG0vQTEvZmVYL3FxemJPYXdkWHZyYjM3SHhoKy9SSmlnSVhqb2RWRlhGeVArZFUybTlndUppclAvdnQxai8zMitkeTc1NktmcTZuRldXalhBQktXVk9vKytNcUpFd3NNaFQrQUdBci9mMVBmT29TUXQvZi96cjhmbm8wQ1lVWVVHdG9DZ0sxbno1QlRxRXRNSDBjWGRoek0yM1FsVlZQUEZHREV3OVM4Yzl2T1BtVzlIY3R4bmlkdndBUlZHcTlBQzhaZGFNNjlvcnNLSmlpd1VBSUlRb2Rrc0JSQzdBd0NLWE14Z01JUUJ1enMvUGp6OTY5R2hlWFY2anFxcWZvaWp3OXZKcTVPcnE3cWJ3RGtnK2VnU2YvUEE5T3JZSnhkN2ZEdVBmVHk3QTdKVXJVRmhjakozSlpuUnUyeGFUYmhzSkFHZ1ZHT2ptaW10V1lyVUNBS1NVbG9ac1orREFnWjJGRU5QTVp2TXlseFJHVkE4TUxHb01JVUtJYndJQ0FsU2owYmdGd0ljV2kyWEhvVU9IcnRZYzVRY0F6Ynk5cjArRnRUaVNjUnFQL1dzbGJvbm9CVlBQQ0d6OU9SNzMvK0YyTkcvV0RLTk5OMlBaK25VSWJ0RUNmN3A5REJ5cUF6cEY1KzZTcjZyRTZzd3BhMzFmTzJEQWdCNktvdndad04xQ2lBRUFCQUFHRmwxM0RDeHFORUlJQmNBRUFCTjhmSHhnTUJpK2xWSithTEZZZnZ6dHQ5K3lybGhkRHdBNnhUT0d0K3plUGh6L2pmNy83ZDE3Y0ZUbEdRYnc1ejJiaElSTHVJU1kzWERMUllRYUdySWJWT3hVNURJT1VoenJKYjFKeHpJS0Rtb1ZTNHRTcXgxQU16b3RBeFU3dElxT3RIakRDMVdMbFVGUVpJb2dKTmxrSWZHU0FBazFaQmVKSVNTRVpIZlArZnJIbWpXb2hHelk1SnhObnQ5Zm05MDlKMCtTM1gzemZlZTdoSWF0RzRhQitsT044RGJVNDRZSEg0RHJrZ25ZOHZncWZGeFRqWTNidG1MWlUrc3dmc3dZL0czSjBtOFZMbjh3aURhL0g3cWhJOTVtM3RzdHFPc0FBQkhwVWd2TDVYTGxBcGlubExwT1JDN3R5V3hFWGNXQ1JiMUdST2FJeUp5a3BDUTRuYzVkU3FubjR1UGpkK3pmdi85L21xYUoyZms2RXZrNmpxWnBXREQzZWh3NlZvdUNxMmVHSnpiYlI2Umdoak1mYlFFL1RweHNEQmVyanQyYTlZMk4rT1dqeTZHZ1VEQjlScS8rREIzcFh4VXNkTkxDeXN2THUwelR0RnVVVW5NQmpBZk8vajBRbVkwRkswYTRYQzVsZG9ab0VwRnBJakpOMTNVNG5jNTlTcWs2cTM4NFpwOWozdFNBK0FTTVNrME5mOTF4WUlVakpRVTcxanpaNDluT1IxY0dnRzlkd3hLWHkvVkRwZFF2QU13UmtReWdhMFhLNVhMMXQvMjArRmxwQWZ3aldKeFNhcitJWEdaMmpoNldDa0JUU29XN3JxaFhpSzdyYlNMUzBJMFdibi84N0tqMysvMWM2ZDVFL2ZGRkYxUGNidmZsWm1lSWxOUHB2RlJFeWp0N2psTHFNeEhacnV2Nk0yVmxaVzZuMDNtUGlFeHBDL1MzZjl4N2h5YWhhNE1pMG5GVWkxRldWcllQd0Q0QUR6bWR6bnlsMUZ3Um1TY2k0enM3WDBsSlNYLzg3REFBOUttZWpsalRIMTkwWkJLbFZCR0EveWlsbmk4dExhMzh4bU90SWdJL0MxYVBpTE9GQjRPY2E2S2JjcnZkUlFDS0FLekl6ODkzS2FWdUJuQXpnQW5mOFh3MmhhblhzV0JSajFGS0tRQjdBYnhwR01ielpXVmx0ZWQ2cnFacExjRFg4NFVveEZBS25rT1YyRkZjaE1VRlArdFllQ0xTZnB4U3FrdnpCb3FMaTBzQWxBRDRRMjV1N3FTNHVMajI0dlg5em84azZqa3NXQlIxdXE2ZnN0bHM5d0o0MmUxMmY5R1ZZd3pEYU5BMERVMW5Xbm80WGU4NmV0eUh4VStzeHFibGozWnJVdlMxUysrRFFIQ2k4U1R1dWVrblFEY0xWb2Y1YlJFdkplTHhlQTRDT0FoZ1JWNWUzbmdSdWJsYklZZ3VFQXNXUlozSDQva2NRRVJENDBTa0FRQ2FUdmV0Z3RYWTNJeWp4MzNkUG43dHZVc1FDQVl4LzdGenJ4RGZGZTBGNnh2WHNDTDJWVmZ1NHhjVWhxaWJyREZMay9vOVhkZS9CTTdhQmlNcURLV3dZZXZidVA3QnBiaGkwZTM0MGYxTDhIRk5OWURRZGgvcjNuZ2QxeTM3YmVpeEI1WmcvYi9maEdHRWhvQWZPSHdJK1F2bm82V3ROWHkrOXZ2OGdVRDQ5a2NWNWJobDVSOHg5YzRGK09ueWg4TG5CeEF1TkZmZXRSRDVDK2RIbkgvaTJISGQvdGs3U3Z4cWRYaWxsUG03WXhKMUUxdFlaQWt0TFMxMXljbkpPTkY0TXFyblhmUEtTL2lnekkxSGJyc0RPWmxaT09yemhiZjJLTnk0QVJVMTFWaDk5MzNJU2s5SFJmVVJMSHQ2SFlLR0h0Rk93WnQzN2NUYXhVdVFFQitQaDU1NUNvLzg4em04K1BBS0FNQ0czeitNK1k4OWdqM3IxcC9WSmZqYUIrL2pzZWYvOFozbjIvbkV1cWl2V3Q5K1BoRVpFZFVURS9VaUZpeXloS3FxcWxNdWw2dXhxYVZsNkptMnRxanNGOVhVMG9KTjcrM0F1dC84RHBNdkRvM1N6a3BQQndDY2JHN0NsajI3OGV6OUQrS1NNV01BQUxuWkYyUFI5VGZpeWRkZmphaGcvZnFtZ3ZEK1Z6K2ZlUTN1WGJzYWhtRkE2MlNacVlLclo0UVh6ZTBOeVFQRFc1aU03TFZ2U2hSbDdCSWt5MUJLSFFHQVl5ZWlzOGRnN1lrdm9CczZKbnhIdDFwZGZUMlVVc2o2eHVvVlk5UFM4R1hUS1JpcTY5TnRVb1lPRGQ4ZU1uQWdyRGdCZXVqWGUyNmxtSm1ENkVLd2hVVldVZ0VnNy9DeFdtU1B1dkR0NDRjUEdRSWdORkl2SnlQenJNZFNoNFZhUkRXK09rekt6QTdmLy9ueDQwZ2JQZ0thQ0JMaVFtK1BWcjhmQXdja0FnQ2FvelNLc2JlN0JBY25EVVJDWEJ6OHdlQ2czTnpjUVI2UEo3b1hDNGw2QVFzV1dZa0h3QzFWdFovam1zc3VmSUdQdE9Fak1HMXlIZ28zYnNEeStRdVFQU29kVmJXMUdKeVloRkdwcVpqbG1vTENqUnV3OHJZN2tKV2VqbzlycXZIM3QvNkZXMmZQQVFCa09Cd1ltSmlJTFIvdXhxMno1NkF0NE1mR2JWc2p5dERlRlZkYVZZbUpZOGVGZHhmdTdTNUJFVUg2eUZSVWUrdWdhVm82Z01yekhrUmtNU3hZWkJsS3FVOUZCRFUrYjlUT1diaGdFWjU0L1JYY3RTYTA2V0tHdzRIQ0JYY0NBRmJlZmdmK3V2azEzUDJYVlRqWjFJelJxYW1ZZisxY0ZFeWZDU0MwcUczaGdrVll0ZWtGdkxielBhUU9HNDRaVGhjK3F1aDAxYW16akxQYmNkTzA2Vmo4NUJvTVRrekN1NnZYUnBTLzQ4akNLKzlhR0w1ZHZINURST2NCZ0ZHcG9ZSWxJaXhZRkpPc3ZUdzI5U3U1dWJrVDR1TGlQc2xLSDRWWFZ4U2FIYWZQV2JYcFJieTBmUnNNdzFoWVdscjZqTmw1aUNMRlFSZGtHUjZQcHhKQVU0MjNEbTFjb2lucU11d09BSUNJVERRNUNsRzNzR0NSbFJnQVB0UU5BK1hWUjh6TzB1ZU1IaG5hczB0RU1zL3pWQ0pMWXNFaVMxRks3UVNBdlJVSFRVN1M5NHhOUzJ1L2VZbVpPWWk2aXdXTExFVXB0UXNBeXFvNEppRGFIQ2tqTVNneEVVcXA4ZUNBSzRwQkxGaGtLWUZBb0FoQVMvbVJJOXdiSzhwRUJEbVpXUkNSQVhsNWVaUE16a01VS1JZc3NwVHk4bksvVXVxZE0vNDI3RDdvTVR0T241TjNjWGdqNGVrbXhpRHFGaFlzc2h3UmVRVUF0aGZ0Tnp0S241T2JIU3BZbXFaTk5Ua0tVY1JZc01oeUFvSEF1d0FDSDVZZllMZGdsTFV2VWFXVXVzTGtLRVFSWThFaXl6bHc0RUFEZ00yblRwL0d1MnhsUlZYeW9FR1lGTHFPbFRGNThtU09GcVNZd29KRmxoUU1CcDhHZ0RmKys0SFpVZnFjV2E0cEFBQ2J6WGFEeVZHSUlzS0NSWmJrOFhoMkFqaFU4dG1ucU9BazRxaWFtaE1hSUtpVStySEpVWWdpd29KRlZtVW9wVllDd1BvdGI1cWRwVThaUDNwTSt6Sk5VNTFPWjdyWmVZaTZpZ1dMTEV2VHRKZVVVa2QzbFpXaXRQSXpzK1AwR1NLQ0c2KzZHaUtpaWNqZFp1Y2g2aW9XTExLczR1TGlnSWdzQllBL3Zmd0NkTU13TzFLZk1mdnlLeEJuczBFcDlTdHcxUXVLRVRhekF4QjFwcTZ1cnR6aGNFeXJiMnpNQklBcEU3OW5kcVErWVZCaUVvNDNOT0NUb3pYSmRydjloTmZyM1dkMkpxTHpZUXVMTEUvWDlUdVZVczNQdnYwVzluOVNZWGFjUG1QZU5iTmgwelFBV0phVGt6UFk3RHhFNThNV0ZsbWV6K2VyVDB0TE95d2lCZSs3U3pBMVp4SlNodzB6TzFiTUd6WjRDSnBieitEQTRVTkRiRFpibXRmcmZjdnNURVNkWWNHaW1PRHorY3J0ZHZ1QWdCNjhhbnZSUGt3Y093NmpMN3JJN0ZneEx5Y2pFMXMvMm92VHJhMU91OTEreE92MWxwbWRpZWhjV0xBb1puaTkzaDEydTMySVB4ajh3VHQ3OThBZkRHRGkyQXdNU0Vnd08xck1HcENRZ0VtWldkaXlaN2NvNERxNzNWN0Rva1ZXeFlKRk1jWHI5VzZ6MiswK0NHYVZWbFhHYjk2MUV5ZWJteEVmRjRjNG13MEo4Zkh0MTJXb2krd2pVcERoY09BOWQ3RU53STBPaDJPeXcrRTRscGFXZHNycjliYWFuWStvblpnZGdLZzduRTducFFEK0xDSnp3TmR4ajFGSytkeHV0OTNzSEVRQTMrZ1U0MXd1VjY1aEdQTkVaQ2FBYkJGSkJuc09va1lwOWFYYjdVNHhPd2NSRVJFUkVSRVJFUkVSRVJFUkVSRVJFUkVSRVJFUkVSRVJFUkVSRVJFUkVSRVJFUkVSRVJFUkVSRVJFUkVSRVJFUkVSRVJFUkVSRVJFUkVSRVJFUkVSRVJFUkVSRVJFUkVSRVJFUkVSRVJFUkVSRVJFUkVSRVJFUkVSRVJFUkVSRVJFUkVSRVJFUjlWbi9CMUR6N0VwUEhudXdBQUFBQUVsRlRrU3VRbUNDIiwKCSJUaGVtZSIgOiAiIiwKCSJUeXBlIiA6ICJmbG93IiwKCSJWZXJzaW9uIiA6ICIiCn0K"/>
    </extobj>
    <extobj name="ECB019B1-382A-4266-B25C-5B523AA43C14-4">
      <extobjdata type="ECB019B1-382A-4266-B25C-5B523AA43C14" data="ewoJIkZpbGVJZCIgOiAiMTQ3MjMwNTQ3MTUwIiwKCSJHcm91cElkIiA6ICI2MTY4MDI2NTkiLAoJIkltYWdlIiA6ICJpVkJPUncwS0dnb0FBQUFOU1VoRVVnQUFBYXdBQUFHS0NBWUFBQUJRUFhXSEFBQUFDWEJJV1hNQUFBc1RBQUFMRXdFQW1wd1lBQUFnQUVsRVFWUjRuT3pkZTF4VWRmNC84TmZuekFDQ2dLSWdxSGczeGJzelV5bmVXbE5iN2VJMzAydzF0elhkVmpjenYzYXgxc3BjbFc5cG1CdVJtM2F6TERNank3TGF6U3o5SlprYURIZ0w4STRnZUVPNU03ZnorZjBCVENBZ0lJTXpCMS9QeDhPSHc1a3o1N3k1bkhuTitaelArWHdBSWlJaUlpSWlJaUlpSWlJaUlpSWlJaUlpSWlJaUlpSWlJaUlpSWlJaUlpSWlJaUlpSWlJaUlpSWlJaUlpSWlJaUlpSWlJaUlpSWlJaUlpSWlJaUlpSWlJaUlpSWlJaUlpSWlJaUlpSWlJaUlpSWlJaUlpSWlJaUlpSWlJaUlpSWlJaUlpSWlJaUlpSWlJaUlpSWlJaUlpSWlJaUlpSWlJaUlpSWlJaUlpSWlJaUlpSWlJaUlpSWlJaUlpSWlJaUlpSWlJaUlpSWlJaUlpSWlLaVNvUzdDM0FCdmRGby9MT1U4cThBQmdnaG1ydTdvQnRNa1pUeUVJQjN6V2J6T3dCczdpNkltaFFlMys3bFVjZTMxZ05MYnpRYU53R1k0TzVDQ0pCU2JqZWJ6ZVBBMENMWDRQSHRRVHpoK05aMFlCbU54b2NCdk51bFN4Yzg5OXh6Nk42OU93SUNBdHhkMWcybG9LQUFKMDZjd0lvVkszRDQ4R0ZJS2Y5aE5wdGZkbmRkcEgwOHZ0M1AwNDV2eFYwN2RvV3laZ0k4OTl4ek1CZ00vR04yQTM5L2YvVHIxdy9QUC84OEFFQUlNY1hOSlZFVHdlUGIvVHp0K05aMFlBRVlBQURkdTNkM2R4MDN2UER3OFBLSE43bXpEbXBTZUh4N0NFODV2alVkV09VWFlQbkp5LzJhTjNkZUMvZDFaeDNVZFBENDloeWVjbnhyT3JDSWlPakd3Y0FpSWlKTllHQVJFWkVtTUxDSWlFZ1RHRmhFUktRSkRDd2lJdElFQmhZUkVXa0NBNHVJaURTQmdVVkVSSnJBd0NJaUlrMWdZQkVSa1NZd3NJaUlTQk1ZV0VSRXBBa01MQ0lpMGdRR0ZoRVJhUUlEaTRpSU5JR0JSVVJFbXNEQUlpSWlUV0JnRVJHUkpqQ3dpSWhJRXhoWVJFU2tDUXdzSWlMU0JBWVdFUkZwQWdPTGlJZzBnWUhWeUE0ZE9vVGMzTndxeTYxV0s0WU5HMWJuN2Z6M3YvK0YzVzdIK2ZQbmtaR1I0Y29TaWVnYThmaSt2dlR1TGtBcmlvcUtNSHo0Y1BqNit0YTZibkZ4TVhidjNnMXZiMjk4KysyM1NFNU94cG8xYXpCejVrem5PbEpLRkJjWFk4cVVLYzVsbzBlUHJyUk9SUXNYTHNTT0hUdFFXRmlJRHo3NEFFRkJRWmc3ZDY3emVWVlZzWC8vZm16ZnZoM3o1czJEWHM5ZkxWRmRlZnJ4blo2ZWp0allXT3pidHc4bEpTVVlNR0FBWG5qaEJiUnYzNzRCMzdYMkNIY1gwQkJHbzFFQ1FFSkNRcVB2cS93UCtvTVBQa0I2ZWpyR2pSdFg3WG9PaHdPMzNucXI4dy9hNFhCZzFxeFpHREprQ0diTW1PRmN6MnExSWpJeXNrcnR4NDRkdyt6WnM2dHNOeWNuQjYxYXRhcDJuOXUyYmNNZGQ5d0JJUVF1WExqZzNQZjFaaktaQUFDSmlZbWEvcnNpejhEanU5UzJiZHV3ZnYxNitQajRZT3pZc2JEYjdWaThlREh5OC9QeDNudnZOZUM3cmg5UE9MNDEvY1p5UGYrZ0hRNEh2dnJxS3h3NGNBRCsvdjZZUDM5K3RldEpLYkZseXhhTUh6OGVpbExhNHBxWGx3ZC9mMzhvaXVMOHhDV2x4SkVqUjlDalJ3L25henQxNm9TWFgzNFpBR0MzMnl1ZEpabE1KdXpZc1FNQkFRR1Y5aVZFNmE4d0pTVUZOcHNOMDZkUFoyQlJrOERqKy9malcxVlY1LzRBWU0rZVBaZ3padzcyN3QxYmFYbGo4b1RqbSsxR2RhVFQ2WER2dmZmaXZmZmVRMDVPRHI3NDRvc2ExLzN4eHgraEtBcmVlKzg5ZlBYVlYvRDE5Y1dpUll1d2VQSGlxKzdqMUtsVFVGVVZkcnNkVTZkT3hhcFZxOUNoUXdmbjgvL3YvLzAvM0hYWFhRQ0FwS1FrckZpeEFtdldyRUZBUUFBaUlpSnc0TUFCbDN5dlJEY2FUeisrcnd5bG5Kd2NCQVVGWGJld0loY3dHbzNTYURUSzZ5VTdPMXZlZlBQTjh2TGx5M1ZhdjdDd1VGNjRjRUVPSFRxMDN2djY0SU1QNU9USms2WEZZcEZTU21rMEd1V0VDUk9rMVdxVmFXbHA4ZzkvK0lPTWpZMnQ5SnI5Ky9kTG85SG9mTTMxVnY3N2NQZmZCVFVOUEw1anEzMnR6V2FURHo3NG9QejN2LzlkNy8wMmhDY2MzenpEcW9lTWpBeElLWjJmZ21vU0Z4ZUhzTEF3K1BuNXdjL1ByOUp6RXlkT2hFNm5xL0lhdTkyT3paczNPNytlTm0wYWZ2NzVaNlNrcEtCLy8vNEFBSDkvZnl4YnRndy8vZlFUcGs2ZGlrY2VlY1FGM3hVUkFkbzV2bDk2NlNVb2lsTHBtdG1OZ29GVkR5YVRDYi8rK3V0VjF4azBhRkNWUCtLSzB0UFRzVy9mdm1xM1haRVFBbSs4OFFZdVhyeUlwNTU2Q2dEdzlOTlA0NUZISHNIRWlSTVpWa1F1cG9YamU5V3FWVENielhqNzdiZmRjcDNhM1JoWUxsUmNYQXhWVmVIdjcxL2pPcXFxVnVycWVyWDFQdm5rRTd6NTVwc1lNMllNQUtCejU4NVlzR0FCWG52dE5keDExMTNvM2J1M3kyb25vcXR6OS9FZEd4dUxYYnQyWWUzYXRUWDJLR3pxR0ZoMWROdHR0OVc2enN5Wk02dTlRQW9BYVdscHlNbkpxZE8rOXUzYmgram9hRWdwRVJNVGd3RURCdUR6eno4SEFOeDMzMzNJek16RXJGbXpzSGp4WW93YU5hcCszd2dSVmVIcHgvZWFOV3V3YytkT3ZQWFdXemRzV0FFTXJEcmJ1WE5ubFdXeTdPYkE4cHNOTjIzYWhQRHc4RXJyMkd3MldDd1cvT1V2ZjhIaXhZdWhLQW8rL3Zqakt0c3FiekpJU1VuQjNMbHpNWFBtVER6ODhNUFYzZ0E4ZCs1Y0JBUUU0TmxubjhVZGQ5eUJGMTk4RVpHUmtjN25LejYrSGwyQ2liVE8wNC92dFd2WEFvRHpiS3ljdTI1aGNSY0dWZ1BkZWVlZHlNL1BoeEFDclZxMXF0SzFOVEV4RVFEd3pEUFA0STkvL0NPZWYvNTU1M05XcXhXS29pQTdPeHRlWGw0QWdJaUlDR3phdEFrZE8zWkVTVWtKckZZcnpwdzVBeUVFZkh4OG5LK2RQbjA2Qmc0Y2lQajRlSGg3ZXpPWWlCb0JqMi9Qd3NCcUFDRUVkdXpZQVZWVjRYQTRuSCtVRlEwWU1BQ3Z2LzQ2Qmc4ZVhPVzVYYnQySVRvNkducTlIZzgrK0tCemVjZU9IUUdVamxQMnQ3LzlEVHFkRGhNbVRLanlTV3Jnd0lFWU9IQ2dpNzhySWdKNGZIc2lUWTlJY0QzdmhIY1hWVlVoaEhEZThlN0pQT0ZPZUdvNmVIeDdGazg0dm5tRzVlRjRKenRSMDhYanUzNzQweUlpSWsxZ1lCRVJrU1l3c0lpSVNCTVlXRVJFcEFrTUxDSWkwZ1FHRmhFUmFRSURpNGlJTklHQlJVUkVtc0RBSWlJaVRXQmdFUkdSSmpDd2lJaElFeGhZUkVTa0NRd3NJaUxTQkFZV0VSRnBBZ09MaUlnMGdZRkZSRVNhd01BaUlpSk5ZR0FSRVpFbU1MQ0lpRWdUR0ZoRVJLUUpEQ3dpSXRJRUJoWVJFV21DMWdPckNBQUtDZ3JjWGNjTnI2aW9xUHhoaVR2cm9DYUZ4N2VIOEpUalc5T0JKYVU4QkFBblRweHdkeWszdkt5c0xBQ0FsUEs0bTB1aEpvTEh0K2Z3bE9OYjA0RUY0RjBBV0xGaUJWSlRVMUZZV09qdWVtNDRSVVZGT0hic0dLS2pvOHNYeGJtekhtcFNlSHk3bWFjZDM4S2RPM2NCTDRQQjhLMFFZcFM3Q3lFQXdCNkx4VExpMEtGRFZuY1hRazBDajIvUDR2YmpXK2V1SGJ1SW1wMmQvWEZZV0ZpUkVLSU5nRUFBWHU0dTZnWlRJcVZNQS9CdnE5VTZnMkZGTHNUajIvMTRmRk5sUnFOUkdvMUc2ZTQ2aU1qMURBWkR0TkZvbEFhRDRRbDMxNkoxV3IrR1JVUkVOd2dHRmhFUmFRSURpNGlJTklHQlJVUkVtc0RBSWlJaVRXQmdFUkdSSmpDd2lJaElFeGhZUkVTa0NRd3NJaUxTQkFZV0VSRnBBZ09MaUlnMGdZRkZSRVNhd01BaUlpSk5ZR0FSRVpFbU1MQ0lpRWdUOU80dW9DR2tsQUtBTndBZmxFN3Nwc2tBSGoxNk5BQkFTaG5pNWxJYVNnVmdBMkFCWUJWQ2NJNHZJbklaVFFjV1NrTXFCRUI0MmYvZTdpM24yaGlOeHZLSEk5eFpod3RZQVp3SGtBSGdYTm5YUkVRdW9mWEE4a0ZwV08xMmR5RU5zV0xGaXZLSGNlNnN3NFVpQWVTQ2dVVkVMcVRKSnJRS3ZGRjZaa1dlUmJObnUwVGt1YlFlV0FyNHh1aUpmS0Q5dnkwaThqQjhVeUVpSWsxZ1lGRzlxYXFLcEtRa3JGeTVFbmE3M2QzbEVORU5va2tHVmtGQkFkYXVYWXNISG5nQVE0Y094WWdSSXpCanhnekV4Y1UxNmh0c2VubzZKa3lZQUt2VnMvc2FOTFRPc1dQSDRwbG5uc0dHRFJ1Z3FxcUxxeU1pcXA3V2V3bFdrWnFhaXZuejU2TjM3OTVZdUhBaGV2YnNDYnZkanVUa1pLeGR1eFpmZnZrbFZxMWFoZGF0Vzd0ODM3bTV1VWhQVDNmNWRsMnRvWFhHeE1UQVpyTmgrdlRwcml1S2lLZ1dUZW9NNit6WnM1Z3padzRtVHB5STZPaG9PQndPckZ1M0RrODg4UVJ1dmZWV3ZQdnV1d2dQRDhmamp6OSsxYk9MalJzMzRvNDc3a0JrWkNTaW82T2R5NjFXSzFhc1dJR1JJMGRpMkxCaFdMaHdJUW9LQ3B6UGw3K0JSMFpHd21ReTFiaDlWVld4YnQwNmpCOC9Ib01HRGNLZGQ5NkozMzc3RFFCZ3M5bXdldlZxM0gzMzNjN24zbnJyTGVlWnpJRURCMkF5bVZCVVZPVGNYdmt5cTlYcWZMeG56eDVNblRvVmd3Y1B4dVRKazUzYnIwK2ROWW1JaUtqM2E0aUlHcXBKQlZaTVRBeDY5ZXFGbVRObkFnQVNFeE9oMSt1UmtKQUFLU1YwT2gwV0wxNk0vUHg4Yk5xMHFkcHRaR1JrNEpWWFhzR3laY3V3ZmZ0MmpCczN6dm5jc21YTGtKS1NnbzBiTjJMcjFxMjRkT2tTVnE1YzZYeCszYnAxQUlEZHUzY2pJU0doeGpwWHJWcUZ6WnMzWStuU3BZaVBqMGRzYkN4YXRtd0pBSWlLaXNLT0hUdnc2cXV2SWo0K0hpKy8vREkrLy94enJGbXpwbDQvaTgyYk55TW1KZ2JmZmZjZHdzTENzSFRwMGxycmpJdUxnOGxrcXZaZmZuNSt2ZlpQUkVRVlNDbERwSlFUcFpTeXVMaFlEaDQ4V1A3ODg4K3lvdjM3OTB1ajBTZ3RGb3R6MmZ2dnZ5OGZlT0FCV1ozczdHeHBNcG5rbGkxYktpM1B5Y21SSnBOSnBxYW1PcGZ0MnJWTERoOCsvS3I3dWxKZVhwNjg1WlpiNUw1OSs2bzhkK25TSldreW1XUlNVbEtsNVZ1MmJKR2pSNCt1dEkvQ3dzSnE5MXYrT0QwOTNmbDhmSHk4TkpsTTB1RncxTG5PMnRTeWpVbFMrOE5NRWJtRXdXQ0lOaHFOMG1Bd1BPSHVXclN1eVZ6RHlzek1oTlZxUmMrZVBXdGROeUlpQW0rODhRYWtsQkJDVkhvdU5EUVVTNWN1eFd1dnZZWVBQL3dRLy9qSFAyQXdHSkNkblEwcEphWk1tVkpsZXphYkRWNWVYbld1MCtGd1ZGdG5WbFlXcEpUbzJyVnJwZVVkTzNaRVRrNU92VG80Vkx4R0Z4QVFBQ2tsN0hZN3ZMMTUyeG9SYVZPVENTeFhHamR1SEVhUEhvMlltQmdzV0xBQTI3WnRRNnRXclFBQVgzLzlOY0xDd3E1NTIwRkJRUUJLZStyMTZkT24wbk1oSWFVbkphZE9uVUxmdm4yZHl6TXlNaEFhR2dwRlVaeUJVMUpTQWo4L1B3Q29kQjJ0SWVMaTR2RFNTeTlWKzl5T0hUc1FFQkRna3YwUUVWMkxKbk1OcTMzNzl2RDI5a1pLU2txdDY2YWtwS0JMbHk1VnpxNkEwck9jcEtRa0NDSFFvVU1IV0sxV1NDa1JHaG9LbzlHSTZPaG9uRDE3Rmc2SEEybHBhZGk3ZDYvenRZR0JnUUNBcEtRazVPWGxWYnZ2ME5CUWpCZ3hBbEZSVVVoTFM0UEQ0VUJxYWlveU16TVJIQnlNVWFOR0lTb3FDa2VPSElIRDRjREJnd2Z4NXB0djRxR0hIZ0lBZE83Y0dYNStmdGk2ZFNzQXdHS3hZUDM2OWZYNldkVlU1NlJKazVDUWtGRHRQNFlWRWJsYmt6bkRhdGFzR1c2Ly9YWjgvUEhIR0RKa0NBQmd4b3daU0U1T0JsRGFJMjdwMHFVWVBYbzA0dUxpTUhueTVHcTM0M0E0c0dUSkVtUm1acUo5Ky9aWXRteVpNOWlXTDErT2wxOStHWk1tVFlMTlprUFhybDB4Yjk0ODUyczdkZXFFKys2N0QvUG16WU8vdnorMmJkdFc3VDZpb3FMdzJtdXY0ZEZISDBWaFlTRTZkKzZNcUtnb0FNQ1NKVXNRR3h1TE9YUG00UExseXdnUEQ4ZjA2ZE14YWRJa0FJQ1Bqdytpb3FJUUhSMk51TGc0aElTRVlPVElrZGl6WjArZGYxWjFyYk1tRlhzV1JrWkdPaDlmcmFNSkVkRU5UVmJvZENHbGxGbFpXWExVcUZIeTdiZmZycmFqZ04xdWx3c1hMcFJUcDA1dFVJY0RxaFU3WFJDVllhY0wxMmt5WjFnQUVCWVdodGpZV015ZlB4OHBLU21ZTm0wYUlpSWk0SEE0WURhYm5mY3p4Y1RFc1BNQkVaSEdhRDJ3VkZ3eDUxSkVSQVEyYmRxRURSczJJQ29xQ2hrWkdkRHBkT2pXclJ2dXV1c3VUSmd3QVhxOTFyOXRqMmRCNmUrR2lNaGx0UDdPWFQ3RGJTVUJBUUdZTldzV1pzMmE1WWFTQ0tXL0U4OGVVSkdJTkVmcmdXVkI2WFRza1NpZE5OREh2ZVZjbTJlZWVlWlRBRmkrZlBuOTdxNmxnU3dvRGF1TXNzZEVSQzZqOWNDeW9mUU5NZytBRnpUYVRiOUM3N3FkN3F6REJWU1UvazRzWmY4VEVibU1wZ05MQ0NGUit1YW82VS96UnFNUkFDQ0VxTks4U1RVekdvMkRwWlNUaEJCM0F1Z0NvSm03YTlLSUxGVlZYM1U0SE84Y09IRGdrcnVMSWFvclRRY1czWmo2OWV2WDFjdkxLd2JBWGRYZC9FMjFhcXNveWl1S29zdzFHQXdUeldienIrNHVxRHBTU2dIQUc2Vk4vWnB0UWJuMzNudDlDd29LMExKbFMvL0V4RVF0Mys1UnNRWEZXbmJDY0YweHNFaFREQWJEYUNIRVpnQUJRZDdlK0VOb0tJYTFhWU8ydnI0SXFPTjRqamVLVGFkT1lmM3g0d0NBbTF1M3hwaXdNQXhvMVFvbkN3cnc2YWxUU01qSjZTaUUrTjVvTkk1SVRFemM3K1p5cStPRjBtdlQ0V1gvYS9KZWxGR2pSb1dmUG4wYVBYdjI3QXBnaEx2cmFZRHlUbTRaQU03QkRSMnIrUEhVQXhpTlJna0FpWW1KL0gxY2hkRm92RnRLdVVVSW9kelpyaDBlN3Q0ZHpYUTZkNWZsa1E1ZXZveC9tTTBBZ0RrOWUySnN1M2FWbnBjQVBqMTVFdXRQbkFDQTlNTEN3cjZwcWFrZU5ZZU1sRElBUUI4QXU5MWRDMVVTQ2VDUUVPSzYvNzFvOGhTYmJqejkrL2MzQXRpa0UwS1pmZE5OK0h2UG5neXJHdGhVRmE4Y09nUUFtTlN4WTVXd0Frby9xVTd1M0JsM3RXOFBBQjM5L1B4V1hkY2k2OFlicFdkVzVGbmNkcmJMd0NLUDE2ZFBIMys5WHI4SmdPOUQzYnJocnZCd2Q1ZmswYjQ0ZlJvNVZpdmErZnJpTDkyNlhYWGRoN3QxUTRpUEQ0UVEwdzBHUSsvclZHSmRLZEJvTTJBVDV3TTNaUWNEaXp5ZWo0L1BVZ0RkaG9XRVlHTEhqdTR1eDZQWlZCVWZsRjIzK3NzVjg2cFZ4MGVud3lNMzNRUUFPaUZFVk9OV1I5UXdEQ3p5YUFhRG9iZVVjbDZnbHhjZXJjUGtuRGU2N2RuWkFJRDJ2cjRZMHFaTm5WNHpLRGdZYlgxOUFlRHUvdjM3OC9UMUJwZWVubzRGQ3haZzVNaVJpSXlNeE96WnM1R1ptZW51c2dBd3NNakRDU0dpaEJCaVdwY3U3QVZZQjFzek1nQUFmNnptdWxWTkZDRndYK21acTE2djF6L2VPSlc1VGtGQkFkYXVYWXNISG5nQVE0Y094WWdSSXpCanhnekV4Y1hCYnJjMzJuN1QwOU14WWNJRVdLMmVQZXBZUSt2Y3VYTW5icjc1Wm16WnNnVmZmLzAxdkwyOThmenp6N3U0eW12RHdDS1BaVEtaK2dHNE42eFpzM3E5QWQrb3poWVg0MVJoSVFEZzNnNGQ2dlhheU9CZzZJU0FsTktqaHdkTFRVM0Y1TW1Ua1phV2hvVUxGMkw3OXUzNDVwdHZNSFBtVEh6MTFWZVlNV01HTGw2ODJDajd6czNOUlhwNmVxTnMyNVVhV3VlRER6Nkl5Wk1uSXpBd0VLMWF0Y0tERHo2SUF3Y09RRlhkUDU0MUE0czhscXFxandLbGI3NEtieEN1MWU0TEZ3QUF3OXUwcVhZMjdhdHA0ZTJObTF1M2hoQ2k4OENCQTI5cGpQb2E2dXpaczVnelp3NG1UcHlJLy91Ly8wTmNYQnpHakJtRGUrNjVCMWxaV1hqMzNYY1JIaDZPeHg5Ly9LcG5GeHMzYnNRZGQ5eUJ5TWhJUkVkSE81ZGJyVmFzV0xFQ0kwZU94TEJodzdCdzRVSVVGQlE0bjU4K2ZUcUEwa2xMSzA1aWVpVlZWYkZ1M1RxTUh6OGVnd1lOd3AxMzNvbmZmdnNOQUdDejJiQjY5V3JjZmZmZHp1ZktwejBDZ0FNSERzQmtNcUdvcU1pNXZmSmxWcXZWK1hqUG5qMllPblVxQmc4ZWpNbVRKenUzWDU4NmE2SW9sV01oSnljSFFVRkJWWmE3Zy9zcklLcEd2Mzc5Z2dBODNGeXZ4K2kyYmQxZGppYjg5OHdaQUVBM2YvOXJlbjFrY0hENXd5bXVxY2kxWW1KaTBLdFhMOHljT1JQRnhjVVlPblFvdnYvK2V6enl5Q05ZdVhJbGhCQll2SGd4OHZQenNXblRwbXEza1pHUmdWZGVlUVhMbGkzRDl1M2JNVzdjT09kenk1WXRRMHBLQ2padTNJaXRXN2ZpMHFWTFdMbHlwZlA1ZGV2V0FRQjI3OTU5MWRtMVY2MWFoYzJiTjJQcDBxV0lqNDlIYkd3c1dyWnNDYUIwdHZFZE8zYmcxVmRmUlh4OFBGNSsrV1Y4L3ZubldMTm1UYjErRnBzM2IwWk1UQXkrKys0N2hJV0ZZZW5TcGJYV0dSY1hCNVBKVk8yLy9QenFiNm15MiszNDZLT1BNSEhpeEhyVjExZ1lXT1NSOUhyOVBVSUluMkZ0MnNDSDkxdlZ5cWFxeUNqN1ZENituczJCNWZvSEJRRUFGRVc1eldXRnVVaEpTUWwrK09FSFRKMDZGUURRb2tVTGpCMDdGajQrUGdnTkRVV0xGaTJnS0FxOHZiMHhhZElrYk4yNnRkcnRlSGw1UVFpQjdPeHMrUG41b1UrZlBnQ0FTNWN1NFp0dnZzR3p6ejZMME5CUXRHelpFdE9tVGNQMjdkdnJWV2QrZmo0KytlUVRMRnEwQ0FNR0RJQmVyMGZYcmwzUnRtMWJYTDU4R1Z1M2JzVnp6ejJISGoxNlFLL1hvMy8vL3BnOWV6WTJiOTVjci8wODl0aGpDQTRPUm1CZ0lQNzBwejhoTFMydDFpYTdTWk1tSVNFaG9kcC9BUUVCMWI3bXBaZGVncUlvbURGalJyM3FheXdNTFBKVWZ3R0EyME5EM1YySEp2eDh2blRjNUpaZVh2QzZ4cWFia0diTkVGYmFXM0RBd0lFRFc3cXV1b2JMek15RTFXcEZ6eXQ2aXVibTV1S05OOTdBazA4KzZWd1dFUkdCRXlkT1FNcXFROTJGaG9aaTZkS2xXTDE2TlNaUG5neHoyV2dnMmRuWmtGSml5cFFwenJPT3h4OS9ISVdGaGJEWjZqN3hRR1ptSmh3T1I1VTZBU0FyS3d0U1NuUzk0bmFEamgwN0lpY25wMTdYaUZxM2J1MThIQkFRQUNtbHl6dWNyRnExQ21hekdmLzYxNzg4Wm9aMmppVklIcWQvLy81dGhCQWpXL3Y0b0ZlTEZ1NHVSeE11V0VvbkxLaHJWL2FhR0lLQzhHMXhzVTVSbE5zQjFPOWovM1dXbDVlSHh4NTdETk9uVDhlWU1XUHEvTHB4NDhaaDlPalJpSW1Kd1lJRkM3QnQyemEwYXRVS0FQRDExMThqTEN6c21tc0tLanRMVFU5UGQ1NjlsUXNKS1IyMDQ5U3BVK2pidDY5emVVWkdCa0pEUTUxbmlFRHBHYVdmbng4QVZMcU8xaEJ4Y1hGNDZhV1hxbjF1eDQ0ZGxjNnlZbU5qc1d2WExxeGR1OWI1cy9FRVBNTWlqMVBXSkNVR0JBWFZ1L1BBaldwbjJmMVhMUnJZOVQvaTl3OEl3eHBXa1d1MWI5OGUzdDdlU0VsSkFWQjZaalYzN2x3OC9QRERHRDkrZktWMVUxSlMwS1ZMbDJyL2RyS3lzcENVbEFRaEJEcDA2QUNyMVFvcEpVSkRRMkUwR2hFZEhZMnpaOC9DNFhBZ0xTME5lL2Z1ZGI0Mk1EQVFBSkNVbElTOHZMeHE2d3dORGNXSUVTTVFGUldGdExRME9Cd09wS2FtSWpNekU4SEJ3UmcxYWhTaW9xSnc1TWdST0J3T0hEeDRFRysrK1NZZWV1Z2hBRURuenAzaDUrZm5iTkswV0N4WXYzNTl2WDVXTmRWWjF5YkJOV3ZXWU9mT25YanJyYmNRL1B0MVRZL0FNeXp5Uk9NQXdPUkJuK3c4M1lteTd1d043YURTcVhsekFJQ1UwdGpnb2x5b1diTm11UDMyMi9IeHh4OWp5SkFoK09hYmIzRHc0RUU4L2ZUVEFBQnZiMi9zM3IwYlZxc1ZjWEZ4bUR4NWNyWGJjVGdjV0xKa0NUSXpNOUcrZlhzc1c3Yk1HV3pMbHkvSHl5Ky9qRW1USnNGbXM2RnIxNjZZTjIrZTg3V2RPblhDZmZmZGgzbno1c0hmM3gvYnRtMnJkaDlSVVZGNDdiWFg4T2lqajZLd3NCQ2RPM2RHVkZUcElDSkxsaXhCYkd3czVzeVpnOHVYTHlNOFBCelRwMC9IcEVtVEFBQStQajZJaW9wQ2RIUTA0dUxpRUJJU2dwRWpSMkxQbmoxMS9sblZ0YzZhckYyN0ZnQ3FuTFh1M3IzYjdVMkQvUGpxQVRoYWUyVUdneUZUSjBTN0RjT0dvVGx2RnE3VitaSVN6TmhkT3FENVZ5TkhObWhiVmxYRi9UdDN3aUhsZWJQWjNMRDJ4UWFTVW9hZ2REcU9PS0QwT3RPMGFkTXdaY29Vekp3NXM4cjZEb2NEaXhZdHdzbVRKL0hlZSsrNS9jMjFDYnNmd0U1M1REakxKa0h5S0FhRG9aTVFvbDE3UHorR1ZSMlpjM0lBQUFINmhqZVllQ3NLUXBzMWd4QWl4R0F3ZU5SSTZXRmhZWWlOalVWY1hCeWVmdnBwSkNjbncyS3hvS2lvQ1BIeDhaZzVjeVpPbno2Tm1KZ1lobFVUeFNaQjhpaENDQk1BZEt1aG15MVZWZXh3QUFCNnQzUk54Nzd3NXMyUlZWSUNJWVFSd0g5ZHN0RnJvK0tLU1FJaklpS3dhZE1tYk5pd0FWRlJVY2pJeUlCT3AwTzNidDF3MTExM1ljS0VDZEM3SUxqcHFpd28vZDFjZC96TmtrZVJVaHFFRU9oUmR1R1lhbmUrcklkZ2FMTm1MdGxldUo4ZjlsMjhDQ2xsSDdnM3NNcG51SzBrSUNBQXMyYk53cXhaczl4UUVxSDBkK0tXQVJVWldPUnBiZ2F1M3htV3hlSFEvSTNKdjVZTnllUXE3VXJ2eFFLQW0xeTY0ZnF6b0hRNjlraVVUaHJvNDk1eXJzM3JyNy8rVUVaR3hqMFJFUkh2UC96d3c5WGYwYXdORnBTR1ZVYlo0K3VPZ1VVZVJRaHhNd0IwTHV1dDFsQVhMQlk0cEVSb3MyYjQwMDgvWWVQdzRUaFZXSWdBTHkvNDZuU1l1bXNYUGhrK0hON1YzR3k3NytKRjNGTGhCczM2eWlvdXhtKzV1Ymk5QWZmMTFFVm1jVEVBNENZWGhYeWIzd1BMM1pPUDJWRDZCcGtId0FzYXZlYStmZnYya1FVRkJUaDI3Tmp4aHg5K2VLZTc2MmtBRmFXL0UwdlovOWNkQTRzOFJvOGVQWUlCQkxmeTlvYWZpNjVEN0x0d0Fidk9uMGZVd0lFQUFBbmdqZFJVL0xsclZ6aWtSRHRmMzJyRENnQldIajZNamNPSFkvYWVQVkNsckhZQTNqeWJEUnVHVlgvTGtwZWk0UDNqeDlIVjN4K2RyM0Y4di9vd3VPZzJnQkNmMGhNWklVVGpKbTB0aEJBU3BXK09idmswN3lvR2c2RllDSUdjbkp3Q2QvU3NhMG9ZV09ReG1qVnIxaEVBZ2wxMExRWUF4clpyaDE4dVhNQzVraElBd0pHOFBJVDcrYUZmeTVaNCsralJPbytrRVcweUliQ2FYb3RUZCsxeVByN254eCtybmJOcllWSlNsV1h2RHhseXpVTW9WV1NyTUp4UEN4ZjFqS3Z3UFhqV1hhTjB3Mk5na2NkUUZLVWo4UHNuZkZmNGU5bElCWXVTazFIa2NPRFZzbWtZRW5KeThHTjJOcndVQlROMzcwYXh3d0dicXVLdjNidmo4OU9ua1dlem9jaHV4OVJkdXhEbzVZVm5FaFByTk1YSitxRkRvUk1DVmxYRlV3a0plS3AzYjNSMFVmTm1kYkxMbWdOZHliL3M3RlpLZWUzdG9VU05nSUZGSGtOUmxQWUEwTnFGZ2ZYbW9FSElMQ3JDRzZtcE9GdFNndHRDUXpHaFF3Zjg5OHdaNU5sc2VIL0lFTFR5OGNIR2t5ZFJaTGZqaiszYU9TZUwvTk5QUDJIRHNHR1l2V2NQbGh1TnpqT3MxV2xwZUxSSER3QndCbUJGZjQ2UGgwTktGTmhzZUs2YXN5dHZSY0U3a1pFdStmN09WSmczeVZYMGlvTG1lajBLN2ZibUpwUEpMeUVod2ZVN0lib0dEQ3p5R0txcXRsVVVCYTFjRkZnMlZjV0dFeWR3T0RjWDgzcjF3aE8vL29yT3padGpZVklTZXJkb2dmNUJRVGhWV0loV1BqNDRWVmhZNTZHZ2RwMDc1d3lzSjNyMXF2TDg2bHR2eGQvMzdzWHFRWU1RN3VlSHJPSml0UDI5STROTG5TdnIwdTZxYTM3bFducDdvOUJ1aDhWaWFRdmdtRXMzVG5TTkdGamtNWnhuV0M2NkZxTlhGSFFQRE1SRFhidmlyYU5IOFZqUG5vZ01DVUgvb0NBMDErdXhOU01EK3k1ZVJQK2dJQnk0ZEFsL0tadjJ3UzRsVGhZVXdGTFdySGUrcEFSUC9QcXJzMG13d0c3SDMzNzV4Ym1mZVJFUjZGTjIwNjRBOE03Um83ZzlOQlRoWmFOdC8rMlhYL0RGSC80QVhTTU01S3VXVGFIUjFvWFgvWURTYVVveUFlajErakF3c01oRE1MRElrN1FGZ0NBWG5XRUpBT3VQSDhmN3g0NGhxN2dZaVRrNStQREVDUURBQ3FNUmtTRWhlSHpmUHJUMTlVV29yeS9DZkgxaGx4S3pmL2tGM1FJQ29CY0NUL2J1algrWXpWZ3plTEF6Y0tidTJvVzFnd2RYMmxlSnd3RkZDQ2hDWUh0Mk5wcnI5ZmkrYkFSMW9MU1pzTnljbmoweE5NUzFveDYxY2ZFWlhIa0hEa1ZST0NFWmVRd0dGdDFJUVVNQUFDQUFTVVJCVkhrTUtXV1FFTUo1MGQ4Vm9rMG16TnUzRDI4T0dvVDJmbjQ0bXArUGYvMzJHd0wwZWdnaGNIUHIxbGg3NUFoZTZOY1BBS0FYQW0rWFhWLzYwMDgvSWN6WEZ6WlZoVTRJekNucndGRm90enNmaC9uNjRvVisvWkJuc3puSDhydHlBTnA3ZnZ6UjJSbWpzVFIzOGMzUDVUZFRxNnJhT0cyWlJOZUFnVVV1WnpBWVJnR3dtODNtZUFEMW1RYTFKUUEwZDJGZ0ZkbnQ2QkVZaUZXLy9ZWTcyclhEWjZkT1lWNnZYaEJDUUVxSndySlpXcTAxelBaNnZxVEVlVTN0a3RWYTZaNnJQSnNOQ3hJVEFRRHBoWVZvNitlSFIvZnVSWDQxTTlSTy8vbm5TbCt2SHpyVUpkOWZPVmVQMXVGVkZxNUNpSHEzTmZidDI3ZUR0N2YzblltSmlXdGNXaFRkOEJoWTFCakdDU0dlTkJnTU9RQStBYkE1UHovL3A2TkhqOVoyQTJnUUFQaTZNTERhTkd1RytiMTZZZDJ4WTNqN3lCSDQ2SFE0bnArUEhvR0JpRTFKUWI3Tmh1ZjY5Y1BLdzRkUllMZGpiRmtQd1hJcHVibk9PYUt1WnQvRmkrZ1pHSWkvZHU5ZTVibDdmdndSNjRZTWFaUXpMRWZaTlN4WGI3djhadXE2QnBiSlpPcW1xdXBkUW9pcEFBYVZMV1pna1VzeHNLalJDQ0ZhQWZnN2dMOEhCZ2JtR1F5R09DbmxaK2ZPbmR0eDVzeVpLbDJseTk4Y2F4cDVvcjRLN1hhOGRlUUlEbHkrakVIQndYaHI4R0JjdHRtUWNQRWlGaVVsb1psT2g4VURCc0JYcDhQQ3ZuMngvTkFoS0dYTmhIWlZoVjVSc09Qc1dRd3FtM1cxWWxNZzhIdUhoNHNXQzM3SXpzYXlzdEUwcnFmeU0wUlgwNWY5RHFTVU5RYVcwV2pzcGFycTNVS0lxVkxLZ1p3ZG1ob2JBNHV1bDBBaHhBd2h4SXl3c0xEQ3NMQ3dMMVJWalNzdUx0NmVtcHFhWDdhT0YrQzZQOHJtZWoyR2hJVGc3ejE2T0p2TVduaDdvMVB6NXVnUkdJZytMVnM2WnpBMXRHcUYyRnR2UlFzdkx6eVZrSUN6SlNXNEp6d2NkaWt4cEt5RFJITzlIbS9jZXF0eisrVk5naExBemExYm82Y2JScGh2ck1EeXF1RU15MmcwOWdkd0Q0QUhBZlJTWFBUaGdxZ3UrSkhJQTVUUE9IeURLcEZTYnBWU2JoSkNiQlJDS0Z2KzhJYzZqU3B4UFVqVTdTQ3A2M3F1OXVyaHcvang3Rm1NRHcvSEl6ZTVibkQxalNkUDRxTVRKeUNsWENhRStFSktPVjRJOFNDQWJpN2J5UTFHU3ZtazJXeCsxZDExYUJrL0hua0FLZVhlMnRkcW1xU1VpaENpbGJzSFdxMUpYVVBJWGZIYTJKOTBwSlRDNFhBRUFtaDN0ZVpCcWxXSmxQS0F1NHZRT2pZSmVnQ3oyVHlvOXJXMHcyQXdSQXNobnJ6S0tzVUFkZ0w0d202M2J6cHc0TUNsc3RlOUFzREhVY1BJNkZTVkszdFVWbFErcUs2aUtNV0ppWWsvQXZnUmdCZzRjT0FRUlZHbVNpbnZGRUowdnRvMkVoTVQrVXNrbDJKZzBYVWhwU3dVUXZ5Z3F1cG5OcHZ0czBPSERoVmN1WTRRd2dyQXh5NGxxbzU1VHRWeDlaQk01Y29EUzBwWlVtR3hURXBLaWdjUUR3QUdnK0ZtSWNTRFplSFZvMUVLSWFxQWdVV05LUS9BOTFMS1Q4K2ZQNzhsSXlPanRxSEZTd0FFMkZRVnZocWZCYmcremhRWDQvMWp4N0QvMGlWWVZCVzlXclRBM0o0OUVWYUgwU3RjZVpOMVJlV0JKWVFvcVdrZHM5bjhLNEJmQWN3M21VejlWRlY5RU1EZFFvZytqVklVM2ZBWVdOUVlkcXVxT3NGbXMzMXo2TkFoYXoxZWR4bEFTSkhkWHUzY1U1N3FUSEV4L3BtY2pOZHZ2ZldhdXVUdk9YOGUvWU9DTURjaUFuWlZ4YjlTVXJEeXQ5L3dpdEZZNjJ2TDc3OHE3Mkx2S3VVM1VxdXFXcWZKRXhNU0VnNEFlQmJBc3dNR0RPaWhLTXFETGkySUNBd3NhZ1Jtcy9temEzbWRsUEt5RUtMUnVtbzNsbnliRFdjYU1DL1YvM1RvVU9tYTNiMGRPbUJSVWxLTnN4eFhwNlNHa1RxdWxiMHNBQlZGcWZFTXF5Ykp5Y2xwQUY1MGFVRkVZR0NSQnhGQ1hBTHFmMitSbEJLZm5UNk4vNTQ1Z3dzbEpXanA3WTNuK3ZWRDk0QUEyRlVWSDU4OGlSMW56eUxIWWtGTGIyLzhzVjA3VE83VUNZb1FTTTNMdzFNSkNmaDB4QWcwSzJ1R0xGLzIyVzIzNFVSQkFaNUtTTURTQVFQdzNyRmpTQzhxUW50ZlgveHZyMTdvSGhBQUFIZ3FJUUVBTUhIblRnQlZ4eEtzelpXaGRObHFSUXR2NzNwMVBDbHljY2hiSEE0QWdKVFM5VE5FRWwwakJoWjVEQ2xsbGhBQ2w2ejFhVVVFM2psMkRIc3VYTUFUdlhyaHBzQkFaQlVWT1c4VWprMU54ZEg4ZkR6ZnJ4ODZORytPbzNsNVdIN29FQnhTNHNFdVhlcThqLytjT1lNWEJ3eUF0NkpnNWVIRGVEMGxCYS9kY2d1QTBnRjJ5d091WXBQZ3Q1bVpXSjJXVnUzMk5nNGZYbTBQUDd1VTJITDZkSlVob21wenJxVGVKMEpYbFZzMkhxTEQ0VGpuMGcwVE5RQURpenlHRUNJVEFISXNkYnBzQXFEMGJHeHJSZ2FXREJpQVhpMWFBQUE2bEkzOWwyZXo0WWZzYkN3M0d0SEYzeDhBRU5HaUJSN3MwZ1hyamgrdlYyRDlwVnMzdENxYmN1UHU4SEQ4TXptNTFpYTdjZTNiWTF6NzluWGVCd0Q4T3pVVmloQ1kzS2xUbmRZdjMzdDJBNW9rcTNPNTdFT0RYcS9QY3VtR2lScUFOdzZUSjhrQ1NzZm1xNnZzNG1JNHBFUzNzdWE1aXM2VmxFQUM2SGpGNExYdC9QeVFhN1ZDMXFPalFsQ0ZTU1g5OVhwSS9INmR4MVhlT1hvVWgzSnpzYWhmUCtmUVNMVUpLWnU0c2NERlRZTGxnV1d4V0xKcldaWG91dUVaRm5tU013QndzUjVOZ3VVVERaNHBLc0pOVjR6bFZ6NHRTRVpSVWFWeC9yS0tpeEhzNHdNaGhETVlMQTZIOHhxV3F6cDkxS2RKOElQangvSHJ4WXY0UDRQQitUM1ZSZnV5V1kxZHlTRmxlUUFXVlhlL0hKRzdNTERJWTBncDA0VVF1RkNQNnpIQlBqNjROVGdZc2FtcCtOOWV2ZEN4ZVhPY0tpeUVuMDZITUY5ZkRBa0p3UnVwcVhpaVY2L1NhMWo1K2RodzRnVHU2OWdSQUJEdTV3ZGZuUTdiczdOeFg4ZU9zS29xUGo5OXVsNTFsOThMOVZ0dUxycjYreU9nckV0K1hac0VONXc0Z1Y4dVhNQkxCZ05hMWlPc0FOVHBYcTM2S3ZoOVBxK0xMdDg0VVFNd3NNaVRuQUtBOC9Wb0VnU0FwM3IzeHJwangvQkNVaEtLSEE2RSsvbmg2ZDY5QVFCUDlPcUZENDRmeDZMa1pPVFpiQWp6OWNYRWpoMXhaMW1RZUNzS251cmRHMjhkUFlwdk1qUFIyc2NIZzBOQ2tKU1RVK2Y5dC9menc5aDI3YkJrLzM3NDZ2WDRzSjZUTTM1ODhpUUE0TS94OFpXV1g5bUpvem9WbnkrdzJlRHZndnZYOHN2T01LV1VEQ3p5S0J6cml6eUt3V0RJRVVJRVZleG1UbGQzejQ4L0FnQVc5T21ENFczYU5IaDdTVGs1ZUNFNUdWTEsvNWpONW5FTjNpQ1JpN0RUQlhtYUJBQTRXY0JMSjNVVld0YnhJaVUzMXlYYk8xdldKQ3VFU0hmSkJvbGNoSUZGbnVaWEFEaVduMS9iZWxUbWxySVprVjBscTZ5THZCRGlpRXMzVE5SQURDenlLS3FxbWdFZ2pZRlZaMkZsWjFnWDZubnRyeVlaaFlVQUFJZkRjZGdsR3lSeUVYYTZJSS9pY0RnU2REb2Rqak93NnF4OFZJOURseSs3WkhzWlJVVUFBSXZGWWdhZ0F5Qk1KcFBJemMxVjdIYTdzRnF0U25Cd3NIQTRITUppc1NndFdyUVFEb2RET0J3T1liUFpsT2JObXd1YnphYW9xaXFrbE1MYjI5djUyTXZMeS9uWTRYQW9Va3FoMStzVkthV28rTGg4blFwZmw2L3JmQ3lsRkRxZFRwRlNDZ0JDVVJUblkxVlZGWjFPSjhyV1U4cldkVDVXRkVVQmNMWG5oWlRTdVU3WitybUppWWxmdWVTSFROZUVuUzdJNHhnTWhyTTZJZHBzSEQ0Y3ZvMDBmVVpUa2wxY2pFZCsrUVZBL2NjeHZKSk5WVEZwNTA0NHBMUUpJYlF6WlA3MU15NHhNZkUvN2k3aVJzVjNBL0k0VXNydlZDR21tUzlkd3BDUUVIZVg0L0VxM291Vlk3RTRiNWkrRmhsRlJWQUJDQ0dLcEpRQlFnZ0pRSldsdzRKSUlZUUtRRW9wblkvTHZsWnJldjdLMTVadnJ6N2JMbHZYdVoveTljdGVXK1Y1SVVSTjY5YTY3U3ZxVnN1Mk5VWUkwY2JoY0xpbTNaV3VDUU9MUEk0UTRtc0EwMzY5ZUpHQlZVZmhmbjdJS0NyQ3Rxd3NQTkM1OHpWdjUxUlo3MHdwNVFkbXMvbHhGNVduZVFhRFlRZUFOb3FpdUhZZUY2b1hkcm9najZNb3lrNEFNdm5TcFhxTjkzY2pHeFVXQmdEMUh1bitTcWw1ZVFBQVZWVjNOYmdvSWhkallKSEhTVWhJeUpKUy9ueXVwQVJIMlBtaVRzcEhrdDk3NFVLRHRtTytkQWtBSEQ0K1B0c2JYaFdSYTdGSjBNTVpESWJ4UW9qYnBaU0tFS0s4MTVKUzRXdEZsRGF5bHo4dTd5bWxxMjU1K1d1dTNGN1o4eld1VzNFL2RkaUdLSDljWWQzcTlsMWpUU2o3TVBWRGRqWjZYREdvTFZVMXJFMGJyRXBKd1htTEJYWlZoYjZPbzcxWGxHT3hJTE9vQ0ZMS2czdjM3dVd3VE9SeEdGaWVieE1BSDFGaDNpVWhCTVFWOHpCZCtmeTFQUGFVYlZSZysrbmNPYStaM2J2WGVicU5HNVczVG9jUUh4K2N0MWp3VFdZbXhuZm9VTzl0N0M4OXV3S0FuMXhhSEpHTE1MQThuQkRDQndDa2xJK1g5WFJTeTNzeHFhcXFYcm1zL0xFUVFpMS9YZ2doS3p3dVh5NnZYRWRLNmFpNFhWVlZWUUJTVVJSVlVSVFY0WENvaXFLb1FnaHB0OXRWblU2bjJ1MTJWVkVVVmFmVHFVSUlhYlBaVkoxT3A1Yi9yeWlLdEZxdHFrNm5VNzI4dk5UQ3drTHA1ZVdsZW50N3F3VUZCYXFQajQrYWs1T2o2dlY2MmJ4NWMvWFFvVU1xQUJXQWFqUWEzOHV6MmFiL21KMk5PK281QSsrTmFIeDRPTjQ1ZGd4SHI3RVo5WmV5NWtRcDVVWlgxa1hrS2d3c2pUQ2J6YSs3dXdZM2lBVXcvWXZUcHpHNmJkdXJ6dTVMd00ydFcrT2RZOGZ3NDltem1OK3JWM1ZuckRVcXNObXc1OElGU0NremtwS1M0bXQvQmRIMXgzWVc4bGlKaVlrSkFMNDdYVlNFSDdNNThXMXR3cHMzZHc3VDlFMW1acjFlKzh1RkM3QkxDU0hFWjQxUkc1RXJNTERJb3prY2ptZWxsSEw5OGVNb2N2RTA4RTNSaExLSktiZGxaZFg1TmFxVTVaTldPbXcyVzB6alZFYlVjQXdzOG1qSnljbG1BTzljdEZyeDFoRU9IbDZiMFczYkFnQ09GUlRVZVJMS3hKd2NwQmNXUWtyNTNZRURCNDQzWm4xRURjSEFJbytuS01wVFVzcU03N096OFcwOW03cHVOTjZLZ2o5MzdRb0FlTy9Zc1ZyWHQ2b3EzajV5QkZKS1ZWR1U1eHU3UHFLR1lHQ1J4MHRJU01oVlZYV0tsTkt5NXNnUjdEeDcxdDBsZWJSN08zUkFvSmNYamhjVTRKT1RKNis2N3NjblRpQ3pkUDZyVHhJU0VoS3ZSMzFFMTRxQlJacVFuSnk4QzhCMHU2cXEwWWNQWThPSkU3QTZITzR1eXlONUt3cm05K29GQVBqd3hBbkVuenRYWlIwSjRPdk1UTVNscHdOQXR0MXVuM05kaXlTNkJqcDNGMEJYMTdadDI4VUFrSldWOVU4M2wrSjIyZG5aQjl1MmJYdFlDSEgzd2N1WHZYYWNQUXNKd0Urdmg1ZWk4T2JpQ3RyNStjR21xamljbTR0ZDU4L2piRWtKbXV2MUNQVHl3dW1pSXF3N2VoUng2ZW1RVWhaSUtlL1p2MzgvTHhCZVJkdTJiYWNMSVRvRFdKZWRuWDNLemVYY3NIZ2ZGbW1LMld5TzY5Ky9mNHBPcDN2elhFbkowSGVPSHNVNzdpNUtBMzdJenNZUFY5d2FJS1U4SzRTWWFqYWJmM1pUV1VUMXdvK2twRG43OSs4L2FEYWJoMGtwNzVSU2JwQlNucFJTY3A2aXVyc29wWHdWUUwvRXhNUWYzRjBNVVYzeERJczB5MncyZnd2Z1czZlhRVVRYQjgrd2lJaElFeGhZUkVTa0NRd3NJaUxTQkFZV0VSRnBBZ09MaUlnMGdZRkZSRVNhd01BaUlpSk5ZR0FSRVpFbU1MQ0lpRWdUR0ZoRVJLUUpEQ3dpSXRJRUJoWVJFV2tDQTR1SWlEU0JnVVZFUkpyQXdDSWlJazFnWUJFUmtTWXdzSWlJU0JNWVdFUkVwQWtNTENJaTBnUUdGaEVSYVFJRGk0aUlOSUdCUlVSRW1zREFJaUlpVFdCZ0VSR1JKakN3aUloSUV4aFlSRVNrQ1F3c0lpTFNCQVlXRVJGcEFnT0xpSWcwZ1lGRlJFU2FvSGQzQVkxRlNpa0FlQVB3QWVBRmpZYno2TkdqQVFCU3loQTNsOUpRS2dBYkFBc0FxeEJDdXJrZUl0S1lKaHRZS0EycEVBRGhaZjk3dTdlY2EyTTBHc3Nmam5CbkhTNWdCWEFlUUFhQWMyVmZFeEhWV1ZNT0xCK1VodFZ1ZHhmU0VDdFdyQ2gvR09mT09sd29Fa0F1R0ZoRVZFOU5PYkM4VVhwbVJaNUZzMmU3Vkg5TnBXbCs3Tml4WG5hN0hkMjdkMitabUppbzVmY1ZUVGZOTitYQVVzQTNSay9rQTQyK2FkRTFhUkpOODBPR0RHbFpVRkNBTVdQRzlJZTIzemMxM1RRdjNGMUFZeW5ycERBQ1RhY3ByYW00SDhCT0ljUjVkeGRDalU5S0dRQ2dEelRlTk44RVJRSTRKSVRJZDNjaDljRlB1dVJTcXFvaUtTa0pLMWV1aE4xdWQzYzU1SDVzbXZkTW1qemJ2ZUVDcTZDZ0FHdlhyc1VERHp5QW9VT0hZc1NJRVpneFl3Ymk0dUlhOVEwMlBUMGRFeVpNZ05YcTJXZmdEYTF6N05peGVPYVpaN0Jod3dhb3F1cmk2a2lEMkRUdm1UVFpOSy9sdHRoNlMwMU54Zno1ODlHN2QyOHNYTGdRUFh2MmhOMXVSM0p5TXRhdVhZc3Z2L3dTcTFhdFF1dldyVjIrNzl6Y1hLU25wN3Q4dTY3VzBEcGpZbUpnczlrd2ZmcDAxeFZGUkFRTkp1eTFPbnYyTE9iTW1ZT0pFeWNpT2pvYUF3WU1RRXhNREc2NzdUYmNjc3N0ZVBmZGR4RWVIbzdISDMvOHFtY1hHemR1eEIxMzNJSEl5RWhFUjBjN2wxdXRWcXhZc1FJalI0N0VzR0hEc0hEaFFoUVVGRGlmTDM4RGo0eU1oTWxrcW5IN3FxcGkzYnAxR0Q5K1BBWU5Hb1E3Nzd3VHYvMzJHd0RBWnJOaDllclZ1UHZ1dTUzUHZmWFdXODR6bVFNSERzQmtNcUdvcU1pNXZmSmxWcXZWK1hqUG5qMllPblVxQmc4ZWpNbVRKenUzWDU4NmF4SVJFVkh2MXhDUmE2V25wMlBCZ2dVWU9YSWtJaU1qTVh2MmJHUm1acnE3TEtxSmxESkVTamxSbGxtNGNLRjg3TEhIeXIrVWUvYnNrVk9tVEpGR28xRmFMQllwcFpRV2kwWGVjODg5Y3YzNjliSTZwMCtmbGthalVlN1pzMGNXRmhiS2d3Y1BPcDk3NFlVWDVNTVBQeXl6czdQbHBVdVg1T3pacytYaXhZdWR6Ky9mdjcvU3Ztb1NIUjB0NzdubkhwbVVsQ1J0TnBzOGR1eVlQSFBtakpSU3loZGZmRkhlZi8vOU1qVTFWZHBzTnBtY25DekhqUnNuVjY5ZVhXa2ZoWVdGMWU2My9QR0NCUXZrK2ZQblpXNXVycHc3ZDY2Y01tVktyWFYrK3VtbjBtZzBWdnN2THkrdjBycTFmSytUcFBaSDdhQTZrbGNjaCtYeTgvUGxtalZyNU9USmsrV1FJVVBrOE9IRDVjTVBQeXcvL2ZSVGFiUFpybnFNTk1TcFU2Zmt2ZmZlVyt0eDZHNE5yZk9ERHo2UW4zenlpY3pOelpVWEwxNlVjK2ZPbGRPblQ2KzRDbzlEVHlJckhDakZ4Y1Z5OE9EQjh1ZWZmNVpTU2xsUVVDQm56cHdwZi83NTV5cHZyTysvLzc1ODRJRUhxdjBqeU03T2xpYVRTVzdac3FYUzhweWNIR2t5bVdScWFxcHoyYTVkdStUdzRjT2RYOWNsc1BMeTh1UXR0OXdpOSszYlYrVzVTNWN1U1pQSkpKT1NraW90MzdKbGl4dzllblNsZmRRV1dPbnA2YzduNCtQanBjbGtrZzZIbzg1MTFvYUJSZVZrTllHVmtwSWl4NDBiSjU5ODhrbVpsSlFraTR1TFpYNSt2dHkxYTVkODZLR0g1Si8vL0dkNTRjS0ZhLzc3YThEZnBzZG9hSjNseDNPNVgzNzVwZEp4TGpWNkhONFFUWUtabVptd1dxM28yYk1uQU9EVlYxL0Y3Tm16NGUvdlgyWGRpSWdJbkRoeEFsSld2Wjh1TkRRVVM1Y3V4ZXJWcXpGNThtU1l6V1lBUUhaMk5xU1VtREpsQ2t3bUUwd21FeDUvL0hFVUZoYkNaclBWcTA2SHcrR3NzNktzckN4SUtkRzFhOWRLeXp0MjdJaWNuSng2ZFhDb2VJMHVJQ0FBVWtyMjZLUHI0c3FtK2RXclYrUDIyMi9IL2ZmZmozUG56ckZwdnA1MTFrUlJLcisxNStUa0lDZ29xTXB5cmRGMjlkZWdzTEFRWDN6eEJXYk5tdVg4b3hnN2RteWRYejl1M0RoODlkVlhHRFJvRUJZc1dBQUFhTldxRlFEZzY2Ky9Sa0pDUXFWL1hsNWVkZDUyVUZBUUFGVGI2U0VrcFBURDBLbFRweW90ejhqSVFHaG9LQlJGZ2JkM2FXZXNrcElTNS9NVkQ5YUdpSXVMYzRieGxmL3k4elYxS3dlNVVVeE1ESHIxNm9XWk0yY0NBT2JQbjQ4ZE8zWmcyclJwV0w1OE9SUkZ3ZUxGaTVHZm40OU5telpWdTQyTWpBeTg4c29yV0xac0diWnYzNDV4NDhZNW4xdTJiQmxTVWxLd2NlTkdiTjI2RlpjdVhjTEtsU3VkejY5YnR3NEFzSHYzYmlRa0pOUlk1NnBWcTdCNTgyWXNYYm9VOGZIeGlJMk5SY3VXTFFFQVVWRlIyTEZqQjE1OTlWWEV4OGZqNVpkZnh1ZWZmNDQxYTliVTYyZXhlZk5teE1URTRMdnZ2a05ZV0JpV0xsMWFhNTNYY2h6YTdYWjg5TkZIbURoeFlyM3E4MFEzUkdDMWI5OGUzdDdlU0VsSlFmUG16WjFoVXY1SDhaLy8vTWU1YmtwS0NycDA2UUlocXQ1VG5aV1ZoYVNrSkFnaDBLRkRCMWl0VmtncEVSb2FDcVBSaU9qb2FKdzlleFlPaHdOcGFXbll1M2V2ODdXQmdZRUFnS1NrSk9UbDVWVmJaMmhvS0VhTUdJR29xQ2lrcGFYQjRYQWdOVFVWbVptWkNBNE94cWhSb3hBVkZZVWpSNDdBNFhEZzRNR0RlUFBOTi9IUVF3OEJBRHAzN2d3L1B6OXMzYm9WQUdDeFdMQisvZnA2L2F4cXFuUFNwRWxWd3JqOFgwQkFRTDMyUVRlbWtwSVMvUERERDVnNmRhcHpXVVJFQk94Mk95NWN1SUMrZmZ0Q0NBRnZiMjlNbWpUSitYZDhKUzh2THdnaGtKMmREVDgvUC9UcDB3Y0FjT25TSlh6enpUZDQ5dGxuRVJvYWlwWXRXMkxhdEduWXZuMTd2ZXJNejgvSEo1OThna1dMRm1IQWdBSFE2L1hvMnJVcjJyWnRpOHVYTDJQcjFxMTQ3cm5uMEtOSEQrajFldlR2M3grelo4L0c1czJiNjdXZnh4NTdETUhCd1FnTURNU2YvdlFucEtXbDFkcFNjaTNINFVzdnZRUkZVVEJqeG94NjFlZUpib2h1N2MyYU5jUHR0OStPanovK0dFT0dES2x4UGF2VmlyaTRPRXllUExuYTV4ME9CNVlzV1lMTXpFeTBiOThleTVZdGN3YmI4dVhMOGZMTEwyUFNwRW13Mld6bzJyVXI1czJiNTN4dHAwNmRjTjk5OTJIZXZIbnc5L2ZIdG0zYnF0MUhWRlFVWG52dE5UejY2S01vTEN4RTU4NmRFUlVWQlFCWXNtUUpZbU5qTVdmT0hGeStmQm5oNGVHWVBuMDZKazJhQkFEdzhmRkJWRlFVb3FPakVSY1hoNUNRRUl3Y09SSjc5dXlwODgrcXJuWFdwR0x6UldSa3BQUHgxVDdOMG8zaHlxWjVBSWlPanNiSEgzK01rSkFReE1iR09wZEhSRVRnalRmZWdKU3l5b2ZIOHFiNTExNTdEUjkrK0NIKzhZOS93R0F3VkdxYXY1TE5acXR6YTRlN20rYkxXMHBjWWRXcVZUQ2J6WGo3N2JkZHVsMXlNWG5GeGQ2c3JDdzVhdFFvK2ZiYmIxZDdrZEp1dDh1RkN4ZktxVk9uZXZ3RldZM1Q1TVZldWpheXduRjQ5T2hSYVRRYTVjV0xGeXY5UVJRV0ZzclkyRmg1eHgxM1NGVlZwWlNsdlhodnZmVlc1OWZWc1ZxdE1qbzYydG5wS0RzN1d4cU5ScG1WbFZYamErclNtYUY4T3hWN0FaYzdmLzY4TkJxTjhzQ0JBNVdXZi9YVlYzTGN1SEZTeXRKT0pWZCtueFU3ZU5YV09lcHFkZGFudCs3cnI3OHU3N3Z2UG5uKy9QbnF2azFOSG9jM1JKTWdBSVNGaFNFMk5oWnhjWEY0K3VtbmtaeWNESXZGZ3FLaUlzVEh4MlBtekprNGZmbzBZbUppK0VtRXFCRlViSm9IU205U1AzbnlKUFI2UGZ6OS9WRlVWT1RzN01TbStZWTF6YTlac3dZN2QrN0VXMis5aGVEZzRIcnQyNU0xNVNaQkZWZU1SQndSRVlGTm16Wmh3NFlOaUlxS1FrWkdCblE2SGJwMTY0YTc3cm9MRXlaTWdGN2ZsSDhrSHNHQzB0OE4zV0N1YkpvdkxpN0dzODgraXhNblRpQTBOQlNMRmkyQ29paHNtcTlIblRWWnUzWXRBR0RNbURHVmx1L2V2VnZUSDhpYjhtanRIQ1hhTTJseWxHaTZOdktLV1JPeXM3TXhiZG8wVEpreXhkbFRzQ0tIdzRGRml4Ymg1TW1UZU8rOTl6VDk1dXJoTkRsclFsTStuYkNnZE02WFNKU09UT3pqM25LdXpUUFBQUE1wQUN4ZnZ2eCtkOWZTUUJiOFBnK1B4YzIxa0p1VU44M1BuejhmS1NrcG1EWnRHaUlpSXVCd09HQTJtNTMzTTdGcG5xclRsQVBMaHRJM3lEeG9lS2JUQ3IzcmRycXpEaGVvT05OcDNlK21KcTFqMDd4bjBtVFRmSk50RW13cWpFYWpCSURFeEVUK3JraHoyRFR2c1RUWk5NK1BNVVRVbUpwRTAvelNwVXYvV1ZCUTBIdjA2TkV2amhrejVyQzc2MmtBVFRmTk03Q0lxREUxaWFiNStQajR5M2E3SGJtNXVjbGp4b3o1MmQzMU5JQ21tK1laV0VUVWFJUVFFcVZ2anByN05GK1J3V0N3Q1NHd2QrL2V5MXJyV2RlVWFQTFREaEVSM1hnWVdFUkVwQWtNTENJaTBnUUdGaEVSYVFJRGk0aUlOSUc5QkVtVCt2WHIxMVduMDkwbmhKZ29oT2dOSUFDOEVkN2xwSlJueldaem1MdnJJQUlZV0tReEpwT3BoYXFxTHdnaC9oZUF6dDMxM0FEcU51c2gwWFhBd0NMTjZOKy9meGNwNWRkQ2lGN052TDB4eW5nenhnNkt4RTNoNFdqZG9pV1VhdVpPb3JyNStlQUIvTy9ycStCUVZVZ3BkMG9wVnhVVkZjV25wYVZkY0hkdFJPVVlXS1FKL2ZyMTY2clg2L2NBQ0RiMWpNQ2l2OHhBZUVnYmQ1ZlZKS1NtbjhMODJIL0JvYXAyQUF2TVp2TXFkOWRFVkIwR0ZubThpSWlJMW5xOS9qOEFndThaTWd5TC9qSURpc0wrUXE1UVdGS01aOWVzaHQzaGtGTEtKOHhtOCt2dXJvbW9KZ3dzOG5oK2ZuNy9CbkRUU0lNSkwwNmZXZTIwNlhSdFB2alB0MGcvZHhaU3lvME1LL0owL0poS0hzMW9ORTRHY0grbjBEQkUvWFVXdzhxRnpsdzRqM1gvK1JwU3l2TzV1YmwvZDNjOVJMVmhZSkhITXBsTWZsTEtWWXFpWU5IMG1mRGhETFF1OWRIMzM4SHVjRUFJRVgzOCtQRmNkOWREVkJzMkNaTEhVbFgxNzBLSWRtTnZIWXlCM1c5eWR6bE55cVg4UEh5MjgwZElLYzlacmRaL3Vic2VvcnJnR1JaNXBQRHdjRjhoeEQrODlIbzhldTlFZDVmVDVIeTNieTlzZGpzQXJEOTA2SkMxdHZXSlBBRURpenhTbXpadEpnSm9QZWJtVzlDMmRXdDNsOU9rU0NueCtVODdJYVZVcFpTeDdxNkhxSzRZV09TcDVnUEExRkYvZEhjZFRjN3hNMmR3Sk9NMEFDUWtKU1dkZEhNNVJIWEd3Q0tQWXpLWklnQVlJenAyUXEvT25kMWRUcFB6eStHRDVRKy9kR2NkUlBYRndDS1BJNlc4RHdCR0drenVMcVZKK2lIeFZ3Q0FxcXFmdTdrVW9ucGhZSkVubWdJQWR3NGU0dTQ2bXB5QzRtSWtIejBDS1dWR2NuTHlJWGZYUTFRZkRDenlLSDM3OXUwQW9HL1hkdTNRTGpqWTNlVTBPWWRQbm9Bc2ZmaUxleXNocWo4R0Zua1ViMi92MndCZ1lQY2U3aTZsU2RwLzdDZ0FRRXE1eDgybEVOVWJBNHM4aXBSeUpBQkU5dW5yN2xLYXBLU2phUUFBSWNRTzkxWkNWSDhNTFBJb1FvZy9BSUN4UjRTYksybDZwSlE0ZU9JNEFGak5abk95dStzaHFpOEdGbm1Ndm4zN2hnTG8ycTUxTUZyNis3dTduQ2JuYkU0TzhvdUtBT0FZQUp1Ynl5R3FOd1lXZVF4dmIrOCtBTkM5ZmJpN1MybVMwcytkTFgrWTZzNDZpSzRWQTRzOGhwU3lKd0IwQ2d0emR5bE5Vc2I1Y3dBQVZWVlB1TGtVb212QzBkckprL1FIZ0p2Q083aTdEcWR2OSt4R1MzOS9SUGJwNTF6bVVCMG9LckVncjdBUWx3dnljYm1nQUswQ0E5R3JVK2RLcjAwN2ZScGVlaDI2dEcxM25hdXUzc25zTEFDQW9pZzh3eUpOWW1DUkora0RBTjA4cEVsUVZWV3MrZklMckhwc0h1d09CKzUrOWtrNEhDcTg5SG8wOC9aR0MzOS9CUGo2d2RmSEI4UDZENmdTV085OC9TV0c5eC9nTVlHVmZqWWJBT0J3T05MY1hBclJOV0Zna2NjUVFuUUhnUENRTnU0dUJVRHBGQndEdXQrRURtMUNzZi9ZVVR4eTkvK2dYOWZ1YU5HOE9lYkd2SXAzbjNrT2gwK2V3T0oxYitPbHYvMGRYOGIvaEpXZmJBQUEyQjBPV0cwMi9ITDRJRjdaK0ZHTis5Z1o4Ky9yOWUwZzg4SjVBSUNVOHN4MTJ5bVJDekd3eUNORVJrYjZXaXlXdHY2K3Z2RDM5WFYzT2JEYWJIajMyNjE0ZmQ0VDJQVGpkdXhMT1l5LzN2MC8ySmR5R0ErTytTUDZkZTJHN0p3Y3ZMTHhJOHk5YnpJVVJjSDRvY014ZnVod0FNRHpiNjlCKzVBUS9QMS83blB6ZDFKS1Nva3o1eThBQUN3V0N3T0xOSW1CUlI2aFhhV0FKQUFBRFhOSlJFRlVvS0NnclplWEY0SmJ0SFIzS1FDQStJUDdrWFh4QXVhLy9pL2s1T2ZoZytkZXhMeVlWM0g4ekJsczNiMExBUERFRzZVVDlmNTd5MmZZRXYvL3NQTFJ4d0VBQjQ0Znc1bUxGekI5M0YyNGZmNWpWYlpkWXJIQ1lyTmkwK0psMTYzNXM2QzRHQ1UyS3dBVXA2YW01bCtYblJLNUdBT0xQSUplcjI4RkFJSE5tN3U3RkFEQWtMNzk4TTN5VnhHOThTTU02dDBIYlZvRzRlTkZTM0hQczAvaDQwVkxhM3hka2FVRS8xejNEdDU4Y2dHQ1c3VEVENnQrbngvUlpyZmpreCsreDJjN2Y4UmZ4dDJGTHUzYVg0OXZCUUNRVjFSWS92RENkZHNwa1lzeHNNZ2pxS3JhU3FmVEljRFB6OTJsQUFCOHZMeXg3ZGQ5c0tzTzNEbDRDTXhIMHJCOHczcGN6TXZEbENVdlZQdWFqNTcvSi83NTNqczRtWjFWN1puaXhFWC93UGlodzdGaDBSTDQrdmcwOXJkUVNWNGhBNHUwajRGRkhrR24wd1VCOEpqQXlpMG9RTlFINzZGTHUvYVl1dlJGM0IwNUZFdG0vQTEvZmVYL3FxemJPYXdkWHZyYjM3SHhoKy9SSmlnSVhqb2RWRlhGeVArZFUybTlndUppclAvdnQxai8zMitkeTc1NktmcTZuRldXalhBQktXVk9vKytNcUpFd3NNaFQrQUdBci9mMVBmT29TUXQvZi96cjhmbm8wQ1lVWVVHdG9DZ0sxbno1QlRxRXRNSDBjWGRoek0yM1FsVlZQUEZHREV3OVM4Yzl2T1BtVzlIY3R4bmlkdndBUlZHcTlBQzhaZGFNNjlvcnNLSmlpd1VBSUlRb2Rrc0JSQzdBd0NLWE14Z01JUUJ1enMvUGp6OTY5R2hlWFY2anFxcWZvaWp3OXZKcTVPcnE3cWJ3RGtnK2VnU2YvUEE5T3JZSnhkN2ZEdVBmVHk3QTdKVXJVRmhjakozSlpuUnUyeGFUYmhzSkFHZ1ZHT2ptaW10V1lyVUNBS1NVbG9ac1orREFnWjJGRU5QTVp2TXlseFJHVkE4TUxHb01JVUtJYndJQ0FsU2owYmdGd0ljV2kyWEhvVU9IcnRZYzVRY0F6Ynk5cjArRnRUaVNjUnFQL1dzbGJvbm9CVlBQQ0d6OU9SNzMvK0YyTkcvV0RLTk5OMlBaK25VSWJ0RUNmN3A5REJ5cUF6cEY1KzZTcjZyRTZzd3BhMzFmTzJEQWdCNktvdndad04xQ2lBRUFCQUFHRmwxM0RDeHFORUlJQmNBRUFCTjhmSHhnTUJpK2xWSithTEZZZnZ6dHQ5K3lybGhkRHdBNnhUT0d0K3plUGh6L2pmNy83ZDE3Y0ZUbEdRYnc1ejJiaElSTHVJU1kzWERMUllRYUdySWJWT3hVNURJT1VoenJKYjFKeHpJS0Rtb1ZTNHRTcXgxQU16b3RBeFU3dElxT3RIakRDMVdMbFVGUVpJb2dKTmxrSWZHU0FBazFaQmVKSVNTRVpIZlArZnJIbWpXb2hHelk1SnhObnQ5Zm05MDlKMCtTM1gzemZlZTdoSWF0RzRhQitsT044RGJVNDRZSEg0RHJrZ25ZOHZncWZGeFRqWTNidG1MWlUrc3dmc3dZL0czSjBtOFZMbjh3aURhL0g3cWhJOTVtM3RzdHFPc0FBQkhwVWd2TDVYTGxBcGlubExwT1JDN3R5V3hFWGNXQ1JiMUdST2FJeUp5a3BDUTRuYzVkU3FubjR1UGpkK3pmdi85L21xYUoyZms2RXZrNmpxWnBXREQzZWh3NlZvdUNxMmVHSnpiYlI2Umdoak1mYlFFL1RweHNEQmVyanQyYTlZMk4rT1dqeTZHZ1VEQjlScS8rREIzcFh4VXNkTkxDeXN2THUwelR0RnVVVW5NQmpBZk8vajBRbVkwRkswYTRYQzVsZG9ab0VwRnBJakpOMTNVNG5jNTlTcWs2cTM4NFpwOWozdFNBK0FTTVNrME5mOTF4WUlVakpRVTcxanpaNDluT1IxY0dnRzlkd3hLWHkvVkRwZFF2QU13UmtReWdhMFhLNVhMMXQvMjArRmxwQWZ3aldKeFNhcitJWEdaMmpoNldDa0JUU29XN3JxaFhpSzdyYlNMUzBJMFdibi84N0tqMysvMWM2ZDVFL2ZGRkYxUGNidmZsWm1lSWxOUHB2RlJFeWp0N2psTHFNeEhacnV2Nk0yVmxaVzZuMDNtUGlFeHBDL1MzZjl4N2h5YWhhNE1pMG5GVWkxRldWcllQd0Q0QUR6bWR6bnlsMUZ3Um1TY2k0enM3WDBsSlNYLzg3REFBOUttZWpsalRIMTkwWkJLbFZCR0EveWlsbmk4dExhMzh4bU90SWdJL0MxYVBpTE9GQjRPY2E2S2JjcnZkUlFDS0FLekl6ODkzS2FWdUJuQXpnQW5mOFh3MmhhblhzV0JSajFGS0tRQjdBYnhwR01ielpXVmx0ZWQ2cnFacExjRFg4NFVveEZBS25rT1YyRkZjaE1VRlArdFllQ0xTZnB4U3FrdnpCb3FMaTBzQWxBRDRRMjV1N3FTNHVMajI0dlg5em84azZqa3NXQlIxdXE2ZnN0bHM5d0o0MmUxMmY5R1ZZd3pEYU5BMERVMW5Xbm80WGU4NmV0eUh4VStzeHFibGozWnJVdlMxUysrRFFIQ2k4U1R1dWVrblFEY0xWb2Y1YlJFdkplTHhlQTRDT0FoZ1JWNWUzbmdSdWJsYklZZ3VFQXNXUlozSDQva2NRRVJENDBTa0FRQ2FUdmV0Z3RYWTNJeWp4MzNkUG43dHZVc1FDQVl4LzdGenJ4RGZGZTBGNnh2WHNDTDJWVmZ1NHhjVWhxaWJyREZMay9vOVhkZS9CTTdhQmlNcURLV3dZZXZidVA3QnBiaGkwZTM0MGYxTDhIRk5OWURRZGgvcjNuZ2QxeTM3YmVpeEI1WmcvYi9maEdHRWhvQWZPSHdJK1F2bm82V3ROWHkrOXZ2OGdVRDQ5a2NWNWJobDVSOHg5YzRGK09ueWg4TG5CeEF1TkZmZXRSRDVDK2RIbkgvaTJISGQvdGs3U3Z4cWRYaWxsUG03WXhKMUUxdFlaQWt0TFMxMXljbkpPTkY0TXFyblhmUEtTL2lnekkxSGJyc0RPWmxaT09yemhiZjJLTnk0QVJVMTFWaDk5MzNJU2s5SFJmVVJMSHQ2SFlLR0h0Rk93WnQzN2NUYXhVdVFFQitQaDU1NUNvLzg4em04K1BBS0FNQ0czeitNK1k4OWdqM3IxcC9WSmZqYUIrL2pzZWYvOFozbjIvbkV1cWl2V3Q5K1BoRVpFZFVURS9VaUZpeXloS3FxcWxNdWw2dXhxYVZsNkptMnRxanNGOVhVMG9KTjcrM0F1dC84RHBNdkRvM1N6a3BQQndDY2JHN0NsajI3OGV6OUQrS1NNV01BQUxuWkYyUFI5VGZpeWRkZmphaGcvZnFtZ3ZEK1Z6K2ZlUTN1WGJzYWhtRkE2MlNacVlLclo0UVh6ZTBOeVFQRFc1aU03TFZ2U2hSbDdCSWt5MUJLSFFHQVl5ZWlzOGRnN1lrdm9CczZKbnhIdDFwZGZUMlVVc2o2eHVvVlk5UFM4R1hUS1JpcTY5TnRVb1lPRGQ4ZU1uQWdyRGdCZXVqWGUyNmxtSm1ENkVLd2hVVldVZ0VnNy9DeFdtU1B1dkR0NDRjUEdRSWdORkl2SnlQenJNZFNoNFZhUkRXK09rekt6QTdmLy9ueDQwZ2JQZ0thQ0JMaVFtK1BWcjhmQXdja0FnQ2FvelNLc2JlN0JBY25EVVJDWEJ6OHdlQ2czTnpjUVI2UEo3b1hDNGw2QVFzV1dZa0h3QzFWdFovam1zc3VmSUdQdE9Fak1HMXlIZ28zYnNEeStRdVFQU29kVmJXMUdKeVloRkdwcVpqbG1vTENqUnV3OHJZN2tKV2VqbzlycXZIM3QvNkZXMmZQQVFCa09Cd1ltSmlJTFIvdXhxMno1NkF0NE1mR2JWc2p5dERlRlZkYVZZbUpZOGVGZHhmdTdTNUJFVUg2eUZSVWUrdWdhVm82Z01yekhrUmtNU3hZWkJsS3FVOUZCRFUrYjlUT1diaGdFWjU0L1JYY3RTYTA2V0tHdzRIQ0JYY0NBRmJlZmdmK3V2azEzUDJYVlRqWjFJelJxYW1ZZisxY0ZFeWZDU0MwcUczaGdrVll0ZWtGdkxielBhUU9HNDRaVGhjK3F1aDAxYW16akxQYmNkTzA2Vmo4NUJvTVRrekN1NnZYUnBTLzQ4akNLKzlhR0w1ZHZINURST2NCZ0ZHcG9ZSWxJaXhZRkpPc3ZUdzI5U3U1dWJrVDR1TGlQc2xLSDRWWFZ4U2FIYWZQV2JYcFJieTBmUnNNdzFoWVdscjZqTmw1aUNMRlFSZGtHUjZQcHhKQVU0MjNEbTFjb2lucU11d09BSUNJVERRNUNsRzNzR0NSbFJnQVB0UU5BK1hWUjh6TzB1ZU1IaG5hczB0RU1zL3pWQ0pMWXNFaVMxRks3UVNBdlJVSFRVN1M5NHhOUzJ1L2VZbVpPWWk2aXdXTExFVXB0UXNBeXFvNEppRGFIQ2tqTVNneEVVcXA4ZUNBSzRwQkxGaGtLWUZBb0FoQVMvbVJJOXdiSzhwRUJEbVpXUkNSQVhsNWVaUE16a01VS1JZc3NwVHk4bksvVXVxZE0vNDI3RDdvTVR0T241TjNjWGdqNGVrbXhpRHFGaFlzc2h3UmVRVUF0aGZ0Tnp0S241T2JIU3BZbXFaTk5Ua0tVY1JZc01oeUFvSEF1d0FDSDVZZllMZGdsTFV2VWFXVXVzTGtLRVFSWThFaXl6bHc0RUFEZ00yblRwL0d1MnhsUlZYeW9FR1lGTHFPbFRGNThtU09GcVNZd29KRmxoUU1CcDhHZ0RmKys0SFpVZnFjV2E0cEFBQ2J6WGFEeVZHSUlzS0NSWmJrOFhoMkFqaFU4dG1ucU9BazRxaWFtaE1hSUtpVStySEpVWWdpd29KRlZtVW9wVllDd1BvdGI1cWRwVThaUDNwTSt6Sk5VNTFPWjdyWmVZaTZpZ1dMTEV2VHRKZVVVa2QzbFpXaXRQSXpzK1AwR1NLQ0c2KzZHaUtpaWNqZFp1Y2g2aW9XTExLczR1TGlnSWdzQllBL3Zmd0NkTU13TzFLZk1mdnlLeEJuczBFcDlTdHcxUXVLRVRhekF4QjFwcTZ1cnR6aGNFeXJiMnpNQklBcEU3OW5kcVErWVZCaUVvNDNOT0NUb3pYSmRydjloTmZyM1dkMkpxTHpZUXVMTEUvWDlUdVZVczNQdnYwVzluOVNZWGFjUG1QZU5iTmgwelFBV0phVGt6UFk3RHhFNThNV0ZsbWV6K2VyVDB0TE95d2lCZSs3U3pBMVp4SlNodzB6TzFiTUd6WjRDSnBieitEQTRVTkRiRFpibXRmcmZjdnNURVNkWWNHaW1PRHorY3J0ZHZ1QWdCNjhhbnZSUGt3Y093NmpMN3JJN0ZneEx5Y2pFMXMvMm92VHJhMU91OTEreE92MWxwbWRpZWhjV0xBb1puaTkzaDEydTMySVB4ajh3VHQ3OThBZkRHRGkyQXdNU0Vnd08xck1HcENRZ0VtWldkaXlaN2NvNERxNzNWN0Rva1ZXeFlKRk1jWHI5VzZ6MiswK0NHYVZWbFhHYjk2MUV5ZWJteEVmRjRjNG13MEo4Zkh0MTJXb2krd2pVcERoY09BOWQ3RU53STBPaDJPeXcrRTRscGFXZHNycjliYWFuWStvblpnZGdLZzduRTducFFEK0xDSnp3TmR4ajFGSytkeHV0OTNzSEVRQTMrZ1U0MXd1VjY1aEdQTkVaQ2FBYkJGSkJuc09va1lwOWFYYjdVNHhPd2NSRVJFUkVSRVJFUkVSRVJFUkVSRVJFUkVSRVJFUkVSRVJFUkVSRVJFUkVSRVJFUkVSRVJFUkVSRVJFUkVSRVJFUkVSRVJFUkVSRVJFUkVSRVJFUkVSRVJFUkVSRVJFUkVSRVJFUkVSRVJFUkVSRVJFUkVSRVJFUkVSRVJFUkVSRVJFUkVSRVJFUjlWbi9CMUR6N0VwUEhudXdBQUFBQUVsRlRrU3VRbUNDIiwKCSJUaGVtZSIgOiAiIiwKCSJUeXBlIiA6ICJmbG93IiwKCSJWZXJzaW9uIiA6ICIiCn0K"/>
    </extobj>
    <extobj name="ECB019B1-382A-4266-B25C-5B523AA43C14-5">
      <extobjdata type="ECB019B1-382A-4266-B25C-5B523AA43C14" data="ewoJIkZpbGVJZCIgOiAiMTQ3MjMwNTQ3MTUwIiwKCSJHcm91cElkIiA6ICI2MTY4MDI2NTkiLAoJIkltYWdlIiA6ICJpVkJPUncwS0dnb0FBQUFOU1VoRVVnQUFBYXdBQUFHS0NBWUFBQUJRUFhXSEFBQUFDWEJJV1hNQUFBc1RBQUFMRXdFQW1wd1lBQUFnQUVsRVFWUjRuT3pkZTF4VWRmNC84TmZuekFDQ2dLSWdxSGczeGJzelV5bmVXbE5iN2VJMzAydzF0elhkVmpjenYzYXgxc3BjbFc5cG1CdVJtM2F6TERNank3TGF6U3o5SlprYURIZ0w4STRnZUVPNU03ZnorZjBCVENBZ0lJTXpCMS9QeDhPSHc1a3o1N3k1bkhuTitaelArWHdBSWlJaUlpSWlJaUlpSWlJaUlpSWlJaUlpSWlJaUlpSWlJaUlpSWlJaUlpSWlJaUlpSWlJaUlpSWlJaUlpSWlJaUlpSWlJaUlpSWlJaUlpSWlJaUlpSWlJaUlpSWlJaUlpSWlJaUlpSWlJaUlpSWlJaUlpSWlJaUlpSWlJaUlpSWlJaUlpSWlJaUlpSWlJaUlpSWlJaUlpSWlJaUlpSWlJaUlpSWlJaUlpSWlJaUlpSWlJaUlpSWlJaUlpSWlJaUlpSWlJaUlpSWlJaUlpSWlLaVNvUzdDM0FCdmRGby9MT1U4cThBQmdnaG1ydTdvQnRNa1pUeUVJQjN6V2J6T3dCczdpNkltaFFlMys3bFVjZTMxZ05MYnpRYU53R1k0TzVDQ0pCU2JqZWJ6ZVBBMENMWDRQSHRRVHpoK05aMFlCbU54b2NCdk51bFN4Yzg5OXh6Nk42OU93SUNBdHhkMWcybG9LQUFKMDZjd0lvVkszRDQ4R0ZJS2Y5aE5wdGZkbmRkcEgwOHZ0M1AwNDV2eFYwN2RvV3laZ0k4OTl4ek1CZ00vR04yQTM5L2YvVHIxdy9QUC84OEFFQUlNY1hOSlZFVHdlUGIvVHp0K05aMFlBRVlBQURkdTNkM2R4MDN2UER3OFBLSE43bXpEbXBTZUh4N0NFODV2alVkV09VWFlQbkp5LzJhTjNkZUMvZDFaeDNVZFBENDloeWVjbnhyT3JDSWlPakd3Y0FpSWlKTllHQVJFWkVtTUxDSWlFZ1RHRmhFUktRSkRDd2lJdElFQmhZUkVXa0NBNHVJaURTQmdVVkVSSnJBd0NJaUlrMWdZQkVSa1NZd3NJaUlTQk1ZV0VSRXBBa01MQ0lpMGdRR0ZoRVJhUUlEaTRpSU5JR0JSVVJFbXNEQUlpSWlUV0JnRVJHUkpqQ3dpSWhJRXhoWVJFU2tDUXdzSWlMU0JBWVdFUkZwQWdPTGlJZzBnWUhWeUE0ZE9vVGMzTndxeTYxV0s0WU5HMWJuN2Z6M3YvK0YzVzdIK2ZQbmtaR1I0Y29TaWVnYThmaSt2dlR1TGtBcmlvcUtNSHo0Y1BqNit0YTZibkZ4TVhidjNnMXZiMjk4KysyM1NFNU94cG8xYXpCejVrem5PbEpLRkJjWFk4cVVLYzVsbzBlUHJyUk9SUXNYTHNTT0hUdFFXRmlJRHo3NEFFRkJRWmc3ZDY3emVWVlZzWC8vZm16ZnZoM3o1czJEWHM5ZkxWRmRlZnJ4blo2ZWp0allXT3pidHc4bEpTVVlNR0FBWG5qaEJiUnYzNzRCMzdYMkNIY1gwQkJHbzFFQ1FFSkNRcVB2cS93UCtvTVBQa0I2ZWpyR2pSdFg3WG9PaHdPMzNucXI4dy9hNFhCZzFxeFpHREprQ0diTW1PRmN6MnExSWpJeXNrcnR4NDRkdyt6WnM2dHNOeWNuQjYxYXRhcDJuOXUyYmNNZGQ5d0JJUVF1WExqZzNQZjFaaktaQUFDSmlZbWEvcnNpejhEanU5UzJiZHV3ZnYxNitQajRZT3pZc2JEYjdWaThlREh5OC9QeDNudnZOZUM3cmg5UE9MNDEvY1p5UGYrZ0hRNEh2dnJxS3h3NGNBRCsvdjZZUDM5K3RldEpLYkZseXhhTUh6OGVpbExhNHBxWGx3ZC9mMzhvaXVMOHhDV2x4SkVqUjlDalJ3L25henQxNm9TWFgzNFpBR0MzMnl1ZEpabE1KdXpZc1FNQkFRR1Y5aVZFNmE4d0pTVUZOcHNOMDZkUFoyQlJrOERqKy9malcxVlY1LzRBWU0rZVBaZ3padzcyN3QxYmFYbGo4b1RqbSsxR2RhVFQ2WER2dmZmaXZmZmVRMDVPRHI3NDRvc2ExLzN4eHgraEtBcmVlKzg5ZlBYVlYvRDE5Y1dpUll1d2VQSGlxKzdqMUtsVFVGVVZkcnNkVTZkT3hhcFZxOUNoUXdmbjgvL3YvLzAvM0hYWFhRQ0FwS1FrckZpeEFtdldyRUZBUUFBaUlpSnc0TUFCbDN5dlJEY2FUeisrcnd5bG5Kd2NCQVVGWGJld0loY3dHbzNTYURUSzZ5VTdPMXZlZlBQTjh2TGx5M1ZhdjdDd1VGNjRjRUVPSFRxMDN2djY0SU1QNU9USms2WEZZcEZTU21rMEd1V0VDUk9rMVdxVmFXbHA4ZzkvK0lPTWpZMnQ5SnI5Ky9kTG85SG9mTTMxVnY3N2NQZmZCVFVOUEw1anEzMnR6V2FURHo3NG9QejN2LzlkNy8wMmhDY2MzenpEcW9lTWpBeElLWjJmZ21vU0Z4ZUhzTEF3K1BuNXdjL1ByOUp6RXlkT2hFNm5xL0lhdTkyT3paczNPNytlTm0wYWZ2NzVaNlNrcEtCLy8vNEFBSDkvZnl4YnRndy8vZlFUcGs2ZGlrY2VlY1FGM3hVUkFkbzV2bDk2NlNVb2lsTHBtdG1OZ29GVkR5YVRDYi8rK3V0VjF4azBhRkNWUCtLSzB0UFRzVy9mdm1xM1haRVFBbSs4OFFZdVhyeUlwNTU2Q2dEdzlOTlA0NUZISHNIRWlSTVpWa1F1cG9YamU5V3FWVENielhqNzdiZmRjcDNhM1JoWUxsUmNYQXhWVmVIdjcxL2pPcXFxVnVycWVyWDFQdm5rRTd6NTVwc1lNMllNQUtCejU4NVlzR0FCWG52dE5keDExMTNvM2J1M3kyb25vcXR6OS9FZEd4dUxYYnQyWWUzYXRUWDJLR3pxR0ZoMWROdHR0OVc2enN5Wk02dTlRQW9BYVdscHlNbkpxZE8rOXUzYmgram9hRWdwRVJNVGd3RURCdUR6eno4SEFOeDMzMzNJek16RXJGbXpzSGp4WW93YU5hcCszd2dSVmVIcHgvZWFOV3V3YytkT3ZQWFdXemRzV0FFTXJEcmJ1WE5ubFdXeTdPYkE4cHNOTjIzYWhQRHc4RXJyMkd3MldDd1cvT1V2ZjhIaXhZdWhLQW8rL3Zqakt0c3FiekpJU1VuQjNMbHpNWFBtVER6ODhNUFYzZ0E4ZCs1Y0JBUUU0TmxubjhVZGQ5eUJGMTk4RVpHUmtjN25LejYrSGwyQ2liVE8wNC92dFd2WEFvRHpiS3ljdTI1aGNSY0dWZ1BkZWVlZHlNL1BoeEFDclZxMXF0SzFOVEV4RVFEd3pEUFA0STkvL0NPZWYvNTU1M05XcXhXS29pQTdPeHRlWGw0QWdJaUlDR3phdEFrZE8zWkVTVWtKckZZcnpwdzVBeUVFZkh4OG5LK2RQbjA2Qmc0Y2lQajRlSGg3ZXpPWWlCb0JqMi9Qd3NCcUFDRUVkdXpZQVZWVjRYQTRuSCtVRlEwWU1BQ3Z2LzQ2Qmc4ZVhPVzVYYnQySVRvNkducTlIZzgrK0tCemVjZU9IUUdVamxQMnQ3LzlEVHFkRGhNbVRLanlTV3Jnd0lFWU9IQ2dpNzhySWdKNGZIc2lUWTlJY0QzdmhIY1hWVlVoaEhEZThlN0pQT0ZPZUdvNmVIeDdGazg0dm5tRzVlRjRKenRSMDhYanUzNzQweUlpSWsxZ1lCRVJrU1l3c0lpSVNCTVlXRVJFcEFrTUxDSWkwZ1FHRmhFUmFRSURpNGlJTklHQlJVUkVtc0RBSWlJaVRXQmdFUkdSSmpDd2lJaElFeGhZUkVTa0NRd3NJaUxTQkFZV0VSRnBBZ09MaUlnMGdZRkZSRVNhd01BaUlpSk5ZR0FSRVpFbU1MQ0lpRWdUR0ZoRVJLUUpEQ3dpSXRJRUJoWVJFV21DMWdPckNBQUtDZ3JjWGNjTnI2aW9xUHhoaVR2cm9DYUZ4N2VIOEpUalc5T0JKYVU4QkFBblRweHdkeWszdkt5c0xBQ0FsUEs0bTB1aEpvTEh0K2Z3bE9OYjA0RUY0RjBBV0xGaUJWSlRVMUZZV09qdWVtNDRSVVZGT0hic0dLS2pvOHNYeGJtekhtcFNlSHk3bWFjZDM4S2RPM2NCTDRQQjhLMFFZcFM3Q3lFQXdCNkx4VExpMEtGRFZuY1hRazBDajIvUDR2YmpXK2V1SGJ1SW1wMmQvWEZZV0ZpUkVLSU5nRUFBWHU0dTZnWlRJcVZNQS9CdnE5VTZnMkZGTHNUajIvMTRmRk5sUnFOUkdvMUc2ZTQ2aU1qMURBWkR0TkZvbEFhRDRRbDMxNkoxV3IrR1JVUkVOd2dHRmhFUmFRSURpNGlJTklHQlJVUkVtc0RBSWlJaVRXQmdFUkdSSmpDd2lJaElFeGhZUkVTa0NRd3NJaUxTQkFZV0VSRnBBZ09MaUlnMGdZRkZSRVNhd01BaUlpSk5ZR0FSRVpFbU1MQ0lpRWdUOU80dW9DR2tsQUtBTndBZmxFN3Nwc2tBSGoxNk5BQkFTaG5pNWxJYVNnVmdBMkFCWUJWQ2NJNHZJbklaVFFjV1NrTXFCRUI0MmYvZTdpM24yaGlOeHZLSEk5eFpod3RZQVp3SGtBSGdYTm5YUkVRdW9mWEE4a0ZwV08xMmR5RU5zV0xGaXZLSGNlNnN3NFVpQWVTQ2dVVkVMcVRKSnJRS3ZGRjZaa1dlUmJObnUwVGt1YlFlV0FyNHh1aUpmS0Q5dnkwaThqQjhVeUVpSWsxZ1lGRzlxYXFLcEtRa3JGeTVFbmE3M2QzbEVORU5va2tHVmtGQkFkYXVYWXNISG5nQVE0Y094WWdSSXpCanhnekV4Y1UxNmh0c2VubzZKa3lZQUt2VnMvc2FOTFRPc1dQSDRwbG5uc0dHRFJ1Z3FxcUxxeU1pcXA3V2V3bFdrWnFhaXZuejU2TjM3OTVZdUhBaGV2YnNDYnZkanVUa1pLeGR1eFpmZnZrbFZxMWFoZGF0Vzd0ODM3bTV1VWhQVDNmNWRsMnRvWFhHeE1UQVpyTmgrdlRwcml1S2lLZ1dUZW9NNit6WnM1Z3padzRtVHB5STZPaG9PQndPckZ1M0RrODg4UVJ1dmZWV3ZQdnV1d2dQRDhmamp6OSsxYk9MalJzMzRvNDc3a0JrWkNTaW82T2R5NjFXSzFhc1dJR1JJMGRpMkxCaFdMaHdJUW9LQ3B6UGw3K0JSMFpHd21ReTFiaDlWVld4YnQwNmpCOC9Ib01HRGNLZGQ5NkozMzc3RFFCZ3M5bXdldlZxM0gzMzNjN24zbnJyTGVlWnpJRURCMkF5bVZCVVZPVGNYdmt5cTlYcWZMeG56eDVNblRvVmd3Y1B4dVRKazUzYnIwK2ROWW1JaUtqM2E0aUlHcXBKQlZaTVRBeDY5ZXFGbVRObkFnQVNFeE9oMSt1UmtKQUFLU1YwT2gwV0wxNk0vUHg4Yk5xMHFkcHRaR1JrNEpWWFhzR3laY3V3ZmZ0MmpCczN6dm5jc21YTGtKS1NnbzBiTjJMcjFxMjRkT2tTVnE1YzZYeCszYnAxQUlEZHUzY2pJU0doeGpwWHJWcUZ6WnMzWStuU3BZaVBqMGRzYkN4YXRtd0pBSWlLaXNLT0hUdnc2cXV2SWo0K0hpKy8vREkrLy94enJGbXpwbDQvaTgyYk55TW1KZ2JmZmZjZHdzTENzSFRwMGxycmpJdUxnOGxrcXZaZmZuNSt2ZlpQUkVRVlNDbERwSlFUcFpTeXVMaFlEaDQ4V1A3ODg4K3lvdjM3OTB1ajBTZ3RGb3R6MmZ2dnZ5OGZlT0FCV1ozczdHeHBNcG5rbGkxYktpM1B5Y21SSnBOSnBxYW1PcGZ0MnJWTERoOCsvS3I3dWxKZVhwNjg1WlpiNUw1OSs2bzhkK25TSldreW1XUlNVbEtsNVZ1MmJKR2pSNCt1dEkvQ3dzSnE5MXYrT0QwOTNmbDhmSHk4TkpsTTB1RncxTG5PMnRTeWpVbFMrOE5NRWJtRXdXQ0lOaHFOMG1Bd1BPSHVXclN1eVZ6RHlzek1oTlZxUmMrZVBXdGROeUlpQW0rODhRYWtsQkJDVkhvdU5EUVVTNWN1eFd1dnZZWVBQL3dRLy9qSFAyQXdHSkNkblEwcEphWk1tVkpsZXphYkRWNWVYbld1MCtGd1ZGdG5WbFlXcEpUbzJyVnJwZVVkTzNaRVRrNU92VG80Vkx4R0Z4QVFBQ2tsN0hZN3ZMMTUyeG9SYVZPVENTeFhHamR1SEVhUEhvMlltQmdzV0xBQTI3WnRRNnRXclFBQVgzLzlOY0xDd3E1NTIwRkJRUUJLZStyMTZkT24wbk1oSWFVbkphZE9uVUxmdm4yZHl6TXlNaEFhR2dwRlVaeUJVMUpTQWo4L1B3Q29kQjJ0SWVMaTR2RFNTeTlWKzl5T0hUc1FFQkRna3YwUUVWMkxKbk1OcTMzNzl2RDI5a1pLU2txdDY2YWtwS0JMbHk1VnpxNkEwck9jcEtRa0NDSFFvVU1IV0sxV1NDa1JHaG9LbzlHSTZPaG9uRDE3Rmc2SEEybHBhZGk3ZDYvenRZR0JnUUNBcEtRazVPWGxWYnZ2ME5CUWpCZ3hBbEZSVVVoTFM0UEQ0VUJxYWlveU16TVJIQnlNVWFOR0lTb3FDa2VPSElIRDRjREJnd2Z4NXB0djRxR0hIZ0lBZE83Y0dYNStmdGk2ZFNzQXdHS3hZUDM2OWZYNldkVlU1NlJKazVDUWtGRHRQNFlWRWJsYmt6bkRhdGFzR1c2Ly9YWjgvUEhIR0RKa0NBQmd4b3daU0U1T0JsRGFJMjdwMHFVWVBYbzA0dUxpTUhueTVHcTM0M0E0c0dUSkVtUm1acUo5Ky9aWXRteVpNOWlXTDErT2wxOStHWk1tVFlMTlprUFhybDB4Yjk0ODUyczdkZXFFKys2N0QvUG16WU8vdnorMmJkdFc3VDZpb3FMdzJtdXY0ZEZISDBWaFlTRTZkKzZNcUtnb0FNQ1NKVXNRR3h1TE9YUG00UExseXdnUEQ4ZjA2ZE14YWRJa0FJQ1Bqdytpb3FJUUhSMk51TGc0aElTRVlPVElrZGl6WjArZGYxWjFyYk1tRlhzV1JrWkdPaDlmcmFNSkVkRU5UVmJvZENHbGxGbFpXWExVcUZIeTdiZmZycmFqZ04xdWx3c1hMcFJUcDA1dFVJY0RxaFU3WFJDVllhY0wxMmt5WjFnQUVCWVdodGpZV015ZlB4OHBLU21ZTm0wYUlpSWk0SEE0WURhYm5mY3p4Y1RFc1BNQkVaSEdhRDJ3VkZ3eDUxSkVSQVEyYmRxRURSczJJQ29xQ2hrWkdkRHBkT2pXclJ2dXV1c3VUSmd3QVhxOTFyOXRqMmRCNmUrR2lNaGx0UDdPWFQ3RGJTVUJBUUdZTldzV1pzMmE1WWFTQ0tXL0U4OGVVSkdJTkVmcmdXVkI2WFRza1NpZE5OREh2ZVZjbTJlZWVlWlRBRmkrZlBuOTdxNmxnU3dvRGF1TXNzZEVSQzZqOWNDeW9mUU5NZytBRnpUYVRiOUM3N3FkN3F6REJWU1UvazRzWmY4VEVibU1wZ05MQ0NGUit1YW82VS96UnFNUkFDQ0VxTks4U1RVekdvMkRwWlNUaEJCM0F1Z0NvSm03YTlLSUxGVlZYM1U0SE84Y09IRGdrcnVMSWFvclRRY1czWmo2OWV2WDFjdkxLd2JBWGRYZC9FMjFhcXNveWl1S29zdzFHQXdUeldienIrNHVxRHBTU2dIQUc2Vk4vWnB0UWJuMzNudDlDd29LMExKbFMvL0V4RVF0Mys1UnNRWEZXbmJDY0YweHNFaFREQWJEYUNIRVpnQUJRZDdlK0VOb0tJYTFhWU8ydnI0SXFPTjRqamVLVGFkT1lmM3g0d0NBbTF1M3hwaXdNQXhvMVFvbkN3cnc2YWxUU01qSjZTaUUrTjVvTkk1SVRFemM3K1p5cStPRjBtdlQ0V1gvYS9KZWxGR2pSb1dmUG4wYVBYdjI3QXBnaEx2cmFZRHlUbTRaQU03QkRSMnIrUEhVQXhpTlJna0FpWW1KL0gxY2hkRm92RnRLdVVVSW9kelpyaDBlN3Q0ZHpYUTZkNWZsa1E1ZXZveC9tTTBBZ0RrOWUySnN1M2FWbnBjQVBqMTVFdXRQbkFDQTlNTEN3cjZwcWFrZU5ZZU1sRElBUUI4QXU5MWRDMVVTQ2VDUUVPSzYvNzFvOGhTYmJqejkrL2MzQXRpa0UwS1pmZE5OK0h2UG5neXJHdGhVRmE4Y09nUUFtTlN4WTVXd0Frby9xVTd1M0JsM3RXOFBBQjM5L1B4V1hkY2k2OFlicFdkVzVGbmNkcmJMd0NLUDE2ZFBIMys5WHI4SmdPOUQzYnJocnZCd2Q1ZmswYjQ0ZlJvNVZpdmErZnJpTDkyNlhYWGRoN3QxUTRpUEQ0UVEwdzBHUSsvclZHSmRLZEJvTTJBVDV3TTNaUWNEaXp5ZWo0L1BVZ0RkaG9XRVlHTEhqdTR1eDZQWlZCVWZsRjIzK3NzVjg2cFZ4MGVud3lNMzNRUUFPaUZFVk9OV1I5UXdEQ3p5YUFhRG9iZVVjbDZnbHhjZXJjUGtuRGU2N2RuWkFJRDJ2cjRZMHFaTm5WNHpLRGdZYlgxOUFlRHUvdjM3OC9UMUJwZWVubzRGQ3haZzVNaVJpSXlNeE96WnM1R1ptZW51c2dBd3NNakRDU0dpaEJCaVdwY3U3QVZZQjFzek1nQUFmNnptdWxWTkZDRndYK21acTE2djF6L2VPSlc1VGtGQkFkYXVYWXNISG5nQVE0Y094WWdSSXpCanhnekV4Y1hCYnJjMzJuN1QwOU14WWNJRVdLMmVQZXBZUSt2Y3VYTW5icjc1Wm16WnNnVmZmLzAxdkwyOThmenp6N3U0eW12RHdDS1BaVEtaK2dHNE42eFpzM3E5QWQrb3poWVg0MVJoSVFEZzNnNGQ2dlhheU9CZzZJU0FsTktqaHdkTFRVM0Y1TW1Ua1phV2hvVUxGMkw3OXUzNDVwdHZNSFBtVEh6MTFWZVlNV01HTGw2ODJDajd6czNOUlhwNmVxTnMyNVVhV3VlRER6Nkl5Wk1uSXpBd0VLMWF0Y0tERHo2SUF3Y09RRlhkUDU0MUE0czhscXFxandLbGI3NEtieEN1MWU0TEZ3QUF3OXUwcVhZMjdhdHA0ZTJObTF1M2hoQ2k4OENCQTI5cGpQb2E2dXpaczVnelp3NG1UcHlJLy91Ly8wTmNYQnpHakJtRGUrNjVCMWxaV1hqMzNYY1JIaDZPeHg5Ly9LcG5GeHMzYnNRZGQ5eUJ5TWhJUkVkSE81ZGJyVmFzV0xFQ0kwZU94TEJodzdCdzRVSVVGQlE0bjU4K2ZUcUEwa2xMSzA1aWVpVlZWYkZ1M1RxTUh6OGVnd1lOd3AxMzNvbmZmdnNOQUdDejJiQjY5V3JjZmZmZHp1ZktwejBDZ0FNSERzQmtNcUdvcU1pNXZmSmxWcXZWK1hqUG5qMllPblVxQmc4ZWpNbVRKenUzWDU4NmE2SW9sV01oSnljSFFVRkJWWmE3Zy9zcklLcEd2Mzc5Z2dBODNGeXZ4K2kyYmQxZGppYjg5OHdaQUVBM2YvOXJlbjFrY0hENXd5bXVxY2kxWW1KaTBLdFhMOHljT1JQRnhjVVlPblFvdnYvK2V6enl5Q05ZdVhJbGhCQll2SGd4OHZQenNXblRwbXEza1pHUmdWZGVlUVhMbGkzRDl1M2JNVzdjT09kenk1WXRRMHBLQ2padTNJaXRXN2ZpMHFWTFdMbHlwZlA1ZGV2V0FRQjI3OTU5MWRtMVY2MWFoYzJiTjJQcDBxV0lqNDlIYkd3c1dyWnNDYUIwdHZFZE8zYmcxVmRmUlh4OFBGNSsrV1Y4L3ZubldMTm1UYjErRnBzM2IwWk1UQXkrKys0N2hJV0ZZZW5TcGJYV0dSY1hCNVBKVk8yLy9QenFiNm15MiszNDZLT1BNSEhpeEhyVjExZ1lXT1NSOUhyOVBVSUluMkZ0MnNDSDkxdlZ5cWFxeUNqN1ZENituczJCNWZvSEJRRUFGRVc1eldXRnVVaEpTUWwrK09FSFRKMDZGUURRb2tVTGpCMDdGajQrUGdnTkRVV0xGaTJnS0FxOHZiMHhhZElrYk4yNnRkcnRlSGw1UVFpQjdPeHMrUG41b1UrZlBnQ0FTNWN1NFp0dnZzR3p6ejZMME5CUXRHelpFdE9tVGNQMjdkdnJWV2QrZmo0KytlUVRMRnEwQ0FNR0RJQmVyMGZYcmwzUnRtMWJYTDU4R1Z1M2JzVnp6ejJISGoxNlFLL1hvMy8vL3BnOWV6WTJiOTVjci8wODl0aGpDQTRPUm1CZ0lQNzBwejhoTFMydDFpYTdTWk1tSVNFaG9kcC9BUUVCMWI3bXBaZGVncUlvbURGalJyM3FheXdNTFBKVWZ3R0EyME5EM1YySEp2eDh2blRjNUpaZVh2QzZ4cWFia0diTkVGYmFXM0RBd0lFRFc3cXV1b2JMek15RTFXcEZ6eXQ2aXVibTV1S05OOTdBazA4KzZWd1dFUkdCRXlkT1FNcXFROTJGaG9aaTZkS2xXTDE2TlNaUG5neHoyV2dnMmRuWmtGSml5cFFwenJPT3h4OS9ISVdGaGJEWjZqN3hRR1ptSmh3T1I1VTZBU0FyS3d0U1NuUzk0bmFEamgwN0lpY25wMTdYaUZxM2J1MThIQkFRQUNtbHl6dWNyRnExQ21hekdmLzYxNzg4Wm9aMmppVklIcWQvLy81dGhCQWpXL3Y0b0ZlTEZ1NHVSeE11V0VvbkxLaHJWL2FhR0lLQzhHMXhzVTVSbE5zQjFPOWovM1dXbDVlSHh4NTdETk9uVDhlWU1XUHEvTHB4NDhaaDlPalJpSW1Kd1lJRkM3QnQyemEwYXRVS0FQRDExMThqTEN6c21tc0tLanRMVFU5UGQ1NjlsUXNKS1IyMDQ5U3BVK2pidDY5emVVWkdCa0pEUTUxbmlFRHBHYVdmbng4QVZMcU8xaEJ4Y1hGNDZhV1hxbjF1eDQ0ZGxjNnlZbU5qc1d2WExxeGR1OWI1cy9FRVBNTWlqMVBXSkNVR0JBWFZ1L1BBaldwbjJmMVhMUnJZOVQvaTl3OEl3eHBXa1d1MWI5OGUzdDdlU0VsSkFWQjZaalYzN2x3OC9QRERHRDkrZktWMVUxSlMwS1ZMbDJyL2RyS3lzcENVbEFRaEJEcDA2QUNyMVFvcEpVSkRRMkUwR2hFZEhZMnpaOC9DNFhBZ0xTME5lL2Z1ZGI0Mk1EQVFBSkNVbElTOHZMeHE2d3dORGNXSUVTTVFGUldGdExRME9Cd09wS2FtSWpNekU4SEJ3UmcxYWhTaW9xSnc1TWdST0J3T0hEeDRFRysrK1NZZWV1Z2hBRURuenAzaDUrZm5iTkswV0N4WXYzNTl2WDVXTmRWWjF5YkJOV3ZXWU9mT25YanJyYmNRL1B0MVRZL0FNeXp5Uk9NQXdPUkJuK3c4M1lteTd1d043YURTcVhsekFJQ1UwdGpnb2x5b1diTm11UDMyMi9IeHh4OWp5SkFoK09hYmIzRHc0RUU4L2ZUVEFBQnZiMi9zM3IwYlZxc1ZjWEZ4bUR4NWNyWGJjVGdjV0xKa0NUSXpNOUcrZlhzc1c3Yk1HV3pMbHkvSHl5Ky9qRW1USnNGbXM2RnIxNjZZTjIrZTg3V2RPblhDZmZmZGgzbno1c0hmM3gvYnRtMnJkaDlSVVZGNDdiWFg4T2lqajZLd3NCQ2RPM2RHVkZUcElDSkxsaXhCYkd3czVzeVpnOHVYTHlNOFBCelRwMC9IcEVtVEFBQStQajZJaW9wQ2RIUTA0dUxpRUJJU2dwRWpSMkxQbmoxMS9sblZ0YzZhckYyN0ZnQ3FuTFh1M3IzYjdVMkQvUGpxQVRoYWUyVUdneUZUSjBTN0RjT0dvVGx2RnE3VitaSVN6TmhkT3FENVZ5TkhObWhiVmxYRi9UdDN3aUhsZWJQWjNMRDJ4UWFTVW9hZ2REcU9PS0QwT3RPMGFkTXdaY29Vekp3NXM4cjZEb2NEaXhZdHdzbVRKL0hlZSsrNS9jMjFDYnNmd0U1M1REakxKa0h5S0FhRG9aTVFvbDE3UHorR1ZSMlpjM0lBQUFINmhqZVllQ3NLUXBzMWd4QWl4R0F3ZU5SSTZXRmhZWWlOalVWY1hCeWVmdnBwSkNjbncyS3hvS2lvQ1BIeDhaZzVjeVpPbno2Tm1KZ1lobFVUeFNaQjhpaENDQk1BZEt1aG15MVZWZXh3QUFCNnQzUk54Nzd3NXMyUlZWSUNJWVFSd0g5ZHN0RnJvK0tLU1FJaklpS3dhZE1tYk5pd0FWRlJVY2pJeUlCT3AwTzNidDF3MTExM1ljS0VDZEM3SUxqcHFpd28vZDFjZC96TmtrZVJVaHFFRU9oUmR1R1lhbmUrcklkZ2FMTm1MdGxldUo4ZjlsMjhDQ2xsSDdnM3NNcG51SzBrSUNBQXMyYk53cXhaczl4UUVxSDBkK0tXQVJVWldPUnBiZ2F1M3htV3hlSFEvSTNKdjVZTnllUXE3VXJ2eFFLQW0xeTY0ZnF6b0hRNjlraVVUaHJvNDk1eXJzM3JyNy8rVUVaR3hqMFJFUkh2UC96d3c5WGYwYXdORnBTR1ZVYlo0K3VPZ1VVZVJRaHhNd0IwTHV1dDFsQVhMQlk0cEVSb3MyYjQwMDgvWWVQdzRUaFZXSWdBTHkvNDZuU1l1bXNYUGhrK0hON1YzR3k3NytKRjNGTGhCczM2eWlvdXhtKzV1Ymk5QWZmMTFFVm1jVEVBNENZWGhYeWIzd1BMM1pPUDJWRDZCcGtId0FzYXZlYStmZnYya1FVRkJUaDI3Tmp4aHg5K2VLZTc2MmtBRmFXL0UwdlovOWNkQTRzOFJvOGVQWUlCQkxmeTlvYWZpNjVEN0x0d0Fidk9uMGZVd0lFQUFBbmdqZFJVL0xsclZ6aWtSRHRmMzJyRENnQldIajZNamNPSFkvYWVQVkNsckhZQTNqeWJEUnVHVlgvTGtwZWk0UDNqeDlIVjN4K2RyM0Y4di9vd3VPZzJnQkNmMGhNWklVVGpKbTB0aEJBU3BXK09idmswN3lvR2c2RllDSUdjbkp3Q2QvU3NhMG9ZV09ReG1qVnIxaEVBZ2wxMExRWUF4clpyaDE4dVhNQzVraElBd0pHOFBJVDcrYUZmeTVaNCsralJPbytrRVcweUliQ2FYb3RUZCsxeVByN254eCtybmJOcllWSlNsV1h2RHhseXpVTW9WV1NyTUp4UEN4ZjFqS3Z3UFhqV1hhTjB3Mk5na2NkUUZLVWo4UHNuZkZmNGU5bElCWXVTazFIa2NPRFZzbWtZRW5KeThHTjJOcndVQlROMzcwYXh3d0dicXVLdjNidmo4OU9ua1dlem9jaHV4OVJkdXhEbzVZVm5FaFByTk1YSitxRkRvUk1DVmxYRlV3a0plS3AzYjNSMFVmTm1kYkxMbWdOZHliL3M3RlpLZWUzdG9VU05nSUZGSGtOUmxQWUEwTnFGZ2ZYbW9FSElMQ3JDRzZtcE9GdFNndHRDUXpHaFF3Zjg5OHdaNU5sc2VIL0lFTFR5OGNIR2t5ZFJaTGZqaiszYU9TZUwvTk5QUDJIRHNHR1l2V2NQbGh1TnpqT3MxV2xwZUxSSER3QndCbUJGZjQ2UGgwTktGTmhzZUs2YXN5dHZSY0U3a1pFdStmN09WSmczeVZYMGlvTG1lajBLN2ZibUpwUEpMeUVod2ZVN0lib0dEQ3p5R0txcXRsVVVCYTFjRkZnMlZjV0dFeWR3T0RjWDgzcjF3aE8vL29yT3padGpZVklTZXJkb2dmNUJRVGhWV0loV1BqNDRWVmhZNTZHZ2RwMDc1d3lzSjNyMXF2TDg2bHR2eGQvMzdzWHFRWU1RN3VlSHJPSml0UDI5STROTG5TdnIwdTZxYTM3bFducDdvOUJ1aDhWaWFRdmdtRXMzVG5TTkdGamtNWnhuV0M2NkZxTlhGSFFQRE1SRFhidmlyYU5IOFZqUG5vZ01DVUgvb0NBMDErdXhOU01EK3k1ZVJQK2dJQnk0ZEFsL0tadjJ3UzRsVGhZVXdGTFdySGUrcEFSUC9QcXJzMG13d0c3SDMzNzV4Ym1mZVJFUjZGTjIwNjRBOE03Um83ZzlOQlRoWmFOdC8rMlhYL0RGSC80QVhTTU01S3VXVGFIUjFvWFgvWURTYVVveUFlajErakF3c01oRE1MRElrN1FGZ0NBWG5XRUpBT3VQSDhmN3g0NGhxN2dZaVRrNStQREVDUURBQ3FNUmtTRWhlSHpmUHJUMTlVV29yeS9DZkgxaGx4S3pmL2tGM1FJQ29CY0NUL2J1algrWXpWZ3plTEF6Y0tidTJvVzFnd2RYMmxlSnd3RkZDQ2hDWUh0Mk5wcnI5ZmkrYkFSMW9MU1pzTnljbmoweE5NUzFveDYxY2ZFWlhIa0hEa1ZST0NFWmVRd0dGdDFJUVVNQUFDQUFTVVJCVkhrTUtXV1FFTUo1MGQ4Vm9rMG16TnUzRDI4T0dvVDJmbjQ0bXArUGYvMzJHd0wwZWdnaGNIUHIxbGg3NUFoZTZOY1BBS0FYQW0rWFhWLzYwMDgvSWN6WEZ6WlZoVTRJekNucndGRm90enNmaC9uNjRvVisvWkJuc3puSDhydHlBTnA3ZnZ6UjJSbWpzVFIzOGMzUDVUZFRxNnJhT0cyWlJOZUFnVVV1WnpBWVJnR3dtODNtZUFEMW1RYTFKUUEwZDJGZ0ZkbnQ2QkVZaUZXLy9ZWTcyclhEWjZkT1lWNnZYaEJDUUVxSndySlpXcTAxelBaNnZxVEVlVTN0a3RWYTZaNnJQSnNOQ3hJVEFRRHBoWVZvNitlSFIvZnVSWDQxTTlSTy8vbm5TbCt2SHpyVUpkOWZPVmVQMXVGVkZxNUNpSHEzTmZidDI3ZUR0N2YzblltSmlXdGNXaFRkOEJoWTFCakdDU0dlTkJnTU9RQStBYkE1UHovL3A2TkhqOVoyQTJnUUFQaTZNTERhTkd1RytiMTZZZDJ4WTNqN3lCSDQ2SFE0bnArUEhvR0JpRTFKUWI3Tmh1ZjY5Y1BLdzRkUllMZGpiRmtQd1hJcHVibk9PYUt1WnQvRmkrZ1pHSWkvZHU5ZTVibDdmdndSNjRZTWFaUXpMRWZaTlN4WGI3djhadXE2QnBiSlpPcW1xdXBkUW9pcEFBYVZMV1pna1VzeHNLalJDQ0ZhQWZnN2dMOEhCZ2JtR1F5R09DbmxaK2ZPbmR0eDVzeVpLbDJseTk4Y2F4cDVvcjRLN1hhOGRlUUlEbHkrakVIQndYaHI4R0JjdHRtUWNQRWlGaVVsb1psT2g4VURCc0JYcDhQQ3ZuMngvTkFoS0dYTmhIWlZoVjVSc09Qc1dRd3FtM1cxWWxNZzhIdUhoNHNXQzM3SXpzYXlzdEUwcnFmeU0wUlgwNWY5RHFTVU5RYVcwV2pzcGFycTNVS0lxVkxLZ1p3ZG1ob2JBNHV1bDBBaHhBd2h4SXl3c0xEQ3NMQ3dMMVJWalNzdUx0NmVtcHFhWDdhT0YrQzZQOHJtZWoyR2hJVGc3ejE2T0p2TVduaDdvMVB6NXVnUkdJZytMVnM2WnpBMXRHcUYyRnR2UlFzdkx6eVZrSUN6SlNXNEp6d2NkaWt4cEt5RFJITzlIbS9jZXF0eisrVk5naExBemExYm82Y2JScGh2ck1EeXF1RU15MmcwOWdkd0Q0QUhBZlJTWFBUaGdxZ3UrSkhJQTVUUE9IeURLcEZTYnBWU2JoSkNiQlJDS0Z2KzhJYzZqU3B4UFVqVTdTQ3A2M3F1OXVyaHcvang3Rm1NRHcvSEl6ZTVibkQxalNkUDRxTVRKeUNsWENhRStFSktPVjRJOFNDQWJpN2J5UTFHU3ZtazJXeCsxZDExYUJrL0hua0FLZVhlMnRkcW1xU1VpaENpbGJzSFdxMUpYVVBJWGZIYTJKOTBwSlRDNFhBRUFtaDN0ZVpCcWxXSmxQS0F1NHZRT2pZSmVnQ3oyVHlvOXJXMHcyQXdSQXNobnJ6S0tzVUFkZ0w0d202M2J6cHc0TUNsc3RlOUFzREhVY1BJNkZTVkszdFVWbFErcUs2aUtNV0ppWWsvQXZnUmdCZzRjT0FRUlZHbVNpbnZGRUowdnRvMkVoTVQrVXNrbDJKZzBYVWhwU3dVUXZ5Z3F1cG5OcHZ0czBPSERoVmN1WTRRd2dyQXh5NGxxbzU1VHRWeDlaQk01Y29EUzBwWlVtR3hURXBLaWdjUUR3QUdnK0ZtSWNTRFplSFZvMUVLSWFxQWdVV05LUS9BOTFMS1Q4K2ZQNzhsSXlPanRxSEZTd0FFMkZRVnZocWZCYmcremhRWDQvMWp4N0QvMGlWWVZCVzlXclRBM0o0OUVWYUgwU3RjZVpOMVJlV0JKWVFvcVdrZHM5bjhLNEJmQWN3M21VejlWRlY5RU1EZFFvZytqVklVM2ZBWVdOUVlkcXVxT3NGbXMzMXo2TkFoYXoxZWR4bEFTSkhkWHUzY1U1N3FUSEV4L3BtY2pOZHZ2ZldhdXVUdk9YOGUvWU9DTURjaUFuWlZ4YjlTVXJEeXQ5L3dpdEZZNjJ2TDc3OHE3Mkx2S3VVM1VxdXFXcWZKRXhNU0VnNEFlQmJBc3dNR0RPaWhLTXFETGkySUNBd3NhZ1Jtcy9temEzbWRsUEt5RUtMUnVtbzNsbnliRFdjYU1DL1YvM1RvVU9tYTNiMGRPbUJSVWxLTnN4eFhwNlNHa1RxdWxiMHNBQlZGcWZFTXF5Ykp5Y2xwQUY1MGFVRkVZR0NSQnhGQ1hBTHFmMitSbEJLZm5UNk4vNTQ1Z3dzbEpXanA3WTNuK3ZWRDk0QUEyRlVWSDU4OGlSMW56eUxIWWtGTGIyLzhzVjA3VE83VUNZb1FTTTNMdzFNSkNmaDB4QWcwSzJ1R0xGLzIyVzIzNFVSQkFaNUtTTURTQVFQdzNyRmpTQzhxUW50ZlgveHZyMTdvSGhBQUFIZ3FJUUVBTUhIblRnQlZ4eEtzelpXaGRObHFSUXR2NzNwMVBDbHljY2hiSEE0QWdKVFM5VE5FRWwwakJoWjVEQ2xsbGhBQ2w2ejFhVVVFM2psMkRIc3VYTUFUdlhyaHBzQkFaQlVWT1c4VWprMU54ZEg4ZkR6ZnJ4ODZORytPbzNsNVdIN29FQnhTNHNFdVhlcThqLytjT1lNWEJ3eUF0NkpnNWVIRGVEMGxCYS9kY2d1QTBnRjJ5d091WXBQZ3Q1bVpXSjJXVnUzMk5nNGZYbTBQUDd1VTJITDZkSlVob21wenJxVGVKMEpYbFZzMkhxTEQ0VGpuMGcwVE5RQURpenlHRUNJVEFISXNkYnBzQXFEMGJHeHJSZ2FXREJpQVhpMWFBQUE2bEkzOWwyZXo0WWZzYkN3M0d0SEYzeDhBRU5HaUJSN3MwZ1hyamgrdlYyRDlwVnMzdENxYmN1UHU4SEQ4TXptNTFpYTdjZTNiWTF6NzluWGVCd0Q4T3pVVmloQ1kzS2xUbmRZdjMzdDJBNW9rcTNPNTdFT0RYcS9QY3VtR2lScUFOdzZUSjhrQ1NzZm1xNnZzNG1JNHBFUzNzdWE1aXM2VmxFQUM2SGpGNExYdC9QeVFhN1ZDMXFPalFsQ0ZTU1g5OVhwSS9INmR4MVhlT1hvVWgzSnpzYWhmUCtmUVNMVUpLWnU0c2NERlRZTGxnV1d4V0xKcldaWG91dUVaRm5tU013QndzUjVOZ3VVVERaNHBLc0pOVjR6bFZ6NHRTRVpSVWFWeC9yS0tpeEhzNHdNaGhETVlMQTZIOHhxV3F6cDkxS2RKOElQangvSHJ4WXY0UDRQQitUM1ZSZnV5V1kxZHlTRmxlUUFXVlhlL0hKRzdNTERJWTBncDA0VVF1RkNQNnpIQlBqNjROVGdZc2FtcCtOOWV2ZEN4ZVhPY0tpeUVuMDZITUY5ZkRBa0p3UnVwcVhpaVY2L1NhMWo1K2RodzRnVHU2OWdSQUJEdTV3ZGZuUTdiczdOeFg4ZU9zS29xUGo5OXVsNTFsOThMOVZ0dUxycjYreU9nckV0K1hac0VONXc0Z1Y4dVhNQkxCZ05hMWlPc0FOVHBYcTM2S3ZoOVBxK0xMdDg0VVFNd3NNaVRuQUtBOC9Wb0VnU0FwM3IzeHJwangvQkNVaEtLSEE2RSsvbmg2ZDY5QVFCUDlPcUZENDRmeDZMa1pPVFpiQWp6OWNYRWpoMXhaMW1RZUNzS251cmRHMjhkUFlwdk1qUFIyc2NIZzBOQ2tKU1RVK2Y5dC9menc5aDI3YkJrLzM3NDZ2WDRzSjZUTTM1ODhpUUE0TS94OFpXV1g5bUpvem9WbnkrdzJlRHZndnZYOHN2T01LV1VEQ3p5S0J6cml6eUt3V0RJRVVJRVZleG1UbGQzejQ4L0FnQVc5T21ENFczYU5IaDdTVGs1ZUNFNUdWTEsvNWpONW5FTjNpQ1JpN0RUQlhtYUJBQTRXY0JMSjNVVld0YnhJaVUzMXlYYk8xdldKQ3VFU0hmSkJvbGNoSUZGbnVaWEFEaVduMS9iZWxUbWxySVprVjBscTZ5THZCRGlpRXMzVE5SQURDenlLS3FxbWdFZ2pZRlZaMkZsWjFnWDZubnRyeVlaaFlVQUFJZkRjZGdsR3lSeUVYYTZJSS9pY0RnU2REb2Rqak93NnF4OFZJOURseSs3WkhzWlJVVUFBSXZGWWdhZ0F5Qk1KcFBJemMxVjdIYTdzRnF0U25Cd3NIQTRITUppc1NndFdyUVFEb2RET0J3T1liUFpsT2JObXd1YnphYW9xaXFrbE1MYjI5djUyTXZMeS9uWTRYQW9Va3FoMStzVkthV28rTGg4blFwZmw2L3JmQ3lsRkRxZFRwRlNDZ0JDVVJUblkxVlZGWjFPSjhyV1U4cldkVDVXRkVVQmNMWG5oWlRTdVU3WitybUppWWxmdWVTSFROZUVuUzdJNHhnTWhyTTZJZHBzSEQ0Y3ZvMDBmVVpUa2wxY2pFZCsrUVZBL2NjeHZKSk5WVEZwNTA0NHBMUUpJYlF6WlA3MU15NHhNZkUvN2k3aVJzVjNBL0k0VXNydlZDR21tUzlkd3BDUUVIZVg0L0VxM291Vlk3RTRiNWkrRmhsRlJWQUJDQ0dLcEpRQlFnZ0pRSldsdzRKSUlZUUtRRW9wblkvTHZsWnJldjdLMTVadnJ6N2JMbHZYdVoveTljdGVXK1Y1SVVSTjY5YTY3U3ZxVnN1Mk5VWUkwY2JoY0xpbTNaV3VDUU9MUEk0UTRtc0EwMzY5ZUpHQlZVZmhmbjdJS0NyQ3Rxd3NQTkM1OHpWdjUxUlo3MHdwNVFkbXMvbHhGNVduZVFhRFlRZUFOb3FpdUhZZUY2b1hkcm9najZNb3lrNEFNdm5TcFhxTjkzY2pHeFVXQmdEMUh1bitTcWw1ZVFBQVZWVjNOYmdvSWhkallKSEhTVWhJeUpKUy9ueXVwQVJIMlBtaVRzcEhrdDk3NFVLRHRtTytkQWtBSEQ0K1B0c2JYaFdSYTdGSjBNTVpESWJ4UW9qYnBaU0tFS0s4MTVKUzRXdEZsRGF5bHo4dTd5bWxxMjU1K1d1dTNGN1o4eld1VzNFL2RkaUdLSDljWWQzcTlsMWpUU2o3TVBWRGRqWjZYREdvTFZVMXJFMGJyRXBKd1htTEJYWlZoYjZPbzcxWGxHT3hJTE9vQ0ZMS2czdjM3dVd3VE9SeEdGaWVieE1BSDFGaDNpVWhCTVFWOHpCZCtmeTFQUGFVYlZSZysrbmNPYStaM2J2WGVicU5HNVczVG9jUUh4K2N0MWp3VFdZbXhuZm9VTzl0N0M4OXV3S0FuMXhhSEpHTE1MQThuQkRDQndDa2xJK1g5WFJTeTNzeHFhcXFYcm1zL0xFUVFpMS9YZ2doS3p3dVh5NnZYRWRLNmFpNFhWVlZWUUJTVVJSVlVSVFY0WENvaXFLb1FnaHB0OXRWblU2bjJ1MTJWVkVVVmFmVHFVSUlhYlBaVkoxT3A1Yi9yeWlLdEZxdHFrNm5VNzI4dk5UQ3drTHA1ZVdsZW50N3F3VUZCYXFQajQrYWs1T2o2dlY2MmJ4NWMvWFFvVU1xQUJXQWFqUWEzOHV6MmFiL21KMk5PK281QSsrTmFIeDRPTjQ1ZGd4SHI3RVo5WmV5NWtRcDVVWlgxa1hrS2d3c2pUQ2J6YSs3dXdZM2lBVXcvWXZUcHpHNmJkdXJ6dTVMd00ydFcrT2RZOGZ3NDltem1OK3JWM1ZuckRVcXNObXc1OElGU0NremtwS1M0bXQvQmRIMXgzWVc4bGlKaVlrSkFMNDdYVlNFSDdNNThXMXR3cHMzZHc3VDlFMW1acjFlKzh1RkM3QkxDU0hFWjQxUkc1RXJNTERJb3prY2ptZWxsSEw5OGVNb2N2RTA4RTNSaExLSktiZGxaZFg1TmFxVTVaTldPbXcyVzB6alZFYlVjQXdzOG1qSnljbG1BTzljdEZyeDFoRU9IbDZiMFczYkFnQ09GUlRVZVJMS3hKd2NwQmNXUWtyNTNZRURCNDQzWm4xRURjSEFJbytuS01wVFVzcU03N096OFcwOW03cHVOTjZLZ2o5MzdRb0FlTy9Zc1ZyWHQ2b3EzajV5QkZKS1ZWR1U1eHU3UHFLR1lHQ1J4MHRJU01oVlZYV0tsTkt5NXNnUjdEeDcxdDBsZWJSN08zUkFvSmNYamhjVTRKT1RKNis2N3NjblRpQ3pkUDZyVHhJU0VoS3ZSMzFFMTRxQlJacVFuSnk4QzhCMHU2cXEwWWNQWThPSkU3QTZITzR1eXlONUt3cm05K29GQVBqd3hBbkVuenRYWlIwSjRPdk1UTVNscHdOQXR0MXVuM05kaXlTNkJqcDNGMEJYMTdadDI4VUFrSldWOVU4M2wrSjIyZG5aQjl1MmJYdFlDSEgzd2N1WHZYYWNQUXNKd0Urdmg1ZWk4T2JpQ3RyNStjR21xamljbTR0ZDU4L2piRWtKbXV2MUNQVHl3dW1pSXF3N2VoUng2ZW1RVWhaSUtlL1p2MzgvTHhCZVJkdTJiYWNMSVRvRFdKZWRuWDNLemVYY3NIZ2ZGbW1LMld5TzY5Ky9mNHBPcDN2elhFbkowSGVPSHNVNzdpNUtBMzdJenNZUFY5d2FJS1U4SzRTWWFqYWJmM1pUV1VUMXdvK2twRG43OSs4L2FEYWJoMGtwNzVSU2JwQlNucFJTY3A2aXVyc29wWHdWUUwvRXhNUWYzRjBNVVYzeERJczB5MncyZnd2Z1czZlhRVVRYQjgrd2lJaElFeGhZUkVTa0NRd3NJaUxTQkFZV0VSRnBBZ09MaUlnMGdZRkZSRVNhd01BaUlpSk5ZR0FSRVpFbU1MQ0lpRWdUR0ZoRVJLUUpEQ3dpSXRJRUJoWVJFV2tDQTR1SWlEU0JnVVZFUkpyQXdDSWlJazFnWUJFUmtTWXdzSWlJU0JNWVdFUkVwQWtNTENJaTBnUUdGaEVSYVFJRGk0aUlOSUdCUlVSRW1zREFJaUlpVFdCZ0VSR1JKakN3aUloSUV4aFlSRVNrQ1F3c0lpTFNCQVlXRVJGcEFnT0xpSWcwZ1lGRlJFU2FvSGQzQVkxRlNpa0FlQVB3QWVBRmpZYno2TkdqQVFCU3loQTNsOUpRS2dBYkFBc0FxeEJDdXJrZUl0S1lKaHRZS0EycEVBRGhaZjk3dTdlY2EyTTBHc3Nmam5CbkhTNWdCWEFlUUFhQWMyVmZFeEhWV1ZNT0xCK1VodFZ1ZHhmU0VDdFdyQ2gvR09mT09sd29Fa0F1R0ZoRVZFOU5PYkM4VVhwbVJaNUZzMmU3Vkg5TnBXbCs3Tml4WG5hN0hkMjdkMitabUppbzVmY1ZUVGZOTitYQVVzQTNSay9rQTQyK2FkRTFhUkpOODBPR0RHbFpVRkNBTVdQRzlJZTIzemMxM1RRdjNGMUFZeW5ycERBQ1RhY3ByYW00SDhCT0ljUjVkeGRDalU5S0dRQ2dEelRlTk44RVJRSTRKSVRJZDNjaDljRlB1dVJTcXFvaUtTa0pLMWV1aE4xdWQzYzU1SDVzbXZkTW1qemJ2ZUVDcTZDZ0FHdlhyc1VERHp5QW9VT0hZc1NJRVpneFl3Ymk0dUlhOVEwMlBUMGRFeVpNZ05YcTJXZmdEYTF6N05peGVPYVpaN0Jod3dhb3F1cmk2a2lEMkRUdm1UVFpOSy9sdHRoNlMwMU54Zno1ODlHN2QyOHNYTGdRUFh2MmhOMXVSM0p5TXRhdVhZc3Z2L3dTcTFhdFF1dldyVjIrNzl6Y1hLU25wN3Q4dTY3VzBEcGpZbUpnczlrd2ZmcDAxeFZGUkFRTkp1eTFPbnYyTE9iTW1ZT0pFeWNpT2pvYUF3WU1RRXhNREc2NzdUYmNjc3N0ZVBmZGR4RWVIbzdISDMvOHFtY1hHemR1eEIxMzNJSEl5RWhFUjBjN2wxdXRWcXhZc1FJalI0N0VzR0hEc0hEaFFoUVVGRGlmTDM4RGo0eU1oTWxrcW5IN3FxcGkzYnAxR0Q5K1BBWU5Hb1E3Nzd3VHYvMzJHd0RBWnJOaDllclZ1UHZ1dTUzUHZmWFdXODR6bVFNSERzQmtNcUdvcU1pNXZmSmxWcXZWK1hqUG5qMllPblVxQmc4ZWpNbVRKenUzWDU4NmF4SVJFVkh2MXhDUmE2V25wMlBCZ2dVWU9YSWtJaU1qTVh2MmJHUm1acnE3TEtxSmxESkVTamxSbGxtNGNLRjg3TEhIeXIrVWUvYnNrVk9tVEpGR28xRmFMQllwcFpRV2kwWGVjODg5Y3YzNjliSTZwMCtmbGthalVlN1pzMGNXRmhiS2d3Y1BPcDk3NFlVWDVNTVBQeXl6czdQbHBVdVg1T3pacytYaXhZdWR6Ky9mdjcvU3Ztb1NIUjB0NzdubkhwbVVsQ1J0TnBzOGR1eVlQSFBtakpSU3loZGZmRkhlZi8vOU1qVTFWZHBzTnBtY25DekhqUnNuVjY5ZVhXa2ZoWVdGMWU2My9QR0NCUXZrK2ZQblpXNXVycHc3ZDY2Y01tVktyWFYrK3VtbjBtZzBWdnN2THkrdjBycTFmSytUcFBaSDdhQTZrbGNjaCtYeTgvUGxtalZyNU9USmsrV1FJVVBrOE9IRDVjTVBQeXcvL2ZSVGFiUFpybnFNTk1TcFU2Zmt2ZmZlVyt0eDZHNE5yZk9ERHo2UW4zenlpY3pOelpVWEwxNlVjK2ZPbGRPblQ2KzRDbzlEVHlJckhDakZ4Y1Z5OE9EQjh1ZWZmNVpTU2xsUVVDQm56cHdwZi83NTV5cHZyTysvLzc1ODRJRUhxdjBqeU03T2xpYVRTVzdac3FYUzhweWNIR2t5bVdScWFxcHoyYTVkdStUdzRjT2RYOWNsc1BMeTh1UXR0OXdpOSszYlYrVzVTNWN1U1pQSkpKT1NraW90MzdKbGl4dzllblNsZmRRV1dPbnA2YzduNCtQanBjbGtrZzZIbzg1MTFvYUJSZVZrTllHVmtwSWl4NDBiSjU5ODhrbVpsSlFraTR1TFpYNSt2dHkxYTVkODZLR0g1Si8vL0dkNTRjS0ZhLzc3YThEZnBzZG9hSjNseDNPNVgzNzVwZEp4TGpWNkhONFFUWUtabVptd1dxM28yYk1uQU9EVlYxL0Y3Tm16NGUvdlgyWGRpSWdJbkRoeEFsSld2Wjh1TkRRVVM1Y3V4ZXJWcXpGNThtU1l6V1lBUUhaMk5xU1VtREpsQ2t3bUUwd21FeDUvL0hFVUZoYkNaclBWcTA2SHcrR3NzNktzckN4SUtkRzFhOWRLeXp0MjdJaWNuSng2ZFhDb2VJMHVJQ0FBVWtyMjZLUHI0c3FtK2RXclYrUDIyMi9IL2ZmZmozUG56ckZwdnA1MTFrUlJLcisxNStUa0lDZ29xTXB5cmRGMjlkZWdzTEFRWDN6eEJXYk5tdVg4b3hnN2RteWRYejl1M0RoODlkVlhHRFJvRUJZc1dBQUFhTldxRlFEZzY2Ky9Sa0pDUXFWL1hsNWVkZDUyVUZBUUFGVGI2U0VrcFBURDBLbFRweW90ejhqSVFHaG9LQlJGZ2JkM2FXZXNrcElTNS9NVkQ5YUdpSXVMYzRieGxmL3k4elYxS3dlNVVVeE1ESHIxNm9XWk0yY0NBT2JQbjQ4ZE8zWmcyclJwV0w1OE9SUkZ3ZUxGaTVHZm40OU5telpWdTQyTWpBeTg4c29yV0xac0diWnYzNDV4NDhZNW4xdTJiQmxTVWxLd2NlTkdiTjI2RlpjdVhjTEtsU3VkejY5YnR3NEFzSHYzYmlRa0pOUlk1NnBWcTdCNTgyWXNYYm9VOGZIeGlJMk5SY3VXTFFFQVVWRlIyTEZqQjE1OTlWWEV4OGZqNVpkZnh1ZWZmNDQxYTliVTYyZXhlZk5teE1URTRMdnZ2a05ZV0JpV0xsMWFhNTNYY2h6YTdYWjg5TkZIbURoeFlyM3E4MFEzUkdDMWI5OGUzdDdlU0VsSlFmUG16WjFoVXY1SDhaLy8vTWU1YmtwS0NycDA2UUlocXQ1VG5aV1ZoYVNrSkFnaDBLRkRCMWl0VmtncEVSb2FDcVBSaU9qb2FKdzlleFlPaHdOcGFXbll1M2V2ODdXQmdZRUFnS1NrSk9UbDVWVmJaMmhvS0VhTUdJR29xQ2lrcGFYQjRYQWdOVFVWbVptWkNBNE94cWhSb3hBVkZZVWpSNDdBNFhEZzRNR0RlUFBOTi9IUVF3OEJBRHAzN2d3L1B6OXMzYm9WQUdDeFdMQisvZnA2L2F4cXFuUFNwRWxWd3JqOFgwQkFRTDMyUVRlbWtwSVMvUERERDVnNmRhcHpXVVJFQk94Mk95NWN1SUMrZmZ0Q0NBRnZiMjlNbWpUSitYZDhKUzh2THdnaGtKMmREVDgvUC9UcDB3Y0FjT25TSlh6enpUZDQ5dGxuRVJvYWlwWXRXMkxhdEduWXZuMTd2ZXJNejgvSEo1OThna1dMRm1IQWdBSFE2L1hvMnJVcjJyWnRpOHVYTDJQcjFxMTQ3cm5uMEtOSEQrajFldlR2M3grelo4L0c1czJiNjdXZnh4NTdETUhCd1FnTURNU2YvdlFucEtXbDFkcFNjaTNINFVzdnZRUkZVVEJqeG94NjFlZUpib2h1N2MyYU5jUHR0OStPanovK0dFT0dES2x4UGF2VmlyaTRPRXllUExuYTV4ME9CNVlzV1lMTXpFeTBiOThleTVZdGN3YmI4dVhMOGZMTEwyUFNwRW13Mld6bzJyVXI1czJiNTN4dHAwNmRjTjk5OTJIZXZIbnc5L2ZIdG0zYnF0MUhWRlFVWG52dE5UejY2S01vTEN4RTU4NmRFUlVWQlFCWXNtUUpZbU5qTVdmT0hGeStmQm5oNGVHWVBuMDZKazJhQkFEdzhmRkJWRlFVb3FPakVSY1hoNUNRRUl3Y09SSjc5dXlwODgrcXJuWFdwR0x6UldSa3BQUHgxVDdOMG8zaHlxWjVBSWlPanNiSEgzK01rSkFReE1iR09wZEhSRVRnalRmZWdKU3l5b2ZIOHFiNTExNTdEUjkrK0NIKzhZOS93R0F3VkdxYXY1TE5acXR6YTRlN20rYkxXMHBjWWRXcVZUQ2J6WGo3N2JkZHVsMXlNWG5GeGQ2c3JDdzVhdFFvK2ZiYmIxZDdrZEp1dDh1RkN4ZktxVk9uZXZ3RldZM1Q1TVZldWpheXduRjQ5T2hSYVRRYTVjV0xGeXY5UVJRV0ZzclkyRmg1eHgxM1NGVlZwWlNsdlhodnZmVlc1OWZWc1ZxdE1qbzYydG5wS0RzN1d4cU5ScG1WbFZYamErclNtYUY4T3hWN0FaYzdmLzY4TkJxTjhzQ0JBNVdXZi9YVlYzTGN1SEZTeXRKT0pWZCtueFU3ZU5YV09lcHFkZGFudCs3cnI3OHU3N3Z2UG5uKy9QbnF2azFOSG9jM1JKTWdBSVNGaFNFMk5oWnhjWEY0K3VtbmtaeWNESXZGZ3FLaUlzVEh4MlBtekprNGZmbzBZbUppK0VtRXFCRlViSm9IU205U1AzbnlKUFI2UGZ6OS9WRlVWT1RzN01TbStZWTF6YTlac3dZN2QrN0VXMis5aGVEZzRIcnQyNU0xNVNaQkZWZU1SQndSRVlGTm16Wmh3NFlOaUlxS1FrWkdCblE2SGJwMTY0YTc3cm9MRXlaTWdGN2ZsSDhrSHNHQzB0OE4zV0N1YkpvdkxpN0dzODgraXhNblRpQTBOQlNMRmkyQ29paHNtcTlIblRWWnUzWXRBR0RNbURHVmx1L2V2VnZUSDhpYjhtanRIQ1hhTTJseWxHaTZOdktLV1JPeXM3TXhiZG8wVEpreXhkbFRzQ0tIdzRGRml4Ymg1TW1UZU8rOTl6VDk1dXJoTkRsclFsTStuYkNnZE02WFNKU09UT3pqM25LdXpUUFBQUE1wQUN4ZnZ2eCtkOWZTUUJiOFBnK1B4YzIxa0p1VU44M1BuejhmS1NrcG1EWnRHaUlpSXVCd09HQTJtNTMzTTdGcG5xclRsQVBMaHRJM3lEeG9lS2JUQ3IzcmRycXpEaGVvT05OcDNlK21KcTFqMDd4bjBtVFRmSk50RW13cWpFYWpCSURFeEVUK3JraHoyRFR2c1RUWk5NK1BNVVRVbUpwRTAvelNwVXYvV1ZCUTBIdjA2TkV2amhrejVyQzc2MmtBVFRmTk03Q0lxREUxaWFiNStQajR5M2E3SGJtNXVjbGp4b3o1MmQzMU5JQ21tK1laV0VUVWFJUVFFcVZ2anByN05GK1J3V0N3Q1NHd2QrL2V5MXJyV2RlVWFQTFREaEVSM1hnWVdFUkVwQWtNTENJaTBnUUdGaEVSYVFJRGk0aUlOSUc5QkVtVCt2WHIxMVduMDkwbmhKZ29oT2dOSUFDOEVkN2xwSlJueldaem1MdnJJQUlZV0tReEpwT3BoYXFxTHdnaC9oZUF6dDMxM0FEcU51c2gwWFhBd0NMTjZOKy9meGNwNWRkQ2lGN052TDB4eW5nenhnNkt4RTNoNFdqZG9pV1VhdVpPb3JyNStlQUIvTy9ycStCUVZVZ3BkMG9wVnhVVkZjV25wYVZkY0hkdFJPVVlXS1FKL2ZyMTY2clg2L2NBQ0RiMWpNQ2l2OHhBZUVnYmQ1ZlZKS1NtbjhMODJIL0JvYXAyQUF2TVp2TXFkOWRFVkIwR0ZubThpSWlJMW5xOS9qOEFndThaTWd5TC9qSURpc0wrUXE1UVdGS01aOWVzaHQzaGtGTEtKOHhtOCt2dXJvbW9KZ3dzOG5oK2ZuNy9CbkRUU0lNSkwwNmZXZTIwNlhSdFB2alB0MGcvZHhaU3lvME1LL0owL0poS0hzMW9ORTRHY0grbjBEQkUvWFVXdzhxRnpsdzRqM1gvK1JwU3l2TzV1YmwvZDNjOVJMVmhZSkhITXBsTWZsTEtWWXFpWU5IMG1mRGhETFF1OWRIMzM4SHVjRUFJRVgzOCtQRmNkOWREVkJzMkNaTEhVbFgxNzBLSWRtTnZIWXlCM1c5eWR6bE55cVg4UEh5MjgwZElLYzlacmRaL3Vic2VvcnJnR1JaNXBQRHdjRjhoeEQrODlIbzhldTlFZDVmVDVIeTNieTlzZGpzQXJEOTA2SkMxdHZXSlBBRURpenhTbXpadEpnSm9QZWJtVzlDMmRXdDNsOU9rU0NueCtVODdJYVZVcFpTeDdxNkhxSzRZV09TcDVnUEExRkYvZEhjZFRjN3hNMmR3Sk9NMEFDUWtKU1dkZEhNNVJIWEd3Q0tQWXpLWklnQVlJenAyUXEvT25kMWRUcFB6eStHRDVRKy9kR2NkUlBYRndDS1BJNlc4RHdCR0drenVMcVZKK2lIeFZ3Q0FxcXFmdTdrVW9ucGhZSkVubWdJQWR3NGU0dTQ2bXB5QzRtSWtIejBDS1dWR2NuTHlJWGZYUTFRZkRDenlLSDM3OXUwQW9HL1hkdTNRTGpqWTNlVTBPWWRQbm9Bc2ZmaUxleXNocWo4R0Zua1ViMi92MndCZ1lQY2U3aTZsU2RwLzdDZ0FRRXE1eDgybEVOVWJBNHM4aXBSeUpBQkU5dW5yN2xLYXBLU2phUUFBSWNRTzkxWkNWSDhNTFBJb1FvZy9BSUN4UjRTYksybDZwSlE0ZU9JNEFGak5abk95dStzaHFpOEdGbm1Ndm4zN2hnTG8ycTUxTUZyNis3dTduQ2JuYkU0TzhvdUtBT0FZQUp1Ynl5R3FOd1lXZVF4dmIrOCtBTkM5ZmJpN1MybVMwcytkTFgrWTZzNDZpSzRWQTRzOGhwU3lKd0IwQ2d0emR5bE5Vc2I1Y3dBQVZWVlB1TGtVb212QzBkckprL1FIZ0p2Q083aTdEcWR2OSt4R1MzOS9SUGJwNTF6bVVCMG9LckVncjdBUWx3dnljYm1nQUswQ0E5R3JVK2RLcjAwN2ZScGVlaDI2dEcxM25hdXUzc25zTEFDQW9pZzh3eUpOWW1DUkora0RBTjA4cEVsUVZWV3MrZklMckhwc0h1d09CKzUrOWtrNEhDcTg5SG8wOC9aR0MzOS9CUGo2d2RmSEI4UDZENmdTV085OC9TV0c5eC9nTVlHVmZqWWJBT0J3T05MY1hBclJOV0Zna2NjUVFuUUhnUENRTnU0dUJVRHBGQndEdXQrRURtMUNzZi9ZVVR4eTkvK2dYOWZ1YU5HOE9lYkd2SXAzbjNrT2gwK2V3T0oxYitPbHYvMGRYOGIvaEpXZmJBQUEyQjBPV0cwMi9ITDRJRjdaK0ZHTis5Z1o4Ky9yOWUwZzg4SjVBSUNVOHN4MTJ5bVJDekd3eUNORVJrYjZXaXlXdHY2K3Z2RDM5WFYzT2JEYWJIajMyNjE0ZmQ0VDJQVGpkdXhMT1l5LzN2MC8ySmR5R0ErTytTUDZkZTJHN0p3Y3ZMTHhJOHk5YnpJVVJjSDRvY014ZnVod0FNRHpiNjlCKzVBUS9QMS83blB6ZDFKS1Nva3o1eThBQUN3V0N3T0xOSW1CUlI2aFhhV0FKQUFBRFhOSlJFRlVvS0NnclplWEY0SmJ0SFIzS1FDQStJUDdrWFh4QXVhLy9pL2s1T2ZoZytkZXhMeVlWM0g4ekJsczNiMExBUERFRzZVVDlmNTd5MmZZRXYvL3NQTFJ4d0VBQjQ0Znc1bUxGekI5M0YyNGZmNWpWYlpkWXJIQ1lyTmkwK0psMTYzNXM2QzRHQ1UyS3dBVXA2YW01bCtYblJLNUdBT0xQSUplcjI4RkFJSE5tN3U3RkFEQWtMNzk4TTN5VnhHOThTTU02dDBIYlZvRzRlTkZTM0hQczAvaDQwVkxhM3hka2FVRS8xejNEdDU4Y2dHQ1c3VEVENnQrbngvUlpyZmpreCsreDJjN2Y4UmZ4dDJGTHUzYVg0OXZCUUNRVjFSWS92RENkZHNwa1lzeHNNZ2pxS3JhU3FmVEljRFB6OTJsQUFCOHZMeXg3ZGQ5c0tzTzNEbDRDTXhIMHJCOHczcGN6TXZEbENVdlZQdWFqNTcvSi83NTNqczRtWjFWN1puaXhFWC93UGlodzdGaDBSTDQrdmcwOXJkUVNWNGhBNHUwajRGRkhrR24wd1VCOEpqQXlpMG9RTlFINzZGTHUvYVl1dlJGM0IwNUZFdG0vQTEvZmVYL3FxemJPYXdkWHZyYjM3SHhoKy9SSmlnSVhqb2RWRlhGeVArZFUybTlndUppclAvdnQxai8zMitkeTc1NktmcTZuRldXalhBQktXVk9vKytNcUpFd3NNaFQrQUdBci9mMVBmT29TUXQvZi96cjhmbm8wQ1lVWVVHdG9DZ0sxbno1QlRxRXRNSDBjWGRoek0yM1FsVlZQUEZHREV3OVM4Yzl2T1BtVzlIY3R4bmlkdndBUlZHcTlBQzhaZGFNNjlvcnNLSmlpd1VBSUlRb2Rrc0JSQzdBd0NLWE14Z01JUUJ1enMvUGp6OTY5R2hlWFY2anFxcWZvaWp3OXZKcTVPcnE3cWJ3RGtnK2VnU2YvUEE5T3JZSnhkN2ZEdVBmVHk3QTdKVXJVRmhjakozSlpuUnUyeGFUYmhzSkFHZ1ZHT2ptaW10V1lyVUNBS1NVbG9ac1orREFnWjJGRU5QTVp2TXlseFJHVkE4TUxHb01JVUtJYndJQ0FsU2owYmdGd0ljV2kyWEhvVU9IcnRZYzVRY0F6Ynk5cjArRnRUaVNjUnFQL1dzbGJvbm9CVlBQQ0d6OU9SNzMvK0YyTkcvV0RLTk5OMlBaK25VSWJ0RUNmN3A5REJ5cUF6cEY1KzZTcjZyRTZzd3BhMzFmTzJEQWdCNktvdndad04xQ2lBRUFCQUFHRmwxM0RDeHFORUlJQmNBRUFCTjhmSHhnTUJpK2xWSithTEZZZnZ6dHQ5K3lybGhkRHdBNnhUT0d0K3plUGh6L2pmNy83ZDE3Y0ZUbEdRYnc1ejJiaElSTHVJU1kzWERMUllRYUdySWJWT3hVNURJT1VoenJKYjFKeHpJS0Rtb1ZTNHRTcXgxQU16b3RBeFU3dElxT3RIakRDMVdMbFVGUVpJb2dKTmxrSWZHU0FBazFaQmVKSVNTRVpIZlArZnJIbWpXb2hHelk1SnhObnQ5Zm05MDlKMCtTM1gzemZlZTdoSWF0RzRhQitsT044RGJVNDRZSEg0RHJrZ25ZOHZncWZGeFRqWTNidG1MWlUrc3dmc3dZL0czSjBtOFZMbjh3aURhL0g3cWhJOTVtM3RzdHFPc0FBQkhwVWd2TDVYTGxBcGlubExwT1JDN3R5V3hFWGNXQ1JiMUdST2FJeUp5a3BDUTRuYzVkU3FubjR1UGpkK3pmdi85L21xYUoyZms2RXZrNmpxWnBXREQzZWh3NlZvdUNxMmVHSnpiYlI2Umdoak1mYlFFL1RweHNEQmVyanQyYTlZMk4rT1dqeTZHZ1VEQjlScS8rREIzcFh4VXNkTkxDeXN2THUwelR0RnVVVW5NQmpBZk8vajBRbVkwRkswYTRYQzVsZG9ab0VwRnBJakpOMTNVNG5jNTlTcWs2cTM4NFpwOWozdFNBK0FTTVNrME5mOTF4WUlVakpRVTcxanpaNDluT1IxY0dnRzlkd3hLWHkvVkRwZFF2QU13UmtReWdhMFhLNVhMMXQvMjArRmxwQWZ3aldKeFNhcitJWEdaMmpoNldDa0JUU29XN3JxaFhpSzdyYlNMUzBJMFdibi84N0tqMysvMWM2ZDVFL2ZGRkYxUGNidmZsWm1lSWxOUHB2RlJFeWp0N2psTHFNeEhacnV2Nk0yVmxaVzZuMDNtUGlFeHBDL1MzZjl4N2h5YWhhNE1pMG5GVWkxRldWcllQd0Q0QUR6bWR6bnlsMUZ3Um1TY2k0enM3WDBsSlNYLzg3REFBOUttZWpsalRIMTkwWkJLbFZCR0EveWlsbmk4dExhMzh4bU90SWdJL0MxYVBpTE9GQjRPY2E2S2JjcnZkUlFDS0FLekl6ODkzS2FWdUJuQXpnQW5mOFh3MmhhblhzV0JSajFGS0tRQjdBYnhwR01ielpXVmx0ZWQ2cnFacExjRFg4NFVveEZBS25rT1YyRkZjaE1VRlArdFllQ0xTZnB4U3FrdnpCb3FMaTBzQWxBRDRRMjV1N3FTNHVMajI0dlg5em84azZqa3NXQlIxdXE2ZnN0bHM5d0o0MmUxMmY5R1ZZd3pEYU5BMERVMW5Xbm80WGU4NmV0eUh4VStzeHFibGozWnJVdlMxUysrRFFIQ2k4U1R1dWVrblFEY0xWb2Y1YlJFdkplTHhlQTRDT0FoZ1JWNWUzbmdSdWJsYklZZ3VFQXNXUlozSDQva2NRRVJENDBTa0FRQ2FUdmV0Z3RYWTNJeWp4MzNkUG43dHZVc1FDQVl4LzdGenJ4RGZGZTBGNnh2WHNDTDJWVmZ1NHhjVWhxaWJyREZMay9vOVhkZS9CTTdhQmlNcURLV3dZZXZidVA3QnBiaGkwZTM0MGYxTDhIRk5OWURRZGgvcjNuZ2QxeTM3YmVpeEI1WmcvYi9maEdHRWhvQWZPSHdJK1F2bm82V3ROWHkrOXZ2OGdVRDQ5a2NWNWJobDVSOHg5YzRGK09ueWg4TG5CeEF1TkZmZXRSRDVDK2RIbkgvaTJISGQvdGs3U3Z4cWRYaWxsUG03WXhKMUUxdFlaQWt0TFMxMXljbkpPTkY0TXFyblhmUEtTL2lnekkxSGJyc0RPWmxaT09yemhiZjJLTnk0QVJVMTFWaDk5MzNJU2s5SFJmVVJMSHQ2SFlLR0h0Rk93WnQzN2NUYXhVdVFFQitQaDU1NUNvLzg4em04K1BBS0FNQ0czeitNK1k4OWdqM3IxcC9WSmZqYUIrL2pzZWYvOFozbjIvbkV1cWl2V3Q5K1BoRVpFZFVURS9VaUZpeXloS3FxcWxNdWw2dXhxYVZsNkptMnRxanNGOVhVMG9KTjcrM0F1dC84RHBNdkRvM1N6a3BQQndDY2JHN0NsajI3OGV6OUQrS1NNV01BQUxuWkYyUFI5VGZpeWRkZmphaGcvZnFtZ3ZEK1Z6K2ZlUTN1WGJzYWhtRkE2MlNacVlLclo0UVh6ZTBOeVFQRFc1aU03TFZ2U2hSbDdCSWt5MUJLSFFHQVl5ZWlzOGRnN1lrdm9CczZKbnhIdDFwZGZUMlVVc2o2eHVvVlk5UFM4R1hUS1JpcTY5TnRVb1lPRGQ4ZU1uQWdyRGdCZXVqWGUyNmxtSm1ENkVLd2hVVldVZ0VnNy9DeFdtU1B1dkR0NDRjUEdRSWdORkl2SnlQenJNZFNoNFZhUkRXK09rekt6QTdmLy9ueDQwZ2JQZ0thQ0JMaVFtK1BWcjhmQXdja0FnQ2FvelNLc2JlN0JBY25EVVJDWEJ6OHdlQ2czTnpjUVI2UEo3b1hDNGw2QVFzV1dZa0h3QzFWdFovam1zc3VmSUdQdE9Fak1HMXlIZ28zYnNEeStRdVFQU29kVmJXMUdKeVloRkdwcVpqbG1vTENqUnV3OHJZN2tKV2VqbzlycXZIM3QvNkZXMmZQQVFCa09Cd1ltSmlJTFIvdXhxMno1NkF0NE1mR2JWc2p5dERlRlZkYVZZbUpZOGVGZHhmdTdTNUJFVUg2eUZSVWUrdWdhVm82Z01yekhrUmtNU3hZWkJsS3FVOUZCRFUrYjlUT1diaGdFWjU0L1JYY3RTYTA2V0tHdzRIQ0JYY0NBRmJlZmdmK3V2azEzUDJYVlRqWjFJelJxYW1ZZisxY0ZFeWZDU0MwcUczaGdrVll0ZWtGdkxielBhUU9HNDRaVGhjK3F1aDAxYW16akxQYmNkTzA2Vmo4NUJvTVRrekN1NnZYUnBTLzQ4akNLKzlhR0w1ZHZINURST2NCZ0ZHcG9ZSWxJaXhZRkpPc3ZUdzI5U3U1dWJrVDR1TGlQc2xLSDRWWFZ4U2FIYWZQV2JYcFJieTBmUnNNdzFoWVdscjZqTmw1aUNMRlFSZGtHUjZQcHhKQVU0MjNEbTFjb2lucU11d09BSUNJVERRNUNsRzNzR0NSbFJnQVB0UU5BK1hWUjh6TzB1ZU1IaG5hczB0RU1zL3pWQ0pMWXNFaVMxRks3UVNBdlJVSFRVN1M5NHhOUzJ1L2VZbVpPWWk2aXdXTExFVXB0UXNBeXFvNEppRGFIQ2tqTVNneEVVcXA4ZUNBSzRwQkxGaGtLWUZBb0FoQVMvbVJJOXdiSzhwRUJEbVpXUkNSQVhsNWVaUE16a01VS1JZc3NwVHk4bksvVXVxZE0vNDI3RDdvTVR0T241TjNjWGdqNGVrbXhpRHFGaFlzc2h3UmVRVUF0aGZ0Tnp0S241T2JIU3BZbXFaTk5Ua0tVY1JZc01oeUFvSEF1d0FDSDVZZllMZGdsTFV2VWFXVXVzTGtLRVFSWThFaXl6bHc0RUFEZ00yblRwL0d1MnhsUlZYeW9FR1lGTHFPbFRGNThtU09GcVNZd29KRmxoUU1CcDhHZ0RmKys0SFpVZnFjV2E0cEFBQ2J6WGFEeVZHSUlzS0NSWmJrOFhoMkFqaFU4dG1ucU9BazRxaWFtaE1hSUtpVStySEpVWWdpd29KRlZtVW9wVllDd1BvdGI1cWRwVThaUDNwTSt6Sk5VNTFPWjdyWmVZaTZpZ1dMTEV2VHRKZVVVa2QzbFpXaXRQSXpzK1AwR1NLQ0c2KzZHaUtpaWNqZFp1Y2g2aW9XTExLczR1TGlnSWdzQllBL3Zmd0NkTU13TzFLZk1mdnlLeEJuczBFcDlTdHcxUXVLRVRhekF4QjFwcTZ1cnR6aGNFeXJiMnpNQklBcEU3OW5kcVErWVZCaUVvNDNOT0NUb3pYSmRydjloTmZyM1dkMkpxTHpZUXVMTEUvWDlUdVZVczNQdnYwVzluOVNZWGFjUG1QZU5iTmgwelFBV0phVGt6UFk3RHhFNThNV0ZsbWV6K2VyVDB0TE95d2lCZSs3U3pBMVp4SlNodzB6TzFiTUd6WjRDSnBieitEQTRVTkRiRFpibXRmcmZjdnNURVNkWWNHaW1PRHorY3J0ZHZ1QWdCNjhhbnZSUGt3Y093NmpMN3JJN0ZneEx5Y2pFMXMvMm92VHJhMU91OTEreE92MWxwbWRpZWhjV0xBb1puaTkzaDEydTMySVB4ajh3VHQ3OThBZkRHRGkyQXdNU0Vnd08xck1HcENRZ0VtWldkaXlaN2NvNERxNzNWN0Rva1ZXeFlKRk1jWHI5VzZ6MiswK0NHYVZWbFhHYjk2MUV5ZWJteEVmRjRjNG13MEo4Zkh0MTJXb2krd2pVcERoY09BOWQ3RU53STBPaDJPeXcrRTRscGFXZHNycjliYWFuWStvblpnZGdLZzduRTducFFEK0xDSnp3TmR4ajFGSytkeHV0OTNzSEVRQTMrZ1U0MXd1VjY1aEdQTkVaQ2FBYkJGSkJuc09va1lwOWFYYjdVNHhPd2NSRVJFUkVSRVJFUkVSRVJFUkVSRVJFUkVSRVJFUkVSRVJFUkVSRVJFUkVSRVJFUkVSRVJFUkVSRVJFUkVSRVJFUkVSRVJFUkVSRVJFUkVSRVJFUkVSRVJFUkVSRVJFUkVSRVJFUkVSRVJFUkVSRVJFUkVSRVJFUkVSRVJFUkVSRVJFUkVSRVJFUjlWbi9CMUR6N0VwUEhudXdBQUFBQUVsRlRrU3VRbUNDIiwKCSJUaGVtZSIgOiAiIiwKCSJUeXBlIiA6ICJmbG93IiwKCSJWZXJzaW9uIiA6ICIiCn0K"/>
    </extobj>
    <extobj name="ECB019B1-382A-4266-B25C-5B523AA43C14-6">
      <extobjdata type="ECB019B1-382A-4266-B25C-5B523AA43C14" data="ewoJIkZpbGVJZCIgOiAiMTQ3MjMwNTQ3MTUwIiwKCSJHcm91cElkIiA6ICI2MTY4MDI2NTkiLAoJIkltYWdlIiA6ICJpVkJPUncwS0dnb0FBQUFOU1VoRVVnQUFBYXdBQUFHS0NBWUFBQUJRUFhXSEFBQUFDWEJJV1hNQUFBc1RBQUFMRXdFQW1wd1lBQUFnQUVsRVFWUjRuT3pkZTF4VWRmNC84TmZuekFDQ2dLSWdxSGczeGJzelV5bmVXbE5iN2VJMzAydzF0elhkVmpjenYzYXgxc3BjbFc5cG1CdVJtM2F6TERNank3TGF6U3o5SlprYURIZ0w4STRnZUVPNU03ZnorZjBCVENBZ0lJTXpCMS9QeDhPSHc1a3o1N3k1bkhuTitaelArWHdBSWlJaUlpSWlJaUlpSWlJaUlpSWlJaUlpSWlJaUlpSWlJaUlpSWlJaUlpSWlJaUlpSWlJaUlpSWlJaUlpSWlJaUlpSWlJaUlpSWlJaUlpSWlJaUlpSWlJaUlpSWlJaUlpSWlJaUlpSWlJaUlpSWlJaUlpSWlJaUlpSWlJaUlpSWlJaUlpSWlJaUlpSWlJaUlpSWlJaUlpSWlJaUlpSWlJaUlpSWlJaUlpSWlJaUlpSWlJaUlpSWlJaUlpSWlJaUlpSWlJaUlpSWlJaUlpSWlLaVNvUzdDM0FCdmRGby9MT1U4cThBQmdnaG1ydTdvQnRNa1pUeUVJQjN6V2J6T3dCczdpNkltaFFlMys3bFVjZTMxZ05MYnpRYU53R1k0TzVDQ0pCU2JqZWJ6ZVBBMENMWDRQSHRRVHpoK05aMFlCbU54b2NCdk51bFN4Yzg5OXh6Nk42OU93SUNBdHhkMWcybG9LQUFKMDZjd0lvVkszRDQ4R0ZJS2Y5aE5wdGZkbmRkcEgwOHZ0M1AwNDV2eFYwN2RvV3laZ0k4OTl4ek1CZ00vR04yQTM5L2YvVHIxdy9QUC84OEFFQUlNY1hOSlZFVHdlUGIvVHp0K05aMFlBRVlBQURkdTNkM2R4MDN2UER3OFBLSE43bXpEbXBTZUh4N0NFODV2alVkV09VWFlQbkp5LzJhTjNkZUMvZDFaeDNVZFBENDloeWVjbnhyT3JDSWlPakd3Y0FpSWlKTllHQVJFWkVtTUxDSWlFZ1RHRmhFUktRSkRDd2lJdElFQmhZUkVXa0NBNHVJaURTQmdVVkVSSnJBd0NJaUlrMWdZQkVSa1NZd3NJaUlTQk1ZV0VSRXBBa01MQ0lpMGdRR0ZoRVJhUUlEaTRpSU5JR0JSVVJFbXNEQUlpSWlUV0JnRVJHUkpqQ3dpSWhJRXhoWVJFU2tDUXdzSWlMU0JBWVdFUkZwQWdPTGlJZzBnWUhWeUE0ZE9vVGMzTndxeTYxV0s0WU5HMWJuN2Z6M3YvK0YzVzdIK2ZQbmtaR1I0Y29TaWVnYThmaSt2dlR1TGtBcmlvcUtNSHo0Y1BqNit0YTZibkZ4TVhidjNnMXZiMjk4KysyM1NFNU94cG8xYXpCejVrem5PbEpLRkJjWFk4cVVLYzVsbzBlUHJyUk9SUXNYTHNTT0hUdFFXRmlJRHo3NEFFRkJRWmc3ZDY3emVWVlZzWC8vZm16ZnZoM3o1czJEWHM5ZkxWRmRlZnJ4blo2ZWp0allXT3pidHc4bEpTVVlNR0FBWG5qaEJiUnYzNzRCMzdYMkNIY1gwQkJHbzFFQ1FFSkNRcVB2cS93UCtvTVBQa0I2ZWpyR2pSdFg3WG9PaHdPMzNucXI4dy9hNFhCZzFxeFpHREprQ0diTW1PRmN6MnExSWpJeXNrcnR4NDRkdyt6WnM2dHNOeWNuQjYxYXRhcDJuOXUyYmNNZGQ5d0JJUVF1WExqZzNQZjFaaktaQUFDSmlZbWEvcnNpejhEanU5UzJiZHV3ZnYxNitQajRZT3pZc2JEYjdWaThlREh5OC9QeDNudnZOZUM3cmg5UE9MNDEvY1p5UGYrZ0hRNEh2dnJxS3h3NGNBRCsvdjZZUDM5K3RldEpLYkZseXhhTUh6OGVpbExhNHBxWGx3ZC9mMzhvaXVMOHhDV2x4SkVqUjlDalJ3L25henQxNm9TWFgzNFpBR0MzMnl1ZEpabE1KdXpZc1FNQkFRR1Y5aVZFNmE4d0pTVUZOcHNOMDZkUFoyQlJrOERqKy9malcxVlY1LzRBWU0rZVBaZ3padzcyN3QxYmFYbGo4b1RqbSsxR2RhVFQ2WER2dmZmaXZmZmVRMDVPRHI3NDRvc2ExLzN4eHgraEtBcmVlKzg5ZlBYVlYvRDE5Y1dpUll1d2VQSGlxKzdqMUtsVFVGVVZkcnNkVTZkT3hhcFZxOUNoUXdmbjgvL3YvLzAvM0hYWFhRQ0FwS1FrckZpeEFtdldyRUZBUUFBaUlpSnc0TUFCbDN5dlJEY2FUeisrcnd5bG5Kd2NCQVVGWGJld0loY3dHbzNTYURUSzZ5VTdPMXZlZlBQTjh2TGx5M1ZhdjdDd1VGNjRjRUVPSFRxMDN2djY0SU1QNU9USms2WEZZcEZTU21rMEd1V0VDUk9rMVdxVmFXbHA4ZzkvK0lPTWpZMnQ5SnI5Ky9kTG85SG9mTTMxVnY3N2NQZmZCVFVOUEw1anEzMnR6V2FURHo3NG9QejN2LzlkNy8wMmhDY2MzenpEcW9lTWpBeElLWjJmZ21vU0Z4ZUhzTEF3K1BuNXdjL1ByOUp6RXlkT2hFNm5xL0lhdTkyT3paczNPNytlTm0wYWZ2NzVaNlNrcEtCLy8vNEFBSDkvZnl4YnRndy8vZlFUcGs2ZGlrY2VlY1FGM3hVUkFkbzV2bDk2NlNVb2lsTHBtdG1OZ29GVkR5YVRDYi8rK3V0VjF4azBhRkNWUCtLSzB0UFRzVy9mdm1xM1haRVFBbSs4OFFZdVhyeUlwNTU2Q2dEdzlOTlA0NUZISHNIRWlSTVpWa1F1cG9YamU5V3FWVENielhqNzdiZmRjcDNhM1JoWUxsUmNYQXhWVmVIdjcxL2pPcXFxVnVycWVyWDFQdm5rRTd6NTVwc1lNMllNQUtCejU4NVlzR0FCWG52dE5keDExMTNvM2J1M3kyb25vcXR6OS9FZEd4dUxYYnQyWWUzYXRUWDJLR3pxR0ZoMWROdHR0OVc2enN5Wk02dTlRQW9BYVdscHlNbkpxZE8rOXUzYmgram9hRWdwRVJNVGd3RURCdUR6eno4SEFOeDMzMzNJek16RXJGbXpzSGp4WW93YU5hcCszd2dSVmVIcHgvZWFOV3V3YytkT3ZQWFdXemRzV0FFTXJEcmJ1WE5ubFdXeTdPYkE4cHNOTjIzYWhQRHc4RXJyMkd3MldDd1cvT1V2ZjhIaXhZdWhLQW8rL3Zqakt0c3FiekpJU1VuQjNMbHpNWFBtVER6ODhNUFYzZ0E4ZCs1Y0JBUUU0TmxubjhVZGQ5eUJGMTk4RVpHUmtjN25LejYrSGwyQ2liVE8wNC92dFd2WEFvRHpiS3ljdTI1aGNSY0dWZ1BkZWVlZHlNL1BoeEFDclZxMXF0SzFOVEV4RVFEd3pEUFA0STkvL0NPZWYvNTU1M05XcXhXS29pQTdPeHRlWGw0QWdJaUlDR3phdEFrZE8zWkVTVWtKckZZcnpwdzVBeUVFZkh4OG5LK2RQbjA2Qmc0Y2lQajRlSGg3ZXpPWWlCb0JqMi9Qd3NCcUFDRUVkdXpZQVZWVjRYQTRuSCtVRlEwWU1BQ3Z2LzQ2Qmc4ZVhPVzVYYnQySVRvNkducTlIZzgrK0tCemVjZU9IUUdVamxQMnQ3LzlEVHFkRGhNbVRLanlTV3Jnd0lFWU9IQ2dpNzhySWdKNGZIc2lUWTlJY0QzdmhIY1hWVlVoaEhEZThlN0pQT0ZPZUdvNmVIeDdGazg0dm5tRzVlRjRKenRSMDhYanUzNzQweUlpSWsxZ1lCRVJrU1l3c0lpSVNCTVlXRVJFcEFrTUxDSWkwZ1FHRmhFUmFRSURpNGlJTklHQlJVUkVtc0RBSWlJaVRXQmdFUkdSSmpDd2lJaElFeGhZUkVTa0NRd3NJaUxTQkFZV0VSRnBBZ09MaUlnMGdZRkZSRVNhd01BaUlpSk5ZR0FSRVpFbU1MQ0lpRWdUR0ZoRVJLUUpEQ3dpSXRJRUJoWVJFV21DMWdPckNBQUtDZ3JjWGNjTnI2aW9xUHhoaVR2cm9DYUZ4N2VIOEpUalc5T0JKYVU4QkFBblRweHdkeWszdkt5c0xBQ0FsUEs0bTB1aEpvTEh0K2Z3bE9OYjA0RUY0RjBBV0xGaUJWSlRVMUZZV09qdWVtNDRSVVZGT0hic0dLS2pvOHNYeGJtekhtcFNlSHk3bWFjZDM4S2RPM2NCTDRQQjhLMFFZcFM3Q3lFQXdCNkx4VExpMEtGRFZuY1hRazBDajIvUDR2YmpXK2V1SGJ1SW1wMmQvWEZZV0ZpUkVLSU5nRUFBWHU0dTZnWlRJcVZNQS9CdnE5VTZnMkZGTHNUajIvMTRmRk5sUnFOUkdvMUc2ZTQ2aU1qMURBWkR0TkZvbEFhRDRRbDMxNkoxV3IrR1JVUkVOd2dHRmhFUmFRSURpNGlJTklHQlJVUkVtc0RBSWlJaVRXQmdFUkdSSmpDd2lJaElFeGhZUkVTa0NRd3NJaUxTQkFZV0VSRnBBZ09MaUlnMGdZRkZSRVNhd01BaUlpSk5ZR0FSRVpFbU1MQ0lpRWdUOU80dW9DR2tsQUtBTndBZmxFN3Nwc2tBSGoxNk5BQkFTaG5pNWxJYVNnVmdBMkFCWUJWQ2NJNHZJbklaVFFjV1NrTXFCRUI0MmYvZTdpM24yaGlOeHZLSEk5eFpod3RZQVp3SGtBSGdYTm5YUkVRdW9mWEE4a0ZwV08xMmR5RU5zV0xGaXZLSGNlNnN3NFVpQWVTQ2dVVkVMcVRKSnJRS3ZGRjZaa1dlUmJObnUwVGt1YlFlV0FyNHh1aUpmS0Q5dnkwaThqQjhVeUVpSWsxZ1lGRzlxYXFLcEtRa3JGeTVFbmE3M2QzbEVORU5va2tHVmtGQkFkYXVYWXNISG5nQVE0Y094WWdSSXpCanhnekV4Y1UxNmh0c2VubzZKa3lZQUt2VnMvc2FOTFRPc1dQSDRwbG5uc0dHRFJ1Z3FxcUxxeU1pcXA3V2V3bFdrWnFhaXZuejU2TjM3OTVZdUhBaGV2YnNDYnZkanVUa1pLeGR1eFpmZnZrbFZxMWFoZGF0Vzd0ODM3bTV1VWhQVDNmNWRsMnRvWFhHeE1UQVpyTmgrdlRwcml1S2lLZ1dUZW9NNit6WnM1Z3padzRtVHB5STZPaG9PQndPckZ1M0RrODg4UVJ1dmZWV3ZQdnV1d2dQRDhmamp6OSsxYk9MalJzMzRvNDc3a0JrWkNTaW82T2R5NjFXSzFhc1dJR1JJMGRpMkxCaFdMaHdJUW9LQ3B6UGw3K0JSMFpHd21ReTFiaDlWVld4YnQwNmpCOC9Ib01HRGNLZGQ5NkozMzc3RFFCZ3M5bXdldlZxM0gzMzNjN24zbnJyTGVlWnpJRURCMkF5bVZCVVZPVGNYdmt5cTlYcWZMeG56eDVNblRvVmd3Y1B4dVRKazUzYnIwK2ROWW1JaUtqM2E0aUlHcXBKQlZaTVRBeDY5ZXFGbVRObkFnQVNFeE9oMSt1UmtKQUFLU1YwT2gwV0wxNk0vUHg4Yk5xMHFkcHRaR1JrNEpWWFhzR3laY3V3ZmZ0MmpCczN6dm5jc21YTGtKS1NnbzBiTjJMcjFxMjRkT2tTVnE1YzZYeCszYnAxQUlEZHUzY2pJU0doeGpwWHJWcUZ6WnMzWStuU3BZaVBqMGRzYkN4YXRtd0pBSWlLaXNLT0hUdnc2cXV2SWo0K0hpKy8vREkrLy94enJGbXpwbDQvaTgyYk55TW1KZ2JmZmZjZHdzTENzSFRwMGxycmpJdUxnOGxrcXZaZmZuNSt2ZlpQUkVRVlNDbERwSlFUcFpTeXVMaFlEaDQ4V1A3ODg4K3lvdjM3OTB1ajBTZ3RGb3R6MmZ2dnZ5OGZlT0FCV1ozczdHeHBNcG5rbGkxYktpM1B5Y21SSnBOSnBxYW1PcGZ0MnJWTERoOCsvS3I3dWxKZVhwNjg1WlpiNUw1OSs2bzhkK25TSldreW1XUlNVbEtsNVZ1MmJKR2pSNCt1dEkvQ3dzSnE5MXYrT0QwOTNmbDhmSHk4TkpsTTB1RncxTG5PMnRTeWpVbFMrOE5NRWJtRXdXQ0lOaHFOMG1Bd1BPSHVXclN1eVZ6RHlzek1oTlZxUmMrZVBXdGROeUlpQW0rODhRYWtsQkJDVkhvdU5EUVVTNWN1eFd1dnZZWVBQL3dRLy9qSFAyQXdHSkNkblEwcEphWk1tVkpsZXphYkRWNWVYbld1MCtGd1ZGdG5WbFlXcEpUbzJyVnJwZVVkTzNaRVRrNU92VG80Vkx4R0Z4QVFBQ2tsN0hZN3ZMMTUyeG9SYVZPVENTeFhHamR1SEVhUEhvMlltQmdzV0xBQTI3WnRRNnRXclFBQVgzLzlOY0xDd3E1NTIwRkJRUUJLZStyMTZkT24wbk1oSWFVbkphZE9uVUxmdm4yZHl6TXlNaEFhR2dwRlVaeUJVMUpTQWo4L1B3Q29kQjJ0SWVMaTR2RFNTeTlWKzl5T0hUc1FFQkRna3YwUUVWMkxKbk1OcTMzNzl2RDI5a1pLU2txdDY2YWtwS0JMbHk1VnpxNkEwck9jcEtRa0NDSFFvVU1IV0sxV1NDa1JHaG9LbzlHSTZPaG9uRDE3Rmc2SEEybHBhZGk3ZDYvenRZR0JnUUNBcEtRazVPWGxWYnZ2ME5CUWpCZ3hBbEZSVVVoTFM0UEQ0VUJxYWlveU16TVJIQnlNVWFOR0lTb3FDa2VPSElIRDRjREJnd2Z4NXB0djRxR0hIZ0lBZE83Y0dYNStmdGk2ZFNzQXdHS3hZUDM2OWZYNldkVlU1NlJKazVDUWtGRHRQNFlWRWJsYmt6bkRhdGFzR1c2Ly9YWjgvUEhIR0RKa0NBQmd4b3daU0U1T0JsRGFJMjdwMHFVWVBYbzA0dUxpTUhueTVHcTM0M0E0c0dUSkVtUm1acUo5Ky9aWXRteVpNOWlXTDErT2wxOStHWk1tVFlMTlprUFhybDB4Yjk0ODUyczdkZXFFKys2N0QvUG16WU8vdnorMmJkdFc3VDZpb3FMdzJtdXY0ZEZISDBWaFlTRTZkKzZNcUtnb0FNQ1NKVXNRR3h1TE9YUG00UExseXdnUEQ4ZjA2ZE14YWRJa0FJQ1Bqdytpb3FJUUhSMk51TGc0aElTRVlPVElrZGl6WjArZGYxWjFyYk1tRlhzV1JrWkdPaDlmcmFNSkVkRU5UVmJvZENHbGxGbFpXWExVcUZIeTdiZmZycmFqZ04xdWx3c1hMcFJUcDA1dFVJY0RxaFU3WFJDVllhY0wxMmt5WjFnQUVCWVdodGpZV015ZlB4OHBLU21ZTm0wYUlpSWk0SEE0WURhYm5mY3p4Y1RFc1BNQkVaSEdhRDJ3VkZ3eDUxSkVSQVEyYmRxRURSczJJQ29xQ2hrWkdkRHBkT2pXclJ2dXV1c3VUSmd3QVhxOTFyOXRqMmRCNmUrR2lNaGx0UDdPWFQ3RGJTVUJBUUdZTldzV1pzMmE1WWFTQ0tXL0U4OGVVSkdJTkVmcmdXVkI2WFRza1NpZE5OREh2ZVZjbTJlZWVlWlRBRmkrZlBuOTdxNmxnU3dvRGF1TXNzZEVSQzZqOWNDeW9mUU5NZytBRnpUYVRiOUM3N3FkN3F6REJWU1UvazRzWmY4VEVibU1wZ05MQ0NGUit1YW82VS96UnFNUkFDQ0VxTks4U1RVekdvMkRwWlNUaEJCM0F1Z0NvSm03YTlLSUxGVlZYM1U0SE84Y09IRGdrcnVMSWFvclRRY1czWmo2OWV2WDFjdkxLd2JBWGRYZC9FMjFhcXNveWl1S29zdzFHQXdUeldienIrNHVxRHBTU2dIQUc2Vk4vWnB0UWJuMzNudDlDd29LMExKbFMvL0V4RVF0Mys1UnNRWEZXbmJDY0YweHNFaFREQWJEYUNIRVpnQUJRZDdlK0VOb0tJYTFhWU8ydnI0SXFPTjRqamVLVGFkT1lmM3g0d0NBbTF1M3hwaXdNQXhvMVFvbkN3cnc2YWxUU01qSjZTaUUrTjVvTkk1SVRFemM3K1p5cStPRjBtdlQ0V1gvYS9KZWxGR2pSb1dmUG4wYVBYdjI3QXBnaEx2cmFZRHlUbTRaQU03QkRSMnIrUEhVQXhpTlJna0FpWW1KL0gxY2hkRm92RnRLdVVVSW9kelpyaDBlN3Q0ZHpYUTZkNWZsa1E1ZXZveC9tTTBBZ0RrOWUySnN1M2FWbnBjQVBqMTVFdXRQbkFDQTlNTEN3cjZwcWFrZU5ZZU1sRElBUUI4QXU5MWRDMVVTQ2VDUUVPSzYvNzFvOGhTYmJqejkrL2MzQXRpa0UwS1pmZE5OK0h2UG5neXJHdGhVRmE4Y09nUUFtTlN4WTVXd0Frby9xVTd1M0JsM3RXOFBBQjM5L1B4V1hkY2k2OFlicFdkVzVGbmNkcmJMd0NLUDE2ZFBIMys5WHI4SmdPOUQzYnJocnZCd2Q1ZmswYjQ0ZlJvNVZpdmErZnJpTDkyNlhYWGRoN3QxUTRpUEQ0UVEwdzBHUSsvclZHSmRLZEJvTTJBVDV3TTNaUWNEaXp5ZWo0L1BVZ0RkaG9XRVlHTEhqdTR1eDZQWlZCVWZsRjIzK3NzVjg2cFZ4MGVud3lNMzNRUUFPaUZFVk9OV1I5UXdEQ3p5YUFhRG9iZVVjbDZnbHhjZXJjUGtuRGU2N2RuWkFJRDJ2cjRZMHFaTm5WNHpLRGdZYlgxOUFlRHUvdjM3OC9UMUJwZWVubzRGQ3haZzVNaVJpSXlNeE96WnM1R1ptZW51c2dBd3NNakRDU0dpaEJCaVdwY3U3QVZZQjFzek1nQUFmNnptdWxWTkZDRndYK21acTE2djF6L2VPSlc1VGtGQkFkYXVYWXNISG5nQVE0Y094WWdSSXpCanhnekV4Y1hCYnJjMzJuN1QwOU14WWNJRVdLMmVQZXBZUSt2Y3VYTW5icjc1Wm16WnNnVmZmLzAxdkwyOThmenp6N3U0eW12RHdDS1BaVEtaK2dHNE42eFpzM3E5QWQrb3poWVg0MVJoSVFEZzNnNGQ2dlhheU9CZzZJU0FsTktqaHdkTFRVM0Y1TW1Ua1phV2hvVUxGMkw3OXUzNDVwdHZNSFBtVEh6MTFWZVlNV01HTGw2ODJDajd6czNOUlhwNmVxTnMyNVVhV3VlRER6Nkl5Wk1uSXpBd0VLMWF0Y0tERHo2SUF3Y09RRlhkUDU0MUE0czhscXFxandLbGI3NEtieEN1MWU0TEZ3QUF3OXUwcVhZMjdhdHA0ZTJObTF1M2hoQ2k4OENCQTI5cGpQb2E2dXpaczVnelp3NG1UcHlJLy91Ly8wTmNYQnpHakJtRGUrNjVCMWxaV1hqMzNYY1JIaDZPeHg5Ly9LcG5GeHMzYnNRZGQ5eUJ5TWhJUkVkSE81ZGJyVmFzV0xFQ0kwZU94TEJodzdCdzRVSVVGQlE0bjU4K2ZUcUEwa2xMSzA1aWVpVlZWYkZ1M1RxTUh6OGVnd1lOd3AxMzNvbmZmdnNOQUdDejJiQjY5V3JjZmZmZHp1ZktwejBDZ0FNSERzQmtNcUdvcU1pNXZmSmxWcXZWK1hqUG5qMllPblVxQmc4ZWpNbVRKenUzWDU4NmE2SW9sV01oSnljSFFVRkJWWmE3Zy9zcklLcEd2Mzc5Z2dBODNGeXZ4K2kyYmQxZGppYjg5OHdaQUVBM2YvOXJlbjFrY0hENXd5bXVxY2kxWW1KaTBLdFhMOHljT1JQRnhjVVlPblFvdnYvK2V6enl5Q05ZdVhJbGhCQll2SGd4OHZQenNXblRwbXEza1pHUmdWZGVlUVhMbGkzRDl1M2JNVzdjT09kenk1WXRRMHBLQ2padTNJaXRXN2ZpMHFWTFdMbHlwZlA1ZGV2V0FRQjI3OTU5MWRtMVY2MWFoYzJiTjJQcDBxV0lqNDlIYkd3c1dyWnNDYUIwdHZFZE8zYmcxVmRmUlh4OFBGNSsrV1Y4L3ZubldMTm1UYjErRnBzM2IwWk1UQXkrKys0N2hJV0ZZZW5TcGJYV0dSY1hCNVBKVk8yLy9QenFiNm15MiszNDZLT1BNSEhpeEhyVjExZ1lXT1NSOUhyOVBVSUluMkZ0MnNDSDkxdlZ5cWFxeUNqN1ZENituczJCNWZvSEJRRUFGRVc1eldXRnVVaEpTUWwrK09FSFRKMDZGUURRb2tVTGpCMDdGajQrUGdnTkRVV0xGaTJnS0FxOHZiMHhhZElrYk4yNnRkcnRlSGw1UVFpQjdPeHMrUG41b1UrZlBnQ0FTNWN1NFp0dnZzR3p6ejZMME5CUXRHelpFdE9tVGNQMjdkdnJWV2QrZmo0KytlUVRMRnEwQ0FNR0RJQmVyMGZYcmwzUnRtMWJYTDU4R1Z1M2JzVnp6ejJISGoxNlFLL1hvMy8vL3BnOWV6WTJiOTVjci8wODl0aGpDQTRPUm1CZ0lQNzBwejhoTFMydDFpYTdTWk1tSVNFaG9kcC9BUUVCMWI3bXBaZGVncUlvbURGalJyM3FheXdNTFBKVWZ3R0EyME5EM1YySEp2eDh2blRjNUpaZVh2QzZ4cWFia0diTkVGYmFXM0RBd0lFRFc3cXV1b2JMek15RTFXcEZ6eXQ2aXVibTV1S05OOTdBazA4KzZWd1dFUkdCRXlkT1FNcXFROTJGaG9aaTZkS2xXTDE2TlNaUG5neHoyV2dnMmRuWmtGSml5cFFwenJPT3h4OS9ISVdGaGJEWjZqN3hRR1ptSmh3T1I1VTZBU0FyS3d0U1NuUzk0bmFEamgwN0lpY25wMTdYaUZxM2J1MThIQkFRQUNtbHl6dWNyRnExQ21hekdmLzYxNzg4Wm9aMmppVklIcWQvLy81dGhCQWpXL3Y0b0ZlTEZ1NHVSeE11V0VvbkxLaHJWL2FhR0lLQzhHMXhzVTVSbE5zQjFPOWovM1dXbDVlSHh4NTdETk9uVDhlWU1XUHEvTHB4NDhaaDlPalJpSW1Kd1lJRkM3QnQyemEwYXRVS0FQRDExMThqTEN6c21tc0tLanRMVFU5UGQ1NjlsUXNKS1IyMDQ5U3BVK2pidDY5emVVWkdCa0pEUTUxbmlFRHBHYVdmbng4QVZMcU8xaEJ4Y1hGNDZhV1hxbjF1eDQ0ZGxjNnlZbU5qc1d2WExxeGR1OWI1cy9FRVBNTWlqMVBXSkNVR0JBWFZ1L1BBaldwbjJmMVhMUnJZOVQvaTl3OEl3eHBXa1d1MWI5OGUzdDdlU0VsSkFWQjZaalYzN2x3OC9QRERHRDkrZktWMVUxSlMwS1ZMbDJyL2RyS3lzcENVbEFRaEJEcDA2QUNyMVFvcEpVSkRRMkUwR2hFZEhZMnpaOC9DNFhBZ0xTME5lL2Z1ZGI0Mk1EQVFBSkNVbElTOHZMeHE2d3dORGNXSUVTTVFGUldGdExRME9Cd09wS2FtSWpNekU4SEJ3UmcxYWhTaW9xSnc1TWdST0J3T0hEeDRFRysrK1NZZWV1Z2hBRURuenAzaDUrZm5iTkswV0N4WXYzNTl2WDVXTmRWWjF5YkJOV3ZXWU9mT25YanJyYmNRL1B0MVRZL0FNeXp5Uk9NQXdPUkJuK3c4M1lteTd1d043YURTcVhsekFJQ1UwdGpnb2x5b1diTm11UDMyMi9IeHh4OWp5SkFoK09hYmIzRHc0RUU4L2ZUVEFBQnZiMi9zM3IwYlZxc1ZjWEZ4bUR4NWNyWGJjVGdjV0xKa0NUSXpNOUcrZlhzc1c3Yk1HV3pMbHkvSHl5Ky9qRW1USnNGbXM2RnIxNjZZTjIrZTg3V2RPblhDZmZmZGgzbno1c0hmM3gvYnRtMnJkaDlSVVZGNDdiWFg4T2lqajZLd3NCQ2RPM2RHVkZUcElDSkxsaXhCYkd3czVzeVpnOHVYTHlNOFBCelRwMC9IcEVtVEFBQStQajZJaW9wQ2RIUTA0dUxpRUJJU2dwRWpSMkxQbmoxMS9sblZ0YzZhckYyN0ZnQ3FuTFh1M3IzYjdVMkQvUGpxQVRoYWUyVUdneUZUSjBTN0RjT0dvVGx2RnE3VitaSVN6TmhkT3FENVZ5TkhObWhiVmxYRi9UdDN3aUhsZWJQWjNMRDJ4UWFTVW9hZ2REcU9PS0QwT3RPMGFkTXdaY29Vekp3NXM4cjZEb2NEaXhZdHdzbVRKL0hlZSsrNS9jMjFDYnNmd0U1M1REakxKa0h5S0FhRG9aTVFvbDE3UHorR1ZSMlpjM0lBQUFINmhqZVllQ3NLUXBzMWd4QWl4R0F3ZU5SSTZXRmhZWWlOalVWY1hCeWVmdnBwSkNjbncyS3hvS2lvQ1BIeDhaZzVjeVpPbno2Tm1KZ1lobFVUeFNaQjhpaENDQk1BZEt1aG15MVZWZXh3QUFCNnQzUk54Nzd3NXMyUlZWSUNJWVFSd0g5ZHN0RnJvK0tLU1FJaklpS3dhZE1tYk5pd0FWRlJVY2pJeUlCT3AwTzNidDF3MTExM1ljS0VDZEM3SUxqcHFpd28vZDFjZC96TmtrZVJVaHFFRU9oUmR1R1lhbmUrcklkZ2FMTm1MdGxldUo4ZjlsMjhDQ2xsSDdnM3NNcG51SzBrSUNBQXMyYk53cXhaczl4UUVxSDBkK0tXQVJVWldPUnBiZ2F1M3htV3hlSFEvSTNKdjVZTnllUXE3VXJ2eFFLQW0xeTY0ZnF6b0hRNjlraVVUaHJvNDk1eXJzM3JyNy8rVUVaR3hqMFJFUkh2UC96d3c5WGYwYXdORnBTR1ZVYlo0K3VPZ1VVZVJRaHhNd0IwTHV1dDFsQVhMQlk0cEVSb3MyYjQwMDgvWWVQdzRUaFZXSWdBTHkvNDZuU1l1bXNYUGhrK0hON1YzR3k3NytKRjNGTGhCczM2eWlvdXhtKzV1Ymk5QWZmMTFFVm1jVEVBNENZWGhYeWIzd1BMM1pPUDJWRDZCcGtId0FzYXZlYStmZnYya1FVRkJUaDI3Tmp4aHg5K2VLZTc2MmtBRmFXL0UwdlovOWNkQTRzOFJvOGVQWUlCQkxmeTlvYWZpNjVEN0x0d0Fidk9uMGZVd0lFQUFBbmdqZFJVL0xsclZ6aWtSRHRmMzJyRENnQldIajZNamNPSFkvYWVQVkNsckhZQTNqeWJEUnVHVlgvTGtwZWk0UDNqeDlIVjN4K2RyM0Y4di9vd3VPZzJnQkNmMGhNWklVVGpKbTB0aEJBU3BXK09idmswN3lvR2c2RllDSUdjbkp3Q2QvU3NhMG9ZV09ReG1qVnIxaEVBZ2wxMExRWUF4clpyaDE4dVhNQzVraElBd0pHOFBJVDcrYUZmeTVaNCsralJPbytrRVcweUliQ2FYb3RUZCsxeVByN254eCtybmJOcllWSlNsV1h2RHhseXpVTW9WV1NyTUp4UEN4ZjFqS3Z3UFhqV1hhTjB3Mk5na2NkUUZLVWo4UHNuZkZmNGU5bElCWXVTazFIa2NPRFZzbWtZRW5KeThHTjJOcndVQlROMzcwYXh3d0dicXVLdjNidmo4OU9ua1dlem9jaHV4OVJkdXhEbzVZVm5FaFByTk1YSitxRkRvUk1DVmxYRlV3a0plS3AzYjNSMFVmTm1kYkxMbWdOZHliL3M3RlpLZWUzdG9VU05nSUZGSGtOUmxQWUEwTnFGZ2ZYbW9FSElMQ3JDRzZtcE9GdFNndHRDUXpHaFF3Zjg5OHdaNU5sc2VIL0lFTFR5OGNIR2t5ZFJaTGZqaiszYU9TZUwvTk5QUDJIRHNHR1l2V2NQbGh1TnpqT3MxV2xwZUxSSER3QndCbUJGZjQ2UGgwTktGTmhzZUs2YXN5dHZSY0U3a1pFdStmN09WSmczeVZYMGlvTG1lajBLN2ZibUpwUEpMeUVod2ZVN0lib0dEQ3p5R0txcXRsVVVCYTFjRkZnMlZjV0dFeWR3T0RjWDgzcjF3aE8vL29yT3padGpZVklTZXJkb2dmNUJRVGhWV0loV1BqNDRWVmhZNTZHZ2RwMDc1d3lzSjNyMXF2TDg2bHR2eGQvMzdzWHFRWU1RN3VlSHJPSml0UDI5STROTG5TdnIwdTZxYTM3bFducDdvOUJ1aDhWaWFRdmdtRXMzVG5TTkdGamtNWnhuV0M2NkZxTlhGSFFQRE1SRFhidmlyYU5IOFZqUG5vZ01DVUgvb0NBMDErdXhOU01EK3k1ZVJQK2dJQnk0ZEFsL0tadjJ3UzRsVGhZVXdGTFdySGUrcEFSUC9QcXJzMG13d0c3SDMzNzV4Ym1mZVJFUjZGTjIwNjRBOE03Um83ZzlOQlRoWmFOdC8rMlhYL0RGSC80QVhTTU01S3VXVGFIUjFvWFgvWURTYVVveUFlajErakF3c01oRE1MRElrN1FGZ0NBWG5XRUpBT3VQSDhmN3g0NGhxN2dZaVRrNStQREVDUURBQ3FNUmtTRWhlSHpmUHJUMTlVV29yeS9DZkgxaGx4S3pmL2tGM1FJQ29CY0NUL2J1algrWXpWZ3plTEF6Y0tidTJvVzFnd2RYMmxlSnd3RkZDQ2hDWUh0Mk5wcnI5ZmkrYkFSMW9MU1pzTnljbmoweE5NUzFveDYxY2ZFWlhIa0hEa1ZST0NFWmVRd0dGdDFJUVVNQUFDQUFTVVJCVkhrTUtXV1FFTUo1MGQ4Vm9rMG16TnUzRDI4T0dvVDJmbjQ0bXArUGYvMzJHd0wwZWdnaGNIUHIxbGg3NUFoZTZOY1BBS0FYQW0rWFhWLzYwMDgvSWN6WEZ6WlZoVTRJekNucndGRm90enNmaC9uNjRvVisvWkJuc3puSDhydHlBTnA3ZnZ6UjJSbWpzVFIzOGMzUDVUZFRxNnJhT0cyWlJOZUFnVVV1WnpBWVJnR3dtODNtZUFEMW1RYTFKUUEwZDJGZ0ZkbnQ2QkVZaUZXLy9ZWTcyclhEWjZkT1lWNnZYaEJDUUVxSndySlpXcTAxelBaNnZxVEVlVTN0a3RWYTZaNnJQSnNOQ3hJVEFRRHBoWVZvNitlSFIvZnVSWDQxTTlSTy8vbm5TbCt2SHpyVUpkOWZPVmVQMXVGVkZxNUNpSHEzTmZidDI3ZUR0N2YzblltSmlXdGNXaFRkOEJoWTFCakdDU0dlTkJnTU9RQStBYkE1UHovL3A2TkhqOVoyQTJnUUFQaTZNTERhTkd1RytiMTZZZDJ4WTNqN3lCSDQ2SFE0bnArUEhvR0JpRTFKUWI3Tmh1ZjY5Y1BLdzRkUllMZGpiRmtQd1hJcHVibk9PYUt1WnQvRmkrZ1pHSWkvZHU5ZTVibDdmdndSNjRZTWFaUXpMRWZaTlN4WGI3djhadXE2QnBiSlpPcW1xdXBkUW9pcEFBYVZMV1pna1VzeHNLalJDQ0ZhQWZnN2dMOEhCZ2JtR1F5R09DbmxaK2ZPbmR0eDVzeVpLbDJseTk4Y2F4cDVvcjRLN1hhOGRlUUlEbHkrakVIQndYaHI4R0JjdHRtUWNQRWlGaVVsb1psT2g4VURCc0JYcDhQQ3ZuMngvTkFoS0dYTmhIWlZoVjVSc09Qc1dRd3FtM1cxWWxNZzhIdUhoNHNXQzM3SXpzYXlzdEUwcnFmeU0wUlgwNWY5RHFTVU5RYVcwV2pzcGFycTNVS0lxVkxLZ1p3ZG1ob2JBNHV1bDBBaHhBd2h4SXl3c0xEQ3NMQ3dMMVJWalNzdUx0NmVtcHFhWDdhT0YrQzZQOHJtZWoyR2hJVGc3ejE2T0p2TVduaDdvMVB6NXVnUkdJZytMVnM2WnpBMXRHcUYyRnR2UlFzdkx6eVZrSUN6SlNXNEp6d2NkaWt4cEt5RFJITzlIbS9jZXF0eisrVk5naExBemExYm82Y2JScGh2ck1EeXF1RU15MmcwOWdkd0Q0QUhBZlJTWFBUaGdxZ3UrSkhJQTVUUE9IeURLcEZTYnBWU2JoSkNiQlJDS0Z2KzhJYzZqU3B4UFVqVTdTQ3A2M3F1OXVyaHcvang3Rm1NRHcvSEl6ZTVibkQxalNkUDRxTVRKeUNsWENhRStFSktPVjRJOFNDQWJpN2J5UTFHU3ZtazJXeCsxZDExYUJrL0hua0FLZVhlMnRkcW1xU1VpaENpbGJzSFdxMUpYVVBJWGZIYTJKOTBwSlRDNFhBRUFtaDN0ZVpCcWxXSmxQS0F1NHZRT2pZSmVnQ3oyVHlvOXJXMHcyQXdSQXNobnJ6S0tzVUFkZ0w0d202M2J6cHc0TUNsc3RlOUFzREhVY1BJNkZTVkszdFVWbFErcUs2aUtNV0ppWWsvQXZnUmdCZzRjT0FRUlZHbVNpbnZGRUowdnRvMkVoTVQrVXNrbDJKZzBYVWhwU3dVUXZ5Z3F1cG5OcHZ0czBPSERoVmN1WTRRd2dyQXh5NGxxbzU1VHRWeDlaQk01Y29EUzBwWlVtR3hURXBLaWdjUUR3QUdnK0ZtSWNTRFplSFZvMUVLSWFxQWdVV05LUS9BOTFMS1Q4K2ZQNzhsSXlPanRxSEZTd0FFMkZRVnZocWZCYmcremhRWDQvMWp4N0QvMGlWWVZCVzlXclRBM0o0OUVWYUgwU3RjZVpOMVJlV0JKWVFvcVdrZHM5bjhLNEJmQWN3M21VejlWRlY5RU1EZFFvZytqVklVM2ZBWVdOUVlkcXVxT3NGbXMzMXo2TkFoYXoxZWR4bEFTSkhkWHUzY1U1N3FUSEV4L3BtY2pOZHZ2ZldhdXVUdk9YOGUvWU9DTURjaUFuWlZ4YjlTVXJEeXQ5L3dpdEZZNjJ2TDc3OHE3Mkx2S3VVM1VxdXFXcWZKRXhNU0VnNEFlQmJBc3dNR0RPaWhLTXFETGkySUNBd3NhZ1Jtcy9temEzbWRsUEt5RUtMUnVtbzNsbnliRFdjYU1DL1YvM1RvVU9tYTNiMGRPbUJSVWxLTnN4eFhwNlNHa1RxdWxiMHNBQlZGcWZFTXF5Ykp5Y2xwQUY1MGFVRkVZR0NSQnhGQ1hBTHFmMitSbEJLZm5UNk4vNTQ1Z3dzbEpXanA3WTNuK3ZWRDk0QUEyRlVWSDU4OGlSMW56eUxIWWtGTGIyLzhzVjA3VE83VUNZb1FTTTNMdzFNSkNmaDB4QWcwSzJ1R0xGLzIyVzIzNFVSQkFaNUtTTURTQVFQdzNyRmpTQzhxUW50ZlgveHZyMTdvSGhBQUFIZ3FJUUVBTUhIblRnQlZ4eEtzelpXaGRObHFSUXR2NzNwMVBDbHljY2hiSEE0QWdKVFM5VE5FRWwwakJoWjVEQ2xsbGhBQ2w2ejFhVVVFM2psMkRIc3VYTUFUdlhyaHBzQkFaQlVWT1c4VWprMU54ZEg4ZkR6ZnJ4ODZORytPbzNsNVdIN29FQnhTNHNFdVhlcThqLytjT1lNWEJ3eUF0NkpnNWVIRGVEMGxCYS9kY2d1QTBnRjJ5d091WXBQZ3Q1bVpXSjJXVnUzMk5nNGZYbTBQUDd1VTJITDZkSlVob21wenJxVGVKMEpYbFZzMkhxTEQ0VGpuMGcwVE5RQURpenlHRUNJVEFISXNkYnBzQXFEMGJHeHJSZ2FXREJpQVhpMWFBQUE2bEkzOWwyZXo0WWZzYkN3M0d0SEYzeDhBRU5HaUJSN3MwZ1hyamgrdlYyRDlwVnMzdENxYmN1UHU4SEQ4TXptNTFpYTdjZTNiWTF6NzluWGVCd0Q4T3pVVmloQ1kzS2xUbmRZdjMzdDJBNW9rcTNPNTdFT0RYcS9QY3VtR2lScUFOdzZUSjhrQ1NzZm1xNnZzNG1JNHBFUzNzdWE1aXM2VmxFQUM2SGpGNExYdC9QeVFhN1ZDMXFPalFsQ0ZTU1g5OVhwSS9INmR4MVhlT1hvVWgzSnpzYWhmUCtmUVNMVUpLWnU0c2NERlRZTGxnV1d4V0xKcldaWG91dUVaRm5tU013QndzUjVOZ3VVVERaNHBLc0pOVjR6bFZ6NHRTRVpSVWFWeC9yS0tpeEhzNHdNaGhETVlMQTZIOHhxV3F6cDkxS2RKOElQangvSHJ4WXY0UDRQQitUM1ZSZnV5V1kxZHlTRmxlUUFXVlhlL0hKRzdNTERJWTBncDA0VVF1RkNQNnpIQlBqNjROVGdZc2FtcCtOOWV2ZEN4ZVhPY0tpeUVuMDZITUY5ZkRBa0p3UnVwcVhpaVY2L1NhMWo1K2RodzRnVHU2OWdSQUJEdTV3ZGZuUTdiczdOeFg4ZU9zS29xUGo5OXVsNTFsOThMOVZ0dUxycjYreU9nckV0K1hac0VONXc0Z1Y4dVhNQkxCZ05hMWlPc0FOVHBYcTM2S3ZoOVBxK0xMdDg0VVFNd3NNaVRuQUtBOC9Wb0VnU0FwM3IzeHJwangvQkNVaEtLSEE2RSsvbmg2ZDY5QVFCUDlPcUZENDRmeDZMa1pPVFpiQWp6OWNYRWpoMXhaMW1RZUNzS251cmRHMjhkUFlwdk1qUFIyc2NIZzBOQ2tKU1RVK2Y5dC9menc5aDI3YkJrLzM3NDZ2WDRzSjZUTTM1ODhpUUE0TS94OFpXV1g5bUpvem9WbnkrdzJlRHZndnZYOHN2T01LV1VEQ3p5S0J6cml6eUt3V0RJRVVJRVZleG1UbGQzejQ4L0FnQVc5T21ENFczYU5IaDdTVGs1ZUNFNUdWTEsvNWpONW5FTjNpQ1JpN0RUQlhtYUJBQTRXY0JMSjNVVld0YnhJaVUzMXlYYk8xdldKQ3VFU0hmSkJvbGNoSUZGbnVaWEFEaVduMS9iZWxUbWxySVprVjBscTZ5THZCRGlpRXMzVE5SQURDenlLS3FxbWdFZ2pZRlZaMkZsWjFnWDZubnRyeVlaaFlVQUFJZkRjZGdsR3lSeUVYYTZJSS9pY0RnU2REb2Rqak93NnF4OFZJOURseSs3WkhzWlJVVUFBSXZGWWdhZ0F5Qk1KcFBJemMxVjdIYTdzRnF0U25Cd3NIQTRITUppc1NndFdyUVFEb2RET0J3T1liUFpsT2JObXd1YnphYW9xaXFrbE1MYjI5djUyTXZMeS9uWTRYQW9Va3FoMStzVkthV28rTGg4blFwZmw2L3JmQ3lsRkRxZFRwRlNDZ0JDVVJUblkxVlZGWjFPSjhyV1U4cldkVDVXRkVVQmNMWG5oWlRTdVU3WitybUppWWxmdWVTSFROZUVuUzdJNHhnTWhyTTZJZHBzSEQ0Y3ZvMDBmVVpUa2wxY2pFZCsrUVZBL2NjeHZKSk5WVEZwNTA0NHBMUUpJYlF6WlA3MU15NHhNZkUvN2k3aVJzVjNBL0k0VXNydlZDR21tUzlkd3BDUUVIZVg0L0VxM291Vlk3RTRiNWkrRmhsRlJWQUJDQ0dLcEpRQlFnZ0pRSldsdzRKSUlZUUtRRW9wblkvTHZsWnJldjdLMTVadnJ6N2JMbHZYdVoveTljdGVXK1Y1SVVSTjY5YTY3U3ZxVnN1Mk5VWUkwY2JoY0xpbTNaV3VDUU9MUEk0UTRtc0EwMzY5ZUpHQlZVZmhmbjdJS0NyQ3Rxd3NQTkM1OHpWdjUxUlo3MHdwNVFkbXMvbHhGNVduZVFhRFlRZUFOb3FpdUhZZUY2b1hkcm9najZNb3lrNEFNdm5TcFhxTjkzY2pHeFVXQmdEMUh1bitTcWw1ZVFBQVZWVjNOYmdvSWhkallKSEhTVWhJeUpKUy9ueXVwQVJIMlBtaVRzcEhrdDk3NFVLRHRtTytkQWtBSEQ0K1B0c2JYaFdSYTdGSjBNTVpESWJ4UW9qYnBaU0tFS0s4MTVKUzRXdEZsRGF5bHo4dTd5bWxxMjU1K1d1dTNGN1o4eld1VzNFL2RkaUdLSDljWWQzcTlsMWpUU2o3TVBWRGRqWjZYREdvTFZVMXJFMGJyRXBKd1htTEJYWlZoYjZPbzcxWGxHT3hJTE9vQ0ZMS2czdjM3dVd3VE9SeEdGaWVieE1BSDFGaDNpVWhCTVFWOHpCZCtmeTFQUGFVYlZSZysrbmNPYStaM2J2WGVicU5HNVczVG9jUUh4K2N0MWp3VFdZbXhuZm9VTzl0N0M4OXV3S0FuMXhhSEpHTE1MQThuQkRDQndDa2xJK1g5WFJTeTNzeHFhcXFYcm1zL0xFUVFpMS9YZ2doS3p3dVh5NnZYRWRLNmFpNFhWVlZWUUJTVVJSVlVSVFY0WENvaXFLb1FnaHB0OXRWblU2bjJ1MTJWVkVVVmFmVHFVSUlhYlBaVkoxT3A1Yi9yeWlLdEZxdHFrNm5VNzI4dk5UQ3drTHA1ZVdsZW50N3F3VUZCYXFQajQrYWs1T2o2dlY2MmJ4NWMvWFFvVU1xQUJXQWFqUWEzOHV6MmFiL21KMk5PK281QSsrTmFIeDRPTjQ1ZGd4SHI3RVo5WmV5NWtRcDVVWlgxa1hrS2d3c2pUQ2J6YSs3dXdZM2lBVXcvWXZUcHpHNmJkdXJ6dTVMd00ydFcrT2RZOGZ3NDltem1OK3JWM1ZuckRVcXNObXc1OElGU0NremtwS1M0bXQvQmRIMXgzWVc4bGlKaVlrSkFMNDdYVlNFSDdNNThXMXR3cHMzZHc3VDlFMW1acjFlKzh1RkM3QkxDU0hFWjQxUkc1RXJNTERJb3prY2ptZWxsSEw5OGVNb2N2RTA4RTNSaExLSktiZGxaZFg1TmFxVTVaTldPbXcyVzB6alZFYlVjQXdzOG1qSnljbG1BTzljdEZyeDFoRU9IbDZiMFczYkFnQ09GUlRVZVJMS3hKd2NwQmNXUWtyNTNZRURCNDQzWm4xRURjSEFJbytuS01wVFVzcU03N096OFcwOW03cHVOTjZLZ2o5MzdRb0FlTy9Zc1ZyWHQ2b3EzajV5QkZKS1ZWR1U1eHU3UHFLR1lHQ1J4MHRJU01oVlZYV0tsTkt5NXNnUjdEeDcxdDBsZWJSN08zUkFvSmNYamhjVTRKT1RKNis2N3NjblRpQ3pkUDZyVHhJU0VoS3ZSMzFFMTRxQlJacVFuSnk4QzhCMHU2cXEwWWNQWThPSkU3QTZITzR1eXlONUt3cm05K29GQVBqd3hBbkVuenRYWlIwSjRPdk1UTVNscHdOQXR0MXVuM05kaXlTNkJqcDNGMEJYMTdadDI4VUFrSldWOVU4M2wrSjIyZG5aQjl1MmJYdFlDSEgzd2N1WHZYYWNQUXNKd0Urdmg1ZWk4T2JpQ3RyNStjR21xamljbTR0ZDU4L2piRWtKbXV2MUNQVHl3dW1pSXF3N2VoUng2ZW1RVWhaSUtlL1p2MzgvTHhCZVJkdTJiYWNMSVRvRFdKZWRuWDNLemVYY3NIZ2ZGbW1LMld5TzY5Ky9mNHBPcDN2elhFbkowSGVPSHNVNzdpNUtBMzdJenNZUFY5d2FJS1U4SzRTWWFqYWJmM1pUV1VUMXdvK2twRG43OSs4L2FEYWJoMGtwNzVSU2JwQlNucFJTY3A2aXVyc29wWHdWUUwvRXhNUWYzRjBNVVYzeERJczB5MncyZnd2Z1czZlhRVVRYQjgrd2lJaElFeGhZUkVTa0NRd3NJaUxTQkFZV0VSRnBBZ09MaUlnMGdZRkZSRVNhd01BaUlpSk5ZR0FSRVpFbU1MQ0lpRWdUR0ZoRVJLUUpEQ3dpSXRJRUJoWVJFV2tDQTR1SWlEU0JnVVZFUkpyQXdDSWlJazFnWUJFUmtTWXdzSWlJU0JNWVdFUkVwQWtNTENJaTBnUUdGaEVSYVFJRGk0aUlOSUdCUlVSRW1zREFJaUlpVFdCZ0VSR1JKakN3aUloSUV4aFlSRVNrQ1F3c0lpTFNCQVlXRVJGcEFnT0xpSWcwZ1lGRlJFU2FvSGQzQVkxRlNpa0FlQVB3QWVBRmpZYno2TkdqQVFCU3loQTNsOUpRS2dBYkFBc0FxeEJDdXJrZUl0S1lKaHRZS0EycEVBRGhaZjk3dTdlY2EyTTBHc3Nmam5CbkhTNWdCWEFlUUFhQWMyVmZFeEhWV1ZNT0xCK1VodFZ1ZHhmU0VDdFdyQ2gvR09mT09sd29Fa0F1R0ZoRVZFOU5PYkM4VVhwbVJaNUZzMmU3Vkg5TnBXbCs3Tml4WG5hN0hkMjdkMitabUppbzVmY1ZUVGZOTitYQVVzQTNSay9rQTQyK2FkRTFhUkpOODBPR0RHbFpVRkNBTVdQRzlJZTIzemMxM1RRdjNGMUFZeW5ycERBQ1RhY3ByYW00SDhCT0ljUjVkeGRDalU5S0dRQ2dEelRlTk44RVJRSTRKSVRJZDNjaDljRlB1dVJTcXFvaUtTa0pLMWV1aE4xdWQzYzU1SDVzbXZkTW1qemJ2ZUVDcTZDZ0FHdlhyc1VERHp5QW9VT0hZc1NJRVpneFl3Ymk0dUlhOVEwMlBUMGRFeVpNZ05YcTJXZmdEYTF6N05peGVPYVpaN0Jod3dhb3F1cmk2a2lEMkRUdm1UVFpOSy9sdHRoNlMwMU54Zno1ODlHN2QyOHNYTGdRUFh2MmhOMXVSM0p5TXRhdVhZc3Z2L3dTcTFhdFF1dldyVjIrNzl6Y1hLU25wN3Q4dTY3VzBEcGpZbUpnczlrd2ZmcDAxeFZGUkFRTkp1eTFPbnYyTE9iTW1ZT0pFeWNpT2pvYUF3WU1RRXhNREc2NzdUYmNjc3N0ZVBmZGR4RWVIbzdISDMvOHFtY1hHemR1eEIxMzNJSEl5RWhFUjBjN2wxdXRWcXhZc1FJalI0N0VzR0hEc0hEaFFoUVVGRGlmTDM4RGo0eU1oTWxrcW5IN3FxcGkzYnAxR0Q5K1BBWU5Hb1E3Nzd3VHYvMzJHd0RBWnJOaDllclZ1UHZ1dTUzUHZmWFdXODR6bVFNSERzQmtNcUdvcU1pNXZmSmxWcXZWK1hqUG5qMllPblVxQmc4ZWpNbVRKenUzWDU4NmF4SVJFVkh2MXhDUmE2V25wMlBCZ2dVWU9YSWtJaU1qTVh2MmJHUm1acnE3TEtxSmxESkVTamxSbGxtNGNLRjg3TEhIeXIrVWUvYnNrVk9tVEpGR28xRmFMQllwcFpRV2kwWGVjODg5Y3YzNjliSTZwMCtmbGthalVlN1pzMGNXRmhiS2d3Y1BPcDk3NFlVWDVNTVBQeXl6czdQbHBVdVg1T3pacytYaXhZdWR6Ky9mdjcvU3Ztb1NIUjB0NzdubkhwbVVsQ1J0TnBzOGR1eVlQSFBtakpSU3loZGZmRkhlZi8vOU1qVTFWZHBzTnBtY25DekhqUnNuVjY5ZVhXa2ZoWVdGMWU2My9QR0NCUXZrK2ZQblpXNXVycHc3ZDY2Y01tVktyWFYrK3VtbjBtZzBWdnN2THkrdjBycTFmSytUcFBaSDdhQTZrbGNjaCtYeTgvUGxtalZyNU9USmsrV1FJVVBrOE9IRDVjTVBQeXcvL2ZSVGFiUFpybnFNTk1TcFU2Zmt2ZmZlVyt0eDZHNE5yZk9ERHo2UW4zenlpY3pOelpVWEwxNlVjK2ZPbGRPblQ2KzRDbzlEVHlJckhDakZ4Y1Z5OE9EQjh1ZWZmNVpTU2xsUVVDQm56cHdwZi83NTV5cHZyTysvLzc1ODRJRUhxdjBqeU03T2xpYVRTVzdac3FYUzhweWNIR2t5bVdScWFxcHoyYTVkdStUdzRjT2RYOWNsc1BMeTh1UXR0OXdpOSszYlYrVzVTNWN1U1pQSkpKT1NraW90MzdKbGl4dzllblNsZmRRV1dPbnA2YzduNCtQanBjbGtrZzZIbzg1MTFvYUJSZVZrTllHVmtwSWl4NDBiSjU5ODhrbVpsSlFraTR1TFpYNSt2dHkxYTVkODZLR0g1Si8vL0dkNTRjS0ZhLzc3YThEZnBzZG9hSjNseDNPNVgzNzVwZEp4TGpWNkhONFFUWUtabVptd1dxM28yYk1uQU9EVlYxL0Y3Tm16NGUvdlgyWGRpSWdJbkRoeEFsSld2Wjh1TkRRVVM1Y3V4ZXJWcXpGNThtU1l6V1lBUUhaMk5xU1VtREpsQ2t3bUUwd21FeDUvL0hFVUZoYkNaclBWcTA2SHcrR3NzNktzckN4SUtkRzFhOWRLeXp0MjdJaWNuSng2ZFhDb2VJMHVJQ0FBVWtyMjZLUHI0c3FtK2RXclYrUDIyMi9IL2ZmZmozUG56ckZwdnA1MTFrUlJLcisxNStUa0lDZ29xTXB5cmRGMjlkZWdzTEFRWDN6eEJXYk5tdVg4b3hnN2RteWRYejl1M0RoODlkVlhHRFJvRUJZc1dBQUFhTldxRlFEZzY2Ky9Sa0pDUXFWL1hsNWVkZDUyVUZBUUFGVGI2U0VrcFBURDBLbFRweW90ejhqSVFHaG9LQlJGZ2JkM2FXZXNrcElTNS9NVkQ5YUdpSXVMYzRieGxmL3k4elYxS3dlNVVVeE1ESHIxNm9XWk0yY0NBT2JQbjQ4ZE8zWmcyclJwV0w1OE9SUkZ3ZUxGaTVHZm40OU5telpWdTQyTWpBeTg4c29yV0xac0diWnYzNDV4NDhZNW4xdTJiQmxTVWxLd2NlTkdiTjI2RlpjdVhjTEtsU3VkejY5YnR3NEFzSHYzYmlRa0pOUlk1NnBWcTdCNTgyWXNYYm9VOGZIeGlJMk5SY3VXTFFFQVVWRlIyTEZqQjE1OTlWWEV4OGZqNVpkZnh1ZWZmNDQxYTliVTYyZXhlZk5teE1URTRMdnZ2a05ZV0JpV0xsMWFhNTNYY2h6YTdYWjg5TkZIbURoeFlyM3E4MFEzUkdDMWI5OGUzdDdlU0VsSlFmUG16WjFoVXY1SDhaLy8vTWU1YmtwS0NycDA2UUlocXQ1VG5aV1ZoYVNrSkFnaDBLRkRCMWl0VmtncEVSb2FDcVBSaU9qb2FKdzlleFlPaHdOcGFXbll1M2V2ODdXQmdZRUFnS1NrSk9UbDVWVmJaMmhvS0VhTUdJR29xQ2lrcGFYQjRYQWdOVFVWbVptWkNBNE94cWhSb3hBVkZZVWpSNDdBNFhEZzRNR0RlUFBOTi9IUVF3OEJBRHAzN2d3L1B6OXMzYm9WQUdDeFdMQisvZnA2L2F4cXFuUFNwRWxWd3JqOFgwQkFRTDMyUVRlbWtwSVMvUERERDVnNmRhcHpXVVJFQk94Mk95NWN1SUMrZmZ0Q0NBRnZiMjlNbWpUSitYZDhKUzh2THdnaGtKMmREVDgvUC9UcDB3Y0FjT25TSlh6enpUZDQ5dGxuRVJvYWlwWXRXMkxhdEduWXZuMTd2ZXJNejgvSEo1OThna1dMRm1IQWdBSFE2L1hvMnJVcjJyWnRpOHVYTDJQcjFxMTQ3cm5uMEtOSEQrajFldlR2M3grelo4L0c1czJiNjdXZnh4NTdETUhCd1FnTURNU2YvdlFucEtXbDFkcFNjaTNINFVzdnZRUkZVVEJqeG94NjFlZUpib2h1N2MyYU5jUHR0OStPanovK0dFT0dES2x4UGF2VmlyaTRPRXllUExuYTV4ME9CNVlzV1lMTXpFeTBiOThleTVZdGN3YmI4dVhMOGZMTEwyUFNwRW13Mld6bzJyVXI1czJiNTN4dHAwNmRjTjk5OTJIZXZIbnc5L2ZIdG0zYnF0MUhWRlFVWG52dE5UejY2S01vTEN4RTU4NmRFUlVWQlFCWXNtUUpZbU5qTVdmT0hGeStmQm5oNGVHWVBuMDZKazJhQkFEdzhmRkJWRlFVb3FPakVSY1hoNUNRRUl3Y09SSjc5dXlwODgrcXJuWFdwR0x6UldSa3BQUHgxVDdOMG8zaHlxWjVBSWlPanNiSEgzK01rSkFReE1iR09wZEhSRVRnalRmZWdKU3l5b2ZIOHFiNTExNTdEUjkrK0NIKzhZOS93R0F3VkdxYXY1TE5acXR6YTRlN20rYkxXMHBjWWRXcVZUQ2J6WGo3N2JkZHVsMXlNWG5GeGQ2c3JDdzVhdFFvK2ZiYmIxZDdrZEp1dDh1RkN4ZktxVk9uZXZ3RldZM1Q1TVZldWpheXduRjQ5T2hSYVRRYTVjV0xGeXY5UVJRV0ZzclkyRmg1eHgxM1NGVlZwWlNsdlhodnZmVlc1OWZWc1ZxdE1qbzYydG5wS0RzN1d4cU5ScG1WbFZYamErclNtYUY4T3hWN0FaYzdmLzY4TkJxTjhzQ0JBNVdXZi9YVlYzTGN1SEZTeXRKT0pWZCtueFU3ZU5YV09lcHFkZGFudCs3cnI3OHU3N3Z2UG5uKy9QbnF2azFOSG9jM1JKTWdBSVNGaFNFMk5oWnhjWEY0K3VtbmtaeWNESXZGZ3FLaUlzVEh4MlBtekprNGZmbzBZbUppK0VtRXFCRlViSm9IU205U1AzbnlKUFI2UGZ6OS9WRlVWT1RzN01TbStZWTF6YTlac3dZN2QrN0VXMis5aGVEZzRIcnQyNU0xNVNaQkZWZU1SQndSRVlGTm16Wmh3NFlOaUlxS1FrWkdCblE2SGJwMTY0YTc3cm9MRXlaTWdGN2ZsSDhrSHNHQzB0OE4zV0N1YkpvdkxpN0dzODgraXhNblRpQTBOQlNMRmkyQ29paHNtcTlIblRWWnUzWXRBR0RNbURHVmx1L2V2VnZUSDhpYjhtanRIQ1hhTTJseWxHaTZOdktLV1JPeXM3TXhiZG8wVEpreXhkbFRzQ0tIdzRGRml4Ymg1TW1UZU8rOTl6VDk1dXJoTkRsclFsTStuYkNnZE02WFNKU09UT3pqM25LdXpUUFBQUE1wQUN4ZnZ2eCtkOWZTUUJiOFBnK1B4YzIxa0p1VU44M1BuejhmS1NrcG1EWnRHaUlpSXVCd09HQTJtNTMzTTdGcG5xclRsQVBMaHRJM3lEeG9lS2JUQ3IzcmRycXpEaGVvT05OcDNlK21KcTFqMDd4bjBtVFRmSk50RW13cWpFYWpCSURFeEVUK3JraHoyRFR2c1RUWk5NK1BNVVRVbUpwRTAvelNwVXYvV1ZCUTBIdjA2TkV2amhrejVyQzc2MmtBVFRmTk03Q0lxREUxaWFiNStQajR5M2E3SGJtNXVjbGp4b3o1MmQzMU5JQ21tK1laV0VUVWFJUVFFcVZ2anByN05GK1J3V0N3Q1NHd2QrL2V5MXJyV2RlVWFQTFREaEVSM1hnWVdFUkVwQWtNTENJaTBnUUdGaEVSYVFJRGk0aUlOSUc5QkVtVCt2WHIxMVduMDkwbmhKZ29oT2dOSUFDOEVkN2xwSlJueldaem1MdnJJQUlZV0tReEpwT3BoYXFxTHdnaC9oZUF6dDMxM0FEcU51c2gwWFhBd0NMTjZOKy9meGNwNWRkQ2lGN052TDB4eW5nenhnNkt4RTNoNFdqZG9pV1VhdVpPb3JyNStlQUIvTy9ycStCUVZVZ3BkMG9wVnhVVkZjV25wYVZkY0hkdFJPVVlXS1FKL2ZyMTY2clg2L2NBQ0RiMWpNQ2l2OHhBZUVnYmQ1ZlZKS1NtbjhMODJIL0JvYXAyQUF2TVp2TXFkOWRFVkIwR0ZubThpSWlJMW5xOS9qOEFndThaTWd5TC9qSURpc0wrUXE1UVdGS01aOWVzaHQzaGtGTEtKOHhtOCt2dXJvbW9KZ3dzOG5oK2ZuNy9CbkRUU0lNSkwwNmZXZTIwNlhSdFB2alB0MGcvZHhaU3lvME1LL0owL0poS0hzMW9ORTRHY0grbjBEQkUvWFVXdzhxRnpsdzRqM1gvK1JwU3l2TzV1YmwvZDNjOVJMVmhZSkhITXBsTWZsTEtWWXFpWU5IMG1mRGhETFF1OWRIMzM4SHVjRUFJRVgzOCtQRmNkOWREVkJzMkNaTEhVbFgxNzBLSWRtTnZIWXlCM1c5eWR6bE55cVg4UEh5MjgwZElLYzlacmRaL3Vic2VvcnJnR1JaNXBQRHdjRjhoeEQrODlIbzhldTlFZDVmVDVIeTNieTlzZGpzQXJEOTA2SkMxdHZXSlBBRURpenhTbXpadEpnSm9QZWJtVzlDMmRXdDNsOU9rU0NueCtVODdJYVZVcFpTeDdxNkhxSzRZV09TcDVnUEExRkYvZEhjZFRjN3hNMmR3Sk9NMEFDUWtKU1dkZEhNNVJIWEd3Q0tQWXpLWklnQVlJenAyUXEvT25kMWRUcFB6eStHRDVRKy9kR2NkUlBYRndDS1BJNlc4RHdCR0drenVMcVZKK2lIeFZ3Q0FxcXFmdTdrVW9ucGhZSkVubWdJQWR3NGU0dTQ2bXB5QzRtSWtIejBDS1dWR2NuTHlJWGZYUTFRZkRDenlLSDM3OXUwQW9HL1hkdTNRTGpqWTNlVTBPWWRQbm9Bc2ZmaUxleXNocWo4R0Zua1ViMi92MndCZ1lQY2U3aTZsU2RwLzdDZ0FRRXE1eDgybEVOVWJBNHM4aXBSeUpBQkU5dW5yN2xLYXBLU2phUUFBSWNRTzkxWkNWSDhNTFBJb1FvZy9BSUN4UjRTYksybDZwSlE0ZU9JNEFGak5abk95dStzaHFpOEdGbm1Ndm4zN2hnTG8ycTUxTUZyNis3dTduQ2JuYkU0TzhvdUtBT0FZQUp1Ynl5R3FOd1lXZVF4dmIrOCtBTkM5ZmJpN1MybVMwcytkTFgrWTZzNDZpSzRWQTRzOGhwU3lKd0IwQ2d0emR5bE5Vc2I1Y3dBQVZWVlB1TGtVb212QzBkckprL1FIZ0p2Q083aTdEcWR2OSt4R1MzOS9SUGJwNTF6bVVCMG9LckVncjdBUWx3dnljYm1nQUswQ0E5R3JVK2RLcjAwN2ZScGVlaDI2dEcxM25hdXUzc25zTEFDQW9pZzh3eUpOWW1DUkora0RBTjA4cEVsUVZWV3MrZklMckhwc0h1d09CKzUrOWtrNEhDcTg5SG8wOC9aR0MzOS9CUGo2d2RmSEI4UDZENmdTV085OC9TV0c5eC9nTVlHVmZqWWJBT0J3T05MY1hBclJOV0Zna2NjUVFuUUhnUENRTnU0dUJVRHBGQndEdXQrRURtMUNzZi9ZVVR4eTkvK2dYOWZ1YU5HOE9lYkd2SXAzbjNrT2gwK2V3T0oxYitPbHYvMGRYOGIvaEpXZmJBQUEyQjBPV0cwMi9ITDRJRjdaK0ZHTis5Z1o4Ky9yOWUwZzg4SjVBSUNVOHN4MTJ5bVJDekd3eUNORVJrYjZXaXlXdHY2K3Z2RDM5WFYzT2JEYWJIajMyNjE0ZmQ0VDJQVGpkdXhMT1l5LzN2MC8ySmR5R0ErTytTUDZkZTJHN0p3Y3ZMTHhJOHk5YnpJVVJjSDRvY014ZnVod0FNRHpiNjlCKzVBUS9QMS83blB6ZDFKS1Nva3o1eThBQUN3V0N3T0xOSW1CUlI2aFhhV0FKQUFBRFhOSlJFRlVvS0NnclplWEY0SmJ0SFIzS1FDQStJUDdrWFh4QXVhLy9pL2s1T2ZoZytkZXhMeVlWM0g4ekJsczNiMExBUERFRzZVVDlmNTd5MmZZRXYvL3NQTFJ4d0VBQjQ0Znc1bUxGekI5M0YyNGZmNWpWYlpkWXJIQ1lyTmkwK0psMTYzNXM2QzRHQ1UyS3dBVXA2YW01bCtYblJLNUdBT0xQSUplcjI4RkFJSE5tN3U3RkFEQWtMNzk4TTN5VnhHOThTTU02dDBIYlZvRzRlTkZTM0hQczAvaDQwVkxhM3hka2FVRS8xejNEdDU4Y2dHQ1c3VEVENnQrbngvUlpyZmpreCsreDJjN2Y4UmZ4dDJGTHUzYVg0OXZCUUNRVjFSWS92RENkZHNwa1lzeHNNZ2pxS3JhU3FmVEljRFB6OTJsQUFCOHZMeXg3ZGQ5c0tzTzNEbDRDTXhIMHJCOHczcGN6TXZEbENVdlZQdWFqNTcvSi83NTNqczRtWjFWN1puaXhFWC93UGlodzdGaDBSTDQrdmcwOXJkUVNWNGhBNHUwajRGRkhrR24wd1VCOEpqQXlpMG9RTlFINzZGTHUvYVl1dlJGM0IwNUZFdG0vQTEvZmVYL3FxemJPYXdkWHZyYjM3SHhoKy9SSmlnSVhqb2RWRlhGeVArZFUybTlndUppclAvdnQxai8zMitkeTc1NktmcTZuRldXalhBQktXVk9vKytNcUpFd3NNaFQrQUdBci9mMVBmT29TUXQvZi96cjhmbm8wQ1lVWVVHdG9DZ0sxbno1QlRxRXRNSDBjWGRoek0yM1FsVlZQUEZHREV3OVM4Yzl2T1BtVzlIY3R4bmlkdndBUlZHcTlBQzhaZGFNNjlvcnNLSmlpd1VBSUlRb2Rrc0JSQzdBd0NLWE14Z01JUUJ1enMvUGp6OTY5R2hlWFY2anFxcWZvaWp3OXZKcTVPcnE3cWJ3RGtnK2VnU2YvUEE5T3JZSnhkN2ZEdVBmVHk3QTdKVXJVRmhjakozSlpuUnUyeGFUYmhzSkFHZ1ZHT2ptaW10V1lyVUNBS1NVbG9ac1orREFnWjJGRU5QTVp2TXlseFJHVkE4TUxHb01JVUtJYndJQ0FsU2owYmdGd0ljV2kyWEhvVU9IcnRZYzVRY0F6Ynk5cjArRnRUaVNjUnFQL1dzbGJvbm9CVlBQQ0d6OU9SNzMvK0YyTkcvV0RLTk5OMlBaK25VSWJ0RUNmN3A5REJ5cUF6cEY1KzZTcjZyRTZzd3BhMzFmTzJEQWdCNktvdndad04xQ2lBRUFCQUFHRmwxM0RDeHFORUlJQmNBRUFCTjhmSHhnTUJpK2xWSithTEZZZnZ6dHQ5K3lybGhkRHdBNnhUT0d0K3plUGh6L2pmNy83ZDE3Y0ZUbEdRYnc1ejJiaElSTHVJU1kzWERMUllRYUdySWJWT3hVNURJT1VoenJKYjFKeHpJS0Rtb1ZTNHRTcXgxQU16b3RBeFU3dElxT3RIakRDMVdMbFVGUVpJb2dKTmxrSWZHU0FBazFaQmVKSVNTRVpIZlArZnJIbWpXb2hHelk1SnhObnQ5Zm05MDlKMCtTM1gzemZlZTdoSWF0RzRhQitsT044RGJVNDRZSEg0RHJrZ25ZOHZncWZGeFRqWTNidG1MWlUrc3dmc3dZL0czSjBtOFZMbjh3aURhL0g3cWhJOTVtM3RzdHFPc0FBQkhwVWd2TDVYTGxBcGlubExwT1JDN3R5V3hFWGNXQ1JiMUdST2FJeUp5a3BDUTRuYzVkU3FubjR1UGpkK3pmdi85L21xYUoyZms2RXZrNmpxWnBXREQzZWh3NlZvdUNxMmVHSnpiYlI2Umdoak1mYlFFL1RweHNEQmVyanQyYTlZMk4rT1dqeTZHZ1VEQjlScS8rREIzcFh4VXNkTkxDeXN2THUwelR0RnVVVW5NQmpBZk8vajBRbVkwRkswYTRYQzVsZG9ab0VwRnBJakpOMTNVNG5jNTlTcWs2cTM4NFpwOWozdFNBK0FTTVNrME5mOTF4WUlVakpRVTcxanpaNDluT1IxY0dnRzlkd3hLWHkvVkRwZFF2QU13UmtReWdhMFhLNVhMMXQvMjArRmxwQWZ3aldKeFNhcitJWEdaMmpoNldDa0JUU29XN3JxaFhpSzdyYlNMUzBJMFdibi84N0tqMysvMWM2ZDVFL2ZGRkYxUGNidmZsWm1lSWxOUHB2RlJFeWp0N2psTHFNeEhacnV2Nk0yVmxaVzZuMDNtUGlFeHBDL1MzZjl4N2h5YWhhNE1pMG5GVWkxRldWcllQd0Q0QUR6bWR6bnlsMUZ3Um1TY2k0enM3WDBsSlNYLzg3REFBOUttZWpsalRIMTkwWkJLbFZCR0EveWlsbmk4dExhMzh4bU90SWdJL0MxYVBpTE9GQjRPY2E2S2JjcnZkUlFDS0FLekl6ODkzS2FWdUJuQXpnQW5mOFh3MmhhblhzV0JSajFGS0tRQjdBYnhwR01ielpXVmx0ZWQ2cnFacExjRFg4NFVveEZBS25rT1YyRkZjaE1VRlArdFllQ0xTZnB4U3FrdnpCb3FMaTBzQWxBRDRRMjV1N3FTNHVMajI0dlg5em84azZqa3NXQlIxdXE2ZnN0bHM5d0o0MmUxMmY5R1ZZd3pEYU5BMERVMW5Xbm80WGU4NmV0eUh4VStzeHFibGozWnJVdlMxUysrRFFIQ2k4U1R1dWVrblFEY0xWb2Y1YlJFdkplTHhlQTRDT0FoZ1JWNWUzbmdSdWJsYklZZ3VFQXNXUlozSDQva2NRRVJENDBTa0FRQ2FUdmV0Z3RYWTNJeWp4MzNkUG43dHZVc1FDQVl4LzdGenJ4RGZGZTBGNnh2WHNDTDJWVmZ1NHhjVWhxaWJyREZMay9vOVhkZS9CTTdhQmlNcURLV3dZZXZidVA3QnBiaGkwZTM0MGYxTDhIRk5OWURRZGgvcjNuZ2QxeTM3YmVpeEI1WmcvYi9maEdHRWhvQWZPSHdJK1F2bm82V3ROWHkrOXZ2OGdVRDQ5a2NWNWJobDVSOHg5YzRGK09ueWg4TG5CeEF1TkZmZXRSRDVDK2RIbkgvaTJISGQvdGs3U3Z4cWRYaWxsUG03WXhKMUUxdFlaQWt0TFMxMXljbkpPTkY0TXFyblhmUEtTL2lnekkxSGJyc0RPWmxaT09yemhiZjJLTnk0QVJVMTFWaDk5MzNJU2s5SFJmVVJMSHQ2SFlLR0h0Rk93WnQzN2NUYXhVdVFFQitQaDU1NUNvLzg4em04K1BBS0FNQ0czeitNK1k4OWdqM3IxcC9WSmZqYUIrL2pzZWYvOFozbjIvbkV1cWl2V3Q5K1BoRVpFZFVURS9VaUZpeXloS3FxcWxNdWw2dXhxYVZsNkptMnRxanNGOVhVMG9KTjcrM0F1dC84RHBNdkRvM1N6a3BQQndDY2JHN0NsajI3OGV6OUQrS1NNV01BQUxuWkYyUFI5VGZpeWRkZmphaGcvZnFtZ3ZEK1Z6K2ZlUTN1WGJzYWhtRkE2MlNacVlLclo0UVh6ZTBOeVFQRFc1aU03TFZ2U2hSbDdCSWt5MUJLSFFHQVl5ZWlzOGRnN1lrdm9CczZKbnhIdDFwZGZUMlVVc2o2eHVvVlk5UFM4R1hUS1JpcTY5TnRVb1lPRGQ4ZU1uQWdyRGdCZXVqWGUyNmxtSm1ENkVLd2hVVldVZ0VnNy9DeFdtU1B1dkR0NDRjUEdRSWdORkl2SnlQenJNZFNoNFZhUkRXK09rekt6QTdmLy9ueDQwZ2JQZ0thQ0JMaVFtK1BWcjhmQXdja0FnQ2FvelNLc2JlN0JBY25EVVJDWEJ6OHdlQ2czTnpjUVI2UEo3b1hDNGw2QVFzV1dZa0h3QzFWdFovam1zc3VmSUdQdE9Fak1HMXlIZ28zYnNEeStRdVFQU29kVmJXMUdKeVloRkdwcVpqbG1vTENqUnV3OHJZN2tKV2VqbzlycXZIM3QvNkZXMmZQQVFCa09Cd1ltSmlJTFIvdXhxMno1NkF0NE1mR2JWc2p5dERlRlZkYVZZbUpZOGVGZHhmdTdTNUJFVUg2eUZSVWUrdWdhVm82Z01yekhrUmtNU3hZWkJsS3FVOUZCRFUrYjlUT1diaGdFWjU0L1JYY3RTYTA2V0tHdzRIQ0JYY0NBRmJlZmdmK3V2azEzUDJYVlRqWjFJelJxYW1ZZisxY0ZFeWZDU0MwcUczaGdrVll0ZWtGdkxielBhUU9HNDRaVGhjK3F1aDAxYW16akxQYmNkTzA2Vmo4NUJvTVRrekN1NnZYUnBTLzQ4akNLKzlhR0w1ZHZINURST2NCZ0ZHcG9ZSWxJaXhZRkpPc3ZUdzI5U3U1dWJrVDR1TGlQc2xLSDRWWFZ4U2FIYWZQV2JYcFJieTBmUnNNdzFoWVdscjZqTmw1aUNMRlFSZGtHUjZQcHhKQVU0MjNEbTFjb2lucU11d09BSUNJVERRNUNsRzNzR0NSbFJnQVB0UU5BK1hWUjh6TzB1ZU1IaG5hczB0RU1zL3pWQ0pMWXNFaVMxRks3UVNBdlJVSFRVN1M5NHhOUzJ1L2VZbVpPWWk2aXdXTExFVXB0UXNBeXFvNEppRGFIQ2tqTVNneEVVcXA4ZUNBSzRwQkxGaGtLWUZBb0FoQVMvbVJJOXdiSzhwRUJEbVpXUkNSQVhsNWVaUE16a01VS1JZc3NwVHk4bksvVXVxZE0vNDI3RDdvTVR0T241TjNjWGdqNGVrbXhpRHFGaFlzc2h3UmVRVUF0aGZ0Tnp0S241T2JIU3BZbXFaTk5Ua0tVY1JZc01oeUFvSEF1d0FDSDVZZllMZGdsTFV2VWFXVXVzTGtLRVFSWThFaXl6bHc0RUFEZ00yblRwL0d1MnhsUlZYeW9FR1lGTHFPbFRGNThtU09GcVNZd29KRmxoUU1CcDhHZ0RmKys0SFpVZnFjV2E0cEFBQ2J6WGFEeVZHSUlzS0NSWmJrOFhoMkFqaFU4dG1ucU9BazRxaWFtaE1hSUtpVStySEpVWWdpd29KRlZtVW9wVllDd1BvdGI1cWRwVThaUDNwTSt6Sk5VNTFPWjdyWmVZaTZpZ1dMTEV2VHRKZVVVa2QzbFpXaXRQSXpzK1AwR1NLQ0c2KzZHaUtpaWNqZFp1Y2g2aW9XTExLczR1TGlnSWdzQllBL3Zmd0NkTU13TzFLZk1mdnlLeEJuczBFcDlTdHcxUXVLRVRhekF4QjFwcTZ1cnR6aGNFeXJiMnpNQklBcEU3OW5kcVErWVZCaUVvNDNOT0NUb3pYSmRydjloTmZyM1dkMkpxTHpZUXVMTEUvWDlUdVZVczNQdnYwVzluOVNZWGFjUG1QZU5iTmgwelFBV0phVGt6UFk3RHhFNThNV0ZsbWV6K2VyVDB0TE95d2lCZSs3U3pBMVp4SlNodzB6TzFiTUd6WjRDSnBieitEQTRVTkRiRFpibXRmcmZjdnNURVNkWWNHaW1PRHorY3J0ZHZ1QWdCNjhhbnZSUGt3Y093NmpMN3JJN0ZneEx5Y2pFMXMvMm92VHJhMU91OTEreE92MWxwbWRpZWhjV0xBb1puaTkzaDEydTMySVB4ajh3VHQ3OThBZkRHRGkyQXdNU0Vnd08xck1HcENRZ0VtWldkaXlaN2NvNERxNzNWN0Rva1ZXeFlKRk1jWHI5VzZ6MiswK0NHYVZWbFhHYjk2MUV5ZWJteEVmRjRjNG13MEo4Zkh0MTJXb2krd2pVcERoY09BOWQ3RU53STBPaDJPeXcrRTRscGFXZHNycjliYWFuWStvblpnZGdLZzduRTducFFEK0xDSnp3TmR4ajFGSytkeHV0OTNzSEVRQTMrZ1U0MXd1VjY1aEdQTkVaQ2FBYkJGSkJuc09va1lwOWFYYjdVNHhPd2NSRVJFUkVSRVJFUkVSRVJFUkVSRVJFUkVSRVJFUkVSRVJFUkVSRVJFUkVSRVJFUkVSRVJFUkVSRVJFUkVSRVJFUkVSRVJFUkVSRVJFUkVSRVJFUkVSRVJFUkVSRVJFUkVSRVJFUkVSRVJFUkVSRVJFUkVSRVJFUkVSRVJFUkVSRVJFUkVSRVJFUjlWbi9CMUR6N0VwUEhudXdBQUFBQUVsRlRrU3VRbUNDIiwKCSJUaGVtZSIgOiAiIiwKCSJUeXBlIiA6ICJmbG93IiwKCSJWZXJzaW9uIiA6ICIiCn0K"/>
    </extobj>
    <extobj name="ECB019B1-382A-4266-B25C-5B523AA43C14-7">
      <extobjdata type="ECB019B1-382A-4266-B25C-5B523AA43C14" data="ewoJIkZpbGVJZCIgOiAiMTQ3MjMwNTQ3MTUwIiwKCSJHcm91cElkIiA6ICI2MTY4MDI2NTkiLAoJIkltYWdlIiA6ICJpVkJPUncwS0dnb0FBQUFOU1VoRVVnQUFBYXdBQUFHS0NBWUFBQUJRUFhXSEFBQUFDWEJJV1hNQUFBc1RBQUFMRXdFQW1wd1lBQUFnQUVsRVFWUjRuT3pkZTF4VWRmNC84TmZuekFDQ2dLSWdxSGczeGJzelV5bmVXbE5iN2VJMzAydzF0elhkVmpjenYzYXgxc3BjbFc5cG1CdVJtM2F6TERNank3TGF6U3o5SlprYURIZ0w4STRnZUVPNU03ZnorZjBCVENBZ0lJTXpCMS9QeDhPSHc1a3o1N3k1bkhuTitaelArWHdBSWlJaUlpSWlJaUlpSWlJaUlpSWlJaUlpSWlJaUlpSWlJaUlpSWlJaUlpSWlJaUlpSWlJaUlpSWlJaUlpSWlJaUlpSWlJaUlpSWlJaUlpSWlJaUlpSWlJaUlpSWlJaUlpSWlJaUlpSWlJaUlpSWlJaUlpSWlJaUlpSWlJaUlpSWlJaUlpSWlJaUlpSWlJaUlpSWlJaUlpSWlJaUlpSWlJaUlpSWlJaUlpSWlJaUlpSWlJaUlpSWlJaUlpSWlJaUlpSWlJaUlpSWlJaUlpSWlLaVNvUzdDM0FCdmRGby9MT1U4cThBQmdnaG1ydTdvQnRNa1pUeUVJQjN6V2J6T3dCczdpNkltaFFlMys3bFVjZTMxZ05MYnpRYU53R1k0TzVDQ0pCU2JqZWJ6ZVBBMENMWDRQSHRRVHpoK05aMFlCbU54b2NCdk51bFN4Yzg5OXh6Nk42OU93SUNBdHhkMWcybG9LQUFKMDZjd0lvVkszRDQ4R0ZJS2Y5aE5wdGZkbmRkcEgwOHZ0M1AwNDV2eFYwN2RvV3laZ0k4OTl4ek1CZ00vR04yQTM5L2YvVHIxdy9QUC84OEFFQUlNY1hOSlZFVHdlUGIvVHp0K05aMFlBRVlBQURkdTNkM2R4MDN2UER3OFBLSE43bXpEbXBTZUh4N0NFODV2alVkV09VWFlQbkp5LzJhTjNkZUMvZDFaeDNVZFBENDloeWVjbnhyT3JDSWlPakd3Y0FpSWlKTllHQVJFWkVtTUxDSWlFZ1RHRmhFUktRSkRDd2lJdElFQmhZUkVXa0NBNHVJaURTQmdVVkVSSnJBd0NJaUlrMWdZQkVSa1NZd3NJaUlTQk1ZV0VSRXBBa01MQ0lpMGdRR0ZoRVJhUUlEaTRpSU5JR0JSVVJFbXNEQUlpSWlUV0JnRVJHUkpqQ3dpSWhJRXhoWVJFU2tDUXdzSWlMU0JBWVdFUkZwQWdPTGlJZzBnWUhWeUE0ZE9vVGMzTndxeTYxV0s0WU5HMWJuN2Z6M3YvK0YzVzdIK2ZQbmtaR1I0Y29TaWVnYThmaSt2dlR1TGtBcmlvcUtNSHo0Y1BqNit0YTZibkZ4TVhidjNnMXZiMjk4KysyM1NFNU94cG8xYXpCejVrem5PbEpLRkJjWFk4cVVLYzVsbzBlUHJyUk9SUXNYTHNTT0hUdFFXRmlJRHo3NEFFRkJRWmc3ZDY3emVWVlZzWC8vZm16ZnZoM3o1czJEWHM5ZkxWRmRlZnJ4blo2ZWp0allXT3pidHc4bEpTVVlNR0FBWG5qaEJiUnYzNzRCMzdYMkNIY1gwQkJHbzFFQ1FFSkNRcVB2cS93UCtvTVBQa0I2ZWpyR2pSdFg3WG9PaHdPMzNucXI4dy9hNFhCZzFxeFpHREprQ0diTW1PRmN6MnExSWpJeXNrcnR4NDRkdyt6WnM2dHNOeWNuQjYxYXRhcDJuOXUyYmNNZGQ5d0JJUVF1WExqZzNQZjFaaktaQUFDSmlZbWEvcnNpejhEanU5UzJiZHV3ZnYxNitQajRZT3pZc2JEYjdWaThlREh5OC9QeDNudnZOZUM3cmg5UE9MNDEvY1p5UGYrZ0hRNEh2dnJxS3h3NGNBRCsvdjZZUDM5K3RldEpLYkZseXhhTUh6OGVpbExhNHBxWGx3ZC9mMzhvaXVMOHhDV2x4SkVqUjlDalJ3L25henQxNm9TWFgzNFpBR0MzMnl1ZEpabE1KdXpZc1FNQkFRR1Y5aVZFNmE4d0pTVUZOcHNOMDZkUFoyQlJrOERqKy9malcxVlY1LzRBWU0rZVBaZ3padzcyN3QxYmFYbGo4b1RqbSsxR2RhVFQ2WER2dmZmaXZmZmVRMDVPRHI3NDRvc2ExLzN4eHgraEtBcmVlKzg5ZlBYVlYvRDE5Y1dpUll1d2VQSGlxKzdqMUtsVFVGVVZkcnNkVTZkT3hhcFZxOUNoUXdmbjgvL3YvLzAvM0hYWFhRQ0FwS1FrckZpeEFtdldyRUZBUUFBaUlpSnc0TUFCbDN5dlJEY2FUeisrcnd5bG5Kd2NCQVVGWGJld0loY3dHbzNTYURUSzZ5VTdPMXZlZlBQTjh2TGx5M1ZhdjdDd1VGNjRjRUVPSFRxMDN2djY0SU1QNU9USms2WEZZcEZTU21rMEd1V0VDUk9rMVdxVmFXbHA4ZzkvK0lPTWpZMnQ5SnI5Ky9kTG85SG9mTTMxVnY3N2NQZmZCVFVOUEw1anEzMnR6V2FURHo3NG9QejN2LzlkNy8wMmhDY2MzenpEcW9lTWpBeElLWjJmZ21vU0Z4ZUhzTEF3K1BuNXdjL1ByOUp6RXlkT2hFNm5xL0lhdTkyT3paczNPNytlTm0wYWZ2NzVaNlNrcEtCLy8vNEFBSDkvZnl4YnRndy8vZlFUcGs2ZGlrY2VlY1FGM3hVUkFkbzV2bDk2NlNVb2lsTHBtdG1OZ29GVkR5YVRDYi8rK3V0VjF4azBhRkNWUCtLSzB0UFRzVy9mdm1xM1haRVFBbSs4OFFZdVhyeUlwNTU2Q2dEdzlOTlA0NUZISHNIRWlSTVpWa1F1cG9YamU5V3FWVENielhqNzdiZmRjcDNhM1JoWUxsUmNYQXhWVmVIdjcxL2pPcXFxVnVycWVyWDFQdm5rRTd6NTVwc1lNMllNQUtCejU4NVlzR0FCWG52dE5keDExMTNvM2J1M3kyb25vcXR6OS9FZEd4dUxYYnQyWWUzYXRUWDJLR3pxR0ZoMWROdHR0OVc2enN5Wk02dTlRQW9BYVdscHlNbkpxZE8rOXUzYmgram9hRWdwRVJNVGd3RURCdUR6eno4SEFOeDMzMzNJek16RXJGbXpzSGp4WW93YU5hcCszd2dSVmVIcHgvZWFOV3V3YytkT3ZQWFdXemRzV0FFTXJEcmJ1WE5ubFdXeTdPYkE4cHNOTjIzYWhQRHc4RXJyMkd3MldDd1cvT1V2ZjhIaXhZdWhLQW8rL3Zqakt0c3FiekpJU1VuQjNMbHpNWFBtVER6ODhNUFYzZ0E4ZCs1Y0JBUUU0TmxubjhVZGQ5eUJGMTk4RVpHUmtjN25LejYrSGwyQ2liVE8wNC92dFd2WEFvRHpiS3ljdTI1aGNSY0dWZ1BkZWVlZHlNL1BoeEFDclZxMXF0SzFOVEV4RVFEd3pEUFA0STkvL0NPZWYvNTU1M05XcXhXS29pQTdPeHRlWGw0QWdJaUlDR3phdEFrZE8zWkVTVWtKckZZcnpwdzVBeUVFZkh4OG5LK2RQbjA2Qmc0Y2lQajRlSGg3ZXpPWWlCb0JqMi9Qd3NCcUFDRUVkdXpZQVZWVjRYQTRuSCtVRlEwWU1BQ3Z2LzQ2Qmc4ZVhPVzVYYnQySVRvNkducTlIZzgrK0tCemVjZU9IUUdVamxQMnQ3LzlEVHFkRGhNbVRLanlTV3Jnd0lFWU9IQ2dpNzhySWdKNGZIc2lUWTlJY0QzdmhIY1hWVlVoaEhEZThlN0pQT0ZPZUdvNmVIeDdGazg0dm5tRzVlRjRKenRSMDhYanUzNzQweUlpSWsxZ1lCRVJrU1l3c0lpSVNCTVlXRVJFcEFrTUxDSWkwZ1FHRmhFUmFRSURpNGlJTklHQlJVUkVtc0RBSWlJaVRXQmdFUkdSSmpDd2lJaElFeGhZUkVTa0NRd3NJaUxTQkFZV0VSRnBBZ09MaUlnMGdZRkZSRVNhd01BaUlpSk5ZR0FSRVpFbU1MQ0lpRWdUR0ZoRVJLUUpEQ3dpSXRJRUJoWVJFV21DMWdPckNBQUtDZ3JjWGNjTnI2aW9xUHhoaVR2cm9DYUZ4N2VIOEpUalc5T0JKYVU4QkFBblRweHdkeWszdkt5c0xBQ0FsUEs0bTB1aEpvTEh0K2Z3bE9OYjA0RUY0RjBBV0xGaUJWSlRVMUZZV09qdWVtNDRSVVZGT0hic0dLS2pvOHNYeGJtekhtcFNlSHk3bWFjZDM4S2RPM2NCTDRQQjhLMFFZcFM3Q3lFQXdCNkx4VExpMEtGRFZuY1hRazBDajIvUDR2YmpXK2V1SGJ1SW1wMmQvWEZZV0ZpUkVLSU5nRUFBWHU0dTZnWlRJcVZNQS9CdnE5VTZnMkZGTHNUajIvMTRmRk5sUnFOUkdvMUc2ZTQ2aU1qMURBWkR0TkZvbEFhRDRRbDMxNkoxV3IrR1JVUkVOd2dHRmhFUmFRSURpNGlJTklHQlJVUkVtc0RBSWlJaVRXQmdFUkdSSmpDd2lJaElFeGhZUkVTa0NRd3NJaUxTQkFZV0VSRnBBZ09MaUlnMGdZRkZSRVNhd01BaUlpSk5ZR0FSRVpFbU1MQ0lpRWdUOU80dW9DR2tsQUtBTndBZmxFN3Nwc2tBSGoxNk5BQkFTaG5pNWxJYVNnVmdBMkFCWUJWQ2NJNHZJbklaVFFjV1NrTXFCRUI0MmYvZTdpM24yaGlOeHZLSEk5eFpod3RZQVp3SGtBSGdYTm5YUkVRdW9mWEE4a0ZwV08xMmR5RU5zV0xGaXZLSGNlNnN3NFVpQWVTQ2dVVkVMcVRKSnJRS3ZGRjZaa1dlUmJObnUwVGt1YlFlV0FyNHh1aUpmS0Q5dnkwaThqQjhVeUVpSWsxZ1lGRzlxYXFLcEtRa3JGeTVFbmE3M2QzbEVORU5va2tHVmtGQkFkYXVYWXNISG5nQVE0Y094WWdSSXpCanhnekV4Y1UxNmh0c2VubzZKa3lZQUt2VnMvc2FOTFRPc1dQSDRwbG5uc0dHRFJ1Z3FxcUxxeU1pcXA3V2V3bFdrWnFhaXZuejU2TjM3OTVZdUhBaGV2YnNDYnZkanVUa1pLeGR1eFpmZnZrbFZxMWFoZGF0Vzd0ODM3bTV1VWhQVDNmNWRsMnRvWFhHeE1UQVpyTmgrdlRwcml1S2lLZ1dUZW9NNit6WnM1Z3padzRtVHB5STZPaG9PQndPckZ1M0RrODg4UVJ1dmZWV3ZQdnV1d2dQRDhmamp6OSsxYk9MalJzMzRvNDc3a0JrWkNTaW82T2R5NjFXSzFhc1dJR1JJMGRpMkxCaFdMaHdJUW9LQ3B6UGw3K0JSMFpHd21ReTFiaDlWVld4YnQwNmpCOC9Ib01HRGNLZGQ5NkozMzc3RFFCZ3M5bXdldlZxM0gzMzNjN24zbnJyTGVlWnpJRURCMkF5bVZCVVZPVGNYdmt5cTlYcWZMeG56eDVNblRvVmd3Y1B4dVRKazUzYnIwK2ROWW1JaUtqM2E0aUlHcXBKQlZaTVRBeDY5ZXFGbVRObkFnQVNFeE9oMSt1UmtKQUFLU1YwT2gwV0wxNk0vUHg4Yk5xMHFkcHRaR1JrNEpWWFhzR3laY3V3ZmZ0MmpCczN6dm5jc21YTGtKS1NnbzBiTjJMcjFxMjRkT2tTVnE1YzZYeCszYnAxQUlEZHUzY2pJU0doeGpwWHJWcUZ6WnMzWStuU3BZaVBqMGRzYkN4YXRtd0pBSWlLaXNLT0hUdnc2cXV2SWo0K0hpKy8vREkrLy94enJGbXpwbDQvaTgyYk55TW1KZ2JmZmZjZHdzTENzSFRwMGxycmpJdUxnOGxrcXZaZmZuNSt2ZlpQUkVRVlNDbERwSlFUcFpTeXVMaFlEaDQ4V1A3ODg4K3lvdjM3OTB1ajBTZ3RGb3R6MmZ2dnZ5OGZlT0FCV1ozczdHeHBNcG5rbGkxYktpM1B5Y21SSnBOSnBxYW1PcGZ0MnJWTERoOCsvS3I3dWxKZVhwNjg1WlpiNUw1OSs2bzhkK25TSldreW1XUlNVbEtsNVZ1MmJKR2pSNCt1dEkvQ3dzSnE5MXYrT0QwOTNmbDhmSHk4TkpsTTB1RncxTG5PMnRTeWpVbFMrOE5NRWJtRXdXQ0lOaHFOMG1Bd1BPSHVXclN1eVZ6RHlzek1oTlZxUmMrZVBXdGROeUlpQW0rODhRYWtsQkJDVkhvdU5EUVVTNWN1eFd1dnZZWVBQL3dRLy9qSFAyQXdHSkNkblEwcEphWk1tVkpsZXphYkRWNWVYbld1MCtGd1ZGdG5WbFlXcEpUbzJyVnJwZVVkTzNaRVRrNU92VG80Vkx4R0Z4QVFBQ2tsN0hZN3ZMMTUyeG9SYVZPVENTeFhHamR1SEVhUEhvMlltQmdzV0xBQTI3WnRRNnRXclFBQVgzLzlOY0xDd3E1NTIwRkJRUUJLZStyMTZkT24wbk1oSWFVbkphZE9uVUxmdm4yZHl6TXlNaEFhR2dwRlVaeUJVMUpTQWo4L1B3Q29kQjJ0SWVMaTR2RFNTeTlWKzl5T0hUc1FFQkRna3YwUUVWMkxKbk1OcTMzNzl2RDI5a1pLU2txdDY2YWtwS0JMbHk1VnpxNkEwck9jcEtRa0NDSFFvVU1IV0sxV1NDa1JHaG9LbzlHSTZPaG9uRDE3Rmc2SEEybHBhZGk3ZDYvenRZR0JnUUNBcEtRazVPWGxWYnZ2ME5CUWpCZ3hBbEZSVVVoTFM0UEQ0VUJxYWlveU16TVJIQnlNVWFOR0lTb3FDa2VPSElIRDRjREJnd2Z4NXB0djRxR0hIZ0lBZE83Y0dYNStmdGk2ZFNzQXdHS3hZUDM2OWZYNldkVlU1NlJKazVDUWtGRHRQNFlWRWJsYmt6bkRhdGFzR1c2Ly9YWjgvUEhIR0RKa0NBQmd4b3daU0U1T0JsRGFJMjdwMHFVWVBYbzA0dUxpTUhueTVHcTM0M0E0c0dUSkVtUm1acUo5Ky9aWXRteVpNOWlXTDErT2wxOStHWk1tVFlMTlprUFhybDB4Yjk0ODUyczdkZXFFKys2N0QvUG16WU8vdnorMmJkdFc3VDZpb3FMdzJtdXY0ZEZISDBWaFlTRTZkKzZNcUtnb0FNQ1NKVXNRR3h1TE9YUG00UExseXdnUEQ4ZjA2ZE14YWRJa0FJQ1Bqdytpb3FJUUhSMk51TGc0aElTRVlPVElrZGl6WjArZGYxWjFyYk1tRlhzV1JrWkdPaDlmcmFNSkVkRU5UVmJvZENHbGxGbFpXWExVcUZIeTdiZmZycmFqZ04xdWx3c1hMcFJUcDA1dFVJY0RxaFU3WFJDVllhY0wxMmt5WjFnQUVCWVdodGpZV015ZlB4OHBLU21ZTm0wYUlpSWk0SEE0WURhYm5mY3p4Y1RFc1BNQkVaSEdhRDJ3VkZ3eDUxSkVSQVEyYmRxRURSczJJQ29xQ2hrWkdkRHBkT2pXclJ2dXV1c3VUSmd3QVhxOTFyOXRqMmRCNmUrR2lNaGx0UDdPWFQ3RGJTVUJBUUdZTldzV1pzMmE1WWFTQ0tXL0U4OGVVSkdJTkVmcmdXVkI2WFRza1NpZE5OREh2ZVZjbTJlZWVlWlRBRmkrZlBuOTdxNmxnU3dvRGF1TXNzZEVSQzZqOWNDeW9mUU5NZytBRnpUYVRiOUM3N3FkN3F6REJWU1UvazRzWmY4VEVibU1wZ05MQ0NGUit1YW82VS96UnFNUkFDQ0VxTks4U1RVekdvMkRwWlNUaEJCM0F1Z0NvSm03YTlLSUxGVlZYM1U0SE84Y09IRGdrcnVMSWFvclRRY1czWmo2OWV2WDFjdkxLd2JBWGRYZC9FMjFhcXNveWl1S29zdzFHQXdUeldienIrNHVxRHBTU2dIQUc2Vk4vWnB0UWJuMzNudDlDd29LMExKbFMvL0V4RVF0Mys1UnNRWEZXbmJDY0YweHNFaFREQWJEYUNIRVpnQUJRZDdlK0VOb0tJYTFhWU8ydnI0SXFPTjRqamVLVGFkT1lmM3g0d0NBbTF1M3hwaXdNQXhvMVFvbkN3cnc2YWxUU01qSjZTaUUrTjVvTkk1SVRFemM3K1p5cStPRjBtdlQ0V1gvYS9KZWxGR2pSb1dmUG4wYVBYdjI3QXBnaEx2cmFZRHlUbTRaQU03QkRSMnIrUEhVQXhpTlJna0FpWW1KL0gxY2hkRm92RnRLdVVVSW9kelpyaDBlN3Q0ZHpYUTZkNWZsa1E1ZXZveC9tTTBBZ0RrOWUySnN1M2FWbnBjQVBqMTVFdXRQbkFDQTlNTEN3cjZwcWFrZU5ZZU1sRElBUUI4QXU5MWRDMVVTQ2VDUUVPSzYvNzFvOGhTYmJqejkrL2MzQXRpa0UwS1pmZE5OK0h2UG5neXJHdGhVRmE4Y09nUUFtTlN4WTVXd0Frby9xVTd1M0JsM3RXOFBBQjM5L1B4V1hkY2k2OFlicFdkVzVGbmNkcmJMd0NLUDE2ZFBIMys5WHI4SmdPOUQzYnJocnZCd2Q1ZmswYjQ0ZlJvNVZpdmErZnJpTDkyNlhYWGRoN3QxUTRpUEQ0UVEwdzBHUSsvclZHSmRLZEJvTTJBVDV3TTNaUWNEaXp5ZWo0L1BVZ0RkaG9XRVlHTEhqdTR1eDZQWlZCVWZsRjIzK3NzVjg2cFZ4MGVud3lNMzNRUUFPaUZFVk9OV1I5UXdEQ3p5YUFhRG9iZVVjbDZnbHhjZXJjUGtuRGU2N2RuWkFJRDJ2cjRZMHFaTm5WNHpLRGdZYlgxOUFlRHUvdjM3OC9UMUJwZWVubzRGQ3haZzVNaVJpSXlNeE96WnM1R1ptZW51c2dBd3NNakRDU0dpaEJCaVdwY3U3QVZZQjFzek1nQUFmNnptdWxWTkZDRndYK21acTE2djF6L2VPSlc1VGtGQkFkYXVYWXNISG5nQVE0Y094WWdSSXpCanhnekV4Y1hCYnJjMzJuN1QwOU14WWNJRVdLMmVQZXBZUSt2Y3VYTW5icjc1Wm16WnNnVmZmLzAxdkwyOThmenp6N3U0eW12RHdDS1BaVEtaK2dHNE42eFpzM3E5QWQrb3poWVg0MVJoSVFEZzNnNGQ2dlhheU9CZzZJU0FsTktqaHdkTFRVM0Y1TW1Ua1phV2hvVUxGMkw3OXUzNDVwdHZNSFBtVEh6MTFWZVlNV01HTGw2ODJDajd6czNOUlhwNmVxTnMyNVVhV3VlRER6Nkl5Wk1uSXpBd0VLMWF0Y0tERHo2SUF3Y09RRlhkUDU0MUE0czhscXFxandLbGI3NEtieEN1MWU0TEZ3QUF3OXUwcVhZMjdhdHA0ZTJObTF1M2hoQ2k4OENCQTI5cGpQb2E2dXpaczVnelp3NG1UcHlJLy91Ly8wTmNYQnpHakJtRGUrNjVCMWxaV1hqMzNYY1JIaDZPeHg5Ly9LcG5GeHMzYnNRZGQ5eUJ5TWhJUkVkSE81ZGJyVmFzV0xFQ0kwZU94TEJodzdCdzRVSVVGQlE0bjU4K2ZUcUEwa2xMSzA1aWVpVlZWYkZ1M1RxTUh6OGVnd1lOd3AxMzNvbmZmdnNOQUdDejJiQjY5V3JjZmZmZHp1ZktwejBDZ0FNSERzQmtNcUdvcU1pNXZmSmxWcXZWK1hqUG5qMllPblVxQmc4ZWpNbVRKenUzWDU4NmE2SW9sV01oSnljSFFVRkJWWmE3Zy9zcklLcEd2Mzc5Z2dBODNGeXZ4K2kyYmQxZGppYjg5OHdaQUVBM2YvOXJlbjFrY0hENXd5bXVxY2kxWW1KaTBLdFhMOHljT1JQRnhjVVlPblFvdnYvK2V6enl5Q05ZdVhJbGhCQll2SGd4OHZQenNXblRwbXEza1pHUmdWZGVlUVhMbGkzRDl1M2JNVzdjT09kenk1WXRRMHBLQ2padTNJaXRXN2ZpMHFWTFdMbHlwZlA1ZGV2V0FRQjI3OTU5MWRtMVY2MWFoYzJiTjJQcDBxV0lqNDlIYkd3c1dyWnNDYUIwdHZFZE8zYmcxVmRmUlh4OFBGNSsrV1Y4L3ZubldMTm1UYjErRnBzM2IwWk1UQXkrKys0N2hJV0ZZZW5TcGJYV0dSY1hCNVBKVk8yLy9QenFiNm15MiszNDZLT1BNSEhpeEhyVjExZ1lXT1NSOUhyOVBVSUluMkZ0MnNDSDkxdlZ5cWFxeUNqN1ZENituczJCNWZvSEJRRUFGRVc1eldXRnVVaEpTUWwrK09FSFRKMDZGUURRb2tVTGpCMDdGajQrUGdnTkRVV0xGaTJnS0FxOHZiMHhhZElrYk4yNnRkcnRlSGw1UVFpQjdPeHMrUG41b1UrZlBnQ0FTNWN1NFp0dnZzR3p6ejZMME5CUXRHelpFdE9tVGNQMjdkdnJWV2QrZmo0KytlUVRMRnEwQ0FNR0RJQmVyMGZYcmwzUnRtMWJYTDU4R1Z1M2JzVnp6ejJISGoxNlFLL1hvMy8vL3BnOWV6WTJiOTVjci8wODl0aGpDQTRPUm1CZ0lQNzBwejhoTFMydDFpYTdTWk1tSVNFaG9kcC9BUUVCMWI3bXBaZGVncUlvbURGalJyM3FheXdNTFBKVWZ3R0EyME5EM1YySEp2eDh2blRjNUpaZVh2QzZ4cWFia0diTkVGYmFXM0RBd0lFRFc3cXV1b2JMek15RTFXcEZ6eXQ2aXVibTV1S05OOTdBazA4KzZWd1dFUkdCRXlkT1FNcXFROTJGaG9aaTZkS2xXTDE2TlNaUG5neHoyV2dnMmRuWmtGSml5cFFwenJPT3h4OS9ISVdGaGJEWjZqN3hRR1ptSmh3T1I1VTZBU0FyS3d0U1NuUzk0bmFEamgwN0lpY25wMTdYaUZxM2J1MThIQkFRQUNtbHl6dWNyRnExQ21hekdmLzYxNzg4Wm9aMmppVklIcWQvLy81dGhCQWpXL3Y0b0ZlTEZ1NHVSeE11V0VvbkxLaHJWL2FhR0lLQzhHMXhzVTVSbE5zQjFPOWovM1dXbDVlSHh4NTdETk9uVDhlWU1XUHEvTHB4NDhaaDlPalJpSW1Kd1lJRkM3QnQyemEwYXRVS0FQRDExMThqTEN6c21tc0tLanRMVFU5UGQ1NjlsUXNKS1IyMDQ5U3BVK2pidDY5emVVWkdCa0pEUTUxbmlFRHBHYVdmbng4QVZMcU8xaEJ4Y1hGNDZhV1hxbjF1eDQ0ZGxjNnlZbU5qc1d2WExxeGR1OWI1cy9FRVBNTWlqMVBXSkNVR0JBWFZ1L1BBaldwbjJmMVhMUnJZOVQvaTl3OEl3eHBXa1d1MWI5OGUzdDdlU0VsSkFWQjZaalYzN2x3OC9QRERHRDkrZktWMVUxSlMwS1ZMbDJyL2RyS3lzcENVbEFRaEJEcDA2QUNyMVFvcEpVSkRRMkUwR2hFZEhZMnpaOC9DNFhBZ0xTME5lL2Z1ZGI0Mk1EQVFBSkNVbElTOHZMeHE2d3dORGNXSUVTTVFGUldGdExRME9Cd09wS2FtSWpNekU4SEJ3UmcxYWhTaW9xSnc1TWdST0J3T0hEeDRFRysrK1NZZWV1Z2hBRURuenAzaDUrZm5iTkswV0N4WXYzNTl2WDVXTmRWWjF5YkJOV3ZXWU9mT25YanJyYmNRL1B0MVRZL0FNeXp5Uk9NQXdPUkJuK3c4M1lteTd1d043YURTcVhsekFJQ1UwdGpnb2x5b1diTm11UDMyMi9IeHh4OWp5SkFoK09hYmIzRHc0RUU4L2ZUVEFBQnZiMi9zM3IwYlZxc1ZjWEZ4bUR4NWNyWGJjVGdjV0xKa0NUSXpNOUcrZlhzc1c3Yk1HV3pMbHkvSHl5Ky9qRW1USnNGbXM2RnIxNjZZTjIrZTg3V2RPblhDZmZmZGgzbno1c0hmM3gvYnRtMnJkaDlSVVZGNDdiWFg4T2lqajZLd3NCQ2RPM2RHVkZUcElDSkxsaXhCYkd3czVzeVpnOHVYTHlNOFBCelRwMC9IcEVtVEFBQStQajZJaW9wQ2RIUTA0dUxpRUJJU2dwRWpSMkxQbmoxMS9sblZ0YzZhckYyN0ZnQ3FuTFh1M3IzYjdVMkQvUGpxQVRoYWUyVUdneUZUSjBTN0RjT0dvVGx2RnE3VitaSVN6TmhkT3FENVZ5TkhObWhiVmxYRi9UdDN3aUhsZWJQWjNMRDJ4UWFTVW9hZ2REcU9PS0QwT3RPMGFkTXdaY29Vekp3NXM4cjZEb2NEaXhZdHdzbVRKL0hlZSsrNS9jMjFDYnNmd0U1M1REakxKa0h5S0FhRG9aTVFvbDE3UHorR1ZSMlpjM0lBQUFINmhqZVllQ3NLUXBzMWd4QWl4R0F3ZU5SSTZXRmhZWWlOalVWY1hCeWVmdnBwSkNjbncyS3hvS2lvQ1BIeDhaZzVjeVpPbno2Tm1KZ1lobFVUeFNaQjhpaENDQk1BZEt1aG15MVZWZXh3QUFCNnQzUk54Nzd3NXMyUlZWSUNJWVFSd0g5ZHN0RnJvK0tLU1FJaklpS3dhZE1tYk5pd0FWRlJVY2pJeUlCT3AwTzNidDF3MTExM1ljS0VDZEM3SUxqcHFpd28vZDFjZC96TmtrZVJVaHFFRU9oUmR1R1lhbmUrcklkZ2FMTm1MdGxldUo4ZjlsMjhDQ2xsSDdnM3NNcG51SzBrSUNBQXMyYk53cXhaczl4UUVxSDBkK0tXQVJVWldPUnBiZ2F1M3htV3hlSFEvSTNKdjVZTnllUXE3VXJ2eFFLQW0xeTY0ZnF6b0hRNjlraVVUaHJvNDk1eXJzM3JyNy8rVUVaR3hqMFJFUkh2UC96d3c5WGYwYXdORnBTR1ZVYlo0K3VPZ1VVZVJRaHhNd0IwTHV1dDFsQVhMQlk0cEVSb3MyYjQwMDgvWWVQdzRUaFZXSWdBTHkvNDZuU1l1bXNYUGhrK0hON1YzR3k3NytKRjNGTGhCczM2eWlvdXhtKzV1Ymk5QWZmMTFFVm1jVEVBNENZWGhYeWIzd1BMM1pPUDJWRDZCcGtId0FzYXZlYStmZnYya1FVRkJUaDI3Tmp4aHg5K2VLZTc2MmtBRmFXL0UwdlovOWNkQTRzOFJvOGVQWUlCQkxmeTlvYWZpNjVEN0x0d0Fidk9uMGZVd0lFQUFBbmdqZFJVL0xsclZ6aWtSRHRmMzJyRENnQldIajZNamNPSFkvYWVQVkNsckhZQTNqeWJEUnVHVlgvTGtwZWk0UDNqeDlIVjN4K2RyM0Y4di9vd3VPZzJnQkNmMGhNWklVVGpKbTB0aEJBU3BXK09idmswN3lvR2c2RllDSUdjbkp3Q2QvU3NhMG9ZV09ReG1qVnIxaEVBZ2wxMExRWUF4clpyaDE4dVhNQzVraElBd0pHOFBJVDcrYUZmeTVaNCsralJPbytrRVcweUliQ2FYb3RUZCsxeVByN254eCtybmJOcllWSlNsV1h2RHhseXpVTW9WV1NyTUp4UEN4ZjFqS3Z3UFhqV1hhTjB3Mk5na2NkUUZLVWo4UHNuZkZmNGU5bElCWXVTazFIa2NPRFZzbWtZRW5KeThHTjJOcndVQlROMzcwYXh3d0dicXVLdjNidmo4OU9ua1dlem9jaHV4OVJkdXhEbzVZVm5FaFByTk1YSitxRkRvUk1DVmxYRlV3a0plS3AzYjNSMFVmTm1kYkxMbWdOZHliL3M3RlpLZWUzdG9VU05nSUZGSGtOUmxQWUEwTnFGZ2ZYbW9FSElMQ3JDRzZtcE9GdFNndHRDUXpHaFF3Zjg5OHdaNU5sc2VIL0lFTFR5OGNIR2t5ZFJaTGZqaiszYU9TZUwvTk5QUDJIRHNHR1l2V2NQbGh1TnpqT3MxV2xwZUxSSER3QndCbUJGZjQ2UGgwTktGTmhzZUs2YXN5dHZSY0U3a1pFdStmN09WSmczeVZYMGlvTG1lajBLN2ZibUpwUEpMeUVod2ZVN0lib0dEQ3p5R0txcXRsVVVCYTFjRkZnMlZjV0dFeWR3T0RjWDgzcjF3aE8vL29yT3padGpZVklTZXJkb2dmNUJRVGhWV0loV1BqNDRWVmhZNTZHZ2RwMDc1d3lzSjNyMXF2TDg2bHR2eGQvMzdzWHFRWU1RN3VlSHJPSml0UDI5STROTG5TdnIwdTZxYTM3bFducDdvOUJ1aDhWaWFRdmdtRXMzVG5TTkdGamtNWnhuV0M2NkZxTlhGSFFQRE1SRFhidmlyYU5IOFZqUG5vZ01DVUgvb0NBMDErdXhOU01EK3k1ZVJQK2dJQnk0ZEFsL0tadjJ3UzRsVGhZVXdGTFdySGUrcEFSUC9QcXJzMG13d0c3SDMzNzV4Ym1mZVJFUjZGTjIwNjRBOE03Um83ZzlOQlRoWmFOdC8rMlhYL0RGSC80QVhTTU01S3VXVGFIUjFvWFgvWURTYVVveUFlajErakF3c01oRE1MRElrN1FGZ0NBWG5XRUpBT3VQSDhmN3g0NGhxN2dZaVRrNStQREVDUURBQ3FNUmtTRWhlSHpmUHJUMTlVV29yeS9DZkgxaGx4S3pmL2tGM1FJQ29CY0NUL2J1algrWXpWZ3plTEF6Y0tidTJvVzFnd2RYMmxlSnd3RkZDQ2hDWUh0Mk5wcnI5ZmkrYkFSMW9MU1pzTnljbmoweE5NUzFveDYxY2ZFWlhIa0hEa1ZST0NFWmVRd0dGdDFJUVVNQUFDQUFTVVJCVkhrTUtXV1FFTUo1MGQ4Vm9rMG16TnUzRDI4T0dvVDJmbjQ0bXArUGYvMzJHd0wwZWdnaGNIUHIxbGg3NUFoZTZOY1BBS0FYQW0rWFhWLzYwMDgvSWN6WEZ6WlZoVTRJekNucndGRm90enNmaC9uNjRvVisvWkJuc3puSDhydHlBTnA3ZnZ6UjJSbWpzVFIzOGMzUDVUZFRxNnJhT0cyWlJOZUFnVVV1WnpBWVJnR3dtODNtZUFEMW1RYTFKUUEwZDJGZ0ZkbnQ2QkVZaUZXLy9ZWTcyclhEWjZkT1lWNnZYaEJDUUVxSndySlpXcTAxelBaNnZxVEVlVTN0a3RWYTZaNnJQSnNOQ3hJVEFRRHBoWVZvNitlSFIvZnVSWDQxTTlSTy8vbm5TbCt2SHpyVUpkOWZPVmVQMXVGVkZxNUNpSHEzTmZidDI3ZUR0N2YzblltSmlXdGNXaFRkOEJoWTFCakdDU0dlTkJnTU9RQStBYkE1UHovL3A2TkhqOVoyQTJnUUFQaTZNTERhTkd1RytiMTZZZDJ4WTNqN3lCSDQ2SFE0bnArUEhvR0JpRTFKUWI3Tmh1ZjY5Y1BLdzRkUllMZGpiRmtQd1hJcHVibk9PYUt1WnQvRmkrZ1pHSWkvZHU5ZTVibDdmdndSNjRZTWFaUXpMRWZaTlN4WGI3djhadXE2QnBiSlpPcW1xdXBkUW9pcEFBYVZMV1pna1VzeHNLalJDQ0ZhQWZnN2dMOEhCZ2JtR1F5R09DbmxaK2ZPbmR0eDVzeVpLbDJseTk4Y2F4cDVvcjRLN1hhOGRlUUlEbHkrakVIQndYaHI4R0JjdHRtUWNQRWlGaVVsb1psT2g4VURCc0JYcDhQQ3ZuMngvTkFoS0dYTmhIWlZoVjVSc09Qc1dRd3FtM1cxWWxNZzhIdUhoNHNXQzM3SXpzYXlzdEUwcnFmeU0wUlgwNWY5RHFTVU5RYVcwV2pzcGFycTNVS0lxVkxLZ1p3ZG1ob2JBNHV1bDBBaHhBd2h4SXl3c0xEQ3NMQ3dMMVJWalNzdUx0NmVtcHFhWDdhT0YrQzZQOHJtZWoyR2hJVGc3ejE2T0p2TVduaDdvMVB6NXVnUkdJZytMVnM2WnpBMXRHcUYyRnR2UlFzdkx6eVZrSUN6SlNXNEp6d2NkaWt4cEt5RFJITzlIbS9jZXF0eisrVk5naExBemExYm82Y2JScGh2ck1EeXF1RU15MmcwOWdkd0Q0QUhBZlJTWFBUaGdxZ3UrSkhJQTVUUE9IeURLcEZTYnBWU2JoSkNiQlJDS0Z2KzhJYzZqU3B4UFVqVTdTQ3A2M3F1OXVyaHcvang3Rm1NRHcvSEl6ZTVibkQxalNkUDRxTVRKeUNsWENhRStFSktPVjRJOFNDQWJpN2J5UTFHU3ZtazJXeCsxZDExYUJrL0hua0FLZVhlMnRkcW1xU1VpaENpbGJzSFdxMUpYVVBJWGZIYTJKOTBwSlRDNFhBRUFtaDN0ZVpCcWxXSmxQS0F1NHZRT2pZSmVnQ3oyVHlvOXJXMHcyQXdSQXNobnJ6S0tzVUFkZ0w0d202M2J6cHc0TUNsc3RlOUFzREhVY1BJNkZTVkszdFVWbFErcUs2aUtNV0ppWWsvQXZnUmdCZzRjT0FRUlZHbVNpbnZGRUowdnRvMkVoTVQrVXNrbDJKZzBYVWhwU3dVUXZ5Z3F1cG5OcHZ0czBPSERoVmN1WTRRd2dyQXh5NGxxbzU1VHRWeDlaQk01Y29EUzBwWlVtR3hURXBLaWdjUUR3QUdnK0ZtSWNTRFplSFZvMUVLSWFxQWdVV05LUS9BOTFMS1Q4K2ZQNzhsSXlPanRxSEZTd0FFMkZRVnZocWZCYmcremhRWDQvMWp4N0QvMGlWWVZCVzlXclRBM0o0OUVWYUgwU3RjZVpOMVJlV0JKWVFvcVdrZHM5bjhLNEJmQWN3M21VejlWRlY5RU1EZFFvZytqVklVM2ZBWVdOUVlkcXVxT3NGbXMzMXo2TkFoYXoxZWR4bEFTSkhkWHUzY1U1N3FUSEV4L3BtY2pOZHZ2ZldhdXVUdk9YOGUvWU9DTURjaUFuWlZ4YjlTVXJEeXQ5L3dpdEZZNjJ2TDc3OHE3Mkx2S3VVM1VxdXFXcWZKRXhNU0VnNEFlQmJBc3dNR0RPaWhLTXFETGkySUNBd3NhZ1Jtcy9temEzbWRsUEt5RUtMUnVtbzNsbnliRFdjYU1DL1YvM1RvVU9tYTNiMGRPbUJSVWxLTnN4eFhwNlNHa1RxdWxiMHNBQlZGcWZFTXF5Ykp5Y2xwQUY1MGFVRkVZR0NSQnhGQ1hBTHFmMitSbEJLZm5UNk4vNTQ1Z3dzbEpXanA3WTNuK3ZWRDk0QUEyRlVWSDU4OGlSMW56eUxIWWtGTGIyLzhzVjA3VE83VUNZb1FTTTNMdzFNSkNmaDB4QWcwSzJ1R0xGLzIyVzIzNFVSQkFaNUtTTURTQVFQdzNyRmpTQzhxUW50ZlgveHZyMTdvSGhBQUFIZ3FJUUVBTUhIblRnQlZ4eEtzelpXaGRObHFSUXR2NzNwMVBDbHljY2hiSEE0QWdKVFM5VE5FRWwwakJoWjVEQ2xsbGhBQ2w2ejFhVVVFM2psMkRIc3VYTUFUdlhyaHBzQkFaQlVWT1c4VWprMU54ZEg4ZkR6ZnJ4ODZORytPbzNsNVdIN29FQnhTNHNFdVhlcThqLytjT1lNWEJ3eUF0NkpnNWVIRGVEMGxCYS9kY2d1QTBnRjJ5d091WXBQZ3Q1bVpXSjJXVnUzMk5nNGZYbTBQUDd1VTJITDZkSlVob21wenJxVGVKMEpYbFZzMkhxTEQ0VGpuMGcwVE5RQURpenlHRUNJVEFISXNkYnBzQXFEMGJHeHJSZ2FXREJpQVhpMWFBQUE2bEkzOWwyZXo0WWZzYkN3M0d0SEYzeDhBRU5HaUJSN3MwZ1hyamgrdlYyRDlwVnMzdENxYmN1UHU4SEQ4TXptNTFpYTdjZTNiWTF6NzluWGVCd0Q4T3pVVmloQ1kzS2xUbmRZdjMzdDJBNW9rcTNPNTdFT0RYcS9QY3VtR2lScUFOdzZUSjhrQ1NzZm1xNnZzNG1JNHBFUzNzdWE1aXM2VmxFQUM2SGpGNExYdC9QeVFhN1ZDMXFPalFsQ0ZTU1g5OVhwSS9INmR4MVhlT1hvVWgzSnpzYWhmUCtmUVNMVUpLWnU0c2NERlRZTGxnV1d4V0xKcldaWG91dUVaRm5tU013QndzUjVOZ3VVVERaNHBLc0pOVjR6bFZ6NHRTRVpSVWFWeC9yS0tpeEhzNHdNaGhETVlMQTZIOHhxV3F6cDkxS2RKOElQangvSHJ4WXY0UDRQQitUM1ZSZnV5V1kxZHlTRmxlUUFXVlhlL0hKRzdNTERJWTBncDA0VVF1RkNQNnpIQlBqNjROVGdZc2FtcCtOOWV2ZEN4ZVhPY0tpeUVuMDZITUY5ZkRBa0p3UnVwcVhpaVY2L1NhMWo1K2RodzRnVHU2OWdSQUJEdTV3ZGZuUTdiczdOeFg4ZU9zS29xUGo5OXVsNTFsOThMOVZ0dUxycjYreU9nckV0K1hac0VONXc0Z1Y4dVhNQkxCZ05hMWlPc0FOVHBYcTM2S3ZoOVBxK0xMdDg0VVFNd3NNaVRuQUtBOC9Wb0VnU0FwM3IzeHJwangvQkNVaEtLSEE2RSsvbmg2ZDY5QVFCUDlPcUZENDRmeDZMa1pPVFpiQWp6OWNYRWpoMXhaMW1RZUNzS251cmRHMjhkUFlwdk1qUFIyc2NIZzBOQ2tKU1RVK2Y5dC9menc5aDI3YkJrLzM3NDZ2WDRzSjZUTTM1ODhpUUE0TS94OFpXV1g5bUpvem9WbnkrdzJlRHZndnZYOHN2T01LV1VEQ3p5S0J6cml6eUt3V0RJRVVJRVZleG1UbGQzejQ4L0FnQVc5T21ENFczYU5IaDdTVGs1ZUNFNUdWTEsvNWpONW5FTjNpQ1JpN0RUQlhtYUJBQTRXY0JMSjNVVld0YnhJaVUzMXlYYk8xdldKQ3VFU0hmSkJvbGNoSUZGbnVaWEFEaVduMS9iZWxUbWxySVprVjBscTZ5THZCRGlpRXMzVE5SQURDenlLS3FxbWdFZ2pZRlZaMkZsWjFnWDZubnRyeVlaaFlVQUFJZkRjZGdsR3lSeUVYYTZJSS9pY0RnU2REb2Rqak93NnF4OFZJOURseSs3WkhzWlJVVUFBSXZGWWdhZ0F5Qk1KcFBJemMxVjdIYTdzRnF0U25Cd3NIQTRITUppc1NndFdyUVFEb2RET0J3T1liUFpsT2JObXd1YnphYW9xaXFrbE1MYjI5djUyTXZMeS9uWTRYQW9Va3FoMStzVkthV28rTGg4blFwZmw2L3JmQ3lsRkRxZFRwRlNDZ0JDVVJUblkxVlZGWjFPSjhyV1U4cldkVDVXRkVVQmNMWG5oWlRTdVU3WitybUppWWxmdWVTSFROZUVuUzdJNHhnTWhyTTZJZHBzSEQ0Y3ZvMDBmVVpUa2wxY2pFZCsrUVZBL2NjeHZKSk5WVEZwNTA0NHBMUUpJYlF6WlA3MU15NHhNZkUvN2k3aVJzVjNBL0k0VXNydlZDR21tUzlkd3BDUUVIZVg0L0VxM291Vlk3RTRiNWkrRmhsRlJWQUJDQ0dLcEpRQlFnZ0pRSldsdzRKSUlZUUtRRW9wblkvTHZsWnJldjdLMTVadnJ6N2JMbHZYdVoveTljdGVXK1Y1SVVSTjY5YTY3U3ZxVnN1Mk5VWUkwY2JoY0xpbTNaV3VDUU9MUEk0UTRtc0EwMzY5ZUpHQlZVZmhmbjdJS0NyQ3Rxd3NQTkM1OHpWdjUxUlo3MHdwNVFkbXMvbHhGNVduZVFhRFlRZUFOb3FpdUhZZUY2b1hkcm9najZNb3lrNEFNdm5TcFhxTjkzY2pHeFVXQmdEMUh1bitTcWw1ZVFBQVZWVjNOYmdvSWhkallKSEhTVWhJeUpKUy9ueXVwQVJIMlBtaVRzcEhrdDk3NFVLRHRtTytkQWtBSEQ0K1B0c2JYaFdSYTdGSjBNTVpESWJ4UW9qYnBaU0tFS0s4MTVKUzRXdEZsRGF5bHo4dTd5bWxxMjU1K1d1dTNGN1o4eld1VzNFL2RkaUdLSDljWWQzcTlsMWpUU2o3TVBWRGRqWjZYREdvTFZVMXJFMGJyRXBKd1htTEJYWlZoYjZPbzcxWGxHT3hJTE9vQ0ZMS2czdjM3dVd3VE9SeEdGaWVieE1BSDFGaDNpVWhCTVFWOHpCZCtmeTFQUGFVYlZSZysrbmNPYStaM2J2WGVicU5HNVczVG9jUUh4K2N0MWp3VFdZbXhuZm9VTzl0N0M4OXV3S0FuMXhhSEpHTE1MQThuQkRDQndDa2xJK1g5WFJTeTNzeHFhcXFYcm1zL0xFUVFpMS9YZ2doS3p3dVh5NnZYRWRLNmFpNFhWVlZWUUJTVVJSVlVSVFY0WENvaXFLb1FnaHB0OXRWblU2bjJ1MTJWVkVVVmFmVHFVSUlhYlBaVkoxT3A1Yi9yeWlLdEZxdHFrNm5VNzI4dk5UQ3drTHA1ZVdsZW50N3F3VUZCYXFQajQrYWs1T2o2dlY2MmJ4NWMvWFFvVU1xQUJXQWFqUWEzOHV6MmFiL21KMk5PK281QSsrTmFIeDRPTjQ1ZGd4SHI3RVo5WmV5NWtRcDVVWlgxa1hrS2d3c2pUQ2J6YSs3dXdZM2lBVXcvWXZUcHpHNmJkdXJ6dTVMd00ydFcrT2RZOGZ3NDltem1OK3JWM1ZuckRVcXNObXc1OElGU0NremtwS1M0bXQvQmRIMXgzWVc4bGlKaVlrSkFMNDdYVlNFSDdNNThXMXR3cHMzZHc3VDlFMW1acjFlKzh1RkM3QkxDU0hFWjQxUkc1RXJNTERJb3prY2ptZWxsSEw5OGVNb2N2RTA4RTNSaExLSktiZGxaZFg1TmFxVTVaTldPbXcyVzB6alZFYlVjQXdzOG1qSnljbG1BTzljdEZyeDFoRU9IbDZiMFczYkFnQ09GUlRVZVJMS3hKd2NwQmNXUWtyNTNZRURCNDQzWm4xRURjSEFJbytuS01wVFVzcU03N096OFcwOW03cHVOTjZLZ2o5MzdRb0FlTy9Zc1ZyWHQ2b3EzajV5QkZKS1ZWR1U1eHU3UHFLR1lHQ1J4MHRJU01oVlZYV0tsTkt5NXNnUjdEeDcxdDBsZWJSN08zUkFvSmNYamhjVTRKT1RKNis2N3NjblRpQ3pkUDZyVHhJU0VoS3ZSMzFFMTRxQlJacVFuSnk4QzhCMHU2cXEwWWNQWThPSkU3QTZITzR1eXlONUt3cm05K29GQVBqd3hBbkVuenRYWlIwSjRPdk1UTVNscHdOQXR0MXVuM05kaXlTNkJqcDNGMEJYMTdadDI4VUFrSldWOVU4M2wrSjIyZG5aQjl1MmJYdFlDSEgzd2N1WHZYYWNQUXNKd0Urdmg1ZWk4T2JpQ3RyNStjR21xamljbTR0ZDU4L2piRWtKbXV2MUNQVHl3dW1pSXF3N2VoUng2ZW1RVWhaSUtlL1p2MzgvTHhCZVJkdTJiYWNMSVRvRFdKZWRuWDNLemVYY3NIZ2ZGbW1LMld5TzY5Ky9mNHBPcDN2elhFbkowSGVPSHNVNzdpNUtBMzdJenNZUFY5d2FJS1U4SzRTWWFqYWJmM1pUV1VUMXdvK2twRG43OSs4L2FEYWJoMGtwNzVSU2JwQlNucFJTY3A2aXVyc29wWHdWUUwvRXhNUWYzRjBNVVYzeERJczB5MncyZnd2Z1czZlhRVVRYQjgrd2lJaElFeGhZUkVTa0NRd3NJaUxTQkFZV0VSRnBBZ09MaUlnMGdZRkZSRVNhd01BaUlpSk5ZR0FSRVpFbU1MQ0lpRWdUR0ZoRVJLUUpEQ3dpSXRJRUJoWVJFV2tDQTR1SWlEU0JnVVZFUkpyQXdDSWlJazFnWUJFUmtTWXdzSWlJU0JNWVdFUkVwQWtNTENJaTBnUUdGaEVSYVFJRGk0aUlOSUdCUlVSRW1zREFJaUlpVFdCZ0VSR1JKakN3aUloSUV4aFlSRVNrQ1F3c0lpTFNCQVlXRVJGcEFnT0xpSWcwZ1lGRlJFU2FvSGQzQVkxRlNpa0FlQVB3QWVBRmpZYno2TkdqQVFCU3loQTNsOUpRS2dBYkFBc0FxeEJDdXJrZUl0S1lKaHRZS0EycEVBRGhaZjk3dTdlY2EyTTBHc3Nmam5CbkhTNWdCWEFlUUFhQWMyVmZFeEhWV1ZNT0xCK1VodFZ1ZHhmU0VDdFdyQ2gvR09mT09sd29Fa0F1R0ZoRVZFOU5PYkM4VVhwbVJaNUZzMmU3Vkg5TnBXbCs3Tml4WG5hN0hkMjdkMitabUppbzVmY1ZUVGZOTitYQVVzQTNSay9rQTQyK2FkRTFhUkpOODBPR0RHbFpVRkNBTVdQRzlJZTIzemMxM1RRdjNGMUFZeW5ycERBQ1RhY3ByYW00SDhCT0ljUjVkeGRDalU5S0dRQ2dEelRlTk44RVJRSTRKSVRJZDNjaDljRlB1dVJTcXFvaUtTa0pLMWV1aE4xdWQzYzU1SDVzbXZkTW1qemJ2ZUVDcTZDZ0FHdlhyc1VERHp5QW9VT0hZc1NJRVpneFl3Ymk0dUlhOVEwMlBUMGRFeVpNZ05YcTJXZmdEYTF6N05peGVPYVpaN0Jod3dhb3F1cmk2a2lEMkRUdm1UVFpOSy9sdHRoNlMwMU54Zno1ODlHN2QyOHNYTGdRUFh2MmhOMXVSM0p5TXRhdVhZc3Z2L3dTcTFhdFF1dldyVjIrNzl6Y1hLU25wN3Q4dTY3VzBEcGpZbUpnczlrd2ZmcDAxeFZGUkFRTkp1eTFPbnYyTE9iTW1ZT0pFeWNpT2pvYUF3WU1RRXhNREc2NzdUYmNjc3N0ZVBmZGR4RWVIbzdISDMvOHFtY1hHemR1eEIxMzNJSEl5RWhFUjBjN2wxdXRWcXhZc1FJalI0N0VzR0hEc0hEaFFoUVVGRGlmTDM4RGo0eU1oTWxrcW5IN3FxcGkzYnAxR0Q5K1BBWU5Hb1E3Nzd3VHYvMzJHd0RBWnJOaDllclZ1UHZ1dTUzUHZmWFdXODR6bVFNSERzQmtNcUdvcU1pNXZmSmxWcXZWK1hqUG5qMllPblVxQmc4ZWpNbVRKenUzWDU4NmF4SVJFVkh2MXhDUmE2V25wMlBCZ2dVWU9YSWtJaU1qTVh2MmJHUm1acnE3TEtxSmxESkVTamxSbGxtNGNLRjg3TEhIeXIrVWUvYnNrVk9tVEpGR28xRmFMQllwcFpRV2kwWGVjODg5Y3YzNjliSTZwMCtmbGthalVlN1pzMGNXRmhiS2d3Y1BPcDk3NFlVWDVNTVBQeXl6czdQbHBVdVg1T3pacytYaXhZdWR6Ky9mdjcvU3Ztb1NIUjB0NzdubkhwbVVsQ1J0TnBzOGR1eVlQSFBtakpSU3loZGZmRkhlZi8vOU1qVTFWZHBzTnBtY25DekhqUnNuVjY5ZVhXa2ZoWVdGMWU2My9QR0NCUXZrK2ZQblpXNXVycHc3ZDY2Y01tVktyWFYrK3VtbjBtZzBWdnN2THkrdjBycTFmSytUcFBaSDdhQTZrbGNjaCtYeTgvUGxtalZyNU9USmsrV1FJVVBrOE9IRDVjTVBQeXcvL2ZSVGFiUFpybnFNTk1TcFU2Zmt2ZmZlVyt0eDZHNE5yZk9ERHo2UW4zenlpY3pOelpVWEwxNlVjK2ZPbGRPblQ2KzRDbzlEVHlJckhDakZ4Y1Z5OE9EQjh1ZWZmNVpTU2xsUVVDQm56cHdwZi83NTV5cHZyTysvLzc1ODRJRUhxdjBqeU03T2xpYVRTVzdac3FYUzhweWNIR2t5bVdScWFxcHoyYTVkdStUdzRjT2RYOWNsc1BMeTh1UXR0OXdpOSszYlYrVzVTNWN1U1pQSkpKT1NraW90MzdKbGl4dzllblNsZmRRV1dPbnA2YzduNCtQanBjbGtrZzZIbzg1MTFvYUJSZVZrTllHVmtwSWl4NDBiSjU5ODhrbVpsSlFraTR1TFpYNSt2dHkxYTVkODZLR0g1Si8vL0dkNTRjS0ZhLzc3YThEZnBzZG9hSjNseDNPNVgzNzVwZEp4TGpWNkhONFFUWUtabVptd1dxM28yYk1uQU9EVlYxL0Y3Tm16NGUvdlgyWGRpSWdJbkRoeEFsSld2Wjh1TkRRVVM1Y3V4ZXJWcXpGNThtU1l6V1lBUUhaMk5xU1VtREpsQ2t3bUUwd21FeDUvL0hFVUZoYkNaclBWcTA2SHcrR3NzNktzckN4SUtkRzFhOWRLeXp0MjdJaWNuSng2ZFhDb2VJMHVJQ0FBVWtyMjZLUHI0c3FtK2RXclYrUDIyMi9IL2ZmZmozUG56ckZwdnA1MTFrUlJLcisxNStUa0lDZ29xTXB5cmRGMjlkZWdzTEFRWDN6eEJXYk5tdVg4b3hnN2RteWRYejl1M0RoODlkVlhHRFJvRUJZc1dBQUFhTldxRlFEZzY2Ky9Sa0pDUXFWL1hsNWVkZDUyVUZBUUFGVGI2U0VrcFBURDBLbFRweW90ejhqSVFHaG9LQlJGZ2JkM2FXZXNrcElTNS9NVkQ5YUdpSXVMYzRieGxmL3k4elYxS3dlNVVVeE1ESHIxNm9XWk0yY0NBT2JQbjQ4ZE8zWmcyclJwV0w1OE9SUkZ3ZUxGaTVHZm40OU5telpWdTQyTWpBeTg4c29yV0xac0diWnYzNDV4NDhZNW4xdTJiQmxTVWxLd2NlTkdiTjI2RlpjdVhjTEtsU3VkejY5YnR3NEFzSHYzYmlRa0pOUlk1NnBWcTdCNTgyWXNYYm9VOGZIeGlJMk5SY3VXTFFFQVVWRlIyTEZqQjE1OTlWWEV4OGZqNVpkZnh1ZWZmNDQxYTliVTYyZXhlZk5teE1URTRMdnZ2a05ZV0JpV0xsMWFhNTNYY2h6YTdYWjg5TkZIbURoeFlyM3E4MFEzUkdDMWI5OGUzdDdlU0VsSlFmUG16WjFoVXY1SDhaLy8vTWU1YmtwS0NycDA2UUlocXQ1VG5aV1ZoYVNrSkFnaDBLRkRCMWl0VmtncEVSb2FDcVBSaU9qb2FKdzlleFlPaHdOcGFXbll1M2V2ODdXQmdZRUFnS1NrSk9UbDVWVmJaMmhvS0VhTUdJR29xQ2lrcGFYQjRYQWdOVFVWbVptWkNBNE94cWhSb3hBVkZZVWpSNDdBNFhEZzRNR0RlUFBOTi9IUVF3OEJBRHAzN2d3L1B6OXMzYm9WQUdDeFdMQisvZnA2L2F4cXFuUFNwRWxWd3JqOFgwQkFRTDMyUVRlbWtwSVMvUERERDVnNmRhcHpXVVJFQk94Mk95NWN1SUMrZmZ0Q0NBRnZiMjlNbWpUSitYZDhKUzh2THdnaGtKMmREVDgvUC9UcDB3Y0FjT25TSlh6enpUZDQ5dGxuRVJvYWlwWXRXMkxhdEduWXZuMTd2ZXJNejgvSEo1OThna1dMRm1IQWdBSFE2L1hvMnJVcjJyWnRpOHVYTDJQcjFxMTQ3cm5uMEtOSEQrajFldlR2M3grelo4L0c1czJiNjdXZnh4NTdETUhCd1FnTURNU2YvdlFucEtXbDFkcFNjaTNINFVzdnZRUkZVVEJqeG94NjFlZUpib2h1N2MyYU5jUHR0OStPanovK0dFT0dES2x4UGF2VmlyaTRPRXllUExuYTV4ME9CNVlzV1lMTXpFeTBiOThleTVZdGN3YmI4dVhMOGZMTEwyUFNwRW13Mld6bzJyVXI1czJiNTN4dHAwNmRjTjk5OTJIZXZIbnc5L2ZIdG0zYnF0MUhWRlFVWG52dE5UejY2S01vTEN4RTU4NmRFUlVWQlFCWXNtUUpZbU5qTVdmT0hGeStmQm5oNGVHWVBuMDZKazJhQkFEdzhmRkJWRlFVb3FPakVSY1hoNUNRRUl3Y09SSjc5dXlwODgrcXJuWFdwR0x6UldSa3BQUHgxVDdOMG8zaHlxWjVBSWlPanNiSEgzK01rSkFReE1iR09wZEhSRVRnalRmZWdKU3l5b2ZIOHFiNTExNTdEUjkrK0NIKzhZOS93R0F3VkdxYXY1TE5acXR6YTRlN20rYkxXMHBjWWRXcVZUQ2J6WGo3N2JkZHVsMXlNWG5GeGQ2c3JDdzVhdFFvK2ZiYmIxZDdrZEp1dDh1RkN4ZktxVk9uZXZ3RldZM1Q1TVZldWpheXduRjQ5T2hSYVRRYTVjV0xGeXY5UVJRV0ZzclkyRmg1eHgxM1NGVlZwWlNsdlhodnZmVlc1OWZWc1ZxdE1qbzYydG5wS0RzN1d4cU5ScG1WbFZYamErclNtYUY4T3hWN0FaYzdmLzY4TkJxTjhzQ0JBNVdXZi9YVlYzTGN1SEZTeXRKT0pWZCtueFU3ZU5YV09lcHFkZGFudCs3cnI3OHU3N3Z2UG5uKy9QbnF2azFOSG9jM1JKTWdBSVNGaFNFMk5oWnhjWEY0K3VtbmtaeWNESXZGZ3FLaUlzVEh4MlBtekprNGZmbzBZbUppK0VtRXFCRlViSm9IU205U1AzbnlKUFI2UGZ6OS9WRlVWT1RzN01TbStZWTF6YTlac3dZN2QrN0VXMis5aGVEZzRIcnQyNU0xNVNaQkZWZU1SQndSRVlGTm16Wmh3NFlOaUlxS1FrWkdCblE2SGJwMTY0YTc3cm9MRXlaTWdGN2ZsSDhrSHNHQzB0OE4zV0N1YkpvdkxpN0dzODgraXhNblRpQTBOQlNMRmkyQ29paHNtcTlIblRWWnUzWXRBR0RNbURHVmx1L2V2VnZUSDhpYjhtanRIQ1hhTTJseWxHaTZOdktLV1JPeXM3TXhiZG8wVEpreXhkbFRzQ0tIdzRGRml4Ymg1TW1UZU8rOTl6VDk1dXJoTkRsclFsTStuYkNnZE02WFNKU09UT3pqM25LdXpUUFBQUE1wQUN4ZnZ2eCtkOWZTUUJiOFBnK1B4YzIxa0p1VU44M1BuejhmS1NrcG1EWnRHaUlpSXVCd09HQTJtNTMzTTdGcG5xclRsQVBMaHRJM3lEeG9lS2JUQ3IzcmRycXpEaGVvT05OcDNlK21KcTFqMDd4bjBtVFRmSk50RW13cWpFYWpCSURFeEVUK3JraHoyRFR2c1RUWk5NK1BNVVRVbUpwRTAvelNwVXYvV1ZCUTBIdjA2TkV2amhrejVyQzc2MmtBVFRmTk03Q0lxREUxaWFiNStQajR5M2E3SGJtNXVjbGp4b3o1MmQzMU5JQ21tK1laV0VUVWFJUVFFcVZ2anByN05GK1J3V0N3Q1NHd2QrL2V5MXJyV2RlVWFQTFREaEVSM1hnWVdFUkVwQWtNTENJaTBnUUdGaEVSYVFJRGk0aUlOSUc5QkVtVCt2WHIxMVduMDkwbmhKZ29oT2dOSUFDOEVkN2xwSlJueldaem1MdnJJQUlZV0tReEpwT3BoYXFxTHdnaC9oZUF6dDMxM0FEcU51c2gwWFhBd0NMTjZOKy9meGNwNWRkQ2lGN052TDB4eW5nenhnNkt4RTNoNFdqZG9pV1VhdVpPb3JyNStlQUIvTy9ycStCUVZVZ3BkMG9wVnhVVkZjV25wYVZkY0hkdFJPVVlXS1FKL2ZyMTY2clg2L2NBQ0RiMWpNQ2l2OHhBZUVnYmQ1ZlZKS1NtbjhMODJIL0JvYXAyQUF2TVp2TXFkOWRFVkIwR0ZubThpSWlJMW5xOS9qOEFndThaTWd5TC9qSURpc0wrUXE1UVdGS01aOWVzaHQzaGtGTEtKOHhtOCt2dXJvbW9KZ3dzOG5oK2ZuNy9CbkRUU0lNSkwwNmZXZTIwNlhSdFB2alB0MGcvZHhaU3lvME1LL0owL0poS0hzMW9ORTRHY0grbjBEQkUvWFVXdzhxRnpsdzRqM1gvK1JwU3l2TzV1YmwvZDNjOVJMVmhZSkhITXBsTWZsTEtWWXFpWU5IMG1mRGhETFF1OWRIMzM4SHVjRUFJRVgzOCtQRmNkOWREVkJzMkNaTEhVbFgxNzBLSWRtTnZIWXlCM1c5eWR6bE55cVg4UEh5MjgwZElLYzlacmRaL3Vic2VvcnJnR1JaNXBQRHdjRjhoeEQrODlIbzhldTlFZDVmVDVIeTNieTlzZGpzQXJEOTA2SkMxdHZXSlBBRURpenhTbXpadEpnSm9QZWJtVzlDMmRXdDNsOU9rU0NueCtVODdJYVZVcFpTeDdxNkhxSzRZV09TcDVnUEExRkYvZEhjZFRjN3hNMmR3Sk9NMEFDUWtKU1dkZEhNNVJIWEd3Q0tQWXpLWklnQVlJenAyUXEvT25kMWRUcFB6eStHRDVRKy9kR2NkUlBYRndDS1BJNlc4RHdCR0drenVMcVZKK2lIeFZ3Q0FxcXFmdTdrVW9ucGhZSkVubWdJQWR3NGU0dTQ2bXB5QzRtSWtIejBDS1dWR2NuTHlJWGZYUTFRZkRDenlLSDM3OXUwQW9HL1hkdTNRTGpqWTNlVTBPWWRQbm9Bc2ZmaUxleXNocWo4R0Zua1ViMi92MndCZ1lQY2U3aTZsU2RwLzdDZ0FRRXE1eDgybEVOVWJBNHM4aXBSeUpBQkU5dW5yN2xLYXBLU2phUUFBSWNRTzkxWkNWSDhNTFBJb1FvZy9BSUN4UjRTYksybDZwSlE0ZU9JNEFGak5abk95dStzaHFpOEdGbm1Ndm4zN2hnTG8ycTUxTUZyNis3dTduQ2JuYkU0TzhvdUtBT0FZQUp1Ynl5R3FOd1lXZVF4dmIrOCtBTkM5ZmJpN1MybVMwcytkTFgrWTZzNDZpSzRWQTRzOGhwU3lKd0IwQ2d0emR5bE5Vc2I1Y3dBQVZWVlB1TGtVb212QzBkckprL1FIZ0p2Q083aTdEcWR2OSt4R1MzOS9SUGJwNTF6bVVCMG9LckVncjdBUWx3dnljYm1nQUswQ0E5R3JVK2RLcjAwN2ZScGVlaDI2dEcxM25hdXUzc25zTEFDQW9pZzh3eUpOWW1DUkora0RBTjA4cEVsUVZWV3MrZklMckhwc0h1d09CKzUrOWtrNEhDcTg5SG8wOC9aR0MzOS9CUGo2d2RmSEI4UDZENmdTV085OC9TV0c5eC9nTVlHVmZqWWJBT0J3T05MY1hBclJOV0Zna2NjUVFuUUhnUENRTnU0dUJVRHBGQndEdXQrRURtMUNzZi9ZVVR4eTkvK2dYOWZ1YU5HOE9lYkd2SXAzbjNrT2gwK2V3T0oxYitPbHYvMGRYOGIvaEpXZmJBQUEyQjBPV0cwMi9ITDRJRjdaK0ZHTis5Z1o4Ky9yOWUwZzg4SjVBSUNVOHN4MTJ5bVJDekd3eUNORVJrYjZXaXlXdHY2K3Z2RDM5WFYzT2JEYWJIajMyNjE0ZmQ0VDJQVGpkdXhMT1l5LzN2MC8ySmR5R0ErTytTUDZkZTJHN0p3Y3ZMTHhJOHk5YnpJVVJjSDRvY014ZnVod0FNRHpiNjlCKzVBUS9QMS83blB6ZDFKS1Nva3o1eThBQUN3V0N3T0xOSW1CUlI2aFhhV0FKQUFBRFhOSlJFRlVvS0NnclplWEY0SmJ0SFIzS1FDQStJUDdrWFh4QXVhLy9pL2s1T2ZoZytkZXhMeVlWM0g4ekJsczNiMExBUERFRzZVVDlmNTd5MmZZRXYvL3NQTFJ4d0VBQjQ0Znc1bUxGekI5M0YyNGZmNWpWYlpkWXJIQ1lyTmkwK0psMTYzNXM2QzRHQ1UyS3dBVXA2YW01bCtYblJLNUdBT0xQSUplcjI4RkFJSE5tN3U3RkFEQWtMNzk4TTN5VnhHOThTTU02dDBIYlZvRzRlTkZTM0hQczAvaDQwVkxhM3hka2FVRS8xejNEdDU4Y2dHQ1c3VEVENnQrbngvUlpyZmpreCsreDJjN2Y4UmZ4dDJGTHUzYVg0OXZCUUNRVjFSWS92RENkZHNwa1lzeHNNZ2pxS3JhU3FmVEljRFB6OTJsQUFCOHZMeXg3ZGQ5c0tzTzNEbDRDTXhIMHJCOHczcGN6TXZEbENVdlZQdWFqNTcvSi83NTNqczRtWjFWN1puaXhFWC93UGlodzdGaDBSTDQrdmcwOXJkUVNWNGhBNHUwajRGRkhrR24wd1VCOEpqQXlpMG9RTlFINzZGTHUvYVl1dlJGM0IwNUZFdG0vQTEvZmVYL3FxemJPYXdkWHZyYjM3SHhoKy9SSmlnSVhqb2RWRlhGeVArZFUybTlndUppclAvdnQxai8zMitkeTc1NktmcTZuRldXalhBQktXVk9vKytNcUpFd3NNaFQrQUdBci9mMVBmT29TUXQvZi96cjhmbm8wQ1lVWVVHdG9DZ0sxbno1QlRxRXRNSDBjWGRoek0yM1FsVlZQUEZHREV3OVM4Yzl2T1BtVzlIY3R4bmlkdndBUlZHcTlBQzhaZGFNNjlvcnNLSmlpd1VBSUlRb2Rrc0JSQzdBd0NLWE14Z01JUUJ1enMvUGp6OTY5R2hlWFY2anFxcWZvaWp3OXZKcTVPcnE3cWJ3RGtnK2VnU2YvUEE5T3JZSnhkN2ZEdVBmVHk3QTdKVXJVRmhjakozSlpuUnUyeGFUYmhzSkFHZ1ZHT2ptaW10V1lyVUNBS1NVbG9ac1orREFnWjJGRU5QTVp2TXlseFJHVkE4TUxHb01JVUtJYndJQ0FsU2owYmdGd0ljV2kyWEhvVU9IcnRZYzVRY0F6Ynk5cjArRnRUaVNjUnFQL1dzbGJvbm9CVlBQQ0d6OU9SNzMvK0YyTkcvV0RLTk5OMlBaK25VSWJ0RUNmN3A5REJ5cUF6cEY1KzZTcjZyRTZzd3BhMzFmTzJEQWdCNktvdndad04xQ2lBRUFCQUFHRmwxM0RDeHFORUlJQmNBRUFCTjhmSHhnTUJpK2xWSithTEZZZnZ6dHQ5K3lybGhkRHdBNnhUT0d0K3plUGh6L2pmNy83ZDE3Y0ZUbEdRYnc1ejJiaElSTHVJU1kzWERMUllRYUdySWJWT3hVNURJT1VoenJKYjFKeHpJS0Rtb1ZTNHRTcXgxQU16b3RBeFU3dElxT3RIakRDMVdMbFVGUVpJb2dKTmxrSWZHU0FBazFaQmVKSVNTRVpIZlArZnJIbWpXb2hHelk1SnhObnQ5Zm05MDlKMCtTM1gzemZlZTdoSWF0RzRhQitsT044RGJVNDRZSEg0RHJrZ25ZOHZncWZGeFRqWTNidG1MWlUrc3dmc3dZL0czSjBtOFZMbjh3aURhL0g3cWhJOTVtM3RzdHFPc0FBQkhwVWd2TDVYTGxBcGlubExwT1JDN3R5V3hFWGNXQ1JiMUdST2FJeUp5a3BDUTRuYzVkU3FubjR1UGpkK3pmdi85L21xYUoyZms2RXZrNmpxWnBXREQzZWh3NlZvdUNxMmVHSnpiYlI2Umdoak1mYlFFL1RweHNEQmVyanQyYTlZMk4rT1dqeTZHZ1VEQjlScS8rREIzcFh4VXNkTkxDeXN2THUwelR0RnVVVW5NQmpBZk8vajBRbVkwRkswYTRYQzVsZG9ab0VwRnBJakpOMTNVNG5jNTlTcWs2cTM4NFpwOWozdFNBK0FTTVNrME5mOTF4WUlVakpRVTcxanpaNDluT1IxY0dnRzlkd3hLWHkvVkRwZFF2QU13UmtReWdhMFhLNVhMMXQvMjArRmxwQWZ3aldKeFNhcitJWEdaMmpoNldDa0JUU29XN3JxaFhpSzdyYlNMUzBJMFdibi84N0tqMysvMWM2ZDVFL2ZGRkYxUGNidmZsWm1lSWxOUHB2RlJFeWp0N2psTHFNeEhacnV2Nk0yVmxaVzZuMDNtUGlFeHBDL1MzZjl4N2h5YWhhNE1pMG5GVWkxRldWcllQd0Q0QUR6bWR6bnlsMUZ3Um1TY2k0enM3WDBsSlNYLzg3REFBOUttZWpsalRIMTkwWkJLbFZCR0EveWlsbmk4dExhMzh4bU90SWdJL0MxYVBpTE9GQjRPY2E2S2JjcnZkUlFDS0FLekl6ODkzS2FWdUJuQXpnQW5mOFh3MmhhblhzV0JSajFGS0tRQjdBYnhwR01ielpXVmx0ZWQ2cnFacExjRFg4NFVveEZBS25rT1YyRkZjaE1VRlArdFllQ0xTZnB4U3FrdnpCb3FMaTBzQWxBRDRRMjV1N3FTNHVMajI0dlg5em84azZqa3NXQlIxdXE2ZnN0bHM5d0o0MmUxMmY5R1ZZd3pEYU5BMERVMW5Xbm80WGU4NmV0eUh4VStzeHFibGozWnJVdlMxUysrRFFIQ2k4U1R1dWVrblFEY0xWb2Y1YlJFdkplTHhlQTRDT0FoZ1JWNWUzbmdSdWJsYklZZ3VFQXNXUlozSDQva2NRRVJENDBTa0FRQ2FUdmV0Z3RYWTNJeWp4MzNkUG43dHZVc1FDQVl4LzdGenJ4RGZGZTBGNnh2WHNDTDJWVmZ1NHhjVWhxaWJyREZMay9vOVhkZS9CTTdhQmlNcURLV3dZZXZidVA3QnBiaGkwZTM0MGYxTDhIRk5OWURRZGgvcjNuZ2QxeTM3YmVpeEI1WmcvYi9maEdHRWhvQWZPSHdJK1F2bm82V3ROWHkrOXZ2OGdVRDQ5a2NWNWJobDVSOHg5YzRGK09ueWg4TG5CeEF1TkZmZXRSRDVDK2RIbkgvaTJISGQvdGs3U3Z4cWRYaWxsUG03WXhKMUUxdFlaQWt0TFMxMXljbkpPTkY0TXFyblhmUEtTL2lnekkxSGJyc0RPWmxaT09yemhiZjJLTnk0QVJVMTFWaDk5MzNJU2s5SFJmVVJMSHQ2SFlLR0h0Rk93WnQzN2NUYXhVdVFFQitQaDU1NUNvLzg4em04K1BBS0FNQ0czeitNK1k4OWdqM3IxcC9WSmZqYUIrL2pzZWYvOFozbjIvbkV1cWl2V3Q5K1BoRVpFZFVURS9VaUZpeXloS3FxcWxNdWw2dXhxYVZsNkptMnRxanNGOVhVMG9KTjcrM0F1dC84RHBNdkRvM1N6a3BQQndDY2JHN0NsajI3OGV6OUQrS1NNV01BQUxuWkYyUFI5VGZpeWRkZmphaGcvZnFtZ3ZEK1Z6K2ZlUTN1WGJzYWhtRkE2MlNacVlLclo0UVh6ZTBOeVFQRFc1aU03TFZ2U2hSbDdCSWt5MUJLSFFHQVl5ZWlzOGRnN1lrdm9CczZKbnhIdDFwZGZUMlVVc2o2eHVvVlk5UFM4R1hUS1JpcTY5TnRVb1lPRGQ4ZU1uQWdyRGdCZXVqWGUyNmxtSm1ENkVLd2hVVldVZ0VnNy9DeFdtU1B1dkR0NDRjUEdRSWdORkl2SnlQenJNZFNoNFZhUkRXK09rekt6QTdmLy9ueDQwZ2JQZ0thQ0JMaVFtK1BWcjhmQXdja0FnQ2FvelNLc2JlN0JBY25EVVJDWEJ6OHdlQ2czTnpjUVI2UEo3b1hDNGw2QVFzV1dZa0h3QzFWdFovam1zc3VmSUdQdE9Fak1HMXlIZ28zYnNEeStRdVFQU29kVmJXMUdKeVloRkdwcVpqbG1vTENqUnV3OHJZN2tKV2VqbzlycXZIM3QvNkZXMmZQQVFCa09Cd1ltSmlJTFIvdXhxMno1NkF0NE1mR2JWc2p5dERlRlZkYVZZbUpZOGVGZHhmdTdTNUJFVUg2eUZSVWUrdWdhVm82Z01yekhrUmtNU3hZWkJsS3FVOUZCRFUrYjlUT1diaGdFWjU0L1JYY3RTYTA2V0tHdzRIQ0JYY0NBRmJlZmdmK3V2azEzUDJYVlRqWjFJelJxYW1ZZisxY0ZFeWZDU0MwcUczaGdrVll0ZWtGdkxielBhUU9HNDRaVGhjK3F1aDAxYW16akxQYmNkTzA2Vmo4NUJvTVRrekN1NnZYUnBTLzQ4akNLKzlhR0w1ZHZINURST2NCZ0ZHcG9ZSWxJaXhZRkpPc3ZUdzI5U3U1dWJrVDR1TGlQc2xLSDRWWFZ4U2FIYWZQV2JYcFJieTBmUnNNdzFoWVdscjZqTmw1aUNMRlFSZGtHUjZQcHhKQVU0MjNEbTFjb2lucU11d09BSUNJVERRNUNsRzNzR0NSbFJnQVB0UU5BK1hWUjh6TzB1ZU1IaG5hczB0RU1zL3pWQ0pMWXNFaVMxRks3UVNBdlJVSFRVN1M5NHhOUzJ1L2VZbVpPWWk2aXdXTExFVXB0UXNBeXFvNEppRGFIQ2tqTVNneEVVcXA4ZUNBSzRwQkxGaGtLWUZBb0FoQVMvbVJJOXdiSzhwRUJEbVpXUkNSQVhsNWVaUE16a01VS1JZc3NwVHk4bksvVXVxZE0vNDI3RDdvTVR0T241TjNjWGdqNGVrbXhpRHFGaFlzc2h3UmVRVUF0aGZ0Tnp0S241T2JIU3BZbXFaTk5Ua0tVY1JZc01oeUFvSEF1d0FDSDVZZllMZGdsTFV2VWFXVXVzTGtLRVFSWThFaXl6bHc0RUFEZ00yblRwL0d1MnhsUlZYeW9FR1lGTHFPbFRGNThtU09GcVNZd29KRmxoUU1CcDhHZ0RmKys0SFpVZnFjV2E0cEFBQ2J6WGFEeVZHSUlzS0NSWmJrOFhoMkFqaFU4dG1ucU9BazRxaWFtaE1hSUtpVStySEpVWWdpd29KRlZtVW9wVllDd1BvdGI1cWRwVThaUDNwTSt6Sk5VNTFPWjdyWmVZaTZpZ1dMTEV2VHRKZVVVa2QzbFpXaXRQSXpzK1AwR1NLQ0c2KzZHaUtpaWNqZFp1Y2g2aW9XTExLczR1TGlnSWdzQllBL3Zmd0NkTU13TzFLZk1mdnlLeEJuczBFcDlTdHcxUXVLRVRhekF4QjFwcTZ1cnR6aGNFeXJiMnpNQklBcEU3OW5kcVErWVZCaUVvNDNOT0NUb3pYSmRydjloTmZyM1dkMkpxTHpZUXVMTEUvWDlUdVZVczNQdnYwVzluOVNZWGFjUG1QZU5iTmgwelFBV0phVGt6UFk3RHhFNThNV0ZsbWV6K2VyVDB0TE95d2lCZSs3U3pBMVp4SlNodzB6TzFiTUd6WjRDSnBieitEQTRVTkRiRFpibXRmcmZjdnNURVNkWWNHaW1PRHorY3J0ZHZ1QWdCNjhhbnZSUGt3Y093NmpMN3JJN0ZneEx5Y2pFMXMvMm92VHJhMU91OTEreE92MWxwbWRpZWhjV0xBb1puaTkzaDEydTMySVB4ajh3VHQ3OThBZkRHRGkyQXdNU0Vnd08xck1HcENRZ0VtWldkaXlaN2NvNERxNzNWN0Rva1ZXeFlKRk1jWHI5VzZ6MiswK0NHYVZWbFhHYjk2MUV5ZWJteEVmRjRjNG13MEo4Zkh0MTJXb2krd2pVcERoY09BOWQ3RU53STBPaDJPeXcrRTRscGFXZHNycjliYWFuWStvblpnZGdLZzduRTducFFEK0xDSnp3TmR4ajFGSytkeHV0OTNzSEVRQTMrZ1U0MXd1VjY1aEdQTkVaQ2FBYkJGSkJuc09va1lwOWFYYjdVNHhPd2NSRVJFUkVSRVJFUkVSRVJFUkVSRVJFUkVSRVJFUkVSRVJFUkVSRVJFUkVSRVJFUkVSRVJFUkVSRVJFUkVSRVJFUkVSRVJFUkVSRVJFUkVSRVJFUkVSRVJFUkVSRVJFUkVSRVJFUkVSRVJFUkVSRVJFUkVSRVJFUkVSRVJFUkVSRVJFUkVSRVJFUjlWbi9CMUR6N0VwUEhudXdBQUFBQUVsRlRrU3VRbUNDIiwKCSJUaGVtZSIgOiAiIiwKCSJUeXBlIiA6ICJmbG93IiwKCSJWZXJzaW9uIiA6ICIiCn0K"/>
    </extobj>
    <extobj name="ECB019B1-382A-4266-B25C-5B523AA43C14-8">
      <extobjdata type="ECB019B1-382A-4266-B25C-5B523AA43C14" data="ewoJIkZpbGVJZCIgOiAiMTQ3MjMwNTQ3MTUwIiwKCSJHcm91cElkIiA6ICI2MTY4MDI2NTkiLAoJIkltYWdlIiA6ICJpVkJPUncwS0dnb0FBQUFOU1VoRVVnQUFBYXdBQUFHS0NBWUFBQUJRUFhXSEFBQUFDWEJJV1hNQUFBc1RBQUFMRXdFQW1wd1lBQUFnQUVsRVFWUjRuT3pkZTF4VWRmNC84TmZuekFDQ2dLSWdxSGczeGJzelV5bmVXbE5iN2VJMzAydzF0elhkVmpjenYzYXgxc3BjbFc5cG1CdVJtM2F6TERNank3TGF6U3o5SlprYURIZ0w4STRnZUVPNU03ZnorZjBCVENBZ0lJTXpCMS9QeDhPSHc1a3o1N3k1bkhuTitaelArWHdBSWlJaUlpSWlJaUlpSWlJaUlpSWlJaUlpSWlJaUlpSWlJaUlpSWlJaUlpSWlJaUlpSWlJaUlpSWlJaUlpSWlJaUlpSWlJaUlpSWlJaUlpSWlJaUlpSWlJaUlpSWlJaUlpSWlJaUlpSWlJaUlpSWlJaUlpSWlJaUlpSWlJaUlpSWlJaUlpSWlJaUlpSWlJaUlpSWlJaUlpSWlJaUlpSWlJaUlpSWlJaUlpSWlJaUlpSWlJaUlpSWlJaUlpSWlJaUlpSWlJaUlpSWlJaUlpSWlLaVNvUzdDM0FCdmRGby9MT1U4cThBQmdnaG1ydTdvQnRNa1pUeUVJQjN6V2J6T3dCczdpNkltaFFlMys3bFVjZTMxZ05MYnpRYU53R1k0TzVDQ0pCU2JqZWJ6ZVBBMENMWDRQSHRRVHpoK05aMFlCbU54b2NCdk51bFN4Yzg5OXh6Nk42OU93SUNBdHhkMWcybG9LQUFKMDZjd0lvVkszRDQ4R0ZJS2Y5aE5wdGZkbmRkcEgwOHZ0M1AwNDV2eFYwN2RvV3laZ0k4OTl4ek1CZ00vR04yQTM5L2YvVHIxdy9QUC84OEFFQUlNY1hOSlZFVHdlUGIvVHp0K05aMFlBRVlBQURkdTNkM2R4MDN2UER3OFBLSE43bXpEbXBTZUh4N0NFODV2alVkV09VWFlQbkp5LzJhTjNkZUMvZDFaeDNVZFBENDloeWVjbnhyT3JDSWlPakd3Y0FpSWlKTllHQVJFWkVtTUxDSWlFZ1RHRmhFUktRSkRDd2lJdElFQmhZUkVXa0NBNHVJaURTQmdVVkVSSnJBd0NJaUlrMWdZQkVSa1NZd3NJaUlTQk1ZV0VSRXBBa01MQ0lpMGdRR0ZoRVJhUUlEaTRpSU5JR0JSVVJFbXNEQUlpSWlUV0JnRVJHUkpqQ3dpSWhJRXhoWVJFU2tDUXdzSWlMU0JBWVdFUkZwQWdPTGlJZzBnWUhWeUE0ZE9vVGMzTndxeTYxV0s0WU5HMWJuN2Z6M3YvK0YzVzdIK2ZQbmtaR1I0Y29TaWVnYThmaSt2dlR1TGtBcmlvcUtNSHo0Y1BqNit0YTZibkZ4TVhidjNnMXZiMjk4KysyM1NFNU94cG8xYXpCejVrem5PbEpLRkJjWFk4cVVLYzVsbzBlUHJyUk9SUXNYTHNTT0hUdFFXRmlJRHo3NEFFRkJRWmc3ZDY3emVWVlZzWC8vZm16ZnZoM3o1czJEWHM5ZkxWRmRlZnJ4blo2ZWp0allXT3pidHc4bEpTVVlNR0FBWG5qaEJiUnYzNzRCMzdYMkNIY1gwQkJHbzFFQ1FFSkNRcVB2cS93UCtvTVBQa0I2ZWpyR2pSdFg3WG9PaHdPMzNucXI4dy9hNFhCZzFxeFpHREprQ0diTW1PRmN6MnExSWpJeXNrcnR4NDRkdyt6WnM2dHNOeWNuQjYxYXRhcDJuOXUyYmNNZGQ5d0JJUVF1WExqZzNQZjFaaktaQUFDSmlZbWEvcnNpejhEanU5UzJiZHV3ZnYxNitQajRZT3pZc2JEYjdWaThlREh5OC9QeDNudnZOZUM3cmg5UE9MNDEvY1p5UGYrZ0hRNEh2dnJxS3h3NGNBRCsvdjZZUDM5K3RldEpLYkZseXhhTUh6OGVpbExhNHBxWGx3ZC9mMzhvaXVMOHhDV2x4SkVqUjlDalJ3L25henQxNm9TWFgzNFpBR0MzMnl1ZEpabE1KdXpZc1FNQkFRR1Y5aVZFNmE4d0pTVUZOcHNOMDZkUFoyQlJrOERqKy9malcxVlY1LzRBWU0rZVBaZ3padzcyN3QxYmFYbGo4b1RqbSsxR2RhVFQ2WER2dmZmaXZmZmVRMDVPRHI3NDRvc2ExLzN4eHgraEtBcmVlKzg5ZlBYVlYvRDE5Y1dpUll1d2VQSGlxKzdqMUtsVFVGVVZkcnNkVTZkT3hhcFZxOUNoUXdmbjgvL3YvLzAvM0hYWFhRQ0FwS1FrckZpeEFtdldyRUZBUUFBaUlpSnc0TUFCbDN5dlJEY2FUeisrcnd5bG5Kd2NCQVVGWGJld0loY3dHbzNTYURUSzZ5VTdPMXZlZlBQTjh2TGx5M1ZhdjdDd1VGNjRjRUVPSFRxMDN2djY0SU1QNU9USms2WEZZcEZTU21rMEd1V0VDUk9rMVdxVmFXbHA4ZzkvK0lPTWpZMnQ5SnI5Ky9kTG85SG9mTTMxVnY3N2NQZmZCVFVOUEw1anEzMnR6V2FURHo3NG9QejN2LzlkNy8wMmhDY2MzenpEcW9lTWpBeElLWjJmZ21vU0Z4ZUhzTEF3K1BuNXdjL1ByOUp6RXlkT2hFNm5xL0lhdTkyT3paczNPNytlTm0wYWZ2NzVaNlNrcEtCLy8vNEFBSDkvZnl4YnRndy8vZlFUcGs2ZGlrY2VlY1FGM3hVUkFkbzV2bDk2NlNVb2lsTHBtdG1OZ29GVkR5YVRDYi8rK3V0VjF4azBhRkNWUCtLSzB0UFRzVy9mdm1xM1haRVFBbSs4OFFZdVhyeUlwNTU2Q2dEdzlOTlA0NUZISHNIRWlSTVpWa1F1cG9YamU5V3FWVENielhqNzdiZmRjcDNhM1JoWUxsUmNYQXhWVmVIdjcxL2pPcXFxVnVycWVyWDFQdm5rRTd6NTVwc1lNMllNQUtCejU4NVlzR0FCWG52dE5keDExMTNvM2J1M3kyb25vcXR6OS9FZEd4dUxYYnQyWWUzYXRUWDJLR3pxR0ZoMWROdHR0OVc2enN5Wk02dTlRQW9BYVdscHlNbkpxZE8rOXUzYmgram9hRWdwRVJNVGd3RURCdUR6eno4SEFOeDMzMzNJek16RXJGbXpzSGp4WW93YU5hcCszd2dSVmVIcHgvZWFOV3V3YytkT3ZQWFdXemRzV0FFTXJEcmJ1WE5ubFdXeTdPYkE4cHNOTjIzYWhQRHc4RXJyMkd3MldDd1cvT1V2ZjhIaXhZdWhLQW8rL3Zqakt0c3FiekpJU1VuQjNMbHpNWFBtVER6ODhNUFYzZ0E4ZCs1Y0JBUUU0TmxubjhVZGQ5eUJGMTk4RVpHUmtjN25LejYrSGwyQ2liVE8wNC92dFd2WEFvRHpiS3ljdTI1aGNSY0dWZ1BkZWVlZHlNL1BoeEFDclZxMXF0SzFOVEV4RVFEd3pEUFA0STkvL0NPZWYvNTU1M05XcXhXS29pQTdPeHRlWGw0QWdJaUlDR3phdEFrZE8zWkVTVWtKckZZcnpwdzVBeUVFZkh4OG5LK2RQbjA2Qmc0Y2lQajRlSGg3ZXpPWWlCb0JqMi9Qd3NCcUFDRUVkdXpZQVZWVjRYQTRuSCtVRlEwWU1BQ3Z2LzQ2Qmc4ZVhPVzVYYnQySVRvNkducTlIZzgrK0tCemVjZU9IUUdVamxQMnQ3LzlEVHFkRGhNbVRLanlTV3Jnd0lFWU9IQ2dpNzhySWdKNGZIc2lUWTlJY0QzdmhIY1hWVlVoaEhEZThlN0pQT0ZPZUdvNmVIeDdGazg0dm5tRzVlRjRKenRSMDhYanUzNzQweUlpSWsxZ1lCRVJrU1l3c0lpSVNCTVlXRVJFcEFrTUxDSWkwZ1FHRmhFUmFRSURpNGlJTklHQlJVUkVtc0RBSWlJaVRXQmdFUkdSSmpDd2lJaElFeGhZUkVTa0NRd3NJaUxTQkFZV0VSRnBBZ09MaUlnMGdZRkZSRVNhd01BaUlpSk5ZR0FSRVpFbU1MQ0lpRWdUR0ZoRVJLUUpEQ3dpSXRJRUJoWVJFV21DMWdPckNBQUtDZ3JjWGNjTnI2aW9xUHhoaVR2cm9DYUZ4N2VIOEpUalc5T0JKYVU4QkFBblRweHdkeWszdkt5c0xBQ0FsUEs0bTB1aEpvTEh0K2Z3bE9OYjA0RUY0RjBBV0xGaUJWSlRVMUZZV09qdWVtNDRSVVZGT0hic0dLS2pvOHNYeGJtekhtcFNlSHk3bWFjZDM4S2RPM2NCTDRQQjhLMFFZcFM3Q3lFQXdCNkx4VExpMEtGRFZuY1hRazBDajIvUDR2YmpXK2V1SGJ1SW1wMmQvWEZZV0ZpUkVLSU5nRUFBWHU0dTZnWlRJcVZNQS9CdnE5VTZnMkZGTHNUajIvMTRmRk5sUnFOUkdvMUc2ZTQ2aU1qMURBWkR0TkZvbEFhRDRRbDMxNkoxV3IrR1JVUkVOd2dHRmhFUmFRSURpNGlJTklHQlJVUkVtc0RBSWlJaVRXQmdFUkdSSmpDd2lJaElFeGhZUkVTa0NRd3NJaUxTQkFZV0VSRnBBZ09MaUlnMGdZRkZSRVNhd01BaUlpSk5ZR0FSRVpFbU1MQ0lpRWdUOU80dW9DR2tsQUtBTndBZmxFN3Nwc2tBSGoxNk5BQkFTaG5pNWxJYVNnVmdBMkFCWUJWQ2NJNHZJbklaVFFjV1NrTXFCRUI0MmYvZTdpM24yaGlOeHZLSEk5eFpod3RZQVp3SGtBSGdYTm5YUkVRdW9mWEE4a0ZwV08xMmR5RU5zV0xGaXZLSGNlNnN3NFVpQWVTQ2dVVkVMcVRKSnJRS3ZGRjZaa1dlUmJObnUwVGt1YlFlV0FyNHh1aUpmS0Q5dnkwaThqQjhVeUVpSWsxZ1lGRzlxYXFLcEtRa3JGeTVFbmE3M2QzbEVORU5va2tHVmtGQkFkYXVYWXNISG5nQVE0Y094WWdSSXpCanhnekV4Y1UxNmh0c2VubzZKa3lZQUt2VnMvc2FOTFRPc1dQSDRwbG5uc0dHRFJ1Z3FxcUxxeU1pcXA3V2V3bFdrWnFhaXZuejU2TjM3OTVZdUhBaGV2YnNDYnZkanVUa1pLeGR1eFpmZnZrbFZxMWFoZGF0Vzd0ODM3bTV1VWhQVDNmNWRsMnRvWFhHeE1UQVpyTmgrdlRwcml1S2lLZ1dUZW9NNit6WnM1Z3padzRtVHB5STZPaG9PQndPckZ1M0RrODg4UVJ1dmZWV3ZQdnV1d2dQRDhmamp6OSsxYk9MalJzMzRvNDc3a0JrWkNTaW82T2R5NjFXSzFhc1dJR1JJMGRpMkxCaFdMaHdJUW9LQ3B6UGw3K0JSMFpHd21ReTFiaDlWVld4YnQwNmpCOC9Ib01HRGNLZGQ5NkozMzc3RFFCZ3M5bXdldlZxM0gzMzNjN24zbnJyTGVlWnpJRURCMkF5bVZCVVZPVGNYdmt5cTlYcWZMeG56eDVNblRvVmd3Y1B4dVRKazUzYnIwK2ROWW1JaUtqM2E0aUlHcXBKQlZaTVRBeDY5ZXFGbVRObkFnQVNFeE9oMSt1UmtKQUFLU1YwT2gwV0wxNk0vUHg4Yk5xMHFkcHRaR1JrNEpWWFhzR3laY3V3ZmZ0MmpCczN6dm5jc21YTGtKS1NnbzBiTjJMcjFxMjRkT2tTVnE1YzZYeCszYnAxQUlEZHUzY2pJU0doeGpwWHJWcUZ6WnMzWStuU3BZaVBqMGRzYkN4YXRtd0pBSWlLaXNLT0hUdnc2cXV2SWo0K0hpKy8vREkrLy94enJGbXpwbDQvaTgyYk55TW1KZ2JmZmZjZHdzTENzSFRwMGxycmpJdUxnOGxrcXZaZmZuNSt2ZlpQUkVRVlNDbERwSlFUcFpTeXVMaFlEaDQ4V1A3ODg4K3lvdjM3OTB1ajBTZ3RGb3R6MmZ2dnZ5OGZlT0FCV1ozczdHeHBNcG5rbGkxYktpM1B5Y21SSnBOSnBxYW1PcGZ0MnJWTERoOCsvS3I3dWxKZVhwNjg1WlpiNUw1OSs2bzhkK25TSldreW1XUlNVbEtsNVZ1MmJKR2pSNCt1dEkvQ3dzSnE5MXYrT0QwOTNmbDhmSHk4TkpsTTB1RncxTG5PMnRTeWpVbFMrOE5NRWJtRXdXQ0lOaHFOMG1Bd1BPSHVXclN1eVZ6RHlzek1oTlZxUmMrZVBXdGROeUlpQW0rODhRYWtsQkJDVkhvdU5EUVVTNWN1eFd1dnZZWVBQL3dRLy9qSFAyQXdHSkNkblEwcEphWk1tVkpsZXphYkRWNWVYbld1MCtGd1ZGdG5WbFlXcEpUbzJyVnJwZVVkTzNaRVRrNU92VG80Vkx4R0Z4QVFBQ2tsN0hZN3ZMMTUyeG9SYVZPVENTeFhHamR1SEVhUEhvMlltQmdzV0xBQTI3WnRRNnRXclFBQVgzLzlOY0xDd3E1NTIwRkJRUUJLZStyMTZkT24wbk1oSWFVbkphZE9uVUxmdm4yZHl6TXlNaEFhR2dwRlVaeUJVMUpTQWo4L1B3Q29kQjJ0SWVMaTR2RFNTeTlWKzl5T0hUc1FFQkRna3YwUUVWMkxKbk1OcTMzNzl2RDI5a1pLU2txdDY2YWtwS0JMbHk1VnpxNkEwck9jcEtRa0NDSFFvVU1IV0sxV1NDa1JHaG9LbzlHSTZPaG9uRDE3Rmc2SEEybHBhZGk3ZDYvenRZR0JnUUNBcEtRazVPWGxWYnZ2ME5CUWpCZ3hBbEZSVVVoTFM0UEQ0VUJxYWlveU16TVJIQnlNVWFOR0lTb3FDa2VPSElIRDRjREJnd2Z4NXB0djRxR0hIZ0lBZE83Y0dYNStmdGk2ZFNzQXdHS3hZUDM2OWZYNldkVlU1NlJKazVDUWtGRHRQNFlWRWJsYmt6bkRhdGFzR1c2Ly9YWjgvUEhIR0RKa0NBQmd4b3daU0U1T0JsRGFJMjdwMHFVWVBYbzA0dUxpTUhueTVHcTM0M0E0c0dUSkVtUm1acUo5Ky9aWXRteVpNOWlXTDErT2wxOStHWk1tVFlMTlprUFhybDB4Yjk0ODUyczdkZXFFKys2N0QvUG16WU8vdnorMmJkdFc3VDZpb3FMdzJtdXY0ZEZISDBWaFlTRTZkKzZNcUtnb0FNQ1NKVXNRR3h1TE9YUG00UExseXdnUEQ4ZjA2ZE14YWRJa0FJQ1Bqdytpb3FJUUhSMk51TGc0aElTRVlPVElrZGl6WjArZGYxWjFyYk1tRlhzV1JrWkdPaDlmcmFNSkVkRU5UVmJvZENHbGxGbFpXWExVcUZIeTdiZmZycmFqZ04xdWx3c1hMcFJUcDA1dFVJY0RxaFU3WFJDVllhY0wxMmt5WjFnQUVCWVdodGpZV015ZlB4OHBLU21ZTm0wYUlpSWk0SEE0WURhYm5mY3p4Y1RFc1BNQkVaSEdhRDJ3VkZ3eDUxSkVSQVEyYmRxRURSczJJQ29xQ2hrWkdkRHBkT2pXclJ2dXV1c3VUSmd3QVhxOTFyOXRqMmRCNmUrR2lNaGx0UDdPWFQ3RGJTVUJBUUdZTldzV1pzMmE1WWFTQ0tXL0U4OGVVSkdJTkVmcmdXVkI2WFRza1NpZE5OREh2ZVZjbTJlZWVlWlRBRmkrZlBuOTdxNmxnU3dvRGF1TXNzZEVSQzZqOWNDeW9mUU5NZytBRnpUYVRiOUM3N3FkN3F6REJWU1UvazRzWmY4VEVibU1wZ05MQ0NGUit1YW82VS96UnFNUkFDQ0VxTks4U1RVekdvMkRwWlNUaEJCM0F1Z0NvSm03YTlLSUxGVlZYM1U0SE84Y09IRGdrcnVMSWFvclRRY1czWmo2OWV2WDFjdkxLd2JBWGRYZC9FMjFhcXNveWl1S29zdzFHQXdUeldienIrNHVxRHBTU2dIQUc2Vk4vWnB0UWJuMzNudDlDd29LMExKbFMvL0V4RVF0Mys1UnNRWEZXbmJDY0YweHNFaFREQWJEYUNIRVpnQUJRZDdlK0VOb0tJYTFhWU8ydnI0SXFPTjRqamVLVGFkT1lmM3g0d0NBbTF1M3hwaXdNQXhvMVFvbkN3cnc2YWxUU01qSjZTaUUrTjVvTkk1SVRFemM3K1p5cStPRjBtdlQ0V1gvYS9KZWxGR2pSb1dmUG4wYVBYdjI3QXBnaEx2cmFZRHlUbTRaQU03QkRSMnIrUEhVQXhpTlJna0FpWW1KL0gxY2hkRm92RnRLdVVVSW9kelpyaDBlN3Q0ZHpYUTZkNWZsa1E1ZXZveC9tTTBBZ0RrOWUySnN1M2FWbnBjQVBqMTVFdXRQbkFDQTlNTEN3cjZwcWFrZU5ZZU1sRElBUUI4QXU5MWRDMVVTQ2VDUUVPSzYvNzFvOGhTYmJqejkrL2MzQXRpa0UwS1pmZE5OK0h2UG5neXJHdGhVRmE4Y09nUUFtTlN4WTVXd0Frby9xVTd1M0JsM3RXOFBBQjM5L1B4V1hkY2k2OFlicFdkVzVGbmNkcmJMd0NLUDE2ZFBIMys5WHI4SmdPOUQzYnJocnZCd2Q1ZmswYjQ0ZlJvNVZpdmErZnJpTDkyNlhYWGRoN3QxUTRpUEQ0UVEwdzBHUSsvclZHSmRLZEJvTTJBVDV3TTNaUWNEaXp5ZWo0L1BVZ0RkaG9XRVlHTEhqdTR1eDZQWlZCVWZsRjIzK3NzVjg2cFZ4MGVud3lNMzNRUUFPaUZFVk9OV1I5UXdEQ3p5YUFhRG9iZVVjbDZnbHhjZXJjUGtuRGU2N2RuWkFJRDJ2cjRZMHFaTm5WNHpLRGdZYlgxOUFlRHUvdjM3OC9UMUJwZWVubzRGQ3haZzVNaVJpSXlNeE96WnM1R1ptZW51c2dBd3NNakRDU0dpaEJCaVdwY3U3QVZZQjFzek1nQUFmNnptdWxWTkZDRndYK21acTE2djF6L2VPSlc1VGtGQkFkYXVYWXNISG5nQVE0Y094WWdSSXpCanhnekV4Y1hCYnJjMzJuN1QwOU14WWNJRVdLMmVQZXBZUSt2Y3VYTW5icjc1Wm16WnNnVmZmLzAxdkwyOThmenp6N3U0eW12RHdDS1BaVEtaK2dHNE42eFpzM3E5QWQrb3poWVg0MVJoSVFEZzNnNGQ2dlhheU9CZzZJU0FsTktqaHdkTFRVM0Y1TW1Ua1phV2hvVUxGMkw3OXUzNDVwdHZNSFBtVEh6MTFWZVlNV01HTGw2ODJDajd6czNOUlhwNmVxTnMyNVVhV3VlRER6Nkl5Wk1uSXpBd0VLMWF0Y0tERHo2SUF3Y09RRlhkUDU0MUE0czhscXFxandLbGI3NEtieEN1MWU0TEZ3QUF3OXUwcVhZMjdhdHA0ZTJObTF1M2hoQ2k4OENCQTI5cGpQb2E2dXpaczVnelp3NG1UcHlJLy91Ly8wTmNYQnpHakJtRGUrNjVCMWxaV1hqMzNYY1JIaDZPeHg5Ly9LcG5GeHMzYnNRZGQ5eUJ5TWhJUkVkSE81ZGJyVmFzV0xFQ0kwZU94TEJodzdCdzRVSVVGQlE0bjU4K2ZUcUEwa2xMSzA1aWVpVlZWYkZ1M1RxTUh6OGVnd1lOd3AxMzNvbmZmdnNOQUdDejJiQjY5V3JjZmZmZHp1ZktwejBDZ0FNSERzQmtNcUdvcU1pNXZmSmxWcXZWK1hqUG5qMllPblVxQmc4ZWpNbVRKenUzWDU4NmE2SW9sV01oSnljSFFVRkJWWmE3Zy9zcklLcEd2Mzc5Z2dBODNGeXZ4K2kyYmQxZGppYjg5OHdaQUVBM2YvOXJlbjFrY0hENXd5bXVxY2kxWW1KaTBLdFhMOHljT1JQRnhjVVlPblFvdnYvK2V6enl5Q05ZdVhJbGhCQll2SGd4OHZQenNXblRwbXEza1pHUmdWZGVlUVhMbGkzRDl1M2JNVzdjT09kenk1WXRRMHBLQ2padTNJaXRXN2ZpMHFWTFdMbHlwZlA1ZGV2V0FRQjI3OTU5MWRtMVY2MWFoYzJiTjJQcDBxV0lqNDlIYkd3c1dyWnNDYUIwdHZFZE8zYmcxVmRmUlh4OFBGNSsrV1Y4L3ZubldMTm1UYjErRnBzM2IwWk1UQXkrKys0N2hJV0ZZZW5TcGJYV0dSY1hCNVBKVk8yLy9QenFiNm15MiszNDZLT1BNSEhpeEhyVjExZ1lXT1NSOUhyOVBVSUluMkZ0MnNDSDkxdlZ5cWFxeUNqN1ZENituczJCNWZvSEJRRUFGRVc1eldXRnVVaEpTUWwrK09FSFRKMDZGUURRb2tVTGpCMDdGajQrUGdnTkRVV0xGaTJnS0FxOHZiMHhhZElrYk4yNnRkcnRlSGw1UVFpQjdPeHMrUG41b1UrZlBnQ0FTNWN1NFp0dnZzR3p6ejZMME5CUXRHelpFdE9tVGNQMjdkdnJWV2QrZmo0KytlUVRMRnEwQ0FNR0RJQmVyMGZYcmwzUnRtMWJYTDU4R1Z1M2JzVnp6ejJISGoxNlFLL1hvMy8vL3BnOWV6WTJiOTVjci8wODl0aGpDQTRPUm1CZ0lQNzBwejhoTFMydDFpYTdTWk1tSVNFaG9kcC9BUUVCMWI3bXBaZGVncUlvbURGalJyM3FheXdNTFBKVWZ3R0EyME5EM1YySEp2eDh2blRjNUpaZVh2QzZ4cWFia0diTkVGYmFXM0RBd0lFRFc3cXV1b2JMek15RTFXcEZ6eXQ2aXVibTV1S05OOTdBazA4KzZWd1dFUkdCRXlkT1FNcXFROTJGaG9aaTZkS2xXTDE2TlNaUG5neHoyV2dnMmRuWmtGSml5cFFwenJPT3h4OS9ISVdGaGJEWjZqN3hRR1ptSmh3T1I1VTZBU0FyS3d0U1NuUzk0bmFEamgwN0lpY25wMTdYaUZxM2J1MThIQkFRQUNtbHl6dWNyRnExQ21hekdmLzYxNzg4Wm9aMmppVklIcWQvLy81dGhCQWpXL3Y0b0ZlTEZ1NHVSeE11V0VvbkxLaHJWL2FhR0lLQzhHMXhzVTVSbE5zQjFPOWovM1dXbDVlSHh4NTdETk9uVDhlWU1XUHEvTHB4NDhaaDlPalJpSW1Kd1lJRkM3QnQyemEwYXRVS0FQRDExMThqTEN6c21tc0tLanRMVFU5UGQ1NjlsUXNKS1IyMDQ5U3BVK2pidDY5emVVWkdCa0pEUTUxbmlFRHBHYVdmbng4QVZMcU8xaEJ4Y1hGNDZhV1hxbjF1eDQ0ZGxjNnlZbU5qc1d2WExxeGR1OWI1cy9FRVBNTWlqMVBXSkNVR0JBWFZ1L1BBaldwbjJmMVhMUnJZOVQvaTl3OEl3eHBXa1d1MWI5OGUzdDdlU0VsSkFWQjZaalYzN2x3OC9QRERHRDkrZktWMVUxSlMwS1ZMbDJyL2RyS3lzcENVbEFRaEJEcDA2QUNyMVFvcEpVSkRRMkUwR2hFZEhZMnpaOC9DNFhBZ0xTME5lL2Z1ZGI0Mk1EQVFBSkNVbElTOHZMeHE2d3dORGNXSUVTTVFGUldGdExRME9Cd09wS2FtSWpNekU4SEJ3UmcxYWhTaW9xSnc1TWdST0J3T0hEeDRFRysrK1NZZWV1Z2hBRURuenAzaDUrZm5iTkswV0N4WXYzNTl2WDVXTmRWWjF5YkJOV3ZXWU9mT25YanJyYmNRL1B0MVRZL0FNeXp5Uk9NQXdPUkJuK3c4M1lteTd1d043YURTcVhsekFJQ1UwdGpnb2x5b1diTm11UDMyMi9IeHh4OWp5SkFoK09hYmIzRHc0RUU4L2ZUVEFBQnZiMi9zM3IwYlZxc1ZjWEZ4bUR4NWNyWGJjVGdjV0xKa0NUSXpNOUcrZlhzc1c3Yk1HV3pMbHkvSHl5Ky9qRW1USnNGbXM2RnIxNjZZTjIrZTg3V2RPblhDZmZmZGgzbno1c0hmM3gvYnRtMnJkaDlSVVZGNDdiWFg4T2lqajZLd3NCQ2RPM2RHVkZUcElDSkxsaXhCYkd3czVzeVpnOHVYTHlNOFBCelRwMC9IcEVtVEFBQStQajZJaW9wQ2RIUTA0dUxpRUJJU2dwRWpSMkxQbmoxMS9sblZ0YzZhckYyN0ZnQ3FuTFh1M3IzYjdVMkQvUGpxQVRoYWUyVUdneUZUSjBTN0RjT0dvVGx2RnE3VitaSVN6TmhkT3FENVZ5TkhObWhiVmxYRi9UdDN3aUhsZWJQWjNMRDJ4UWFTVW9hZ2REcU9PS0QwT3RPMGFkTXdaY29Vekp3NXM4cjZEb2NEaXhZdHdzbVRKL0hlZSsrNS9jMjFDYnNmd0U1M1REakxKa0h5S0FhRG9aTVFvbDE3UHorR1ZSMlpjM0lBQUFINmhqZVllQ3NLUXBzMWd4QWl4R0F3ZU5SSTZXRmhZWWlOalVWY1hCeWVmdnBwSkNjbncyS3hvS2lvQ1BIeDhaZzVjeVpPbno2Tm1KZ1lobFVUeFNaQjhpaENDQk1BZEt1aG15MVZWZXh3QUFCNnQzUk54Nzd3NXMyUlZWSUNJWVFSd0g5ZHN0RnJvK0tLU1FJaklpS3dhZE1tYk5pd0FWRlJVY2pJeUlCT3AwTzNidDF3MTExM1ljS0VDZEM3SUxqcHFpd28vZDFjZC96TmtrZVJVaHFFRU9oUmR1R1lhbmUrcklkZ2FMTm1MdGxldUo4ZjlsMjhDQ2xsSDdnM3NNcG51SzBrSUNBQXMyYk53cXhaczl4UUVxSDBkK0tXQVJVWldPUnBiZ2F1M3htV3hlSFEvSTNKdjVZTnllUXE3VXJ2eFFLQW0xeTY0ZnF6b0hRNjlraVVUaHJvNDk1eXJzM3JyNy8rVUVaR3hqMFJFUkh2UC96d3c5WGYwYXdORnBTR1ZVYlo0K3VPZ1VVZVJRaHhNd0IwTHV1dDFsQVhMQlk0cEVSb3MyYjQwMDgvWWVQdzRUaFZXSWdBTHkvNDZuU1l1bXNYUGhrK0hON1YzR3k3NytKRjNGTGhCczM2eWlvdXhtKzV1Ymk5QWZmMTFFVm1jVEVBNENZWGhYeWIzd1BMM1pPUDJWRDZCcGtId0FzYXZlYStmZnYya1FVRkJUaDI3Tmp4aHg5K2VLZTc2MmtBRmFXL0UwdlovOWNkQTRzOFJvOGVQWUlCQkxmeTlvYWZpNjVEN0x0d0Fidk9uMGZVd0lFQUFBbmdqZFJVL0xsclZ6aWtSRHRmMzJyRENnQldIajZNamNPSFkvYWVQVkNsckhZQTNqeWJEUnVHVlgvTGtwZWk0UDNqeDlIVjN4K2RyM0Y4di9vd3VPZzJnQkNmMGhNWklVVGpKbTB0aEJBU3BXK09idmswN3lvR2c2RllDSUdjbkp3Q2QvU3NhMG9ZV09ReG1qVnIxaEVBZ2wxMExRWUF4clpyaDE4dVhNQzVraElBd0pHOFBJVDcrYUZmeTVaNCsralJPbytrRVcweUliQ2FYb3RUZCsxeVByN254eCtybmJOcllWSlNsV1h2RHhseXpVTW9WV1NyTUp4UEN4ZjFqS3Z3UFhqV1hhTjB3Mk5na2NkUUZLVWo4UHNuZkZmNGU5bElCWXVTazFIa2NPRFZzbWtZRW5KeThHTjJOcndVQlROMzcwYXh3d0dicXVLdjNidmo4OU9ua1dlem9jaHV4OVJkdXhEbzVZVm5FaFByTk1YSitxRkRvUk1DVmxYRlV3a0plS3AzYjNSMFVmTm1kYkxMbWdOZHliL3M3RlpLZWUzdG9VU05nSUZGSGtOUmxQWUEwTnFGZ2ZYbW9FSElMQ3JDRzZtcE9GdFNndHRDUXpHaFF3Zjg5OHdaNU5sc2VIL0lFTFR5OGNIR2t5ZFJaTGZqaiszYU9TZUwvTk5QUDJIRHNHR1l2V2NQbGh1TnpqT3MxV2xwZUxSSER3QndCbUJGZjQ2UGgwTktGTmhzZUs2YXN5dHZSY0U3a1pFdStmN09WSmczeVZYMGlvTG1lajBLN2ZibUpwUEpMeUVod2ZVN0lib0dEQ3p5R0txcXRsVVVCYTFjRkZnMlZjV0dFeWR3T0RjWDgzcjF3aE8vL29yT3padGpZVklTZXJkb2dmNUJRVGhWV0loV1BqNDRWVmhZNTZHZ2RwMDc1d3lzSjNyMXF2TDg2bHR2eGQvMzdzWHFRWU1RN3VlSHJPSml0UDI5STROTG5TdnIwdTZxYTM3bFducDdvOUJ1aDhWaWFRdmdtRXMzVG5TTkdGamtNWnhuV0M2NkZxTlhGSFFQRE1SRFhidmlyYU5IOFZqUG5vZ01DVUgvb0NBMDErdXhOU01EK3k1ZVJQK2dJQnk0ZEFsL0tadjJ3UzRsVGhZVXdGTFdySGUrcEFSUC9QcXJzMG13d0c3SDMzNzV4Ym1mZVJFUjZGTjIwNjRBOE03Um83ZzlOQlRoWmFOdC8rMlhYL0RGSC80QVhTTU01S3VXVGFIUjFvWFgvWURTYVVveUFlajErakF3c01oRE1MRElrN1FGZ0NBWG5XRUpBT3VQSDhmN3g0NGhxN2dZaVRrNStQREVDUURBQ3FNUmtTRWhlSHpmUHJUMTlVV29yeS9DZkgxaGx4S3pmL2tGM1FJQ29CY0NUL2J1algrWXpWZ3plTEF6Y0tidTJvVzFnd2RYMmxlSnd3RkZDQ2hDWUh0Mk5wcnI5ZmkrYkFSMW9MU1pzTnljbmoweE5NUzFveDYxY2ZFWlhIa0hEa1ZST0NFWmVRd0dGdDFJUVVNQUFDQUFTVVJCVkhrTUtXV1FFTUo1MGQ4Vm9rMG16TnUzRDI4T0dvVDJmbjQ0bXArUGYvMzJHd0wwZWdnaGNIUHIxbGg3NUFoZTZOY1BBS0FYQW0rWFhWLzYwMDgvSWN6WEZ6WlZoVTRJekNucndGRm90enNmaC9uNjRvVisvWkJuc3puSDhydHlBTnA3ZnZ6UjJSbWpzVFIzOGMzUDVUZFRxNnJhT0cyWlJOZUFnVVV1WnpBWVJnR3dtODNtZUFEMW1RYTFKUUEwZDJGZ0ZkbnQ2QkVZaUZXLy9ZWTcyclhEWjZkT1lWNnZYaEJDUUVxSndySlpXcTAxelBaNnZxVEVlVTN0a3RWYTZaNnJQSnNOQ3hJVEFRRHBoWVZvNitlSFIvZnVSWDQxTTlSTy8vbm5TbCt2SHpyVUpkOWZPVmVQMXVGVkZxNUNpSHEzTmZidDI3ZUR0N2YzblltSmlXdGNXaFRkOEJoWTFCakdDU0dlTkJnTU9RQStBYkE1UHovL3A2TkhqOVoyQTJnUUFQaTZNTERhTkd1RytiMTZZZDJ4WTNqN3lCSDQ2SFE0bnArUEhvR0JpRTFKUWI3Tmh1ZjY5Y1BLdzRkUllMZGpiRmtQd1hJcHVibk9PYUt1WnQvRmkrZ1pHSWkvZHU5ZTVibDdmdndSNjRZTWFaUXpMRWZaTlN4WGI3djhadXE2QnBiSlpPcW1xdXBkUW9pcEFBYVZMV1pna1VzeHNLalJDQ0ZhQWZnN2dMOEhCZ2JtR1F5R09DbmxaK2ZPbmR0eDVzeVpLbDJseTk4Y2F4cDVvcjRLN1hhOGRlUUlEbHkrakVIQndYaHI4R0JjdHRtUWNQRWlGaVVsb1psT2g4VURCc0JYcDhQQ3ZuMngvTkFoS0dYTmhIWlZoVjVSc09Qc1dRd3FtM1cxWWxNZzhIdUhoNHNXQzM3SXpzYXlzdEUwcnFmeU0wUlgwNWY5RHFTVU5RYVcwV2pzcGFycTNVS0lxVkxLZ1p3ZG1ob2JBNHV1bDBBaHhBd2h4SXl3c0xEQ3NMQ3dMMVJWalNzdUx0NmVtcHFhWDdhT0YrQzZQOHJtZWoyR2hJVGc3ejE2T0p2TVduaDdvMVB6NXVnUkdJZytMVnM2WnpBMXRHcUYyRnR2UlFzdkx6eVZrSUN6SlNXNEp6d2NkaWt4cEt5RFJITzlIbS9jZXF0eisrVk5naExBemExYm82Y2JScGh2ck1EeXF1RU15MmcwOWdkd0Q0QUhBZlJTWFBUaGdxZ3UrSkhJQTVUUE9IeURLcEZTYnBWU2JoSkNiQlJDS0Z2KzhJYzZqU3B4UFVqVTdTQ3A2M3F1OXVyaHcvang3Rm1NRHcvSEl6ZTVibkQxalNkUDRxTVRKeUNsWENhRStFSktPVjRJOFNDQWJpN2J5UTFHU3ZtazJXeCsxZDExYUJrL0hua0FLZVhlMnRkcW1xU1VpaENpbGJzSFdxMUpYVVBJWGZIYTJKOTBwSlRDNFhBRUFtaDN0ZVpCcWxXSmxQS0F1NHZRT2pZSmVnQ3oyVHlvOXJXMHcyQXdSQXNobnJ6S0tzVUFkZ0w0d202M2J6cHc0TUNsc3RlOUFzREhVY1BJNkZTVkszdFVWbFErcUs2aUtNV0ppWWsvQXZnUmdCZzRjT0FRUlZHbVNpbnZGRUowdnRvMkVoTVQrVXNrbDJKZzBYVWhwU3dVUXZ5Z3F1cG5OcHZ0czBPSERoVmN1WTRRd2dyQXh5NGxxbzU1VHRWeDlaQk01Y29EUzBwWlVtR3hURXBLaWdjUUR3QUdnK0ZtSWNTRFplSFZvMUVLSWFxQWdVV05LUS9BOTFMS1Q4K2ZQNzhsSXlPanRxSEZTd0FFMkZRVnZocWZCYmcremhRWDQvMWp4N0QvMGlWWVZCVzlXclRBM0o0OUVWYUgwU3RjZVpOMVJlV0JKWVFvcVdrZHM5bjhLNEJmQWN3M21VejlWRlY5RU1EZFFvZytqVklVM2ZBWVdOUVlkcXVxT3NGbXMzMXo2TkFoYXoxZWR4bEFTSkhkWHUzY1U1N3FUSEV4L3BtY2pOZHZ2ZldhdXVUdk9YOGUvWU9DTURjaUFuWlZ4YjlTVXJEeXQ5L3dpdEZZNjJ2TDc3OHE3Mkx2S3VVM1VxdXFXcWZKRXhNU0VnNEFlQmJBc3dNR0RPaWhLTXFETGkySUNBd3NhZ1Jtcy9temEzbWRsUEt5RUtMUnVtbzNsbnliRFdjYU1DL1YvM1RvVU9tYTNiMGRPbUJSVWxLTnN4eFhwNlNHa1RxdWxiMHNBQlZGcWZFTXF5Ykp5Y2xwQUY1MGFVRkVZR0NSQnhGQ1hBTHFmMitSbEJLZm5UNk4vNTQ1Z3dzbEpXanA3WTNuK3ZWRDk0QUEyRlVWSDU4OGlSMW56eUxIWWtGTGIyLzhzVjA3VE83VUNZb1FTTTNMdzFNSkNmaDB4QWcwSzJ1R0xGLzIyVzIzNFVSQkFaNUtTTURTQVFQdzNyRmpTQzhxUW50ZlgveHZyMTdvSGhBQUFIZ3FJUUVBTUhIblRnQlZ4eEtzelpXaGRObHFSUXR2NzNwMVBDbHljY2hiSEE0QWdKVFM5VE5FRWwwakJoWjVEQ2xsbGhBQ2w2ejFhVVVFM2psMkRIc3VYTUFUdlhyaHBzQkFaQlVWT1c4VWprMU54ZEg4ZkR6ZnJ4ODZORytPbzNsNVdIN29FQnhTNHNFdVhlcThqLytjT1lNWEJ3eUF0NkpnNWVIRGVEMGxCYS9kY2d1QTBnRjJ5d091WXBQZ3Q1bVpXSjJXVnUzMk5nNGZYbTBQUDd1VTJITDZkSlVob21wenJxVGVKMEpYbFZzMkhxTEQ0VGpuMGcwVE5RQURpenlHRUNJVEFISXNkYnBzQXFEMGJHeHJSZ2FXREJpQVhpMWFBQUE2bEkzOWwyZXo0WWZzYkN3M0d0SEYzeDhBRU5HaUJSN3MwZ1hyamgrdlYyRDlwVnMzdENxYmN1UHU4SEQ4TXptNTFpYTdjZTNiWTF6NzluWGVCd0Q4T3pVVmloQ1kzS2xUbmRZdjMzdDJBNW9rcTNPNTdFT0RYcS9QY3VtR2lScUFOdzZUSjhrQ1NzZm1xNnZzNG1JNHBFUzNzdWE1aXM2VmxFQUM2SGpGNExYdC9QeVFhN1ZDMXFPalFsQ0ZTU1g5OVhwSS9INmR4MVhlT1hvVWgzSnpzYWhmUCtmUVNMVUpLWnU0c2NERlRZTGxnV1d4V0xKcldaWG91dUVaRm5tU013QndzUjVOZ3VVVERaNHBLc0pOVjR6bFZ6NHRTRVpSVWFWeC9yS0tpeEhzNHdNaGhETVlMQTZIOHhxV3F6cDkxS2RKOElQangvSHJ4WXY0UDRQQitUM1ZSZnV5V1kxZHlTRmxlUUFXVlhlL0hKRzdNTERJWTBncDA0VVF1RkNQNnpIQlBqNjROVGdZc2FtcCtOOWV2ZEN4ZVhPY0tpeUVuMDZITUY5ZkRBa0p3UnVwcVhpaVY2L1NhMWo1K2RodzRnVHU2OWdSQUJEdTV3ZGZuUTdiczdOeFg4ZU9zS29xUGo5OXVsNTFsOThMOVZ0dUxycjYreU9nckV0K1hac0VONXc0Z1Y4dVhNQkxCZ05hMWlPc0FOVHBYcTM2S3ZoOVBxK0xMdDg0VVFNd3NNaVRuQUtBOC9Wb0VnU0FwM3IzeHJwangvQkNVaEtLSEE2RSsvbmg2ZDY5QVFCUDlPcUZENDRmeDZMa1pPVFpiQWp6OWNYRWpoMXhaMW1RZUNzS251cmRHMjhkUFlwdk1qUFIyc2NIZzBOQ2tKU1RVK2Y5dC9menc5aDI3YkJrLzM3NDZ2WDRzSjZUTTM1ODhpUUE0TS94OFpXV1g5bUpvem9WbnkrdzJlRHZndnZYOHN2T01LV1VEQ3p5S0J6cml6eUt3V0RJRVVJRVZleG1UbGQzejQ4L0FnQVc5T21ENFczYU5IaDdTVGs1ZUNFNUdWTEsvNWpONW5FTjNpQ1JpN0RUQlhtYUJBQTRXY0JMSjNVVld0YnhJaVUzMXlYYk8xdldKQ3VFU0hmSkJvbGNoSUZGbnVaWEFEaVduMS9iZWxUbWxySVprVjBscTZ5THZCRGlpRXMzVE5SQURDenlLS3FxbWdFZ2pZRlZaMkZsWjFnWDZubnRyeVlaaFlVQUFJZkRjZGdsR3lSeUVYYTZJSS9pY0RnU2REb2Rqak93NnF4OFZJOURseSs3WkhzWlJVVUFBSXZGWWdhZ0F5Qk1KcFBJemMxVjdIYTdzRnF0U25Cd3NIQTRITUppc1NndFdyUVFEb2RET0J3T1liUFpsT2JObXd1YnphYW9xaXFrbE1MYjI5djUyTXZMeS9uWTRYQW9Va3FoMStzVkthV28rTGg4blFwZmw2L3JmQ3lsRkRxZFRwRlNDZ0JDVVJUblkxVlZGWjFPSjhyV1U4cldkVDVXRkVVQmNMWG5oWlRTdVU3WitybUppWWxmdWVTSFROZUVuUzdJNHhnTWhyTTZJZHBzSEQ0Y3ZvMDBmVVpUa2wxY2pFZCsrUVZBL2NjeHZKSk5WVEZwNTA0NHBMUUpJYlF6WlA3MU15NHhNZkUvN2k3aVJzVjNBL0k0VXNydlZDR21tUzlkd3BDUUVIZVg0L0VxM291Vlk3RTRiNWkrRmhsRlJWQUJDQ0dLcEpRQlFnZ0pRSldsdzRKSUlZUUtRRW9wblkvTHZsWnJldjdLMTVadnJ6N2JMbHZYdVoveTljdGVXK1Y1SVVSTjY5YTY3U3ZxVnN1Mk5VWUkwY2JoY0xpbTNaV3VDUU9MUEk0UTRtc0EwMzY5ZUpHQlZVZmhmbjdJS0NyQ3Rxd3NQTkM1OHpWdjUxUlo3MHdwNVFkbXMvbHhGNVduZVFhRFlRZUFOb3FpdUhZZUY2b1hkcm9najZNb3lrNEFNdm5TcFhxTjkzY2pHeFVXQmdEMUh1bitTcWw1ZVFBQVZWVjNOYmdvSWhkallKSEhTVWhJeUpKUy9ueXVwQVJIMlBtaVRzcEhrdDk3NFVLRHRtTytkQWtBSEQ0K1B0c2JYaFdSYTdGSjBNTVpESWJ4UW9qYnBaU0tFS0s4MTVKUzRXdEZsRGF5bHo4dTd5bWxxMjU1K1d1dTNGN1o4eld1VzNFL2RkaUdLSDljWWQzcTlsMWpUU2o3TVBWRGRqWjZYREdvTFZVMXJFMGJyRXBKd1htTEJYWlZoYjZPbzcxWGxHT3hJTE9vQ0ZMS2czdjM3dVd3VE9SeEdGaWVieE1BSDFGaDNpVWhCTVFWOHpCZCtmeTFQUGFVYlZSZysrbmNPYStaM2J2WGVicU5HNVczVG9jUUh4K2N0MWp3VFdZbXhuZm9VTzl0N0M4OXV3S0FuMXhhSEpHTE1MQThuQkRDQndDa2xJK1g5WFJTeTNzeHFhcXFYcm1zL0xFUVFpMS9YZ2doS3p3dVh5NnZYRWRLNmFpNFhWVlZWUUJTVVJSVlVSVFY0WENvaXFLb1FnaHB0OXRWblU2bjJ1MTJWVkVVVmFmVHFVSUlhYlBaVkoxT3A1Yi9yeWlLdEZxdHFrNm5VNzI4dk5UQ3drTHA1ZVdsZW50N3F3VUZCYXFQajQrYWs1T2o2dlY2MmJ4NWMvWFFvVU1xQUJXQWFqUWEzOHV6MmFiL21KMk5PK281QSsrTmFIeDRPTjQ1ZGd4SHI3RVo5WmV5NWtRcDVVWlgxa1hrS2d3c2pUQ2J6YSs3dXdZM2lBVXcvWXZUcHpHNmJkdXJ6dTVMd00ydFcrT2RZOGZ3NDltem1OK3JWM1ZuckRVcXNObXc1OElGU0NremtwS1M0bXQvQmRIMXgzWVc4bGlKaVlrSkFMNDdYVlNFSDdNNThXMXR3cHMzZHc3VDlFMW1acjFlKzh1RkM3QkxDU0hFWjQxUkc1RXJNTERJb3prY2ptZWxsSEw5OGVNb2N2RTA4RTNSaExLSktiZGxaZFg1TmFxVTVaTldPbXcyVzB6alZFYlVjQXdzOG1qSnljbG1BTzljdEZyeDFoRU9IbDZiMFczYkFnQ09GUlRVZVJMS3hKd2NwQmNXUWtyNTNZRURCNDQzWm4xRURjSEFJbytuS01wVFVzcU03N096OFcwOW03cHVOTjZLZ2o5MzdRb0FlTy9Zc1ZyWHQ2b3EzajV5QkZKS1ZWR1U1eHU3UHFLR1lHQ1J4MHRJU01oVlZYV0tsTkt5NXNnUjdEeDcxdDBsZWJSN08zUkFvSmNYamhjVTRKT1RKNis2N3NjblRpQ3pkUDZyVHhJU0VoS3ZSMzFFMTRxQlJacVFuSnk4QzhCMHU2cXEwWWNQWThPSkU3QTZITzR1eXlONUt3cm05K29GQVBqd3hBbkVuenRYWlIwSjRPdk1UTVNscHdOQXR0MXVuM05kaXlTNkJqcDNGMEJYMTdadDI4VUFrSldWOVU4M2wrSjIyZG5aQjl1MmJYdFlDSEgzd2N1WHZYYWNQUXNKd0Urdmg1ZWk4T2JpQ3RyNStjR21xamljbTR0ZDU4L2piRWtKbXV2MUNQVHl3dW1pSXF3N2VoUng2ZW1RVWhaSUtlL1p2MzgvTHhCZVJkdTJiYWNMSVRvRFdKZWRuWDNLemVYY3NIZ2ZGbW1LMld5TzY5Ky9mNHBPcDN2elhFbkowSGVPSHNVNzdpNUtBMzdJenNZUFY5d2FJS1U4SzRTWWFqYWJmM1pUV1VUMXdvK2twRG43OSs4L2FEYWJoMGtwNzVSU2JwQlNucFJTY3A2aXVyc29wWHdWUUwvRXhNUWYzRjBNVVYzeERJczB5MncyZnd2Z1czZlhRVVRYQjgrd2lJaElFeGhZUkVTa0NRd3NJaUxTQkFZV0VSRnBBZ09MaUlnMGdZRkZSRVNhd01BaUlpSk5ZR0FSRVpFbU1MQ0lpRWdUR0ZoRVJLUUpEQ3dpSXRJRUJoWVJFV2tDQTR1SWlEU0JnVVZFUkpyQXdDSWlJazFnWUJFUmtTWXdzSWlJU0JNWVdFUkVwQWtNTENJaTBnUUdGaEVSYVFJRGk0aUlOSUdCUlVSRW1zREFJaUlpVFdCZ0VSR1JKakN3aUloSUV4aFlSRVNrQ1F3c0lpTFNCQVlXRVJGcEFnT0xpSWcwZ1lGRlJFU2FvSGQzQVkxRlNpa0FlQVB3QWVBRmpZYno2TkdqQVFCU3loQTNsOUpRS2dBYkFBc0FxeEJDdXJrZUl0S1lKaHRZS0EycEVBRGhaZjk3dTdlY2EyTTBHc3Nmam5CbkhTNWdCWEFlUUFhQWMyVmZFeEhWV1ZNT0xCK1VodFZ1ZHhmU0VDdFdyQ2gvR09mT09sd29Fa0F1R0ZoRVZFOU5PYkM4VVhwbVJaNUZzMmU3Vkg5TnBXbCs3Tml4WG5hN0hkMjdkMitabUppbzVmY1ZUVGZOTitYQVVzQTNSay9rQTQyK2FkRTFhUkpOODBPR0RHbFpVRkNBTVdQRzlJZTIzemMxM1RRdjNGMUFZeW5ycERBQ1RhY3ByYW00SDhCT0ljUjVkeGRDalU5S0dRQ2dEelRlTk44RVJRSTRKSVRJZDNjaDljRlB1dVJTcXFvaUtTa0pLMWV1aE4xdWQzYzU1SDVzbXZkTW1qemJ2ZUVDcTZDZ0FHdlhyc1VERHp5QW9VT0hZc1NJRVpneFl3Ymk0dUlhOVEwMlBUMGRFeVpNZ05YcTJXZmdEYTF6N05peGVPYVpaN0Jod3dhb3F1cmk2a2lEMkRUdm1UVFpOSy9sdHRoNlMwMU54Zno1ODlHN2QyOHNYTGdRUFh2MmhOMXVSM0p5TXRhdVhZc3Z2L3dTcTFhdFF1dldyVjIrNzl6Y1hLU25wN3Q4dTY3VzBEcGpZbUpnczlrd2ZmcDAxeFZGUkFRTkp1eTFPbnYyTE9iTW1ZT0pFeWNpT2pvYUF3WU1RRXhNREc2NzdUYmNjc3N0ZVBmZGR4RWVIbzdISDMvOHFtY1hHemR1eEIxMzNJSEl5RWhFUjBjN2wxdXRWcXhZc1FJalI0N0VzR0hEc0hEaFFoUVVGRGlmTDM4RGo0eU1oTWxrcW5IN3FxcGkzYnAxR0Q5K1BBWU5Hb1E3Nzd3VHYvMzJHd0RBWnJOaDllclZ1UHZ1dTUzUHZmWFdXODR6bVFNSERzQmtNcUdvcU1pNXZmSmxWcXZWK1hqUG5qMllPblVxQmc4ZWpNbVRKenUzWDU4NmF4SVJFVkh2MXhDUmE2V25wMlBCZ2dVWU9YSWtJaU1qTVh2MmJHUm1acnE3TEtxSmxESkVTamxSbGxtNGNLRjg3TEhIeXIrVWUvYnNrVk9tVEpGR28xRmFMQllwcFpRV2kwWGVjODg5Y3YzNjliSTZwMCtmbGthalVlN1pzMGNXRmhiS2d3Y1BPcDk3NFlVWDVNTVBQeXl6czdQbHBVdVg1T3pacytYaXhZdWR6Ky9mdjcvU3Ztb1NIUjB0NzdubkhwbVVsQ1J0TnBzOGR1eVlQSFBtakpSU3loZGZmRkhlZi8vOU1qVTFWZHBzTnBtY25DekhqUnNuVjY5ZVhXa2ZoWVdGMWU2My9QR0NCUXZrK2ZQblpXNXVycHc3ZDY2Y01tVktyWFYrK3VtbjBtZzBWdnN2THkrdjBycTFmSytUcFBaSDdhQTZrbGNjaCtYeTgvUGxtalZyNU9USmsrV1FJVVBrOE9IRDVjTVBQeXcvL2ZSVGFiUFpybnFNTk1TcFU2Zmt2ZmZlVyt0eDZHNE5yZk9ERHo2UW4zenlpY3pOelpVWEwxNlVjK2ZPbGRPblQ2KzRDbzlEVHlJckhDakZ4Y1Z5OE9EQjh1ZWZmNVpTU2xsUVVDQm56cHdwZi83NTV5cHZyTysvLzc1ODRJRUhxdjBqeU03T2xpYVRTVzdac3FYUzhweWNIR2t5bVdScWFxcHoyYTVkdStUdzRjT2RYOWNsc1BMeTh1UXR0OXdpOSszYlYrVzVTNWN1U1pQSkpKT1NraW90MzdKbGl4dzllblNsZmRRV1dPbnA2YzduNCtQanBjbGtrZzZIbzg1MTFvYUJSZVZrTllHVmtwSWl4NDBiSjU5ODhrbVpsSlFraTR1TFpYNSt2dHkxYTVkODZLR0g1Si8vL0dkNTRjS0ZhLzc3YThEZnBzZG9hSjNseDNPNVgzNzVwZEp4TGpWNkhONFFUWUtabVptd1dxM28yYk1uQU9EVlYxL0Y3Tm16NGUvdlgyWGRpSWdJbkRoeEFsSld2Wjh1TkRRVVM1Y3V4ZXJWcXpGNThtU1l6V1lBUUhaMk5xU1VtREpsQ2t3bUUwd21FeDUvL0hFVUZoYkNaclBWcTA2SHcrR3NzNktzckN4SUtkRzFhOWRLeXp0MjdJaWNuSng2ZFhDb2VJMHVJQ0FBVWtyMjZLUHI0c3FtK2RXclYrUDIyMi9IL2ZmZmozUG56ckZwdnA1MTFrUlJLcisxNStUa0lDZ29xTXB5cmRGMjlkZWdzTEFRWDN6eEJXYk5tdVg4b3hnN2RteWRYejl1M0RoODlkVlhHRFJvRUJZc1dBQUFhTldxRlFEZzY2Ky9Sa0pDUXFWL1hsNWVkZDUyVUZBUUFGVGI2U0VrcFBURDBLbFRweW90ejhqSVFHaG9LQlJGZ2JkM2FXZXNrcElTNS9NVkQ5YUdpSXVMYzRieGxmL3k4elYxS3dlNVVVeE1ESHIxNm9XWk0yY0NBT2JQbjQ4ZE8zWmcyclJwV0w1OE9SUkZ3ZUxGaTVHZm40OU5telpWdTQyTWpBeTg4c29yV0xac0diWnYzNDV4NDhZNW4xdTJiQmxTVWxLd2NlTkdiTjI2RlpjdVhjTEtsU3VkejY5YnR3NEFzSHYzYmlRa0pOUlk1NnBWcTdCNTgyWXNYYm9VOGZIeGlJMk5SY3VXTFFFQVVWRlIyTEZqQjE1OTlWWEV4OGZqNVpkZnh1ZWZmNDQxYTliVTYyZXhlZk5teE1URTRMdnZ2a05ZV0JpV0xsMWFhNTNYY2h6YTdYWjg5TkZIbURoeFlyM3E4MFEzUkdDMWI5OGUzdDdlU0VsSlFmUG16WjFoVXY1SDhaLy8vTWU1YmtwS0NycDA2UUlocXQ1VG5aV1ZoYVNrSkFnaDBLRkRCMWl0VmtncEVSb2FDcVBSaU9qb2FKdzlleFlPaHdOcGFXbll1M2V2ODdXQmdZRUFnS1NrSk9UbDVWVmJaMmhvS0VhTUdJR29xQ2lrcGFYQjRYQWdOVFVWbVptWkNBNE94cWhSb3hBVkZZVWpSNDdBNFhEZzRNR0RlUFBOTi9IUVF3OEJBRHAzN2d3L1B6OXMzYm9WQUdDeFdMQisvZnA2L2F4cXFuUFNwRWxWd3JqOFgwQkFRTDMyUVRlbWtwSVMvUERERDVnNmRhcHpXVVJFQk94Mk95NWN1SUMrZmZ0Q0NBRnZiMjlNbWpUSitYZDhKUzh2THdnaGtKMmREVDgvUC9UcDB3Y0FjT25TSlh6enpUZDQ5dGxuRVJvYWlwWXRXMkxhdEduWXZuMTd2ZXJNejgvSEo1OThna1dMRm1IQWdBSFE2L1hvMnJVcjJyWnRpOHVYTDJQcjFxMTQ3cm5uMEtOSEQrajFldlR2M3grelo4L0c1czJiNjdXZnh4NTdETUhCd1FnTURNU2YvdlFucEtXbDFkcFNjaTNINFVzdnZRUkZVVEJqeG94NjFlZUpib2h1N2MyYU5jUHR0OStPanovK0dFT0dES2x4UGF2VmlyaTRPRXllUExuYTV4ME9CNVlzV1lMTXpFeTBiOThleTVZdGN3YmI4dVhMOGZMTEwyUFNwRW13Mld6bzJyVXI1czJiNTN4dHAwNmRjTjk5OTJIZXZIbnc5L2ZIdG0zYnF0MUhWRlFVWG52dE5UejY2S01vTEN4RTU4NmRFUlVWQlFCWXNtUUpZbU5qTVdmT0hGeStmQm5oNGVHWVBuMDZKazJhQkFEdzhmRkJWRlFVb3FPakVSY1hoNUNRRUl3Y09SSjc5dXlwODgrcXJuWFdwR0x6UldSa3BQUHgxVDdOMG8zaHlxWjVBSWlPanNiSEgzK01rSkFReE1iR09wZEhSRVRnalRmZWdKU3l5b2ZIOHFiNTExNTdEUjkrK0NIKzhZOS93R0F3VkdxYXY1TE5acXR6YTRlN20rYkxXMHBjWWRXcVZUQ2J6WGo3N2JkZHVsMXlNWG5GeGQ2c3JDdzVhdFFvK2ZiYmIxZDdrZEp1dDh1RkN4ZktxVk9uZXZ3RldZM1Q1TVZldWpheXduRjQ5T2hSYVRRYTVjV0xGeXY5UVJRV0ZzclkyRmg1eHgxM1NGVlZwWlNsdlhodnZmVlc1OWZWc1ZxdE1qbzYydG5wS0RzN1d4cU5ScG1WbFZYamErclNtYUY4T3hWN0FaYzdmLzY4TkJxTjhzQ0JBNVdXZi9YVlYzTGN1SEZTeXRKT0pWZCtueFU3ZU5YV09lcHFkZGFudCs3cnI3OHU3N3Z2UG5uKy9QbnF2azFOSG9jM1JKTWdBSVNGaFNFMk5oWnhjWEY0K3VtbmtaeWNESXZGZ3FLaUlzVEh4MlBtekprNGZmbzBZbUppK0VtRXFCRlViSm9IU205U1AzbnlKUFI2UGZ6OS9WRlVWT1RzN01TbStZWTF6YTlac3dZN2QrN0VXMis5aGVEZzRIcnQyNU0xNVNaQkZWZU1SQndSRVlGTm16Wmh3NFlOaUlxS1FrWkdCblE2SGJwMTY0YTc3cm9MRXlaTWdGN2ZsSDhrSHNHQzB0OE4zV0N1YkpvdkxpN0dzODgraXhNblRpQTBOQlNMRmkyQ29paHNtcTlIblRWWnUzWXRBR0RNbURHVmx1L2V2VnZUSDhpYjhtanRIQ1hhTTJseWxHaTZOdktLV1JPeXM3TXhiZG8wVEpreXhkbFRzQ0tIdzRGRml4Ymg1TW1UZU8rOTl6VDk1dXJoTkRsclFsTStuYkNnZE02WFNKU09UT3pqM25LdXpUUFBQUE1wQUN4ZnZ2eCtkOWZTUUJiOFBnK1B4YzIxa0p1VU44M1BuejhmS1NrcG1EWnRHaUlpSXVCd09HQTJtNTMzTTdGcG5xclRsQVBMaHRJM3lEeG9lS2JUQ3IzcmRycXpEaGVvT05OcDNlK21KcTFqMDd4bjBtVFRmSk50RW13cWpFYWpCSURFeEVUK3JraHoyRFR2c1RUWk5NK1BNVVRVbUpwRTAvelNwVXYvV1ZCUTBIdjA2TkV2amhrejVyQzc2MmtBVFRmTk03Q0lxREUxaWFiNStQajR5M2E3SGJtNXVjbGp4b3o1MmQzMU5JQ21tK1laV0VUVWFJUVFFcVZ2anByN05GK1J3V0N3Q1NHd2QrL2V5MXJyV2RlVWFQTFREaEVSM1hnWVdFUkVwQWtNTENJaTBnUUdGaEVSYVFJRGk0aUlOSUc5QkVtVCt2WHIxMVduMDkwbmhKZ29oT2dOSUFDOEVkN2xwSlJueldaem1MdnJJQUlZV0tReEpwT3BoYXFxTHdnaC9oZUF6dDMxM0FEcU51c2gwWFhBd0NMTjZOKy9meGNwNWRkQ2lGN052TDB4eW5nenhnNkt4RTNoNFdqZG9pV1VhdVpPb3JyNStlQUIvTy9ycStCUVZVZ3BkMG9wVnhVVkZjV25wYVZkY0hkdFJPVVlXS1FKL2ZyMTY2clg2L2NBQ0RiMWpNQ2l2OHhBZUVnYmQ1ZlZKS1NtbjhMODJIL0JvYXAyQUF2TVp2TXFkOWRFVkIwR0ZubThpSWlJMW5xOS9qOEFndThaTWd5TC9qSURpc0wrUXE1UVdGS01aOWVzaHQzaGtGTEtKOHhtOCt2dXJvbW9KZ3dzOG5oK2ZuNy9CbkRUU0lNSkwwNmZXZTIwNlhSdFB2alB0MGcvZHhaU3lvME1LL0owL0poS0hzMW9ORTRHY0grbjBEQkUvWFVXdzhxRnpsdzRqM1gvK1JwU3l2TzV1YmwvZDNjOVJMVmhZSkhITXBsTWZsTEtWWXFpWU5IMG1mRGhETFF1OWRIMzM4SHVjRUFJRVgzOCtQRmNkOWREVkJzMkNaTEhVbFgxNzBLSWRtTnZIWXlCM1c5eWR6bE55cVg4UEh5MjgwZElLYzlacmRaL3Vic2VvcnJnR1JaNXBQRHdjRjhoeEQrODlIbzhldTlFZDVmVDVIeTNieTlzZGpzQXJEOTA2SkMxdHZXSlBBRURpenhTbXpadEpnSm9QZWJtVzlDMmRXdDNsOU9rU0NueCtVODdJYVZVcFpTeDdxNkhxSzRZV09TcDVnUEExRkYvZEhjZFRjN3hNMmR3Sk9NMEFDUWtKU1dkZEhNNVJIWEd3Q0tQWXpLWklnQVlJenAyUXEvT25kMWRUcFB6eStHRDVRKy9kR2NkUlBYRndDS1BJNlc4RHdCR0drenVMcVZKK2lIeFZ3Q0FxcXFmdTdrVW9ucGhZSkVubWdJQWR3NGU0dTQ2bXB5QzRtSWtIejBDS1dWR2NuTHlJWGZYUTFRZkRDenlLSDM3OXUwQW9HL1hkdTNRTGpqWTNlVTBPWWRQbm9Bc2ZmaUxleXNocWo4R0Zua1ViMi92MndCZ1lQY2U3aTZsU2RwLzdDZ0FRRXE1eDgybEVOVWJBNHM4aXBSeUpBQkU5dW5yN2xLYXBLU2phUUFBSWNRTzkxWkNWSDhNTFBJb1FvZy9BSUN4UjRTYksybDZwSlE0ZU9JNEFGak5abk95dStzaHFpOEdGbm1Ndm4zN2hnTG8ycTUxTUZyNis3dTduQ2JuYkU0TzhvdUtBT0FZQUp1Ynl5R3FOd1lXZVF4dmIrOCtBTkM5ZmJpN1MybVMwcytkTFgrWTZzNDZpSzRWQTRzOGhwU3lKd0IwQ2d0emR5bE5Vc2I1Y3dBQVZWVlB1TGtVb212QzBkckprL1FIZ0p2Q083aTdEcWR2OSt4R1MzOS9SUGJwNTF6bVVCMG9LckVncjdBUWx3dnljYm1nQUswQ0E5R3JVK2RLcjAwN2ZScGVlaDI2dEcxM25hdXUzc25zTEFDQW9pZzh3eUpOWW1DUkora0RBTjA4cEVsUVZWV3MrZklMckhwc0h1d09CKzUrOWtrNEhDcTg5SG8wOC9aR0MzOS9CUGo2d2RmSEI4UDZENmdTV085OC9TV0c5eC9nTVlHVmZqWWJBT0J3T05MY1hBclJOV0Zna2NjUVFuUUhnUENRTnU0dUJVRHBGQndEdXQrRURtMUNzZi9ZVVR4eTkvK2dYOWZ1YU5HOE9lYkd2SXAzbjNrT2gwK2V3T0oxYitPbHYvMGRYOGIvaEpXZmJBQUEyQjBPV0cwMi9ITDRJRjdaK0ZHTis5Z1o4Ky9yOWUwZzg4SjVBSUNVOHN4MTJ5bVJDekd3eUNORVJrYjZXaXlXdHY2K3Z2RDM5WFYzT2JEYWJIajMyNjE0ZmQ0VDJQVGpkdXhMT1l5LzN2MC8ySmR5R0ErTytTUDZkZTJHN0p3Y3ZMTHhJOHk5YnpJVVJjSDRvY014ZnVod0FNRHpiNjlCKzVBUS9QMS83blB6ZDFKS1Nva3o1eThBQUN3V0N3T0xOSW1CUlI2aFhhV0FKQUFBRFhOSlJFRlVvS0NnclplWEY0SmJ0SFIzS1FDQStJUDdrWFh4QXVhLy9pL2s1T2ZoZytkZXhMeVlWM0g4ekJsczNiMExBUERFRzZVVDlmNTd5MmZZRXYvL3NQTFJ4d0VBQjQ0Znc1bUxGekI5M0YyNGZmNWpWYlpkWXJIQ1lyTmkwK0psMTYzNXM2QzRHQ1UyS3dBVXA2YW01bCtYblJLNUdBT0xQSUplcjI4RkFJSE5tN3U3RkFEQWtMNzk4TTN5VnhHOThTTU02dDBIYlZvRzRlTkZTM0hQczAvaDQwVkxhM3hka2FVRS8xejNEdDU4Y2dHQ1c3VEVENnQrbngvUlpyZmpreCsreDJjN2Y4UmZ4dDJGTHUzYVg0OXZCUUNRVjFSWS92RENkZHNwa1lzeHNNZ2pxS3JhU3FmVEljRFB6OTJsQUFCOHZMeXg3ZGQ5c0tzTzNEbDRDTXhIMHJCOHczcGN6TXZEbENVdlZQdWFqNTcvSi83NTNqczRtWjFWN1puaXhFWC93UGlodzdGaDBSTDQrdmcwOXJkUVNWNGhBNHUwajRGRkhrR24wd1VCOEpqQXlpMG9RTlFINzZGTHUvYVl1dlJGM0IwNUZFdG0vQTEvZmVYL3FxemJPYXdkWHZyYjM3SHhoKy9SSmlnSVhqb2RWRlhGeVArZFUybTlndUppclAvdnQxai8zMitkeTc1NktmcTZuRldXalhBQktXVk9vKytNcUpFd3NNaFQrQUdBci9mMVBmT29TUXQvZi96cjhmbm8wQ1lVWVVHdG9DZ0sxbno1QlRxRXRNSDBjWGRoek0yM1FsVlZQUEZHREV3OVM4Yzl2T1BtVzlIY3R4bmlkdndBUlZHcTlBQzhaZGFNNjlvcnNLSmlpd1VBSUlRb2Rrc0JSQzdBd0NLWE14Z01JUUJ1enMvUGp6OTY5R2hlWFY2anFxcWZvaWp3OXZKcTVPcnE3cWJ3RGtnK2VnU2YvUEE5T3JZSnhkN2ZEdVBmVHk3QTdKVXJVRmhjakozSlpuUnUyeGFUYmhzSkFHZ1ZHT2ptaW10V1lyVUNBS1NVbG9ac1orREFnWjJGRU5QTVp2TXlseFJHVkE4TUxHb01JVUtJYndJQ0FsU2owYmdGd0ljV2kyWEhvVU9IcnRZYzVRY0F6Ynk5cjArRnRUaVNjUnFQL1dzbGJvbm9CVlBQQ0d6OU9SNzMvK0YyTkcvV0RLTk5OMlBaK25VSWJ0RUNmN3A5REJ5cUF6cEY1KzZTcjZyRTZzd3BhMzFmTzJEQWdCNktvdndad04xQ2lBRUFCQUFHRmwxM0RDeHFORUlJQmNBRUFCTjhmSHhnTUJpK2xWSithTEZZZnZ6dHQ5K3lybGhkRHdBNnhUT0d0K3plUGh6L2pmNy83ZDE3Y0ZUbEdRYnc1ejJiaElSTHVJU1kzWERMUllRYUdySWJWT3hVNURJT1VoenJKYjFKeHpJS0Rtb1ZTNHRTcXgxQU16b3RBeFU3dElxT3RIakRDMVdMbFVGUVpJb2dKTmxrSWZHU0FBazFaQmVKSVNTRVpIZlArZnJIbWpXb2hHelk1SnhObnQ5Zm05MDlKMCtTM1gzemZlZTdoSWF0RzRhQitsT044RGJVNDRZSEg0RHJrZ25ZOHZncWZGeFRqWTNidG1MWlUrc3dmc3dZL0czSjBtOFZMbjh3aURhL0g3cWhJOTVtM3RzdHFPc0FBQkhwVWd2TDVYTGxBcGlubExwT1JDN3R5V3hFWGNXQ1JiMUdST2FJeUp5a3BDUTRuYzVkU3FubjR1UGpkK3pmdi85L21xYUoyZms2RXZrNmpxWnBXREQzZWh3NlZvdUNxMmVHSnpiYlI2Umdoak1mYlFFL1RweHNEQmVyanQyYTlZMk4rT1dqeTZHZ1VEQjlScS8rREIzcFh4VXNkTkxDeXN2THUwelR0RnVVVW5NQmpBZk8vajBRbVkwRkswYTRYQzVsZG9ab0VwRnBJakpOMTNVNG5jNTlTcWs2cTM4NFpwOWozdFNBK0FTTVNrME5mOTF4WUlVakpRVTcxanpaNDluT1IxY0dnRzlkd3hLWHkvVkRwZFF2QU13UmtReWdhMFhLNVhMMXQvMjArRmxwQWZ3aldKeFNhcitJWEdaMmpoNldDa0JUU29XN3JxaFhpSzdyYlNMUzBJMFdibi84N0tqMysvMWM2ZDVFL2ZGRkYxUGNidmZsWm1lSWxOUHB2RlJFeWp0N2psTHFNeEhacnV2Nk0yVmxaVzZuMDNtUGlFeHBDL1MzZjl4N2h5YWhhNE1pMG5GVWkxRldWcllQd0Q0QUR6bWR6bnlsMUZ3Um1TY2k0enM3WDBsSlNYLzg3REFBOUttZWpsalRIMTkwWkJLbFZCR0EveWlsbmk4dExhMzh4bU90SWdJL0MxYVBpTE9GQjRPY2E2S2JjcnZkUlFDS0FLekl6ODkzS2FWdUJuQXpnQW5mOFh3MmhhblhzV0JSajFGS0tRQjdBYnhwR01ielpXVmx0ZWQ2cnFacExjRFg4NFVveEZBS25rT1YyRkZjaE1VRlArdFllQ0xTZnB4U3FrdnpCb3FMaTBzQWxBRDRRMjV1N3FTNHVMajI0dlg5em84azZqa3NXQlIxdXE2ZnN0bHM5d0o0MmUxMmY5R1ZZd3pEYU5BMERVMW5Xbm80WGU4NmV0eUh4VStzeHFibGozWnJVdlMxUysrRFFIQ2k4U1R1dWVrblFEY0xWb2Y1YlJFdkplTHhlQTRDT0FoZ1JWNWUzbmdSdWJsYklZZ3VFQXNXUlozSDQva2NRRVJENDBTa0FRQ2FUdmV0Z3RYWTNJeWp4MzNkUG43dHZVc1FDQVl4LzdGenJ4RGZGZTBGNnh2WHNDTDJWVmZ1NHhjVWhxaWJyREZMay9vOVhkZS9CTTdhQmlNcURLV3dZZXZidVA3QnBiaGkwZTM0MGYxTDhIRk5OWURRZGgvcjNuZ2QxeTM3YmVpeEI1WmcvYi9maEdHRWhvQWZPSHdJK1F2bm82V3ROWHkrOXZ2OGdVRDQ5a2NWNWJobDVSOHg5YzRGK09ueWg4TG5CeEF1TkZmZXRSRDVDK2RIbkgvaTJISGQvdGs3U3Z4cWRYaWxsUG03WXhKMUUxdFlaQWt0TFMxMXljbkpPTkY0TXFyblhmUEtTL2lnekkxSGJyc0RPWmxaT09yemhiZjJLTnk0QVJVMTFWaDk5MzNJU2s5SFJmVVJMSHQ2SFlLR0h0Rk93WnQzN2NUYXhVdVFFQitQaDU1NUNvLzg4em04K1BBS0FNQ0czeitNK1k4OWdqM3IxcC9WSmZqYUIrL2pzZWYvOFozbjIvbkV1cWl2V3Q5K1BoRVpFZFVURS9VaUZpeXloS3FxcWxNdWw2dXhxYVZsNkptMnRxanNGOVhVMG9KTjcrM0F1dC84RHBNdkRvM1N6a3BQQndDY2JHN0NsajI3OGV6OUQrS1NNV01BQUxuWkYyUFI5VGZpeWRkZmphaGcvZnFtZ3ZEK1Z6K2ZlUTN1WGJzYWhtRkE2MlNacVlLclo0UVh6ZTBOeVFQRFc1aU03TFZ2U2hSbDdCSWt5MUJLSFFHQVl5ZWlzOGRnN1lrdm9CczZKbnhIdDFwZGZUMlVVc2o2eHVvVlk5UFM4R1hUS1JpcTY5TnRVb1lPRGQ4ZU1uQWdyRGdCZXVqWGUyNmxtSm1ENkVLd2hVVldVZ0VnNy9DeFdtU1B1dkR0NDRjUEdRSWdORkl2SnlQenJNZFNoNFZhUkRXK09rekt6QTdmLy9ueDQwZ2JQZ0thQ0JMaVFtK1BWcjhmQXdja0FnQ2FvelNLc2JlN0JBY25EVVJDWEJ6OHdlQ2czTnpjUVI2UEo3b1hDNGw2QVFzV1dZa0h3QzFWdFovam1zc3VmSUdQdE9Fak1HMXlIZ28zYnNEeStRdVFQU29kVmJXMUdKeVloRkdwcVpqbG1vTENqUnV3OHJZN2tKV2VqbzlycXZIM3QvNkZXMmZQQVFCa09Cd1ltSmlJTFIvdXhxMno1NkF0NE1mR2JWc2p5dERlRlZkYVZZbUpZOGVGZHhmdTdTNUJFVUg2eUZSVWUrdWdhVm82Z01yekhrUmtNU3hZWkJsS3FVOUZCRFUrYjlUT1diaGdFWjU0L1JYY3RTYTA2V0tHdzRIQ0JYY0NBRmJlZmdmK3V2azEzUDJYVlRqWjFJelJxYW1ZZisxY0ZFeWZDU0MwcUczaGdrVll0ZWtGdkxielBhUU9HNDRaVGhjK3F1aDAxYW16akxQYmNkTzA2Vmo4NUJvTVRrekN1NnZYUnBTLzQ4akNLKzlhR0w1ZHZINURST2NCZ0ZHcG9ZSWxJaXhZRkpPc3ZUdzI5U3U1dWJrVDR1TGlQc2xLSDRWWFZ4U2FIYWZQV2JYcFJieTBmUnNNdzFoWVdscjZqTmw1aUNMRlFSZGtHUjZQcHhKQVU0MjNEbTFjb2lucU11d09BSUNJVERRNUNsRzNzR0NSbFJnQVB0UU5BK1hWUjh6TzB1ZU1IaG5hczB0RU1zL3pWQ0pMWXNFaVMxRks3UVNBdlJVSFRVN1M5NHhOUzJ1L2VZbVpPWWk2aXdXTExFVXB0UXNBeXFvNEppRGFIQ2tqTVNneEVVcXA4ZUNBSzRwQkxGaGtLWUZBb0FoQVMvbVJJOXdiSzhwRUJEbVpXUkNSQVhsNWVaUE16a01VS1JZc3NwVHk4bksvVXVxZE0vNDI3RDdvTVR0T241TjNjWGdqNGVrbXhpRHFGaFlzc2h3UmVRVUF0aGZ0Tnp0S241T2JIU3BZbXFaTk5Ua0tVY1JZc01oeUFvSEF1d0FDSDVZZllMZGdsTFV2VWFXVXVzTGtLRVFSWThFaXl6bHc0RUFEZ00yblRwL0d1MnhsUlZYeW9FR1lGTHFPbFRGNThtU09GcVNZd29KRmxoUU1CcDhHZ0RmKys0SFpVZnFjV2E0cEFBQ2J6WGFEeVZHSUlzS0NSWmJrOFhoMkFqaFU4dG1ucU9BazRxaWFtaE1hSUtpVStySEpVWWdpd29KRlZtVW9wVllDd1BvdGI1cWRwVThaUDNwTSt6Sk5VNTFPWjdyWmVZaTZpZ1dMTEV2VHRKZVVVa2QzbFpXaXRQSXpzK1AwR1NLQ0c2KzZHaUtpaWNqZFp1Y2g2aW9XTExLczR1TGlnSWdzQllBL3Zmd0NkTU13TzFLZk1mdnlLeEJuczBFcDlTdHcxUXVLRVRhekF4QjFwcTZ1cnR6aGNFeXJiMnpNQklBcEU3OW5kcVErWVZCaUVvNDNOT0NUb3pYSmRydjloTmZyM1dkMkpxTHpZUXVMTEUvWDlUdVZVczNQdnYwVzluOVNZWGFjUG1QZU5iTmgwelFBV0phVGt6UFk3RHhFNThNV0ZsbWV6K2VyVDB0TE95d2lCZSs3U3pBMVp4SlNodzB6TzFiTUd6WjRDSnBieitEQTRVTkRiRFpibXRmcmZjdnNURVNkWWNHaW1PRHorY3J0ZHZ1QWdCNjhhbnZSUGt3Y093NmpMN3JJN0ZneEx5Y2pFMXMvMm92VHJhMU91OTEreE92MWxwbWRpZWhjV0xBb1puaTkzaDEydTMySVB4ajh3VHQ3OThBZkRHRGkyQXdNU0Vnd08xck1HcENRZ0VtWldkaXlaN2NvNERxNzNWN0Rva1ZXeFlKRk1jWHI5VzZ6MiswK0NHYVZWbFhHYjk2MUV5ZWJteEVmRjRjNG13MEo4Zkh0MTJXb2krd2pVcERoY09BOWQ3RU53STBPaDJPeXcrRTRscGFXZHNycjliYWFuWStvblpnZGdLZzduRTducFFEK0xDSnp3TmR4ajFGSytkeHV0OTNzSEVRQTMrZ1U0MXd1VjY1aEdQTkVaQ2FBYkJGSkJuc09va1lwOWFYYjdVNHhPd2NSRVJFUkVSRVJFUkVSRVJFUkVSRVJFUkVSRVJFUkVSRVJFUkVSRVJFUkVSRVJFUkVSRVJFUkVSRVJFUkVSRVJFUkVSRVJFUkVSRVJFUkVSRVJFUkVSRVJFUkVSRVJFUkVSRVJFUkVSRVJFUkVSRVJFUkVSRVJFUkVSRVJFUkVSRVJFUkVSRVJFUjlWbi9CMUR6N0VwUEhudXdBQUFBQUVsRlRrU3VRbUNDIiwKCSJUaGVtZSIgOiAiIiwKCSJUeXBlIiA6ICJmbG93IiwKCSJWZXJzaW9uIiA6ICIiCn0K"/>
    </extobj>
    <extobj name="ECB019B1-382A-4266-B25C-5B523AA43C14-9">
      <extobjdata type="ECB019B1-382A-4266-B25C-5B523AA43C14" data="ewogICAiRmlsZUlkIiA6ICIxNDcyNzY2MDY4NjciLAogICAiR3JvdXBJZCIgOiAiNjE2ODAyNjU5IiwKICAgIkltYWdlIiA6ICJpVkJPUncwS0dnb0FBQUFOU1VoRVVnQUFBa0FBQUFDV0NBWUFBQUEyWWpjdEFBQUFDWEJJV1hNQUFBc1RBQUFMRXdFQW1wd1lBQUFnQUVsRVFWUjRuTzNkZDN5VDVmcjQ4YytkTk4yRFZYWVJFQVRSQWxJUUdRcHlCRVdRcGFDQ0NoNWNnTWdYY0NzeXhCOHFVMUNSY3c2S2NsVGdNRVRoRk9USUhzb1FFQVZreUlaUzJsSzZtM1gvL2tnVFdwcENSMHJTY3IxZkwxNms2Wk1uVjlJOGVhN251aGN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YmhESzJ3R1VsTmJhRDNnU2VBWm9Cb1I0TjZJYlRnYndCL0E1TUZjcFpmRnlQS0tJdE5aM0FZOEFEd0wxZ0VEdlJsUm1uQU9tNGZqY1gvUjJNTUp6dE5iMWdUN0F3MEFUSUl4eWNMNzBRZWVWVXRXOTllUmwrZythay93c0FucDdPeFlCd0U5QVYwbUN5b2FjTC9tWlFEZHZ4MUxHblFRZVZrcnQ5SFlnb21TMDFoSEFHT0QvQUtPWHc3a1JKQ21sS252cnljdDZBdlEwanNxRDhCMXZLS1hlOTNZUTR1cTAxdmNCUzRFd1cwb0ttYi8rU3ViZXZWZ1RFdENabWQ0T3o2ZUUvdTF2aEhmdENrRFdnUU5rYk45Tzl1SEQrTldvUVZpblRnVGVlaXZBSmVBZXBkUnYzb3hWRkovV3VoNndFcmdWdXgwdVhvS2taTWpNQXF2VjIrR1ZiV0doMEtBdUtBV3dBWmdPYkZGS0pYZ3pyTEtlQUcwQjJubzdEcEhIYjBxcFp0NE9RaFJNYTkwZFdLNjFObVJzM1VyS3lwVm9zOW5iWWZray8vcjFxVEowS0FESml4ZVQ4ZlBQK2JiSmxTQ2RCRzVYU3FWZTF5QkZpZVZVUTM4QnFwQ2FCaWRPZzFrSzJSNFJGQWlORzRCU1Z1QlZwZFIwYjRma1pQQjJBQ1VrSjFyZjA5RGJBWWlDYWExYkFJdTB6V2E0dEhRcGw1WXRrK1NuSUVZakZRY01BQ0QxcDUvY0pqOEFhVC85UlBxV0xRQjFjRnpaaWpKRWExMFpXQVZVSVNFSkRoK1Q1TWRUREFhb1Z3ZVUwc0FvWDBwK29Pd25RTkxoMmZjRWVUc0E0WjdXT2hSSG43bWdsTmhZTXJadDgzWklQaTMwbm5zd1JrUmdpWThuTlRiMnF0dGVXckVDYTFJU3dDQ3RkWlByRXFEd2xObEFRNUl2d2NrejNvNmxmS2xXQlFJREFCWW9wV1o1TzV3cmxmVUVTQWhSZU84Q04yZnUyVVA2K3ZYZWpzVzNHWTJFZDNQMERiOVc4Z09BeFVMSzk5K0RvK1BzZTZVWm12QWNyWFUvb0M5WjJYRHNsTGZES1YvOFRWQzlLc0FGWUlpWG8zRkxFaUFoYmdBNVZZa1J0clEwa3BjczhYWTRQaSs0WlVzQUxQSHhaTzNiVjZqSFpQM3hCOVlMRndDNmE2MXJsMTUwd2hPMDFzSEFkTFIyOVBuUjJ0c2hsUzlWcXpnN1BVOVJTbDN5ZGpqdVNBSWt4STNoUFVDbHJsb2xvN3dLSWFSOWU0QUMrLzI0cFRWcGpzcWFIL0JTS1lRbFBHc0lVSk9rWkVqUDhIWXM1WXZSQ0ZVcUFjUURNN3djVFlFa0FSS2luTk5hUndPOXJBa0paUHp5aTdmRDhYbkdpaFV4MWFnQlFQckdqVVY2Yk5idnY2TnROb0Mrbm85TWVJcldPZ2g0QTdzZHpwNzNkampsVDZVSVJ3ZG9tSytVOHRsUkZwSUFDVkgrRFFWSTI3aFJ5dnlGRUJnZERVRG03dDFGZnF3OVBaMnNBd2NBNm1xdFczazJNdUZCRHdPVnVYZ0pMRExpeStNcVZ3S3dBeDk3T1pLcmtnUklpSEpNYTEwUmVOcWVrVUhHOXUzZURxZE1DRzdkR2dETG1lS05DTXJWWitoeHowUWtTc0ZJQU9JVHZSeEdPUlFZQU1GQkFMdVVVc2U5SE0xVlNRSWtSUG4yRUJDUStkdHZNcHR0WVJpTm1LcFZBeUJ0MDZaaTdjSjg1SWp6WmdmUEJDVThTV3ZkR0doQmVpWklmempQQ3d0MTN2cmVtMkVVaGlSQVFwUnZBd0V5ZDhveVZZVVJsTlA4WlV0TkJVZGZuaUt6WGJxRU5TRUJvSm5XdW9Mbm9oTWUwZ2VBU3lsZURxT2NxaERodkxYTW0yRVVoaVJBUXBSVFd1dXF3TDIyNUdUTXg0OTdPNXd5d1ZEQmthOWsvVmF5SmIyeUR4MEN4NXhBblVvY2xQQzB4OUVha2k1Nk80N3l4MkNBMEdDQTAwcXBQN3dkenJWSUFpUkUrZFVCVU5tSEQzczdqaklqdUVVTEFHeHBhU1hhai9uRUNlZk45aVdMU0hpUzFqb0t1SjJzYkZudW9qU0VCRG5uL2luQy9CSGVJd21RRU9WWFY0Q3NQLy8wZGh4bGhxbG1UYURrVFlhV2MrZWNOMXVVTENMaFlZNStXZW5wWGc2am5Bb0pkdDRxRS9OdFNBSWtSUGwxdjdiYnlUNTQwTnR4bEFuR0NGZmZCV3dYUzlZOFlvMlBSOXZ0QUxJdW1HKzVGNENVa2xYNFJBRkNYY3R6cnZkaUZJVW1DWkFRNVpEVytpYWdwalUrSHAyVjVlMXd5Z1QvVzI0QkhIUDVsSmpWaWkweEVTQlNheDFaOGgwS0QrbUkxcEFxRmFCUzRSaitiZ2IyZWptU1FwRUVTSWp5S1FhS1A1Zk5qY2dRR0FoQTlyRmpIdG1mTlQ3ZWVWT2F3WHlBMXJvYVVCK3pwZGdqL01SVm1Femc1d2R3VkNsVkpqcFlTUUlrUlBsMEI0RGw1RWx2eDFGbUdITkdnTm1Ta2p5eXY1eUZVUUZ1ODhnT1JVazUvZzZaVWhFdEZZSCt6bHRscHRPaEpFQkNsRTh0UVNwQVJSRjQ2NjBlM1YrdUJLaWhSM2NzaXFzUkFOblpYZzZqblBJUGNON3lUQW4xT3BBRVNJanlxYVhXT3Zkb0pIRU5mbFdyQW1BNWZkb2orOHZWa2JxT1IzWW9TcW9wSUJXZzBpSVZJQ0dFdDJtdHF3QlY3Q2twYUxuYUxiSnNEMDBiWUV0T2R0NnM3cEVkaXBLU0pyRFNGT2lxQUIzeVpoaEZJUW1RRU9WUEhjaHpBaGJYWWpTNmJucGtGQmhnejhodzNxemlrUjJLa21vQVFMYlp5MkdVVS82dUN0QlpiNFpSRkpJQUNWSCtTQUpVUkg2VkszdDhuL2FNRE5BYXdQTTdGMFdpdFE0Q2FtQ3pnV04rSnVGcFpUQUI4dk4yQUVJNGFhMFY0QThFQUNadTdBVGREbGlBYk1Dc2xOSkZlR3d0Y0N6S0tRckhXS1VVaWpSMk8vYk1UQXpCd1NGYTYyQ2xWRVpCbThwbnY4U3VkYnpVQU1CaXZjNWgzU0FNQmpBYUFES1ZVcW5lRHFld0pBRVN2c1FFUkFLMWMvNzN2L3JtNVpvWnVBQ2NCdUp6Zmk2c0dnQzJGRm50dXJEOEtsVUN3SjZaNmRIOTJ0UFNNQVFIZytOdmN2UXFtOHBudjJTdWRidzQvc0JXU1lCS2haK3JDVG5CbTJFVWxTUkF3cGNFNERnQmJQTjJJRDZrRFhDSm9pVkF0UURzVWdFcVBNY0NqbGdkc3pkN2pDMDExVG02ckRwWFQ0RGtzKzhaQlIwdmpnUklKa0FzSGNheW1RQkptVlg0RW44Y1Y3L2lzdUpVQXh3Vm9OVHJWNG5PTGljbkZrOU5ndWlVcTBOMXRXdHNLcDk5enlqb2VLa0lnRTM2LzVTS3l4VWd6eDVBcFV3U29PdnNqei8rNEpLYkszT3oyVXo3OXUwTHZaL1ZxMWRqdFZxNWNPRUNwejAwYjRrUE1PQmpwZjhzNzYrakZVRFJqOU9LQU5xRHpUa0oyZG1jejNrdkh0dTBDWUFUNmVra21jMWsybXc4dG5rejVnSTZsKzRvWVZYbFhHWW1hK1BpU3JTUHd2TDB1bW5hN0NwRUJGMWpVNS83N0pkUkJSMHZqbVhLZmF3RGRPd3YyOWoyeDc0ODk5bnNObEl6TWpoejRRSi9IUHVMTGZ0KzQ4Q0o0L2tlZStqVUtZNmQ4NUgreGdiWFcrN1pOdVJTSmsxZ3haU1JrY0hkZDk5TlVOQzF2dGNnTXpPVGJkdTI0ZS92VDJ4c0xIdjM3bVhPbkRrTUhqell0WTNXbXN6TVRCNS8vSEhYZmZmZGQxK2ViWEo3ODgwM1diOStQZW5wNlh6MTFWZFVyRmlSNGNPSGwveUZsUU1YTGx4ZzJyUnBUSm8wS2QvdnROYkV4OGR6N05neFdyWnNTV0ppSWxhcmxWcTFhdEdoUXdjMmJOakEwYU5IaVlpSUlEZzRtRTZkT3JGeDQwYjgvZk9mbXpadjNseWtwUFZLcDArZlpzK2VQWFR2M3YxcW16VUJ0aFJ4MXhVQTdCNDhtZTlJU0dEemhRdTgxN3c1QUJyNDVNOC9lYkorZld4YVV6TW9DSCtEK3p4dDZ2NzlMTGo3Ymw3NDVSZnNXbVBJYVc3S0xjVmk0WnNDM2t1VHdjQ1hmLzFGL2RCUTZvYUdldXcxdVdNM2UzYUl0TDdjNXlUUUUvdXpXQ3lrcEtTUWtKQkFZbUlpZ1lHQnRHalJBcTAxaXhjdnBtZlBubTQvcXlXMWVQRmlIbm5ra1d0dWw1Q1FRS1ZLbFRDNCtTekV4c1pTb1VJRjJyUnA0N3JQWnJPUmtaRkJTa29LeWNuSkpDY25VNmxTSlc2OVlsYnVRNGNPWVRLWnFGZXZYbkZmZ3M4bFFIYTduVG5mZjhmMEYwZGd0ZG5vL3Zwb2JEWTdKajgvQXYzOWlRZ05KU3dvbUtDQUFObzNiY2F0TjlYTjgvaTVLNy9uN3FiTnFGZWpwbmRlUUc2WC85NWxhdUl4U1lCS2FNNmNPWnc4ZVpLdVhidTYvYjNOWnVQT08rOTAvVHh5NUVpZWYvNTVGaXhZd0xmZmZ1dTYzMncyMDZaTm16ejNBUnc5ZXBRWFhuakI3Yjc3OU9tVDUrZnZ2LzhlZ0RWcjFoVHJ0ZmdhZCs5cGZIdzhWWE5tN00ydFE0Y092UDc2NndCRVJrYnk1NTkvY3VIQ0JTSWpIYTBLVHozMUZHZk9uQ0VqSXdPcjFZcldtcSsrK29yOSsvZXpaczBhNXN5WkF6Z1NwUGZlZTQ5aHc0Wmh0VnFwVTZkT2dTZVV0OTU2aXcwYk50Q25UeC9zZHJ2YkwvM2s1R1RXcmwzcjl2RW1rNG1QUC82WVJvMGEwYkJoZ2FzbGpBZitUMnU5QUZnS2JGSktYZXRMeGxFQjhtQUM5RURObXZ5Y2tFQjh6ajRQcDZSUU96aVk2QW9WK05lUkk5d2FFVkdvL1V5SmlTSGNaTXAzZi8vTm0xMjNIMXEzampBMzI3eTVaMCsrKzc1czJ4WlRBWWxYa1RqMzRla1RaREVTb0E0ZE91VDUrY1VYWDJUMjdObGtaV1ZoTXBsSVMwdWpWYXRXVks5ZW5idnV1Z3NBcFJTLy8vNDdSNDRjNFkwMzNnQ2djK2ZPWkdkbm82NUlPTlBTMHRpMWF4Y0FBd1lNd0c2M2MrYk1HVFp1M0VqdjNyMEpEQXprK1BIamJOdTJqYTVkdXhJYkc4dXNXYk5jQ1ZETGxpMkpqSXdrUFQyZDd0Mjc4K3FycndLd2E5Y3VoZzBieHR0dnY1MHZxYmZiN2N5Wk00ZnAwNmRqdFZycDNyMDdOcHNOazhsRVlHQWdFUkVSaElXRkVSUVVSUHYyN2ZNbFFIUG56dVh1dSs4dVZ3blFqenUyMDZ4QlE2S3FWdU8zbzBkNHRudFBvdXMzSUNJa2hPRXpwL0g1YTIreC8vZ3h4czM3RjVPZUc4TDNXell4ZGVFM0FGaHROc3dXQ3ovdi81M0pDNzR1OERrMnpKeDlmVjdNNVdPd1RFMnlKQWxRTVFVRUJEQm16QmlXTGwxS2FHaG9nUW1Rd1dCZ3pKZ3grRGxXeWNWb05ESnQyalJDYzY1a25SVWY3Wmd2SkU4RjZLYWJidUw5OTk5bnpabzFXSzFXMXo0QVltSmlXTHAwS1dGaFlhNzd0TmI1dnV6S3N0alkySHozM1hYWFhheGN1ZEp0c2dHT1JDY3pNeE0vUHorR0RSdm1Ta3d1WHJ4SWJHeHN2bVNtY2VQR3JGKy9ubk01UzBiczM3K2ZldlhxRVJNVHc5U3BVMm5hdEdtaFlwMDNieDRWY2hiVHpLMVRwMDZ1MnpFeE1VUzRTUlNlZi83NWZQZXRXclVxZDZ3VmdTRTUvMUswMW91QkpjRDZBb1pXQndKb2krY1daQjZ5ZlRzQTcremRTNGJOeHJRREJ3RFlsWlRFdXJnNFRBWURnN2R0STlObXcySzM4MHlEQml3N2RZb1VpNFVNcTVYK216Y1Riakx4MnErL3VxMEFYV2wrdTNZWWxjSnN0L1B5cmwyODNLUUpkVUpDUFBaNnJtUW9SQ1czT0lwVEFkcXdZUU1BWThlT0pTc3JpNTQ5ZTlLOWUzZFh0YmxWcTFaODl0bG4rUjczNnF1djBxOWZQOWF0VzhlOTk5NEx3TEpseTZoOHhSeEhNVEV4cnRzV2k0VkZpeGJScjE4L3dKR1VmL3Z0dDY2ZjNRa0pDU0UyTnBieDQ4ZTdFdmZrNUdUZWYvOTk1c3ladzVneFk2aGZ2ejVObWpSeFBlYkhIMytrV2JObVJFVkY4ZHR2di9Ic3M4OFNIUjFOUkVRRXc0Y1A1L1BQUDJmLy92Mk1HemVPU1pNbThmMzMzek4xNmxRQXJGWXJack9abjMvK21jbVRKMS9yZldzQmJIZnphOGVYWjFFbWt5aEZab3VGejJOWE1HdkVLQmF0KzRrZEIvZnpUUGVlN0RpNG53R2Q3eWU2L3MzRUpTVXhlY0hYRE8vVEQ0UEJRSTkyZDlPajNkMEF2UDJ2T2RTS2pHUkl6ejdYZUticjVQSXhMUldnRzRIUmFLUlhyMTU4OGNVWEpDVWw4ZDEzM3hXNDdicDE2ekFZREh6eHhSZjg4TU1QQkFVRjhjNDc3ekJ1M0xpclBzZUpFeWV3MisxWXJWYjY5Ky9QOU9uVGlZcUtjdjErNDhhTmRPdldEWUE5ZS9idzRZY2ZNbWZPbkR4SlVWblhzbVZMYXRXcTVmclpZckhRdTNmdlBOdkV4OGV6Ylp0ajhNeTRjZVA0ejMvK3cydXZ2Y2I2OWV1Wk8zY3VreWRQNXNrbm4zUmJ5WEZlMVE0Yk5veU1qQXpHakJrRHdOYXRXL252Zi8rTHY3OC8zYnQzSnowOUhZdkZ3dWpSbzVrL2Z6N0p5Y21rcDZmVHFWTW5LbFNvd09EQmd6SG1tazI0SUd2V3JNRm9OSktkbmMyZ1FZT1lPSEVpTjk5OGMxSGVrbkRnN3puLzByWFczd0dMZ1o5eXpiOWhBdEFlN0pqOFdldlduTW5JNEpNLy8rUjhWaFlkcWxXamQxUVVxOCtlSmNWaTRjdTJiYWtVRU1DQzQ4ZkpzRnE1djJaTjdxL3BLTTAvdG1rVDM3UnZ6d3UvL01JSExWcTRLa0NmSGpyRTBGdHVBWEFsVkxrOXVXVUxOcTFKczFoNHkwMzF4OTlnWUc2dTVwU1NVSUVlYWFIS3A3aE5ZUFBtemVQSWtTUE1uVHUzMEUxYUlTRWhUSjA2TmMveFVwcTJiOS9PMEtGRFNVMU5aY1NJRWZUbzBZTm16Wm94WWNJRVJvMGF4Wmd4WTJqWHJoMW1zNW5QUC8rY1diTm1zV2pSSW5iczJNRXp6enpEamgwN0dEQmdBTkhSMGNURnhURjU4bVNHRHgvdU9ObjM2RUdQSGowQWVQdnR0NmxWcXhaRGhnd3BURmh2QUNPMDFzdkllMXo0MUpYaGx0OS80MXhpQWlObnpTQXBOWVd2M2hyTGlKblQrT3ZzV1Zac2MxUkRSMzB5QTREWnk1ZXdmTXRHcGc1OUNZQjlmeDNsYkdJQ2c3cDJvOVBJRi9QdE95dmJUTGJGektKeEU3bTVWdTNyOTZJY3BBSjBvemgvL2p4bno1N2xmLy83bjlzcit5czkrdWlqOU9qUmc1NDllOUtvVWFOOHpWMEY4ZmYzcDJmUG5yejg4c3ZNbnovZjlZVTRkKzVjdW5UcHd2SGp4eGs1Y2lTUFBQS0lUeVEvMmxuTzhnQ1R5Y1R5NWN0ZFA3ZHExU3JQejRDclQ4SGt5WlBac1dNSG1abVo3Tnk1azJQSGpsR3paazFlZXVtbEF2ZS9kT2xTVHB3NHdYdnZ2Y2ZaczJkNTRJRUhlT0tKSjFpMmJCbkp5Y21zV3JXS3lNaEkvdm5QZjVLV2xrYnYzcjFkQ1ZpSERoMVl1M1l0ZmZyMFllN2N1YTRLMEtSSmsxek5FTys4ODA2KzUremN1VE5XcTVYVTFGUzN6WnNCQVFHc1dMR2lNRzlQQ0RBZzUxK1cxbm9Gc0Fobloxb1BsZnN0ZGp2ZkhEdkcva3VYR0hIcnJZemF1Wk82SVNHOHVXY1BUU0lpYUZxeElpZlMwNmtVRU1DSjlIUmljdWJVdVpiTjhmR3VCR2lVbTVYWVA3M3pUb1pzMzg2bnJWdFRPemlZYzVtWjFDaWxTczMxcUFBVjlyallzR0VEQ3hjdVpONjhlUVRtSkdiT3BxaUNtTTFtVjVOdHNHUGVvVkoxNHNRSktsU29RRlpXRmkrKytDSjE2OWJseVNlZkJLQjU4K2E4Ly83N2pCNDltdmJ0MjlPbVRSdk9uVHZIeUpFalNVcEs0cXV2dm1MRWlCSDg5ZGRmcnMvNXFGR2pBSmc5ZXpiTGx5OTNWWC8yN2R2SDJiTm5HVFJvVUo1cXFsTldWaGJaMmRrc1dyUW85NFZFTVBtUEM4K1ZRejJnN2UzUi9QZURhVXhaOERXdG05eEcxUW9WK2ZhZGQzbm85WmY1OXAxM0MzeGNSbllXNCtmTjViUFJyMUlsb2dKcnAzL3MrcDNGYW1YaDJ2K3haTU02Qm5idFJyMmExeWNSQnFRQ2RDTTZmZm8wV210WEZhWWdpeGN2cG5yMTZnUUhCK2Y3Y25yNDRZZmRWZzZzVml0TGx5NTEvZnpFRTArd2RldFdEaDQ4NkdxV0NRME5aZUxFaVd6YXRJbisvZnZ6N0xQUGV1QlYrUmFMeFpLbnI1UGRicy9YOThucGxWZGVjZDErOTkxMytjOS8vdVA2dVhQbnp2VHMyZE8xVDVQSlJNZU9IZkh6ODJQUG5qMk1IVHVXSjU5OGtvWU5HL0xDQ3kvUXJGa3pXclpzeWRHalI0bU1qT1RvMGFPMGJkdTJVREd2V2JQR2xRQk5tREFoMysrZEhVb1hMMTVNM2JwMU9YWHFWSjdLWGpFWmNNeDE0dkdGTi8wTUJocUVoL05VL2ZyODg4Z1JYbXpVaURhUmtUU3RXSkVRUHo5V25EN05qc1JFbWxhc3lMNkxGeGxZdno0QVZxMDVucFpHZGs0ejFvV3NMRWJ0M09scUFrdXpXbm51NTU5ZHp6T2ljV051eTBraUZURDN5QkU2VmF0RzdaeGo1cm1mZithN2poMHhscU5tWG5lKyt1b3JMbDY4U0w5Ky9WQktzWDc5ZWhJUzhrNnY0dXduMUx4NWN6NzY2Q00rK3VnajFxNWRTM3g4dkt0L2o3TmFXaHJONHZ2MjdhTkJnd2FzWHIyYXBrMmJzbm56WnJwMjdacW5qOTc5OTkrUHpXYWpRNGNPdEd2WGppbFRwdEM2ZFd1cVZxM0t0OTkreTBNUFBYVFZpOENNakF6R2p4L1BaNTk5UnBVcVZmTDBwYk5ZTEN4Y3VKQWxTNVl3Y09EQXEvVU5jaDRYYVVEdUU3VlhCWmo4V2JOekIxYTdqUWZ2YXN2dXc0ZjQ0SnY1SkthazhQaUVNVzRmOC9YYjR4bi94VnlPeDUyalNrVCs1dmFIMzNtREh1M3U1cHQzSmhBVUVPQm1EK0pLa2dDVlFFeE1ERHQzN3J6cU5xMWJ0NzdxRmRuSmt5ZlpzV09IMjMzbnBwVGlrMDgrSVRFeGtaZGZmaGx3blBDZmZmWlpIbjc0WVo5S2ZsUXh2M0cxMXBIQVBUaEsxNENqQXVSTUJETXlNbmpvb1lmeUpJWkFubEVsVGhzM2JyeHkzNjdLa1hPMGw5YWFuMzc2aVdIRGhqRjE2bFRHakJuRHZmZmVTOHVXTFFrTEMyUGh3b1ZzMnJTSlZxMWFzWFBuVHRjb082dlZ5dUhEaDhuT3ptYmd3SUhFeGNYeDFGTlB1VTQwcWFtcHJtUUxITTF5ZDl4eGgvTzlZZHEwYVR6NDRJUFVyVnNYZ0Y2OWVyRjkrL1pDTmFGZElSUFlBSHdITEZKS1hjeDVyWk9CQUF3R2owejhwb0Q1Zi8zRmwwZVBjaTR6azErVGt2ajNzV01BZk5paUJXMGlJM2xweHc1cUJBVlJMU2lJNmtGQldMWG1oWjkvNXVhd01QeVVZblNUSnJ5eGV6ZHo3cnJMbGNEMDM3eVpmK1IwNG5YS3N0a3dLSVZCS1g2S2l5UEV6NC8vNVJvQy8rU1d5d1BpaGpWcVJMdEl6MHlkNCtuaDcwN3Fjcis5cktzZEY3ay8rek5uemlRa0pBUzczYzRERHp6Z2RudG5QeUduVjE1NWhWR2pScmtHWEpqTlp0TFQwOW02ZFNzblQ1NGtPVG5aOVoweWYvNThBRWFQSHMycFU2Zm8xNjlmZ2Y4WHBFdVhMc3liTjQ4QkF3WndTMDRWRHh6SG9ydEsxWW9WSzdCYXJUejQ0SVBzM3IyYkR6NzRnTVRFeER4OUhuUDcrdXV2R1Q5K1BNZVBINmVLbTJWS0huNzRZWHIwNk1FMzMzempiaVJ1RnJDZVhNZUYxbm80MEFPRGJ5UkFsOUxTZU8rckw2aFhzeGI5M3gxTDl6YnRtUEQzNTNobTh2L0x0MjNkNmpXWjlOd1FGcXo5SDFVclZzUmtOR0szMjduMy80YmwyUzR0TTVQNXEyT1p2L3J5Ky8vRHBDbUVsMkxmT1pmTHhjMHlOWldESkVDbEtETXpFN3ZkN3VydzdJN2RiaS93UytESzdSWXVYTWhubjMxRzU4NmRBYWhidHk2dnZ2b3FIMzMwRWQyNmRjdlQ2YkM4c0Znc3JtVENicmVUbHBhV0o3bTRrdk5MKzlLbFMzbSt3TzF1bW9PVVVuejY2YWQ4L1BISG5EcDFpbTNidHZIcHA1OEM4UG5ubjNQdnZmZnkrT09QRXhVVlJjMmFOYWxWcXhaV3E1VStmZnJRcUZFai9QejhtRGh4SXM4OTl4ekxsaTF6SlRDZE9uWEsxMHlYbVptSndXREFZREN3WXNVS1FrTkQrZUdISDF5L2QvNU53VEhGd1gzMzNWZlFTMHdIMXVMb0JMMUVLWlhtWmhzekVLQ01Sby8xQTVvU0U4T0lIVHY0ckhWcmFnVUhjeVExbFJrSERoRG01NGRTaXBhVksvT1B3NGNaRXgwTmdKOVMvQ3NuTVgxczB5YXFCd1Zoc2RzeEtzV3duQTdWNlZhcjYzYjFvQ0RHUkVlVFlyRVFscE0wL0pEVGtkZnBvWFhyWEoyalBjM1RTMkE0NVU2QUN2dVlvVU9IOHNrbm4zRCsvSG5xMUtsVHJPYzlmUGd3MWFwVncyUXlrWktTd3NTSkUybmF0Q2tqUjQ1ME5WVk5uVHFWZnYzNnVUcEJ1L3Uvb01FZC92Nys5T3ZYaisrKys0NTE2OWE1N2plYnpYa2UwNk5IRC9yMzc4OTc3NzFIdlhyMTZOKy9QOTI3ZDJmQ2hBazg4OHd6K2ZaYnQyNWRKazJheElJRkM2aGF0U29tazhseHNyL2lzNUNXbHNiOCtmTmR5Unk0a3NKUGdDbEtxZU5YN05yeC9udGl4S0FIUklTR011T2xrVVJWclViMWlvNXBBK1o4L3gxUmtWVVoxTFViblZ2ZWlkMXVaOVFuTTRscDFCaUFMaTN2SkNRb2tNWHIxMkl3R1BLTjhHcjEvTit2MzZpdmdwV3AwcE1rUU1WMDVWQlZkd1lQSGt4WVdKamJFVXVIRGgwaXFaQ3p6dTdZc1lNcFU2YWd0V2JtekprMGE5YU1aY3VXQVk2aDhHZk9uT0g1NTU5bjNMaHgvTzF2Znl2YUMvRnhiN3p4Qm41K2Z2VHMyWlBseTVkejlPaFJWMzhCcDl6Snd5dXZ2RUo0ZURndnZ2Z2lIMzc0SVh2MzdxVmp4NDRGWHMzT216ZVAvdjM3czNUcFVtNjY2U1lPSERqQTJMRmpDUThQeDJBdzBMNTlleVpQbnN6MDZkTUI4UFB6YzAwMzBLRkRCMnJYcm8zWmJNWm9OTHFlSXpVMTFYVzdWcTFhVEo4K25lVGtaRmMvTVdjVGhWTk1USXlyYzNRQlVvRTF3SCtBNVVxcGE1MnRzNEF3L1B6QVEvUGFaRml0M0JJZXp2UURCK2hTc3laTFRweGd4SzIzb3BSQ2EwMTZUbCtYZ2laRHZKQ1ZSYVdjc3Z4RnN6blBuRDhwRmd1di92b3JBQ2ZUMDZrUkhNelE3ZHRKZFRPS2JkRFdyWGwrbnQrdW5VZGVYMmxWZ0NoR0F0U3BVeWVXTGwyS3dXQ2dSWXNXeFhyYTFhdFgweTdudmJuampqdFlzR0FCLy9qSFAramJ0eThqUm94d0RWTzNYWkVnRjZYN1h1WEtsZG16WncreHNiR2NQSG1TT25YcXVDcEFLU2twaEllSHU3YWRNV01HVVZGUlZLOWUzWEd5bnpPSHFLZ29CZzBhUk9mT25SMG4rMUdqWEZXcUxsMjZFQklTd3VMRml4MG4reXNxWHExYXRjcDNYNDcxT0M0U3J1UVlMZWtqVFdBQURXdEhzZmZJWVJhdS9SOTFxbFpqKzRIOXpCNzlLaTlNL1pEMHpFdzI3TjFOM1JvMWVLU0RJL21ybE92OTlEbFNBYnF4dUR2NG5KTVpPa3V5aXhZdG9uYnR2TDN3TFJhTHErbGszTGh4R0F3R3QrM2d6aStDZ3djUE1uejRjQVlQSHN6VFR6K2RaeWk4MC9EaHd3a0xDK1AxMTErblM1Y3VqQjA3dGxRbVEvT0d0bTNiTW16WU1JS0NnbGl5WkFsdnZmVld2bTJjOHg1bFpHUXdjZUpFWnM5MlhBVlZxbFNKZi8vNzMvejAwMDhGam94SlMwdmo5dHR2Wit6WXNmVHExWXN2di95U3NXUEhZakFZWEJVbmNGelp1aE1YRitlYWF5Z2hJU0ZQUDRYazVHVCsvdmUvQS9EWFgzOFJGUlZGMzc1OVNVNU96cmVmSzVzNmNzM2xOQm40U0NsMXh2MDc1Rll5RUdrSURNU1dVZUFDNUVWU05UQ1FrYmZleXJ5alIvblg0Y01FR0kzOGxacktMZUhoZkh6d0lLa1dDMjlGUnpOMS8zN1NyRlllcUpsM2NyYURseTV4VXlGSzhUc1NFMmtVSHM0ekRScmsrOTFENjlZeHIyM2JVcWtBdVNwbEhxNFE1S29BRmJwemFOKytmUms0Y0NCbXM1a3BVNllBRUJZVzVycm9DZzRPZHQzdTJMRWo0OGVQQnh5ZmYzRDBUZnpoaHgvNDk3Ly83ZHBuUUVBQXc0Y1BwMlBIam93ZE81WlRwMDR4Wk1nUUxMbVNUT2VJMDl3R0Roem9Oc2JodzRlN3ZwdTJidDNLb2tXTG1ERmpobXMvVHovOU5FOC8vYlFyMFdyWXNDRjc5KzVsNGNLRjFLbFRoKzNidHpONzlteGVlT0VGMHRQVDJiQmhBM1hyMW5XTnlxeFV5STcwUlhBUnlMMWtnMWNkUG4yS0YyZE1wVlhqVzRscDFKZ1ZXN2ZRdDJNblFnSUR1UyttSlJQbno2TktSQVNQZGVxTXpXN0RhUENOdUF0MCtjSkhLa0Ezc2djZmZKRFUxRlNVVWxTcVZDbmZVUGRmYzY1MFgzdnROZTYvLzM3ZWZ2dHQxKy9NWmpNR2c0RzR1RGhNT1VPRkd6ZHV6S0pGaTZoVHB3NVpXVm1ZeldiT25qMkxVb3FBWEIzZEJnMGFSUFBtemRteVpVdTVTWDRBcWxXcnh1REJnM25ublhjSUN3dGp3L0VTM2RvQUFBMzZTVVJCVklZTm5EdDNqcWlvS0NwWHJ1eXExSUJqWnVaNzdybUhtalZyWXJQWkNBOFBaK2JNbWJ6NzdydjVKbFp6cWxtekpoTW1UT0Nqano1aTZ0U3BCQVlHOHVlZmYzTDc3YmZ6N3J2dmtweWN6TlNwVTNuNzdiZEpTVW5KMXdGNzc5NjloUnJHdm5IalJxS2pvL05WcjhDUjdLNWF0YXFnQ3RCMmlqNjBOQms4TjdRNzNXcmxuNGNQc3k4NW1kWlZxdkRQdSs0aTJXSmhWMklpNyt6WlE2RFJ5TGhtelFneUdubno5dHY1NEk4L01PUTBpMW50ZHZ3TUJ0YWZQMC9ybkw0Y3VadStBT3c1VjQrSjJkbXNqWXRqWXM1czA5NWc4UEN4VTV3bXNNREFRT3JVcWNPK2ZmdFl0V29WbVptWnJGaXh3bTFmUW1mRjV0U3BVNHdhTllybzZHZ21UNTdNNk5HanFWR2pScjd0bzZPaitmYmJiekdielJ3N2RzdzFSNUROWnVQUW9VTlVxNVozeWJMSEhudk1iWXd2dmZRU2dZR0JSRVpHMHI5L2Z6NzQ0QVBYN3d3R0F4TW1UR0RvMEtIVXJsMmJrSkFRWG56eFJWcTFha1ZNVEF3clZxeWdiOSsraElTRWNOOTk5ekZ4NGtTcVZLbkNZNDg5aHMxbUswNWZ1TUp3SkVDbHMrOGlhMUNyTnF1blhFNFlFMU11RVhjeGtWNXZ2a2FMV3hxeDR2MHBIRGh4blBrL3J1TDFPWi9TTUNxSzJhTmV5WmNJbWExV3NzMW1iSFliSnFNWFQrZVhFNkF5ZGZLUkJNaURuQ00yN0hhN2E1YlRLelZyMW94WnMyYTVabkROYmZQbXpVeVpNZ1UvUHo4R0RCamd1dC9aRCtDUFAvN2d1ZWVldzJnMDBydDM3M3lKVHZQbXpXbnV4Wk9ISngwN2RveFpzMlp4OE9CQlltSmkrT2FiYjZoUW9RSmJ0MjVsMjdadGZQUE5OOFRGeFpHVWxJVFZhcVZHalJvc1hMaVF5cFVyYzk5OTk5RWdwNEpRbzBZTmpoOC83dlpLTmkwdGpjbVRKN05yMXk0NmRPakE4dVhMdVhqeElsdTJiR0hvMEtFRUJRVXhhOVlzZ29PRG1USmxDcSs5OXBxcldjeGlzZUR2NzgrcVZhdGNWK081bTc3Z2N2TkNmSHc4Ly8zdmYxMzlpNjZEaStDNW9kMGhmbjYwall4a3lDMjNFSkJ6QW9udzkrZW1rQkJ1Q1EvbnRnb1ZYSk9zM0ZHcEVoL2ZlU2NSSmhNdjc5ckYrYXdzSHFwZEc2dld0TTJwbElYNCtmRkpydG5SblUxZ0dtaFp1VEtOdkZqcVZ4NGVQYU11ZndjVXVwUFJ5eSsvVEZCUUVDdFhybVRseXBYTW1UT0hRNGNPa1pXVmhkRm9kRFU3V2l3V3dzTENXTGx5SmF0V3JhSmJ0MjRNSERpUUpVdVdzSERoUWo3NDRBTU1CZ01tazhuMVhlRzhpQUxvMXEwYnJWcTE0dEZISHlVa0pJUUZDeFlRSFIxTldsb2EyZG1PZ3RXU0pVdG8yTEJodnNxUWN3TEVpUk1uMHFaTkc2S2lva2hKU1hIOS9yYmJibVBNbURITW5EbVR1WFBuc25yMWFpRG5aSitZU0Z4Y0hMMTY5YUpGaXhhc1dMR0NBd2NPTUgvK2ZGNS8vWFVhTm16STdObXo4eVZDWnJPWjdPenNBcjlicjhIUjM4QkhFcURjL2VFTkJnUFBkT3ZCMGJObmVLUkRKMEp6anR2cWxTcHo3eDB4WkZ2TUpDUmZjaVUvL3JsZWUrS2xTend4Y1J3YXpTTWQ4L2FUdXE0dUowQ2xNNTlFS2ZHZEJ0Rmk4T1I4TTJXRjNXNUhLZVhUTXo1N1loU1kzVzVuKy9idE5Hdlc3SnJycmRsc05tdzJXNEdWcjcxNzk5SzBhVlBYZTVaN25wNk5HemR5NTUxM3V1WmJjZnIxMTErNTQ0NDc4cnpQNTgrZnAyTEZpZ3dhTklpelo4L3k2S09QWXJWYWVlcXBwNGlJaUtCVHAwNXVtOEJtejU3TnRHblQ4bHdsNXhZVEUzTzFVV0I5Z1ExS3FRdFhmUk55MFZyUEF3WmUvUHByTW5mdkx1ekRTcFdtY0Y4MmhkM08wMEx1dnB1SW5qMHhuenBGd2tjZmVXeS9sWWNNSWNCUklieEhLYldwb08xeWYvWjM3OTVOOCtiTkN6ekc3WGE3cTFPL3MyTzkyV3gyKy9sM1hvelpiRGEwMWhnTUJwUlNHSTFHdnZqaUN4NTY2Q0ZYMVdmR2pCbDA3ZHFWTVdQRzBLUkpFOGFORzhlenp6N0x4WXNYYWR1MnJhdDY2UnhGQ1k3NWdDSWpJL25razA5WXRtd1pYYnAweVZQMXpzckt5bmRzZ1dPSm4yclZxdVViSUpLZG5VMUNRb0tyeVRyM2M1MDdkNDRubm5nQ3JUWGR1M2QzVzAybGdPTkZheDBPWE1KcWc5LzJ1MzFmUlFrRUIwSGpCZ0MvS3FWaXJyVzVyL0RkczJnaDNJZ0pVRmxRZ2dTb010QVcrTjZ6RVpXZXdpNC9Vb0psU25vQVc1VlNoVjVTWFd2OUh2RG1wUjkrSU4xOVIxRnhoWkQyN1lubzFRdDdSZ1p4YmlhdkxLN0lWMTdCNUVnd0dpcWxqaFMwWFZuNjdKODVjK2E2elRaZERBVWVMMXJyWkNDQzNiL243clFyUE1IZkJMYzNCamlwbExySjIrRVVsbStNQ1JUQ3dRd1V1dExoQ3dxYjFKU2dZbmVCb3ZjQk9nZGc5T1ZSSXo3R2x0TXgzZURoV1pTTmwyZG1qN3ZhZHBTaHo3NFBKejl3OWVQRk1YbFZRSm5xcGxJMlhCNU5XUGxxbS9rYTZRTWtmRWsyY0Jwb0EwUlN4a1lVZUZnMmppL3oweFI5ZXZtekFNWkNydEF1d0hxaEZISVBnOEhaRHl1amdQbWFjcFBQZnNrVTVualpEelFuTUJDeXl0U0tEYjdQWm5mMEF6SVlRclRXSVVvcGQxTVIrQnhKZ0lRdnNlRDRFa3ZCc2FEbmpWeWh0T040UDdJcCtqcEdKd0dNYmxhbkYrNVpFd3Zkd2xob2hxQWc1N3d6aGRtNWZQWkxwakRIeTI5QWY0SUNJZm5TZFF2c2htRTJnNk8vVjAzZ3NKZWpLUlJKZ0lUUFVFcHBIRjlnY25sV01pZEFFcUFpeVRYS1NRVUZvVDB3TTNTdTVyUnJKa0R5MmI4dS9nU2tDYXkwWkplOUJFaXVNb1FvWjNKR3dGdzBSRVJBMFljTDMvQUNjNjF0VlJLR3l3bm90ZnIvaU92akFBQkJucGtmUzF3aDI5WDFxcUUzd3lnS1NZQ0VLSjkyS2FVd1hURWpzeWlZc3huTWRKTm5Cckg0VmF6b3ZIblNJenNVSlhVWVNDVXd3S2VXeENnM0x2ZXJhdXpOTUlwQ0VpQWh5cWVkQUNiZkhySGpVN0wyZTNaK0dPUGxWY3pMUkhOQWVhZVVzZ05iVWNveGI0M3dyTXNWb0hyZURLTW9KQUVTb256YURlQmZ6TlhFYjBTMm5NV0pQZFYzeXE5cVZlZE5tWG5QZDZ3SElEenM2bHVKb3N0MlZZQTgwNFo4SFVnQ0pFVDV0QXVRSnJBaTBEbExSUGpYODh3RmJLNEU2RmVQN0ZCNHdrWUFRajA3MzVNQXpCYm5mRUFOdGRabFlvQ1ZKRUJDbEVOS3FhTkF2RisxYXFoeXREaHVhY28rN0dpcHlqVjVZZkVaamZnNUZocE5WRXBKSjJqZnNSUElJRGhZK2dHVmh2Uk1jTXhoZGJ1WEl5a1VTWUNFS0w5K1ZFWWpBWTBhZVR1T01zSFpCQVpnS0dFUzVGZTFLc3F4dHR1QmtrVWxQRWtwWlFaaU1ScWtHYXcwcEx2bVArem94U2dLVFJJZ0ljcXZsUUFCamN2TW9BeXZzOGJIQXhDY2E3WDY0akJWcis2ODZSdXIwWXJjRmdGUVFaYUs4YmkwRE9ldHU3d1pSbUZKQWlSRStiVUIwQUVOeTh5MEhGNlhzV01IVVBKMTFFeVhPNTl2TGxsRW9oU3NBU3hFaEVrem1LZGxaRG9YbW0zdDdWQUtReElnSWNvcHBkUTVZS3RmcFVxWW9xSzhIVTZaWUV0SkFTQ3dTWk1TN1NlbjJkRUcvRlRpb0lSSEthVXVBa3Z4ODRPS3NsNmVSOWxzem41QWRiWFdQajhhVEJJZ0ljcTNMd0NDVzdiMGRoeGxRdWJldlFBWUsxWUVRL0crSGcxaFlaZ2NJOEIrVjBwNWZwRXg0UW4vQUtCeXhXdHNKb3JzOGpwcnZid1pSbUZJQWlSRStmWTlZQWxxMWd3Y25YTEYxVml0V0hNNlE0ZTBhMWVzWFFRMGFPQzh1Y2t6UVlsU3NCNDRTbGlvVElyb2FhbHB6bHM5dlJsR1lVZ0NKRVE1bHJNdTJOZUcwRkNDV3JUd2RqaGxRdnBtUjdjZFUrM2F4WHA4NE8ydUVjQUxQQk9SOExTY1dhRW5BRkM5NnRVM0ZrV1RtZVZjRnVNdXJiVlBUMFFtQ1pBUTVkL0hBS0VkTzNvNWpMSWgrNEJqNUhwd1RFeVJINnVDZ2dpODdUYUEwMHFwTFo2TlRIall0OEJKSXNJZ1JDWkc5S2dMaWVESUw0WjVPWktya2dSSWlISk9LYlVMK05GVXJScEJ4VGlwMzJpc0Z5NWdUVWdBSUxoTm15STlOdkMyMjFCK2ZnQkxQQitaOENTbGxBVjRCYVVneXFjTEZXWFB4VXRnMXdBRGZYbFdhRW1BaExneHZBN284QWNmUkFVRWVEc1duNWUyWVFNQXdhMkxNSnBYS1VJN2RBREg2SytacFJHWDhDeWwxQ0pnTGNGQlVFT2F3anpHYW9Xa2l3QzFnQ0ZlanFaQWtnQUpjUU5RU3UwRzVob2pJb2pvNmZOOUU3M09PUitRZiszYStGL3UxSHhWQVkwYVlhcFJBK0JIcGRSZnBSZWQ4TEFoUUJyVnEwSm9pTGRqS1QvT1gzRE9DZlM2MWpyVTIrRzRJd21RRURlT2w0SFR3WGZlU2ZCZFpXS2lWdSt4V2ttSmpRVWd2SHYzYTIvdjUwZDRqeDRBZHVEdDBneE5lSlpTNmhEd0RFckJ6VGRCVUtDM1F5b2ZzczBRbndCUUU1amg1V2pjS3VzSlVNYTFOeEhYV1phM0F4RHVLYVV1QVk4RDJSRzlleFBVdkxtM1EvSnBhUnMyWUV0THc3OTJiVUwvOXJlcmJodldwWXR6N3ArRlNpbFovYjJNVVVvdEJDWmhORUxEZWhEbWt3V0xzaWN1SHN4bWdMOXJyWi95ZGpoWEt1c0owQi9lRGtEa0k2Vi9INmFVMmd3TVVrYWp2Y0tBQVlSMTZRSitQdHRIMGJ1c1ZwSVhPRWF5aDNmdFNtQjB0TnZOZ3R1MkpheFRKNEE0Zkh6VWl5aVlVdXBOWUNwK2Z0Q2dMdFNvQnNheWZvcjBNcHNkanAwQ3JSWHdMMTlMZ3NyMFFpaGE2eGVBMmQ2T1ErUXhRU2sxMXR0QmlLdlRXajhDZkFrRVc1T1NTTiswaWV4RGg3QWxKNk96czcwZG5rOEplL0JCWjRKRHhvNGRaT3pjaWVYVUtZeVZLeFBhb1lOemx1MDA0SDZsMUZadnhpcEtMdWU4TWcwSXdtcUR4Q1M0bEFyWjJXQ3hlanU4c3FsQ09OU3I0MXg3YlJrd0hkaW5sRXIyWmxobFBRRXlBYkhBMWV2VDRucjVCYmhIS1dYMmRpRGkyclRXdHdPZkFjV2I4bGc0blFmNks2WFdlanNRNFJsYTZ5YkFaS0FyWmZ3ODZlUE9LNldxZSt2Snkvd2ZOaWNKR28yamIwTkRRT1kxdjc2eWNEUjdMUWJlaytTbjdORmFkd1dlQU5vQ05RQVpKMTg0aVRpcWFPL256TGd0eWhtdGRWTmdBTkFKdUJrSUIyUk5HYzlKVWtwVjluW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SEdEK2Y5cnB2dE9MYWZwU1FBQUFBQkpSVTVFcmtKZ2dnPT0iLAogICAiVHlwZSIgOiAiZmxvdyIKfQo="/>
    </extobj>
  </extobjs>
</s:customData>
</file>

<file path=customXml/itemProps8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演示</Application>
  <PresentationFormat>宽屏</PresentationFormat>
  <Paragraphs>100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</vt:lpstr>
      <vt:lpstr>Wingdings</vt:lpstr>
      <vt:lpstr>宋体</vt:lpstr>
      <vt:lpstr>Arial Unicode MS</vt:lpstr>
      <vt:lpstr>Calibri</vt:lpstr>
      <vt:lpstr>Helvetica Neue</vt:lpstr>
      <vt:lpstr>汉仪书宋二KW</vt:lpstr>
      <vt:lpstr>宋体-简</vt:lpstr>
      <vt:lpstr>Apple Color Emoji</vt:lpstr>
      <vt:lpstr>Office 主题​​</vt:lpstr>
      <vt:lpstr>缓存与数据库双写一致性</vt:lpstr>
      <vt:lpstr>为啥我们要用缓存？</vt:lpstr>
      <vt:lpstr>既然缓存速度这么快，为啥我们不都用缓存？</vt:lpstr>
      <vt:lpstr>我们一般通过接口读取数据的步骤</vt:lpstr>
      <vt:lpstr>并发情况下，怎么保证缓存和数据库的一致性？</vt:lpstr>
      <vt:lpstr>1.先更新数据库再更新缓存</vt:lpstr>
      <vt:lpstr>2.先更新缓存再更新数据库</vt:lpstr>
      <vt:lpstr>3.先删除缓存再更新数据库</vt:lpstr>
      <vt:lpstr>4.先更新数据库再删缓存</vt:lpstr>
      <vt:lpstr>5.延迟删缓存</vt:lpstr>
      <vt:lpstr>6.延迟双删</vt:lpstr>
      <vt:lpstr>7.延迟双删Ⅱ</vt:lpstr>
      <vt:lpstr>读取binlog异步删除缓存</vt:lpstr>
      <vt:lpstr>总结</vt:lpstr>
      <vt:lpstr>参考文章</vt:lpstr>
      <vt:lpstr>Thanks~~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changba182</cp:lastModifiedBy>
  <cp:revision>219</cp:revision>
  <dcterms:created xsi:type="dcterms:W3CDTF">2021-12-17T08:31:05Z</dcterms:created>
  <dcterms:modified xsi:type="dcterms:W3CDTF">2021-12-17T08:31:05Z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2052-3.2.1.5071</vt:lpwstr>
  </property>
  <property fmtid="{D5CDD505-2E9C-101B-9397-08002B2CF9AE}" pid="3" name="ICV">
    <vt:lpwstr>EF96BF37998848B9BF7E211E2211F4F4</vt:lpwstr>
  </property>
</Properties>
</file>