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1"/>
  </p:normalViewPr>
  <p:slideViewPr>
    <p:cSldViewPr snapToGrid="0" snapToObjects="1">
      <p:cViewPr varScale="1">
        <p:scale>
          <a:sx n="116" d="100"/>
          <a:sy n="116" d="100"/>
        </p:scale>
        <p:origin x="208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unoob.com/linux/linux-comm-awk.html" TargetMode="External"/><Relationship Id="rId3" Type="http://schemas.openxmlformats.org/officeDocument/2006/relationships/hyperlink" Target="https://zhuanlan.zhihu.com/p/5345637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417653"/>
            <a:ext cx="8825658" cy="3329581"/>
          </a:xfrm>
        </p:spPr>
        <p:txBody>
          <a:bodyPr/>
          <a:lstStyle/>
          <a:p>
            <a:r>
              <a:rPr kumimoji="1" lang="en-US" altLang="zh-CN" dirty="0" err="1" smtClean="0"/>
              <a:t>Awk</a:t>
            </a:r>
            <a:r>
              <a:rPr kumimoji="1" lang="zh-CN" altLang="en-US" dirty="0" smtClean="0"/>
              <a:t>的</a:t>
            </a:r>
            <a:r>
              <a:rPr kumimoji="1" lang="zh-CN" altLang="en-US" dirty="0" smtClean="0"/>
              <a:t>使用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4955" y="4036600"/>
            <a:ext cx="8825658" cy="861420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欢迎提问、</a:t>
            </a:r>
            <a:r>
              <a:rPr kumimoji="1" lang="zh-CN" altLang="en-US" dirty="0" smtClean="0"/>
              <a:t>补充、吐槽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										</a:t>
            </a:r>
            <a:r>
              <a:rPr kumimoji="1" lang="zh-CN" altLang="en-US" dirty="0" smtClean="0"/>
              <a:t>                      </a:t>
            </a:r>
            <a:r>
              <a:rPr kumimoji="1" lang="en-US" altLang="zh-CN" dirty="0" smtClean="0"/>
              <a:t>@</a:t>
            </a:r>
            <a:r>
              <a:rPr kumimoji="1" lang="zh-CN" altLang="en-US" dirty="0" smtClean="0"/>
              <a:t>叨姐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awk</a:t>
            </a:r>
            <a:r>
              <a:rPr kumimoji="1" lang="zh-CN" altLang="en-US" dirty="0" smtClean="0"/>
              <a:t>的基本语法和作用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使用场景：大文件的数据处理汇总</a:t>
            </a:r>
          </a:p>
          <a:p>
            <a:r>
              <a:rPr lang="en-US" altLang="zh-CN" dirty="0" err="1" smtClean="0"/>
              <a:t>awk</a:t>
            </a:r>
            <a:r>
              <a:rPr lang="zh-CN" altLang="en-US" dirty="0" smtClean="0"/>
              <a:t>是</a:t>
            </a:r>
            <a:r>
              <a:rPr lang="zh-CN" altLang="en-US" dirty="0"/>
              <a:t>一种处理文本文件的语言，是一个强大的文本分析</a:t>
            </a:r>
            <a:r>
              <a:rPr lang="zh-CN" altLang="en-US" dirty="0" smtClean="0"/>
              <a:t>工具（</a:t>
            </a:r>
            <a:r>
              <a:rPr lang="zh-CN" altLang="en-US" dirty="0"/>
              <a:t>可以理解 </a:t>
            </a:r>
            <a:r>
              <a:rPr lang="en-US" altLang="zh-CN" dirty="0" err="1"/>
              <a:t>awk</a:t>
            </a:r>
            <a:r>
              <a:rPr lang="en-US" altLang="zh-CN" dirty="0"/>
              <a:t> </a:t>
            </a:r>
            <a:r>
              <a:rPr lang="zh-CN" altLang="en-US" dirty="0"/>
              <a:t>非常轻松的处理比如每行都是相同格式的文本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awk</a:t>
            </a:r>
            <a:r>
              <a:rPr lang="zh-CN" altLang="en-US" dirty="0"/>
              <a:t>可以进行编程，处理灵活，功能</a:t>
            </a:r>
            <a:r>
              <a:rPr lang="zh-CN" altLang="en-US" dirty="0" smtClean="0"/>
              <a:t>强大（后面有例子）</a:t>
            </a:r>
          </a:p>
          <a:p>
            <a:r>
              <a:rPr lang="en-US" altLang="zh-CN" dirty="0" err="1" smtClean="0"/>
              <a:t>awk</a:t>
            </a:r>
            <a:r>
              <a:rPr lang="zh-CN" altLang="en-US" dirty="0" smtClean="0"/>
              <a:t>的基本语法：</a:t>
            </a:r>
            <a:r>
              <a:rPr lang="en-US" altLang="zh-CN" dirty="0" err="1" smtClean="0"/>
              <a:t>awk</a:t>
            </a:r>
            <a:r>
              <a:rPr lang="en-US" altLang="zh-CN" dirty="0" smtClean="0"/>
              <a:t> </a:t>
            </a:r>
            <a:r>
              <a:rPr lang="en-US" altLang="zh-CN" dirty="0"/>
              <a:t>[options] </a:t>
            </a:r>
            <a:r>
              <a:rPr lang="en-US" altLang="zh-CN" dirty="0" smtClean="0"/>
              <a:t>‘script’ file</a:t>
            </a:r>
            <a:r>
              <a:rPr lang="zh-CN" altLang="en-US" dirty="0" smtClean="0"/>
              <a:t>     </a:t>
            </a:r>
            <a:r>
              <a:rPr lang="en-US" altLang="zh-CN" dirty="0" smtClean="0"/>
              <a:t>                                      </a:t>
            </a:r>
            <a:r>
              <a:rPr lang="en-US" altLang="zh-CN" dirty="0"/>
              <a:t>options</a:t>
            </a:r>
            <a:r>
              <a:rPr lang="zh-CN" altLang="en-US" dirty="0"/>
              <a:t> 这个表示一些可选的参数选项，</a:t>
            </a:r>
            <a:r>
              <a:rPr lang="en-US" altLang="zh-CN" dirty="0"/>
              <a:t>script</a:t>
            </a:r>
            <a:r>
              <a:rPr lang="zh-CN" altLang="en-US" dirty="0"/>
              <a:t> 表示 </a:t>
            </a:r>
            <a:r>
              <a:rPr lang="en-US" altLang="zh-CN" dirty="0" err="1"/>
              <a:t>awk</a:t>
            </a:r>
            <a:r>
              <a:rPr lang="en-US" altLang="zh-CN" dirty="0"/>
              <a:t> </a:t>
            </a:r>
            <a:r>
              <a:rPr lang="zh-CN" altLang="en-US" dirty="0"/>
              <a:t>的可执行</a:t>
            </a:r>
            <a:r>
              <a:rPr lang="zh-CN" altLang="en-US" dirty="0" smtClean="0"/>
              <a:t>脚本码</a:t>
            </a:r>
            <a:r>
              <a:rPr lang="zh-CN" altLang="en-US" dirty="0"/>
              <a:t>（一般被</a:t>
            </a:r>
            <a:r>
              <a:rPr lang="en-US" altLang="zh-CN" dirty="0"/>
              <a:t>{}</a:t>
            </a:r>
            <a:r>
              <a:rPr lang="zh-CN" altLang="en-US" dirty="0"/>
              <a:t> 花括号</a:t>
            </a:r>
            <a:r>
              <a:rPr lang="zh-CN" altLang="en-US" dirty="0" smtClean="0"/>
              <a:t>包围</a:t>
            </a:r>
            <a:r>
              <a:rPr lang="en-US" altLang="zh-CN" dirty="0" smtClean="0"/>
              <a:t>,</a:t>
            </a:r>
            <a:r>
              <a:rPr lang="zh-CN" altLang="en-US" dirty="0"/>
              <a:t>可以同时存在多个代码块</a:t>
            </a:r>
            <a:r>
              <a:rPr lang="en-US" altLang="zh-CN" dirty="0"/>
              <a:t>,</a:t>
            </a:r>
            <a:r>
              <a:rPr lang="zh-CN" altLang="en-US" dirty="0"/>
              <a:t>每个代码块</a:t>
            </a:r>
            <a:r>
              <a:rPr lang="zh-CN" altLang="en-US" dirty="0" smtClean="0"/>
              <a:t>用逗号，分隔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），</a:t>
            </a:r>
            <a:r>
              <a:rPr lang="zh-CN" altLang="en-US" dirty="0"/>
              <a:t>这个是必须的。</a:t>
            </a:r>
            <a:r>
              <a:rPr lang="en-US" altLang="zh-CN" dirty="0"/>
              <a:t>file</a:t>
            </a:r>
            <a:r>
              <a:rPr lang="zh-CN" altLang="en-US" dirty="0"/>
              <a:t> 这个表示 </a:t>
            </a:r>
            <a:r>
              <a:rPr lang="en-US" altLang="zh-CN" dirty="0" err="1"/>
              <a:t>awk</a:t>
            </a:r>
            <a:r>
              <a:rPr lang="en-US" altLang="zh-CN" dirty="0"/>
              <a:t> </a:t>
            </a:r>
            <a:r>
              <a:rPr lang="zh-CN" altLang="en-US" dirty="0"/>
              <a:t>需要处理的文件，注意需要是纯文本文件（意味着 </a:t>
            </a:r>
            <a:r>
              <a:rPr lang="en-US" altLang="zh-CN" dirty="0" err="1"/>
              <a:t>awk</a:t>
            </a:r>
            <a:r>
              <a:rPr lang="en-US" altLang="zh-CN" dirty="0"/>
              <a:t> </a:t>
            </a:r>
            <a:r>
              <a:rPr lang="zh-CN" altLang="en-US" dirty="0"/>
              <a:t>能够处理）。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 smtClean="0"/>
          </a:p>
          <a:p>
            <a:endParaRPr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929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5504" y="335666"/>
            <a:ext cx="9274349" cy="5912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err="1" smtClean="0"/>
              <a:t>awk</a:t>
            </a:r>
            <a:r>
              <a:rPr kumimoji="1" lang="zh-CN" altLang="en-US" dirty="0" smtClean="0"/>
              <a:t>的工作流程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主要分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步</a:t>
            </a:r>
            <a:r>
              <a:rPr kumimoji="1" lang="en-US" altLang="zh-CN" dirty="0" smtClean="0"/>
              <a:t>)</a:t>
            </a:r>
            <a:endParaRPr kumimoji="1"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命令：</a:t>
            </a:r>
            <a:r>
              <a:rPr lang="en-US" altLang="zh-CN" dirty="0" err="1" smtClean="0"/>
              <a:t>awk</a:t>
            </a:r>
            <a:r>
              <a:rPr lang="en-US" altLang="zh-CN" dirty="0" smtClean="0"/>
              <a:t> </a:t>
            </a:r>
            <a:r>
              <a:rPr lang="en-US" altLang="zh-CN" dirty="0"/>
              <a:t>'BEGIN{ commands } pattern{ commands } END{ commands }'</a:t>
            </a:r>
            <a:endParaRPr kumimoji="1" lang="zh-CN" altLang="en-US" dirty="0" smtClean="0"/>
          </a:p>
          <a:p>
            <a:pPr marL="0" indent="0" latinLnBrk="1">
              <a:buNone/>
            </a:pPr>
            <a:endParaRPr lang="zh-CN" altLang="en-US" dirty="0" smtClean="0"/>
          </a:p>
          <a:p>
            <a:pPr marL="0" indent="0" latinLnBrk="1">
              <a:buNone/>
            </a:pPr>
            <a:r>
              <a:rPr lang="zh-CN" altLang="en-US" dirty="0" smtClean="0"/>
              <a:t>读</a:t>
            </a:r>
            <a:r>
              <a:rPr lang="zh-CN" altLang="en-US" dirty="0"/>
              <a:t>输入文件之前执行的代码</a:t>
            </a:r>
            <a:r>
              <a:rPr lang="zh-CN" altLang="en-US" dirty="0" smtClean="0"/>
              <a:t>段</a:t>
            </a:r>
            <a:endParaRPr lang="en-US" altLang="zh-CN" dirty="0" smtClean="0"/>
          </a:p>
          <a:p>
            <a:pPr marL="0" indent="0" latinLnBrk="1">
              <a:buNone/>
            </a:pPr>
            <a:r>
              <a:rPr lang="zh-CN" altLang="en-US" dirty="0" smtClean="0"/>
              <a:t>（</a:t>
            </a:r>
            <a:r>
              <a:rPr lang="zh-CN" altLang="en-US" dirty="0"/>
              <a:t>由</a:t>
            </a:r>
            <a:r>
              <a:rPr lang="en-US" altLang="zh-CN" dirty="0"/>
              <a:t>BEGIN</a:t>
            </a:r>
            <a:r>
              <a:rPr lang="zh-CN" altLang="en-US" dirty="0"/>
              <a:t>关键字</a:t>
            </a:r>
            <a:r>
              <a:rPr lang="zh-CN" altLang="en-US" dirty="0" smtClean="0"/>
              <a:t>标识）</a:t>
            </a:r>
            <a:endParaRPr lang="en-US" altLang="zh-CN" dirty="0" smtClean="0"/>
          </a:p>
          <a:p>
            <a:pPr marL="0" indent="0" latinLnBrk="1">
              <a:buNone/>
            </a:pPr>
            <a:endParaRPr lang="zh-CN" altLang="en-US" dirty="0"/>
          </a:p>
          <a:p>
            <a:pPr marL="0" indent="0" latinLnBrk="1">
              <a:buNone/>
            </a:pPr>
            <a:r>
              <a:rPr lang="zh-CN" altLang="en-US" dirty="0"/>
              <a:t>主循环执行输入文件的代码</a:t>
            </a:r>
            <a:r>
              <a:rPr lang="zh-CN" altLang="en-US" dirty="0" smtClean="0"/>
              <a:t>段</a:t>
            </a:r>
            <a:endParaRPr lang="en-US" altLang="zh-CN" dirty="0" smtClean="0"/>
          </a:p>
          <a:p>
            <a:pPr marL="0" indent="0" latinLnBrk="1">
              <a:buNone/>
            </a:pPr>
            <a:endParaRPr lang="zh-CN" altLang="en-US" dirty="0" smtClean="0"/>
          </a:p>
          <a:p>
            <a:pPr marL="0" indent="0" latinLnBrk="1">
              <a:buNone/>
            </a:pPr>
            <a:r>
              <a:rPr lang="zh-CN" altLang="en-US" dirty="0" smtClean="0"/>
              <a:t>读</a:t>
            </a:r>
            <a:r>
              <a:rPr lang="zh-CN" altLang="en-US" dirty="0"/>
              <a:t>输入文件之后的代码</a:t>
            </a:r>
            <a:r>
              <a:rPr lang="zh-CN" altLang="en-US" dirty="0" smtClean="0"/>
              <a:t>段</a:t>
            </a:r>
            <a:endParaRPr lang="en-US" altLang="zh-CN" dirty="0" smtClean="0"/>
          </a:p>
          <a:p>
            <a:pPr marL="0" indent="0" latinLnBrk="1">
              <a:buNone/>
            </a:pPr>
            <a:r>
              <a:rPr lang="zh-CN" altLang="en-US" dirty="0" smtClean="0"/>
              <a:t>（</a:t>
            </a:r>
            <a:r>
              <a:rPr lang="zh-CN" altLang="en-US" dirty="0"/>
              <a:t>由</a:t>
            </a:r>
            <a:r>
              <a:rPr lang="en-US" altLang="zh-CN" dirty="0"/>
              <a:t>END</a:t>
            </a:r>
            <a:r>
              <a:rPr lang="zh-CN" altLang="en-US" dirty="0"/>
              <a:t>关键字标识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 latinLnBrk="1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BEGIN</a:t>
            </a:r>
            <a:r>
              <a:rPr lang="zh-CN" altLang="en-US" dirty="0"/>
              <a:t>和</a:t>
            </a:r>
            <a:r>
              <a:rPr lang="en-US" altLang="zh-CN" dirty="0"/>
              <a:t>END </a:t>
            </a:r>
            <a:r>
              <a:rPr lang="zh-CN" altLang="en-US" dirty="0"/>
              <a:t>是 </a:t>
            </a:r>
            <a:r>
              <a:rPr lang="en-US" altLang="zh-CN" dirty="0" err="1"/>
              <a:t>awk</a:t>
            </a:r>
            <a:r>
              <a:rPr lang="zh-CN" altLang="en-US" dirty="0"/>
              <a:t>的关键字，</a:t>
            </a:r>
          </a:p>
          <a:p>
            <a:pPr marL="0" indent="0">
              <a:buNone/>
            </a:pPr>
            <a:r>
              <a:rPr lang="zh-CN" altLang="en-US" dirty="0"/>
              <a:t>因此它必须是大写的</a:t>
            </a:r>
            <a:endParaRPr kumimoji="1" lang="zh-CN" altLang="en-US" dirty="0"/>
          </a:p>
          <a:p>
            <a:pPr marL="0" indent="0" latinLnBrk="1">
              <a:buNone/>
            </a:pPr>
            <a:endParaRPr lang="zh-CN" altLang="en-US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771" y="1328708"/>
            <a:ext cx="5567082" cy="448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6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963" y="255949"/>
            <a:ext cx="9354416" cy="959393"/>
          </a:xfrm>
        </p:spPr>
        <p:txBody>
          <a:bodyPr/>
          <a:lstStyle/>
          <a:p>
            <a:r>
              <a:rPr kumimoji="1" lang="en-US" altLang="zh-CN" dirty="0" err="1" smtClean="0"/>
              <a:t>awk</a:t>
            </a:r>
            <a:r>
              <a:rPr lang="zh-CN" altLang="en-US" dirty="0" smtClean="0"/>
              <a:t>内置变量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67" y="1076446"/>
            <a:ext cx="9294470" cy="5493095"/>
          </a:xfrm>
        </p:spPr>
      </p:pic>
    </p:spTree>
    <p:extLst>
      <p:ext uri="{BB962C8B-B14F-4D97-AF65-F5344CB8AC3E}">
        <p14:creationId xmlns:p14="http://schemas.microsoft.com/office/powerpoint/2010/main" val="141447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95437" y="176232"/>
            <a:ext cx="9354416" cy="727899"/>
          </a:xfrm>
        </p:spPr>
        <p:txBody>
          <a:bodyPr/>
          <a:lstStyle/>
          <a:p>
            <a:r>
              <a:rPr kumimoji="1" lang="en-US" altLang="zh-CN" dirty="0" err="1" smtClean="0"/>
              <a:t>awk</a:t>
            </a:r>
            <a:r>
              <a:rPr kumimoji="1" lang="zh-CN" altLang="en-US" dirty="0" smtClean="0"/>
              <a:t>使用示例</a:t>
            </a:r>
            <a:br>
              <a:rPr kumimoji="1" lang="zh-CN" altLang="en-US" dirty="0" smtClean="0"/>
            </a:br>
            <a:r>
              <a:rPr kumimoji="1" lang="zh-CN" altLang="en-US" dirty="0" smtClean="0"/>
              <a:t/>
            </a:r>
            <a:br>
              <a:rPr kumimoji="1" lang="zh-CN" altLang="en-US" dirty="0" smtClean="0"/>
            </a:br>
            <a:r>
              <a:rPr kumimoji="1" lang="zh-CN" altLang="en-US" dirty="0" smtClean="0"/>
              <a:t/>
            </a:r>
            <a:br>
              <a:rPr kumimoji="1" lang="zh-CN" altLang="en-US" dirty="0" smtClean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 smtClean="0"/>
              <a:t/>
            </a:r>
            <a:br>
              <a:rPr kumimoji="1" lang="zh-CN" altLang="en-US" dirty="0" smtClean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 smtClean="0"/>
              <a:t/>
            </a:r>
            <a:br>
              <a:rPr kumimoji="1" lang="zh-CN" altLang="en-US" dirty="0" smtClean="0"/>
            </a:br>
            <a:r>
              <a:rPr kumimoji="1" lang="zh-CN" altLang="en-US" dirty="0" smtClean="0"/>
              <a:t/>
            </a:r>
            <a:br>
              <a:rPr kumimoji="1" lang="zh-CN" altLang="en-US" dirty="0" smtClean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 smtClean="0"/>
              <a:t/>
            </a:r>
            <a:br>
              <a:rPr kumimoji="1" lang="zh-CN" altLang="en-US" dirty="0" smtClean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95437" y="994117"/>
            <a:ext cx="9641711" cy="5505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zh-CN" altLang="en-US" sz="1800" dirty="0" smtClean="0"/>
              <a:t>用法一：打印基础列的信息</a:t>
            </a:r>
          </a:p>
          <a:p>
            <a:pPr marL="0" indent="0">
              <a:buNone/>
            </a:pPr>
            <a:r>
              <a:rPr lang="en-US" altLang="zh-CN" sz="1800" dirty="0" err="1" smtClean="0"/>
              <a:t>awk</a:t>
            </a:r>
            <a:r>
              <a:rPr lang="zh-CN" altLang="en-US" sz="1800" dirty="0" smtClean="0"/>
              <a:t> ‘</a:t>
            </a:r>
            <a:r>
              <a:rPr lang="en-US" altLang="zh-CN" sz="1800" dirty="0" smtClean="0"/>
              <a:t>NR==1 {print $1,$2,$3,$4}</a:t>
            </a:r>
            <a:r>
              <a:rPr lang="zh-CN" altLang="en-US" sz="1800" dirty="0" smtClean="0"/>
              <a:t>’</a:t>
            </a:r>
            <a:r>
              <a:rPr lang="en-US" altLang="zh-CN" sz="1800" dirty="0" err="1" smtClean="0"/>
              <a:t>text.txt</a:t>
            </a:r>
            <a:r>
              <a:rPr lang="en-US" altLang="zh-CN" sz="1800" dirty="0" smtClean="0"/>
              <a:t>.</a:t>
            </a:r>
            <a:r>
              <a:rPr lang="zh-CN" altLang="en-US" sz="1800" dirty="0" smtClean="0"/>
              <a:t>打印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行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列的信息</a:t>
            </a:r>
            <a:r>
              <a:rPr lang="en-US" altLang="zh-CN" sz="1800" dirty="0" smtClean="0"/>
              <a:t>         </a:t>
            </a:r>
            <a:endParaRPr lang="zh-CN" altLang="en-US" sz="1800" dirty="0" smtClean="0"/>
          </a:p>
          <a:p>
            <a:pPr marL="0" indent="0">
              <a:buNone/>
            </a:pPr>
            <a:endParaRPr lang="zh-CN" altLang="en-US" sz="1800" dirty="0" smtClean="0"/>
          </a:p>
          <a:p>
            <a:pPr marL="0" indent="0">
              <a:buNone/>
            </a:pPr>
            <a:r>
              <a:rPr lang="en-US" altLang="zh-CN" sz="1800" dirty="0" err="1" smtClean="0"/>
              <a:t>awk</a:t>
            </a:r>
            <a:r>
              <a:rPr lang="en-US" altLang="zh-CN" sz="1800" dirty="0" smtClean="0"/>
              <a:t> ’{print NR</a:t>
            </a:r>
            <a:r>
              <a:rPr lang="en-US" altLang="zh-CN" sz="1800" dirty="0"/>
              <a:t>,</a:t>
            </a:r>
            <a:r>
              <a:rPr lang="en-US" altLang="zh-CN" sz="1800" dirty="0" smtClean="0"/>
              <a:t>$0}’ </a:t>
            </a:r>
            <a:r>
              <a:rPr lang="en-US" altLang="zh-CN" sz="1800" dirty="0" err="1" smtClean="0"/>
              <a:t>text.txt</a:t>
            </a:r>
            <a:r>
              <a:rPr lang="en-US" altLang="zh-CN" sz="1800" dirty="0" smtClean="0"/>
              <a:t>        </a:t>
            </a:r>
            <a:r>
              <a:rPr lang="zh-CN" altLang="en-US" sz="1800" dirty="0" smtClean="0"/>
              <a:t>打印所有文件</a:t>
            </a:r>
            <a:r>
              <a:rPr lang="en-US" altLang="zh-CN" sz="1800" dirty="0" smtClean="0"/>
              <a:t>(NR</a:t>
            </a:r>
            <a:r>
              <a:rPr lang="zh-CN" altLang="en-US" sz="1800" dirty="0" smtClean="0"/>
              <a:t>指当前的行号</a:t>
            </a:r>
            <a:r>
              <a:rPr lang="en-US" altLang="zh-CN" sz="1800" dirty="0" smtClean="0"/>
              <a:t>)</a:t>
            </a:r>
            <a:endParaRPr lang="zh-CN" altLang="en-US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 </a:t>
            </a:r>
            <a:endParaRPr lang="en-US" altLang="zh-CN" sz="1800" dirty="0" smtClean="0"/>
          </a:p>
          <a:p>
            <a:pPr marL="0" indent="0">
              <a:buNone/>
            </a:pPr>
            <a:endParaRPr lang="zh-CN" altLang="en-US" sz="1800" dirty="0" smtClean="0"/>
          </a:p>
          <a:p>
            <a:pPr marL="0" indent="0">
              <a:buNone/>
            </a:pPr>
            <a:r>
              <a:rPr lang="en-US" altLang="zh-CN" sz="1800" dirty="0" err="1" smtClean="0"/>
              <a:t>awk</a:t>
            </a:r>
            <a:r>
              <a:rPr lang="en-US" altLang="zh-CN" sz="1800" dirty="0" smtClean="0"/>
              <a:t> ‘$2 == 11 {print  $0}’ </a:t>
            </a:r>
            <a:r>
              <a:rPr lang="en-US" altLang="zh-CN" sz="1800" dirty="0" err="1" smtClean="0"/>
              <a:t>text.txt</a:t>
            </a:r>
            <a:r>
              <a:rPr lang="en-US" altLang="zh-CN" sz="1800" dirty="0" smtClean="0"/>
              <a:t>       </a:t>
            </a:r>
            <a:r>
              <a:rPr lang="zh-CN" altLang="en-US" sz="1800" dirty="0" smtClean="0"/>
              <a:t>打印第二列等于</a:t>
            </a:r>
            <a:r>
              <a:rPr lang="en-US" altLang="zh-CN" sz="1800" dirty="0" smtClean="0"/>
              <a:t>11</a:t>
            </a:r>
            <a:r>
              <a:rPr lang="zh-CN" altLang="en-US" sz="1800" dirty="0" smtClean="0"/>
              <a:t>的数据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pPr marL="0" indent="0">
              <a:buNone/>
            </a:pPr>
            <a:r>
              <a:rPr lang="en-US" altLang="zh-CN" sz="1800" dirty="0" err="1"/>
              <a:t>awk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‘$4 ~ /he/ </a:t>
            </a:r>
            <a:r>
              <a:rPr lang="en-US" altLang="zh-CN" sz="1800" dirty="0"/>
              <a:t>{print  $0}’ </a:t>
            </a:r>
            <a:r>
              <a:rPr lang="en-US" altLang="zh-CN" sz="1800" dirty="0" err="1"/>
              <a:t>text.txt</a:t>
            </a:r>
            <a:r>
              <a:rPr lang="en-US" altLang="zh-CN" sz="1800" dirty="0"/>
              <a:t>       </a:t>
            </a:r>
            <a:r>
              <a:rPr lang="zh-CN" altLang="en-US" sz="1800" dirty="0"/>
              <a:t>打印</a:t>
            </a:r>
            <a:r>
              <a:rPr lang="zh-CN" altLang="en-US" sz="1800" dirty="0" smtClean="0"/>
              <a:t>第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列匹配</a:t>
            </a:r>
            <a:r>
              <a:rPr lang="zh-CN" altLang="en-US" sz="1800" dirty="0" smtClean="0"/>
              <a:t>的</a:t>
            </a:r>
            <a:r>
              <a:rPr lang="zh-CN" altLang="en-US" sz="1800" dirty="0"/>
              <a:t>数据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print </a:t>
            </a:r>
            <a:r>
              <a:rPr lang="zh-CN" altLang="en-US" dirty="0"/>
              <a:t>语句可用于快速而简单的输出。若要严格按照你所想的格式化输出，则需要使用 </a:t>
            </a:r>
            <a:r>
              <a:rPr lang="en-US" altLang="zh-CN" b="1" dirty="0" err="1"/>
              <a:t>printf</a:t>
            </a:r>
            <a:r>
              <a:rPr lang="zh-CN" altLang="en-US" dirty="0"/>
              <a:t> 语句。</a:t>
            </a:r>
            <a:endParaRPr lang="en-US" altLang="zh-CN" dirty="0" smtClean="0"/>
          </a:p>
          <a:p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983" y="1785846"/>
            <a:ext cx="4406900" cy="4572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983" y="2558929"/>
            <a:ext cx="6642100" cy="13081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983" y="4253696"/>
            <a:ext cx="5702300" cy="4318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983" y="5041337"/>
            <a:ext cx="59055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7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9757" y="282133"/>
            <a:ext cx="9378521" cy="6083943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用法二：使用内置变量</a:t>
            </a:r>
          </a:p>
          <a:p>
            <a:pPr marL="0" indent="0">
              <a:buNone/>
            </a:pPr>
            <a:r>
              <a:rPr lang="en-US" altLang="zh-CN" dirty="0" err="1"/>
              <a:t>a</a:t>
            </a:r>
            <a:r>
              <a:rPr lang="en-US" altLang="zh-CN" dirty="0" err="1" smtClean="0"/>
              <a:t>wk</a:t>
            </a:r>
            <a:r>
              <a:rPr lang="en-US" altLang="zh-CN" dirty="0" smtClean="0"/>
              <a:t> </a:t>
            </a:r>
            <a:r>
              <a:rPr lang="zh-CN" altLang="en-US" dirty="0" smtClean="0"/>
              <a:t>内置</a:t>
            </a:r>
            <a:r>
              <a:rPr lang="zh-CN" altLang="en-US" dirty="0"/>
              <a:t>变量</a:t>
            </a:r>
            <a:r>
              <a:rPr lang="en-US" altLang="zh-CN" dirty="0"/>
              <a:t>FS, </a:t>
            </a:r>
            <a:r>
              <a:rPr lang="zh-CN" altLang="en-US" dirty="0"/>
              <a:t>指定分割</a:t>
            </a:r>
            <a:r>
              <a:rPr lang="zh-CN" altLang="en-US" dirty="0" smtClean="0"/>
              <a:t>字符</a:t>
            </a:r>
            <a:r>
              <a:rPr lang="en-US" altLang="zh-CN" dirty="0" smtClean="0"/>
              <a:t>(</a:t>
            </a:r>
            <a:r>
              <a:rPr lang="zh-CN" altLang="en-US" dirty="0" smtClean="0"/>
              <a:t>多个分割符用</a:t>
            </a:r>
            <a:r>
              <a:rPr lang="en-US" altLang="zh-CN" dirty="0" smtClean="0"/>
              <a:t>[]</a:t>
            </a:r>
            <a:r>
              <a:rPr lang="en-US" altLang="zh-CN" dirty="0" smtClean="0"/>
              <a:t>) OFS </a:t>
            </a:r>
            <a:r>
              <a:rPr lang="zh-CN" altLang="en-US" dirty="0" smtClean="0"/>
              <a:t>输出分割符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awk</a:t>
            </a:r>
            <a:r>
              <a:rPr lang="en-US" altLang="zh-CN" dirty="0" smtClean="0"/>
              <a:t> </a:t>
            </a:r>
            <a:r>
              <a:rPr lang="en-US" altLang="zh-CN" dirty="0"/>
              <a:t>'BEGIN{FS</a:t>
            </a:r>
            <a:r>
              <a:rPr lang="en-US" altLang="zh-CN" dirty="0" smtClean="0"/>
              <a:t>=”/"} </a:t>
            </a:r>
            <a:r>
              <a:rPr lang="en-US" altLang="zh-CN" dirty="0"/>
              <a:t>{print $1,$</a:t>
            </a:r>
            <a:r>
              <a:rPr lang="en-US" altLang="zh-CN" dirty="0" smtClean="0"/>
              <a:t>2}'  </a:t>
            </a:r>
            <a:r>
              <a:rPr lang="en-US" altLang="zh-CN" dirty="0" err="1" smtClean="0"/>
              <a:t>filename.txt</a:t>
            </a:r>
            <a:r>
              <a:rPr lang="en-US" altLang="zh-CN" dirty="0"/>
              <a:t> </a:t>
            </a:r>
            <a:r>
              <a:rPr lang="en-US" altLang="zh-CN" dirty="0" smtClean="0"/>
              <a:t> 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awk</a:t>
            </a:r>
            <a:r>
              <a:rPr lang="en-US" altLang="zh-CN" dirty="0"/>
              <a:t> </a:t>
            </a:r>
            <a:r>
              <a:rPr lang="en-US" altLang="zh-CN" dirty="0" smtClean="0"/>
              <a:t>‘BEGIN{FS=“/”;</a:t>
            </a:r>
            <a:r>
              <a:rPr lang="en-US" altLang="zh-CN" dirty="0"/>
              <a:t>OFS</a:t>
            </a:r>
            <a:r>
              <a:rPr lang="en-US" altLang="zh-CN" dirty="0" smtClean="0"/>
              <a:t>=“=&gt;”}{</a:t>
            </a:r>
            <a:r>
              <a:rPr lang="en-US" altLang="zh-CN" dirty="0"/>
              <a:t>print $1,$2</a:t>
            </a:r>
            <a:r>
              <a:rPr lang="en-US" altLang="zh-CN" dirty="0" smtClean="0"/>
              <a:t>}’ </a:t>
            </a:r>
            <a:r>
              <a:rPr lang="en-US" altLang="zh-CN" dirty="0" err="1" smtClean="0"/>
              <a:t>filename.txt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统计记录</a:t>
            </a:r>
            <a:r>
              <a:rPr lang="zh-CN" altLang="en-US" dirty="0"/>
              <a:t>或一行中的字段数，我们</a:t>
            </a:r>
            <a:r>
              <a:rPr lang="zh-CN" altLang="en-US" dirty="0" smtClean="0"/>
              <a:t>可以使用 </a:t>
            </a:r>
            <a:r>
              <a:rPr lang="en-US" altLang="zh-CN" dirty="0" smtClean="0"/>
              <a:t>NR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NF</a:t>
            </a:r>
            <a:r>
              <a:rPr lang="en-US" altLang="zh-CN" dirty="0" smtClean="0"/>
              <a:t> </a:t>
            </a:r>
            <a:r>
              <a:rPr lang="zh-CN" altLang="en-US" dirty="0"/>
              <a:t>内置</a:t>
            </a:r>
            <a:r>
              <a:rPr lang="zh-CN" altLang="en-US" dirty="0" smtClean="0"/>
              <a:t>变量：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awk</a:t>
            </a:r>
            <a:r>
              <a:rPr lang="en-US" altLang="zh-CN" dirty="0"/>
              <a:t> </a:t>
            </a:r>
            <a:r>
              <a:rPr lang="en-US" altLang="zh-CN" dirty="0" smtClean="0"/>
              <a:t>‘BEGIN{FS=“/”}{</a:t>
            </a:r>
            <a:r>
              <a:rPr lang="en-US" altLang="zh-CN" dirty="0"/>
              <a:t>print </a:t>
            </a:r>
            <a:r>
              <a:rPr lang="en-US" altLang="zh-CN" dirty="0" smtClean="0"/>
              <a:t>“</a:t>
            </a:r>
            <a:r>
              <a:rPr lang="zh-CN" altLang="en-US" dirty="0" smtClean="0"/>
              <a:t>行</a:t>
            </a:r>
            <a:r>
              <a:rPr lang="zh-CN" altLang="en-US" dirty="0"/>
              <a:t>号</a:t>
            </a:r>
            <a:r>
              <a:rPr lang="zh-CN" altLang="en-US" dirty="0" smtClean="0"/>
              <a:t>：</a:t>
            </a:r>
            <a:r>
              <a:rPr lang="en-US" altLang="zh-CN" dirty="0" smtClean="0"/>
              <a:t>”NR,“</a:t>
            </a:r>
            <a:r>
              <a:rPr lang="zh-CN" altLang="en-US" dirty="0" smtClean="0"/>
              <a:t>字</a:t>
            </a:r>
            <a:r>
              <a:rPr lang="zh-CN" altLang="en-US" dirty="0"/>
              <a:t>段个数</a:t>
            </a:r>
            <a:r>
              <a:rPr lang="zh-CN" altLang="en-US" dirty="0" smtClean="0"/>
              <a:t>：</a:t>
            </a:r>
            <a:r>
              <a:rPr lang="en-US" altLang="zh-CN" dirty="0" smtClean="0"/>
              <a:t>”NF}’ </a:t>
            </a:r>
            <a:r>
              <a:rPr lang="en-US" altLang="zh-CN" dirty="0" err="1" smtClean="0"/>
              <a:t>filename.txt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$NF</a:t>
            </a:r>
            <a:r>
              <a:rPr lang="zh-CN" altLang="en-US" dirty="0" smtClean="0"/>
              <a:t>是指最后一个字段）</a:t>
            </a:r>
            <a:endParaRPr lang="zh-CN" altLang="en-US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77" y="1967034"/>
            <a:ext cx="5655598" cy="93848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77" y="4969051"/>
            <a:ext cx="6604000" cy="1295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777" y="1078376"/>
            <a:ext cx="4965700" cy="609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777" y="3318401"/>
            <a:ext cx="59182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0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59757" y="282133"/>
            <a:ext cx="9378521" cy="6083943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用法三：</a:t>
            </a:r>
            <a:r>
              <a:rPr lang="en-US" altLang="zh-CN" dirty="0" err="1"/>
              <a:t>awk</a:t>
            </a:r>
            <a:r>
              <a:rPr lang="en-US" altLang="zh-CN" dirty="0"/>
              <a:t> -v # </a:t>
            </a:r>
            <a:r>
              <a:rPr lang="zh-CN" altLang="en-US" dirty="0"/>
              <a:t>设置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awk</a:t>
            </a:r>
            <a:r>
              <a:rPr lang="en-US" altLang="zh-CN" dirty="0" smtClean="0"/>
              <a:t> </a:t>
            </a:r>
            <a:r>
              <a:rPr lang="en-US" altLang="zh-CN" dirty="0"/>
              <a:t>-v a=1 -F',' '{print $2,$2+1}' </a:t>
            </a:r>
            <a:r>
              <a:rPr lang="en-US" altLang="zh-CN" dirty="0" err="1" smtClean="0"/>
              <a:t>num.txt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多个变量需要多个声明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30" y="2401002"/>
            <a:ext cx="4864100" cy="1054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30" y="927702"/>
            <a:ext cx="3886200" cy="1092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230" y="403411"/>
            <a:ext cx="6547592" cy="46947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130" y="4769291"/>
            <a:ext cx="57785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28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154955" y="417653"/>
            <a:ext cx="8825658" cy="33295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             That’s all       Thanks</a:t>
            </a:r>
            <a:endParaRPr kumimoji="1" lang="zh-CN" altLang="en-US" dirty="0" smtClean="0"/>
          </a:p>
          <a:p>
            <a:endParaRPr kumimoji="1"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4334549" y="4645533"/>
            <a:ext cx="7697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学习更</a:t>
            </a:r>
            <a:r>
              <a:rPr kumimoji="1" lang="zh-CN" altLang="en-US" smtClean="0"/>
              <a:t>多：</a:t>
            </a:r>
            <a:r>
              <a:rPr lang="en-US" altLang="zh-CN" dirty="0" smtClean="0">
                <a:hlinkClick r:id="rId2"/>
              </a:rPr>
              <a:t> 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www.runoob.com/linux/linux-comm-awk.html</a:t>
            </a:r>
            <a:endParaRPr lang="zh-CN" altLang="en-US" dirty="0" smtClean="0"/>
          </a:p>
          <a:p>
            <a:r>
              <a:rPr kumimoji="1" lang="zh-CN" altLang="en-US" dirty="0"/>
              <a:t>	</a:t>
            </a:r>
            <a:r>
              <a:rPr kumimoji="1" lang="zh-CN" altLang="en-US" dirty="0" smtClean="0"/>
              <a:t>	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   </a:t>
            </a:r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://zhuanlan.zhihu.com/p/53456376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93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离子</Template>
  <TotalTime>5982</TotalTime>
  <Words>433</Words>
  <Application>Microsoft Macintosh PowerPoint</Application>
  <PresentationFormat>宽屏</PresentationFormat>
  <Paragraphs>63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Century Gothic</vt:lpstr>
      <vt:lpstr>Hiragino Sans GB W3</vt:lpstr>
      <vt:lpstr>Wingdings 3</vt:lpstr>
      <vt:lpstr>宋体</vt:lpstr>
      <vt:lpstr>Arial</vt:lpstr>
      <vt:lpstr>离子</vt:lpstr>
      <vt:lpstr>Awk的使用</vt:lpstr>
      <vt:lpstr>awk的基本语法和作用</vt:lpstr>
      <vt:lpstr>PowerPoint 演示文稿</vt:lpstr>
      <vt:lpstr>awk内置变量</vt:lpstr>
      <vt:lpstr>awk使用示例           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awk工作中的使用</dc:title>
  <dc:creator>Microsoft Office 用户</dc:creator>
  <cp:lastModifiedBy>Microsoft Office 用户</cp:lastModifiedBy>
  <cp:revision>30</cp:revision>
  <dcterms:created xsi:type="dcterms:W3CDTF">2019-09-06T08:31:05Z</dcterms:created>
  <dcterms:modified xsi:type="dcterms:W3CDTF">2019-10-11T08:19:03Z</dcterms:modified>
</cp:coreProperties>
</file>