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8"/>
  </p:notesMasterIdLst>
  <p:sldIdLst>
    <p:sldId id="714" r:id="rId4"/>
    <p:sldId id="715" r:id="rId5"/>
    <p:sldId id="716" r:id="rId6"/>
    <p:sldId id="717" r:id="rId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15"/>
            <p14:sldId id="716"/>
            <p14:sldId id="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338"/>
    <a:srgbClr val="BF5700"/>
    <a:srgbClr val="C6531F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0955" autoAdjust="0"/>
  </p:normalViewPr>
  <p:slideViewPr>
    <p:cSldViewPr>
      <p:cViewPr varScale="1">
        <p:scale>
          <a:sx n="76" d="100"/>
          <a:sy n="76" d="100"/>
        </p:scale>
        <p:origin x="996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8/9/2023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3943350"/>
            <a:ext cx="7886700" cy="1085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2000" b="0" i="0" cap="all" baseline="0" dirty="0">
                <a:solidFill>
                  <a:srgbClr val="BF5700"/>
                </a:solidFill>
                <a:latin typeface="Arial Black" charset="0"/>
              </a:rPr>
              <a:t>Rebecca Tafoya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endParaRPr lang="en-US" sz="2000" b="0" i="0" cap="all" baseline="0" dirty="0">
              <a:solidFill>
                <a:srgbClr val="BF5700"/>
              </a:solidFill>
              <a:latin typeface="Arial Black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2000" dirty="0">
                <a:solidFill>
                  <a:srgbClr val="BF5700"/>
                </a:solidFill>
              </a:rPr>
              <a:t>PhD Graduate Student,</a:t>
            </a:r>
            <a:r>
              <a:rPr lang="en-US" sz="2000" baseline="0" dirty="0">
                <a:solidFill>
                  <a:srgbClr val="BF5700"/>
                </a:solidFill>
              </a:rPr>
              <a:t>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2000" baseline="0" dirty="0">
                <a:solidFill>
                  <a:srgbClr val="BF5700"/>
                </a:solidFill>
              </a:rPr>
              <a:t>Department of Chemical Engineering</a:t>
            </a:r>
            <a:endParaRPr lang="en-US" sz="200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400" b="0" i="0" cap="all" baseline="0" dirty="0">
                <a:solidFill>
                  <a:srgbClr val="BF5700"/>
                </a:solidFill>
                <a:latin typeface="Arial Black" charset="0"/>
              </a:rPr>
              <a:t>9 August 2023</a:t>
            </a:r>
            <a:endParaRPr lang="en-US" sz="14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solidFill>
                  <a:srgbClr val="BF5700"/>
                </a:solidFill>
              </a:rPr>
              <a:t>Video Game Demo:</a:t>
            </a:r>
            <a:r>
              <a:rPr lang="en-US" dirty="0">
                <a:solidFill>
                  <a:srgbClr val="BF5700"/>
                </a:solidFill>
              </a:rPr>
              <a:t> </a:t>
            </a:r>
            <a:br>
              <a:rPr lang="en-US" dirty="0">
                <a:solidFill>
                  <a:srgbClr val="BF5700"/>
                </a:solidFill>
              </a:rPr>
            </a:br>
            <a:r>
              <a:rPr lang="en-US" dirty="0">
                <a:solidFill>
                  <a:srgbClr val="BF5700"/>
                </a:solidFill>
              </a:rPr>
              <a:t>The Sky is Falling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27B6-3CB7-45F5-6723-153B4E5B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14350"/>
            <a:ext cx="8610600" cy="102155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Principle Behind My Game:</a:t>
            </a:r>
          </a:p>
        </p:txBody>
      </p:sp>
      <p:pic>
        <p:nvPicPr>
          <p:cNvPr id="1026" name="Picture 2" descr="Where's the Down key? - Microsoft Community">
            <a:extLst>
              <a:ext uri="{FF2B5EF4-FFF2-40B4-BE49-F238E27FC236}">
                <a16:creationId xmlns:a16="http://schemas.microsoft.com/office/drawing/2014/main" id="{9727C411-C7EA-A695-F775-B0185B1D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14750"/>
            <a:ext cx="1790701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8BF2C-D956-E80D-1E2E-ACE36FF0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731081" y="1669471"/>
            <a:ext cx="3758041" cy="2667000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9E923373-3D71-B619-146A-B998310B1B44}"/>
              </a:ext>
            </a:extLst>
          </p:cNvPr>
          <p:cNvSpPr/>
          <p:nvPr/>
        </p:nvSpPr>
        <p:spPr>
          <a:xfrm rot="11533441">
            <a:off x="3371438" y="2204311"/>
            <a:ext cx="815346" cy="592639"/>
          </a:xfrm>
          <a:prstGeom prst="cloud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3193EF9E-5D41-FCAD-5843-99CB8411D9E1}"/>
              </a:ext>
            </a:extLst>
          </p:cNvPr>
          <p:cNvSpPr/>
          <p:nvPr/>
        </p:nvSpPr>
        <p:spPr>
          <a:xfrm rot="11533441">
            <a:off x="4854098" y="3794350"/>
            <a:ext cx="815346" cy="592639"/>
          </a:xfrm>
          <a:prstGeom prst="cloud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eteor Falling PNG Image">
            <a:extLst>
              <a:ext uri="{FF2B5EF4-FFF2-40B4-BE49-F238E27FC236}">
                <a16:creationId xmlns:a16="http://schemas.microsoft.com/office/drawing/2014/main" id="{B70C56B2-CD34-602C-B53A-712D9146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717">
            <a:off x="4600663" y="1454433"/>
            <a:ext cx="1204183" cy="118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5A040-52E0-9917-A677-F6F9E4EED7A9}"/>
              </a:ext>
            </a:extLst>
          </p:cNvPr>
          <p:cNvSpPr/>
          <p:nvPr/>
        </p:nvSpPr>
        <p:spPr>
          <a:xfrm>
            <a:off x="636332" y="1276350"/>
            <a:ext cx="3935668" cy="3657600"/>
          </a:xfrm>
          <a:prstGeom prst="roundRect">
            <a:avLst>
              <a:gd name="adj" fmla="val 42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A27B6-3CB7-45F5-6723-153B4E5B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14350"/>
            <a:ext cx="8610600" cy="1021556"/>
          </a:xfrm>
        </p:spPr>
        <p:txBody>
          <a:bodyPr>
            <a:normAutofit/>
          </a:bodyPr>
          <a:lstStyle/>
          <a:p>
            <a:r>
              <a:rPr lang="en-US" dirty="0"/>
              <a:t>Other basic functionalities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6460D-A2A6-1E95-242B-EF7B615A68A8}"/>
              </a:ext>
            </a:extLst>
          </p:cNvPr>
          <p:cNvSpPr txBox="1"/>
          <p:nvPr/>
        </p:nvSpPr>
        <p:spPr>
          <a:xfrm>
            <a:off x="636332" y="1352550"/>
            <a:ext cx="396153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Play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Score Log Viewer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High Score Saver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Entry (Name +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Game Over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Score Log Viewer Button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C70DB6-97BB-39DD-D9DE-52A669DD5B14}"/>
              </a:ext>
            </a:extLst>
          </p:cNvPr>
          <p:cNvSpPr/>
          <p:nvPr/>
        </p:nvSpPr>
        <p:spPr>
          <a:xfrm>
            <a:off x="4934641" y="1308333"/>
            <a:ext cx="3935668" cy="3657600"/>
          </a:xfrm>
          <a:prstGeom prst="roundRect">
            <a:avLst>
              <a:gd name="adj" fmla="val 42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9183C-E300-3107-8426-20A0F76AB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76"/>
          <a:stretch/>
        </p:blipFill>
        <p:spPr>
          <a:xfrm>
            <a:off x="5316176" y="1581150"/>
            <a:ext cx="3172597" cy="800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ABEB5B-7713-7A3B-0944-8702095C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76" y="2610837"/>
            <a:ext cx="3172597" cy="2110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C29009-5D4B-883D-D5D6-B969BC790E7B}"/>
              </a:ext>
            </a:extLst>
          </p:cNvPr>
          <p:cNvSpPr/>
          <p:nvPr/>
        </p:nvSpPr>
        <p:spPr>
          <a:xfrm>
            <a:off x="685800" y="1809750"/>
            <a:ext cx="4511040" cy="2367280"/>
          </a:xfrm>
          <a:prstGeom prst="roundRect">
            <a:avLst/>
          </a:prstGeom>
          <a:solidFill>
            <a:srgbClr val="FFFF00"/>
          </a:solidFill>
          <a:ln w="57150"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latin typeface="Eras Bold ITC" panose="020B0907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A27B6-3CB7-45F5-6723-153B4E5B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496198"/>
            <a:ext cx="6819900" cy="1021556"/>
          </a:xfrm>
        </p:spPr>
        <p:txBody>
          <a:bodyPr>
            <a:normAutofit/>
          </a:bodyPr>
          <a:lstStyle/>
          <a:p>
            <a:r>
              <a:rPr lang="en-US" dirty="0"/>
              <a:t>Making Cute Buttons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0B388B-8426-EE07-32ED-E54FCB1580D8}"/>
              </a:ext>
            </a:extLst>
          </p:cNvPr>
          <p:cNvSpPr/>
          <p:nvPr/>
        </p:nvSpPr>
        <p:spPr>
          <a:xfrm>
            <a:off x="1493520" y="2480310"/>
            <a:ext cx="2895600" cy="1026160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Eras Bold ITC" panose="020B0907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PLAY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F3063E-6FE9-07B5-7CF6-6F3D8C2E59CA}"/>
              </a:ext>
            </a:extLst>
          </p:cNvPr>
          <p:cNvSpPr/>
          <p:nvPr/>
        </p:nvSpPr>
        <p:spPr>
          <a:xfrm>
            <a:off x="1493520" y="2389138"/>
            <a:ext cx="2895600" cy="102616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Eras Bold ITC" panose="020B0907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PLAY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F09D85-C0D3-FB3A-6FB9-FE753ABE7D0F}"/>
              </a:ext>
            </a:extLst>
          </p:cNvPr>
          <p:cNvCxnSpPr>
            <a:cxnSpLocks/>
          </p:cNvCxnSpPr>
          <p:nvPr/>
        </p:nvCxnSpPr>
        <p:spPr>
          <a:xfrm flipV="1">
            <a:off x="4998235" y="1885950"/>
            <a:ext cx="1257505" cy="503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4AE7CEF-57C6-2AD8-2897-3BA4502E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40" y="1535906"/>
            <a:ext cx="1417451" cy="7636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049EC-7BF0-9160-E869-232E37E95123}"/>
              </a:ext>
            </a:extLst>
          </p:cNvPr>
          <p:cNvCxnSpPr>
            <a:cxnSpLocks/>
          </p:cNvCxnSpPr>
          <p:nvPr/>
        </p:nvCxnSpPr>
        <p:spPr>
          <a:xfrm>
            <a:off x="4998235" y="2902218"/>
            <a:ext cx="13337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C43D0D7-6E9F-85AC-9047-923A7AEE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40" y="2724151"/>
            <a:ext cx="1479952" cy="53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A04A14-93F3-2334-3A23-C7382910E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82" y="3707099"/>
            <a:ext cx="2111067" cy="110688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A8DBF-B037-2D5A-6731-4206A21719E2}"/>
              </a:ext>
            </a:extLst>
          </p:cNvPr>
          <p:cNvCxnSpPr>
            <a:cxnSpLocks/>
          </p:cNvCxnSpPr>
          <p:nvPr/>
        </p:nvCxnSpPr>
        <p:spPr>
          <a:xfrm>
            <a:off x="4960340" y="3415298"/>
            <a:ext cx="1132242" cy="680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04575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8903</TotalTime>
  <Words>66</Words>
  <Application>Microsoft Office PowerPoint</Application>
  <PresentationFormat>On-screen Show (16:9)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Eras Bold ITC</vt:lpstr>
      <vt:lpstr>16-9 Cover</vt:lpstr>
      <vt:lpstr>16-9 Light Background</vt:lpstr>
      <vt:lpstr>16-9 White Backgroud</vt:lpstr>
      <vt:lpstr>PowerPoint Presentation</vt:lpstr>
      <vt:lpstr>Basic Principle Behind My Game:</vt:lpstr>
      <vt:lpstr>Other basic functionalities</vt:lpstr>
      <vt:lpstr>Making Cute Buttons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Tafoya, Rebecca R</cp:lastModifiedBy>
  <cp:revision>465</cp:revision>
  <cp:lastPrinted>2011-01-24T02:49:42Z</cp:lastPrinted>
  <dcterms:created xsi:type="dcterms:W3CDTF">2011-06-30T15:04:08Z</dcterms:created>
  <dcterms:modified xsi:type="dcterms:W3CDTF">2023-08-09T17:41:30Z</dcterms:modified>
  <cp:category/>
</cp:coreProperties>
</file>