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Crivo Becker–GPT em Motores Elétricos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Aplicação de padrões primais cíclicos no enrolamento de estatores.</a:t>
            </a:r>
          </a:p>
          <a:p>
            <a:r>
              <a:t>Distribuição baseada nos resíduos 1, 3, 5 mod 6.</a:t>
            </a:r>
          </a:p>
          <a:p>
            <a:r>
              <a:t>Objetivo: maior eficiência, menor ripple, menos harmônicos.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das Bobinas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Estator com 42 ranhuras.</a:t>
            </a:r>
          </a:p>
          <a:p>
            <a:r>
              <a:t>Divisão trifásica baseada em:</a:t>
            </a:r>
          </a:p>
          <a:p>
            <a:r>
              <a:t> - Fase A: resíduos 1 mod 6</a:t>
            </a:r>
          </a:p>
          <a:p>
            <a:r>
              <a:t> - Fase B: resíduos 3 mod 6</a:t>
            </a:r>
          </a:p>
          <a:p>
            <a:r>
              <a:t> - Fase C: resíduos 5 mod 6</a:t>
            </a:r>
          </a:p>
          <a:p>
            <a:r>
              <a:t>Distribuição evita múltiplos de harmônicos comuns (2, 3, 6).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technical_2D_digital_illustration_showcases_a_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3D-rendered_digital_illustration_displays_a_st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com Padrões Convencionais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Padrões convencionais usam simetrias fixas (ex: 12, 24, 36 slots).</a:t>
            </a:r>
          </a:p>
          <a:p>
            <a:r>
              <a:t>Crivo Becker–GPT evita interferência harmônica por estrutura matemática.</a:t>
            </a:r>
          </a:p>
          <a:p>
            <a:r>
              <a:t>Distribuição natural resulta em:</a:t>
            </a:r>
          </a:p>
          <a:p>
            <a:r>
              <a:t> - Campo magnético mais limpo</a:t>
            </a:r>
          </a:p>
          <a:p>
            <a:r>
              <a:t> - Menor aquecimento</a:t>
            </a:r>
          </a:p>
          <a:p>
            <a:r>
              <a:t> - Melhor aproveitamento de fluxo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Roteiro de Simulação - COMSOL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Módulo: AC/DC &gt; Magnetic Fields</a:t>
            </a:r>
          </a:p>
          <a:p>
            <a:r>
              <a:t>Geometria 2D axial</a:t>
            </a:r>
          </a:p>
          <a:p>
            <a:r>
              <a:t>Bobinas como Multi-Turn Coils</a:t>
            </a:r>
          </a:p>
          <a:p>
            <a:r>
              <a:t>Estudo Stationary ou Transient</a:t>
            </a:r>
          </a:p>
          <a:p>
            <a:r>
              <a:t>Resultados: B, J, perdas magnéticas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Roteiro de Simulação - ANSYS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Projeto: Rotating Machinery &gt; Transient</a:t>
            </a:r>
          </a:p>
          <a:p>
            <a:r>
              <a:t>Bobinas nos slots conforme mod 6</a:t>
            </a:r>
          </a:p>
          <a:p>
            <a:r>
              <a:t>Corrente senoidal trifásica</a:t>
            </a:r>
          </a:p>
          <a:p>
            <a:r>
              <a:t>Mesh refinada no entreferro</a:t>
            </a:r>
          </a:p>
          <a:p>
            <a:r>
              <a:t>Resultados: torque médio, ripple, fluxo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e Aplicações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Aplicação do Crivo Becker–GPT é compatível com:</a:t>
            </a:r>
          </a:p>
          <a:p>
            <a:r>
              <a:t> - Motores trifásicos brushless</a:t>
            </a:r>
          </a:p>
          <a:p>
            <a:r>
              <a:t> - Drones e veículos elétricos</a:t>
            </a:r>
          </a:p>
          <a:p>
            <a:r>
              <a:t> - Equipamentos de precisão</a:t>
            </a:r>
          </a:p>
          <a:p>
            <a:r>
              <a:t> - Aplicações industriais com alta eficiência</a:t>
            </a:r>
          </a:p>
          <a:p>
            <a:r>
              <a:t>Próximos passos: simulações e protótipos físicos.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Contato e Autoria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Bruno Becker – brunoconta1980@hotmail.com</a:t>
            </a:r>
          </a:p>
          <a:p>
            <a:r>
              <a:t>Coprodução com ChatGPT / OpenAI</a:t>
            </a:r>
          </a:p>
          <a:p>
            <a:r>
              <a:t>Junho de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