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84" r:id="rId3"/>
    <p:sldId id="281" r:id="rId4"/>
    <p:sldId id="285" r:id="rId5"/>
    <p:sldId id="286" r:id="rId6"/>
    <p:sldId id="287" r:id="rId7"/>
    <p:sldId id="290" r:id="rId8"/>
    <p:sldId id="288" r:id="rId9"/>
    <p:sldId id="289" r:id="rId10"/>
    <p:sldId id="291" r:id="rId11"/>
  </p:sldIdLst>
  <p:sldSz cx="9144000" cy="5143500" type="screen16x9"/>
  <p:notesSz cx="6858000" cy="9144000"/>
  <p:embeddedFontLst>
    <p:embeddedFont>
      <p:font typeface="Nixie One" charset="0"/>
      <p:regular r:id="rId13"/>
    </p:embeddedFont>
    <p:embeddedFont>
      <p:font typeface="Inconsolata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3A98BBE-2E30-4A88-B888-38BC34298E79}">
  <a:tblStyle styleId="{D3A98BBE-2E30-4A88-B888-38BC34298E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>
        <p:scale>
          <a:sx n="96" d="100"/>
          <a:sy n="96" d="100"/>
        </p:scale>
        <p:origin x="-564" y="2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95366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32E6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642650" y="1196950"/>
            <a:ext cx="1796700" cy="1796700"/>
          </a:xfrm>
          <a:prstGeom prst="ellipse">
            <a:avLst/>
          </a:prstGeom>
          <a:solidFill>
            <a:srgbClr val="513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761400" y="1539876"/>
            <a:ext cx="505800" cy="50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955250" y="3661200"/>
            <a:ext cx="1159800" cy="1159800"/>
          </a:xfrm>
          <a:prstGeom prst="ellipse">
            <a:avLst/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845352" y="1685552"/>
            <a:ext cx="1559612" cy="1559612"/>
          </a:xfrm>
          <a:custGeom>
            <a:avLst/>
            <a:gdLst/>
            <a:ahLst/>
            <a:cxnLst/>
            <a:rect l="l" t="t" r="r" b="b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736351" y="1301392"/>
            <a:ext cx="1159800" cy="1003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10799123">
            <a:off x="-359856" y="1954148"/>
            <a:ext cx="1176000" cy="1117800"/>
          </a:xfrm>
          <a:prstGeom prst="pentagon">
            <a:avLst>
              <a:gd name="hf" fmla="val 105146"/>
              <a:gd name="vf" fmla="val 110557"/>
            </a:avLst>
          </a:prstGeom>
          <a:noFill/>
          <a:ln w="114300" cap="flat" cmpd="sng">
            <a:solidFill>
              <a:srgbClr val="FF99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899880">
            <a:off x="1365793" y="1978994"/>
            <a:ext cx="1829316" cy="1738722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513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592400" y="904800"/>
            <a:ext cx="1796700" cy="1796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29200" y="3014525"/>
            <a:ext cx="1226592" cy="1226592"/>
          </a:xfrm>
          <a:custGeom>
            <a:avLst/>
            <a:gdLst/>
            <a:ahLst/>
            <a:cxnLst/>
            <a:rect l="l" t="t" r="r" b="b"/>
            <a:pathLst>
              <a:path w="75903" h="75903" extrusionOk="0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96172" y="1378560"/>
            <a:ext cx="1424722" cy="1424722"/>
          </a:xfrm>
          <a:custGeom>
            <a:avLst/>
            <a:gdLst/>
            <a:ahLst/>
            <a:cxnLst/>
            <a:rect l="l" t="t" r="r" b="b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2694350" y="694075"/>
            <a:ext cx="3755100" cy="3755100"/>
          </a:xfrm>
          <a:prstGeom prst="ellipse">
            <a:avLst/>
          </a:prstGeom>
          <a:solidFill>
            <a:srgbClr val="0E0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2878525" y="1991825"/>
            <a:ext cx="3387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378899" y="2701499"/>
            <a:ext cx="462000" cy="462000"/>
          </a:xfrm>
          <a:prstGeom prst="ellipse">
            <a:avLst/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20850" y="3525150"/>
            <a:ext cx="462000" cy="3996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2025975" y="1258251"/>
            <a:ext cx="584400" cy="5058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FF99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7439350" y="1196950"/>
            <a:ext cx="425700" cy="368400"/>
          </a:xfrm>
          <a:prstGeom prst="triangle">
            <a:avLst>
              <a:gd name="adj" fmla="val 50000"/>
            </a:avLst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587275" y="808800"/>
            <a:ext cx="731400" cy="731400"/>
          </a:xfrm>
          <a:prstGeom prst="donut">
            <a:avLst>
              <a:gd name="adj" fmla="val 10551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218800" y="3924750"/>
            <a:ext cx="632700" cy="632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056000" y="3149475"/>
            <a:ext cx="1383355" cy="1058469"/>
          </a:xfrm>
          <a:custGeom>
            <a:avLst/>
            <a:gdLst/>
            <a:ahLst/>
            <a:cxnLst/>
            <a:rect l="l" t="t" r="r" b="b"/>
            <a:pathLst>
              <a:path w="88634" h="67818" extrusionOk="0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372">
            <a:off x="7518650" y="3105312"/>
            <a:ext cx="751500" cy="7143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5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85" name="Google Shape;85;p5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◍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32E6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buNone/>
              <a:defRPr sz="1200">
                <a:solidFill>
                  <a:srgbClr val="8E7CC3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>
            <a:spLocks noGrp="1"/>
          </p:cNvSpPr>
          <p:nvPr>
            <p:ph type="ctrTitle"/>
          </p:nvPr>
        </p:nvSpPr>
        <p:spPr>
          <a:xfrm>
            <a:off x="1547664" y="1991825"/>
            <a:ext cx="597666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HTML Y CSS</a:t>
            </a:r>
            <a:br>
              <a:rPr lang="en" dirty="0" smtClean="0"/>
            </a:br>
            <a:r>
              <a:rPr lang="en" dirty="0" smtClean="0"/>
              <a:t>CLASE 02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4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10</a:t>
            </a:fld>
            <a:endParaRPr lang="es-P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843558"/>
            <a:ext cx="5688631" cy="3795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994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CAJA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2</a:t>
            </a:fld>
            <a:endParaRPr lang="es-PE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633" y="917560"/>
            <a:ext cx="6552728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4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7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CONTENT (CONTENIDO)</a:t>
            </a:r>
            <a:endParaRPr dirty="0"/>
          </a:p>
        </p:txBody>
      </p:sp>
      <p:sp>
        <p:nvSpPr>
          <p:cNvPr id="491" name="Google Shape;491;p37"/>
          <p:cNvSpPr txBox="1">
            <a:spLocks noGrp="1"/>
          </p:cNvSpPr>
          <p:nvPr>
            <p:ph type="sldNum" idx="12"/>
          </p:nvPr>
        </p:nvSpPr>
        <p:spPr>
          <a:xfrm>
            <a:off x="4297650" y="4778750"/>
            <a:ext cx="5487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AutoShape 2" descr="Image result for margin c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3" name="AutoShape 4" descr="Image result for margin cs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4" name="AutoShape 6" descr="Image result for margin cs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5" name="AutoShape 8" descr="Image result for margin cs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6" name="AutoShape 10" descr="Image result for margin cs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74" y="1707654"/>
            <a:ext cx="3758248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167" y="1742086"/>
            <a:ext cx="3952280" cy="213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PADDING (RELLENO)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4</a:t>
            </a:fld>
            <a:endParaRPr lang="es-P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20" y="1095586"/>
            <a:ext cx="5182716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9" y="1189147"/>
            <a:ext cx="3019425" cy="1886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11404"/>
            <a:ext cx="5676192" cy="161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36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MARGIN (MARGEN)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5</a:t>
            </a:fld>
            <a:endParaRPr lang="es-P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43558"/>
            <a:ext cx="42386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167408"/>
            <a:ext cx="301942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 descr="Image result for margin css ejempl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62" y="2499742"/>
            <a:ext cx="4640036" cy="244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723613"/>
            <a:ext cx="30670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51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BORDER (BORDE)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6</a:t>
            </a:fld>
            <a:endParaRPr lang="es-P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15566"/>
            <a:ext cx="6286277" cy="3927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18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1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7</a:t>
            </a:fld>
            <a:endParaRPr lang="es-P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43558"/>
            <a:ext cx="871641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7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2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8</a:t>
            </a:fld>
            <a:endParaRPr lang="es-P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09" y="843558"/>
            <a:ext cx="7187902" cy="354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51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3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9</a:t>
            </a:fld>
            <a:endParaRPr lang="es-P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43558"/>
            <a:ext cx="8352928" cy="4203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93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cat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39</Words>
  <Application>Microsoft Office PowerPoint</Application>
  <PresentationFormat>Presentación en pantalla (16:9)</PresentationFormat>
  <Paragraphs>19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Nixie One</vt:lpstr>
      <vt:lpstr>Inconsolata</vt:lpstr>
      <vt:lpstr>Hecate template</vt:lpstr>
      <vt:lpstr>HTML Y CSS CLASE 02</vt:lpstr>
      <vt:lpstr>MODELO DE CAJA</vt:lpstr>
      <vt:lpstr>CONTENT (CONTENIDO)</vt:lpstr>
      <vt:lpstr>PADDING (RELLENO)</vt:lpstr>
      <vt:lpstr>MARGIN (MARGEN)</vt:lpstr>
      <vt:lpstr>BORDER (BORDE)</vt:lpstr>
      <vt:lpstr>EJERCICIO 1</vt:lpstr>
      <vt:lpstr>EJERCICIO 2</vt:lpstr>
      <vt:lpstr>EJERCICIO 3</vt:lpstr>
      <vt:lpstr>EJERCICIO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Y CSS CLASE 02</dc:title>
  <cp:lastModifiedBy>Becker</cp:lastModifiedBy>
  <cp:revision>11</cp:revision>
  <dcterms:modified xsi:type="dcterms:W3CDTF">2019-08-29T18:13:57Z</dcterms:modified>
</cp:coreProperties>
</file>