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ho9w7++ykZQe2B7aW+1ibWaF5C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811651268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24811651268_2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811651268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24811651268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811651268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24811651268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a76e74df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24a76e74df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811651268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24811651268_2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a76e74df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24a76e74df2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811651268_2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24811651268_2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a76e74df2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24a76e74df2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a76e74df2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24a76e74df2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4a76e74df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g24a76e74df2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e5420c12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24e5420c12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4811651268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24811651268_2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4811651268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g24811651268_2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4a76e74df2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g24a76e74df2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4eae261e23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g24eae261e23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4eae261e23_4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5" name="Google Shape;445;g24eae261e23_4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4eae261e23_4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g24eae261e23_4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4eae261e23_6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g24eae261e23_6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4eae261e23_6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9" name="Google Shape;499;g24eae261e23_6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4eae261e23_6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g24eae261e23_6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4e7b4df085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4" name="Google Shape;534;g24e7b4df085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8116512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481165126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4a76e74df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2" name="Google Shape;552;g24a76e74df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6" name="Google Shape;5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4e5420c122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0" name="Google Shape;580;g24e5420c122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4eae261e23_4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4" name="Google Shape;594;g24eae261e23_4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4e7b4df085_1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9" name="Google Shape;609;g24e7b4df085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4eae261e23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4" name="Google Shape;624;g24eae261e23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a76e74df2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24a76e74df2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e7b4df085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4e7b4df085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81165126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2481165126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811651268_2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24811651268_2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811651268_2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24811651268_2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811651268_2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24811651268_2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8"/>
          <p:cNvSpPr/>
          <p:nvPr/>
        </p:nvSpPr>
        <p:spPr>
          <a:xfrm>
            <a:off x="0" y="0"/>
            <a:ext cx="3496422" cy="6858000"/>
          </a:xfrm>
          <a:custGeom>
            <a:rect b="b" l="l" r="r" t="t"/>
            <a:pathLst>
              <a:path extrusionOk="0" h="6858000" w="3496422">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4" name="Google Shape;14;p8"/>
          <p:cNvSpPr txBox="1"/>
          <p:nvPr>
            <p:ph type="ctrTitle"/>
          </p:nvPr>
        </p:nvSpPr>
        <p:spPr>
          <a:xfrm>
            <a:off x="4654295" y="1346268"/>
            <a:ext cx="7060135" cy="3285207"/>
          </a:xfrm>
          <a:prstGeom prst="rect">
            <a:avLst/>
          </a:prstGeom>
          <a:noFill/>
          <a:ln>
            <a:noFill/>
          </a:ln>
        </p:spPr>
        <p:txBody>
          <a:bodyPr anchorCtr="0" anchor="b" bIns="91425" lIns="109725" spcFirstLastPara="1" rIns="109725" wrap="square" tIns="109725">
            <a:noAutofit/>
          </a:bodyPr>
          <a:lstStyle>
            <a:lvl1pPr lvl="0" algn="l">
              <a:lnSpc>
                <a:spcPct val="120000"/>
              </a:lnSpc>
              <a:spcBef>
                <a:spcPts val="0"/>
              </a:spcBef>
              <a:spcAft>
                <a:spcPts val="0"/>
              </a:spcAft>
              <a:buClr>
                <a:srgbClr val="262626"/>
              </a:buClr>
              <a:buSzPts val="5400"/>
              <a:buFont typeface="Meiryo"/>
              <a:buNone/>
              <a:defRPr sz="54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 type="subTitle"/>
          </p:nvPr>
        </p:nvSpPr>
        <p:spPr>
          <a:xfrm>
            <a:off x="4662312" y="4631475"/>
            <a:ext cx="7052117" cy="1150200"/>
          </a:xfrm>
          <a:prstGeom prst="rect">
            <a:avLst/>
          </a:prstGeom>
          <a:noFill/>
          <a:ln>
            <a:noFill/>
          </a:ln>
        </p:spPr>
        <p:txBody>
          <a:bodyPr anchorCtr="0" anchor="t" bIns="91425" lIns="109725" spcFirstLastPara="1" rIns="109725" wrap="square" tIns="109725">
            <a:normAutofit/>
          </a:bodyPr>
          <a:lstStyle>
            <a:lvl1pPr lvl="0" algn="l">
              <a:lnSpc>
                <a:spcPct val="130000"/>
              </a:lnSpc>
              <a:spcBef>
                <a:spcPts val="930"/>
              </a:spcBef>
              <a:spcAft>
                <a:spcPts val="0"/>
              </a:spcAft>
              <a:buClr>
                <a:srgbClr val="262626"/>
              </a:buClr>
              <a:buSzPts val="2400"/>
              <a:buNone/>
              <a:defRPr sz="2400">
                <a:solidFill>
                  <a:srgbClr val="262626"/>
                </a:solidFill>
              </a:defRPr>
            </a:lvl1pPr>
            <a:lvl2pPr lvl="1" algn="ctr">
              <a:lnSpc>
                <a:spcPct val="140000"/>
              </a:lnSpc>
              <a:spcBef>
                <a:spcPts val="930"/>
              </a:spcBef>
              <a:spcAft>
                <a:spcPts val="0"/>
              </a:spcAft>
              <a:buClr>
                <a:srgbClr val="3F3F3F"/>
              </a:buClr>
              <a:buSzPts val="2000"/>
              <a:buNone/>
              <a:defRPr sz="2000"/>
            </a:lvl2pPr>
            <a:lvl3pPr lvl="2" algn="ctr">
              <a:lnSpc>
                <a:spcPct val="140000"/>
              </a:lnSpc>
              <a:spcBef>
                <a:spcPts val="930"/>
              </a:spcBef>
              <a:spcAft>
                <a:spcPts val="0"/>
              </a:spcAft>
              <a:buClr>
                <a:srgbClr val="3F3F3F"/>
              </a:buClr>
              <a:buSzPts val="1800"/>
              <a:buNone/>
              <a:defRPr sz="1800"/>
            </a:lvl3pPr>
            <a:lvl4pPr lvl="3" algn="ctr">
              <a:lnSpc>
                <a:spcPct val="140000"/>
              </a:lnSpc>
              <a:spcBef>
                <a:spcPts val="930"/>
              </a:spcBef>
              <a:spcAft>
                <a:spcPts val="0"/>
              </a:spcAft>
              <a:buClr>
                <a:srgbClr val="3F3F3F"/>
              </a:buClr>
              <a:buSzPts val="1600"/>
              <a:buNone/>
              <a:defRPr sz="1600"/>
            </a:lvl4pPr>
            <a:lvl5pPr lvl="4" algn="ctr">
              <a:lnSpc>
                <a:spcPct val="140000"/>
              </a:lnSpc>
              <a:spcBef>
                <a:spcPts val="930"/>
              </a:spcBef>
              <a:spcAft>
                <a:spcPts val="0"/>
              </a:spcAft>
              <a:buClr>
                <a:srgbClr val="3F3F3F"/>
              </a:buClr>
              <a:buSzPts val="1600"/>
              <a:buNone/>
              <a:defRPr sz="1600"/>
            </a:lvl5pPr>
            <a:lvl6pPr lvl="5" algn="ctr">
              <a:lnSpc>
                <a:spcPct val="111000"/>
              </a:lnSpc>
              <a:spcBef>
                <a:spcPts val="930"/>
              </a:spcBef>
              <a:spcAft>
                <a:spcPts val="0"/>
              </a:spcAft>
              <a:buClr>
                <a:srgbClr val="AB2088"/>
              </a:buClr>
              <a:buSzPts val="1600"/>
              <a:buNone/>
              <a:defRPr sz="1600"/>
            </a:lvl6pPr>
            <a:lvl7pPr lvl="6" algn="ctr">
              <a:lnSpc>
                <a:spcPct val="111000"/>
              </a:lnSpc>
              <a:spcBef>
                <a:spcPts val="930"/>
              </a:spcBef>
              <a:spcAft>
                <a:spcPts val="0"/>
              </a:spcAft>
              <a:buClr>
                <a:srgbClr val="AB2088"/>
              </a:buClr>
              <a:buSzPts val="1600"/>
              <a:buNone/>
              <a:defRPr sz="1600"/>
            </a:lvl7pPr>
            <a:lvl8pPr lvl="7" algn="ctr">
              <a:lnSpc>
                <a:spcPct val="111000"/>
              </a:lnSpc>
              <a:spcBef>
                <a:spcPts val="930"/>
              </a:spcBef>
              <a:spcAft>
                <a:spcPts val="0"/>
              </a:spcAft>
              <a:buClr>
                <a:srgbClr val="AB2088"/>
              </a:buClr>
              <a:buSzPts val="1600"/>
              <a:buNone/>
              <a:defRPr sz="1600"/>
            </a:lvl8pPr>
            <a:lvl9pPr lvl="8" algn="ctr">
              <a:lnSpc>
                <a:spcPct val="111000"/>
              </a:lnSpc>
              <a:spcBef>
                <a:spcPts val="930"/>
              </a:spcBef>
              <a:spcAft>
                <a:spcPts val="0"/>
              </a:spcAft>
              <a:buClr>
                <a:srgbClr val="AB2088"/>
              </a:buClr>
              <a:buSzPts val="1600"/>
              <a:buNone/>
              <a:defRPr sz="1600"/>
            </a:lvl9pPr>
          </a:lstStyle>
          <a:p/>
        </p:txBody>
      </p:sp>
      <p:sp>
        <p:nvSpPr>
          <p:cNvPr id="16" name="Google Shape;16;p8"/>
          <p:cNvSpPr txBox="1"/>
          <p:nvPr>
            <p:ph idx="10" type="dt"/>
          </p:nvPr>
        </p:nvSpPr>
        <p:spPr>
          <a:xfrm>
            <a:off x="4654295" y="617415"/>
            <a:ext cx="7123723"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1" type="ftr"/>
          </p:nvPr>
        </p:nvSpPr>
        <p:spPr>
          <a:xfrm>
            <a:off x="4654295" y="6170490"/>
            <a:ext cx="5588349"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
          <p:cNvSpPr txBox="1"/>
          <p:nvPr>
            <p:ph idx="12" type="sldNum"/>
          </p:nvPr>
        </p:nvSpPr>
        <p:spPr>
          <a:xfrm>
            <a:off x="10515600" y="6170490"/>
            <a:ext cx="1198829" cy="457200"/>
          </a:xfrm>
          <a:prstGeom prst="rect">
            <a:avLst/>
          </a:prstGeom>
          <a:noFill/>
          <a:ln>
            <a:noFill/>
          </a:ln>
        </p:spPr>
        <p:txBody>
          <a:bodyPr anchorCtr="0" anchor="b" bIns="91425" lIns="109725" spcFirstLastPara="1" rIns="109725" wrap="square" tIns="1097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8"/>
          <p:cNvSpPr/>
          <p:nvPr/>
        </p:nvSpPr>
        <p:spPr>
          <a:xfrm>
            <a:off x="1375409" y="0"/>
            <a:ext cx="2529723" cy="6858000"/>
          </a:xfrm>
          <a:custGeom>
            <a:rect b="b" l="l" r="r" t="t"/>
            <a:pathLst>
              <a:path extrusionOk="0" h="6858000" w="2529723">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0" name="Google Shape;20;p8"/>
          <p:cNvSpPr/>
          <p:nvPr/>
        </p:nvSpPr>
        <p:spPr>
          <a:xfrm>
            <a:off x="1155402" y="0"/>
            <a:ext cx="2536434" cy="6858000"/>
          </a:xfrm>
          <a:custGeom>
            <a:rect b="b" l="l" r="r" t="t"/>
            <a:pathLst>
              <a:path extrusionOk="0" h="6858000" w="2536434">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1" name="Google Shape;21;p8"/>
          <p:cNvSpPr/>
          <p:nvPr/>
        </p:nvSpPr>
        <p:spPr>
          <a:xfrm>
            <a:off x="924161" y="0"/>
            <a:ext cx="2261351"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D5DD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7"/>
          <p:cNvSpPr txBox="1"/>
          <p:nvPr>
            <p:ph type="title"/>
          </p:nvPr>
        </p:nvSpPr>
        <p:spPr>
          <a:xfrm>
            <a:off x="1920240" y="442220"/>
            <a:ext cx="8770571" cy="1345269"/>
          </a:xfrm>
          <a:prstGeom prst="rect">
            <a:avLst/>
          </a:prstGeom>
          <a:noFill/>
          <a:ln>
            <a:noFill/>
          </a:ln>
        </p:spPr>
        <p:txBody>
          <a:bodyPr anchorCtr="0" anchor="b" bIns="91425" lIns="109725" spcFirstLastPara="1" rIns="109725" wrap="square" tIns="109725">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4479774" y="-247258"/>
            <a:ext cx="3651504" cy="8770571"/>
          </a:xfrm>
          <a:prstGeom prst="rect">
            <a:avLst/>
          </a:prstGeom>
          <a:noFill/>
          <a:ln>
            <a:noFill/>
          </a:ln>
        </p:spPr>
        <p:txBody>
          <a:bodyPr anchorCtr="0" anchor="t" bIns="91425" lIns="109725" spcFirstLastPara="1" rIns="109725" wrap="square" tIns="109725">
            <a:normAutofit/>
          </a:bodyPr>
          <a:lstStyle>
            <a:lvl1pPr indent="-228600" lvl="0" marL="457200" algn="l">
              <a:lnSpc>
                <a:spcPct val="140000"/>
              </a:lnSpc>
              <a:spcBef>
                <a:spcPts val="930"/>
              </a:spcBef>
              <a:spcAft>
                <a:spcPts val="0"/>
              </a:spcAft>
              <a:buClr>
                <a:srgbClr val="3F3F3F"/>
              </a:buClr>
              <a:buSzPts val="1800"/>
              <a:buNone/>
              <a:defRPr/>
            </a:lvl1pPr>
            <a:lvl2pPr indent="-228600" lvl="1" marL="914400" algn="l">
              <a:lnSpc>
                <a:spcPct val="140000"/>
              </a:lnSpc>
              <a:spcBef>
                <a:spcPts val="930"/>
              </a:spcBef>
              <a:spcAft>
                <a:spcPts val="0"/>
              </a:spcAft>
              <a:buClr>
                <a:srgbClr val="3F3F3F"/>
              </a:buClr>
              <a:buSzPts val="1800"/>
              <a:buNone/>
              <a:defRPr/>
            </a:lvl2pPr>
            <a:lvl3pPr indent="-342900" lvl="2" marL="1371600" algn="l">
              <a:lnSpc>
                <a:spcPct val="140000"/>
              </a:lnSpc>
              <a:spcBef>
                <a:spcPts val="930"/>
              </a:spcBef>
              <a:spcAft>
                <a:spcPts val="0"/>
              </a:spcAft>
              <a:buClr>
                <a:srgbClr val="3F3F3F"/>
              </a:buClr>
              <a:buSzPts val="1800"/>
              <a:buChar char="–"/>
              <a:defRPr/>
            </a:lvl3pPr>
            <a:lvl4pPr indent="-342900" lvl="3" marL="1828800" algn="l">
              <a:lnSpc>
                <a:spcPct val="140000"/>
              </a:lnSpc>
              <a:spcBef>
                <a:spcPts val="930"/>
              </a:spcBef>
              <a:spcAft>
                <a:spcPts val="0"/>
              </a:spcAft>
              <a:buClr>
                <a:srgbClr val="3F3F3F"/>
              </a:buClr>
              <a:buSzPts val="1800"/>
              <a:buChar char="–"/>
              <a:defRPr/>
            </a:lvl4pPr>
            <a:lvl5pPr indent="-342900" lvl="4" marL="2286000" algn="l">
              <a:lnSpc>
                <a:spcPct val="140000"/>
              </a:lnSpc>
              <a:spcBef>
                <a:spcPts val="930"/>
              </a:spcBef>
              <a:spcAft>
                <a:spcPts val="0"/>
              </a:spcAft>
              <a:buClr>
                <a:srgbClr val="3F3F3F"/>
              </a:buClr>
              <a:buSzPts val="1800"/>
              <a:buChar char="–"/>
              <a:defRPr/>
            </a:lvl5pPr>
            <a:lvl6pPr indent="-342900" lvl="5" marL="2743200" algn="l">
              <a:lnSpc>
                <a:spcPct val="111000"/>
              </a:lnSpc>
              <a:spcBef>
                <a:spcPts val="930"/>
              </a:spcBef>
              <a:spcAft>
                <a:spcPts val="0"/>
              </a:spcAft>
              <a:buClr>
                <a:srgbClr val="AB2088"/>
              </a:buClr>
              <a:buSzPts val="1800"/>
              <a:buChar char="–"/>
              <a:defRPr/>
            </a:lvl6pPr>
            <a:lvl7pPr indent="-342900" lvl="6" marL="3200400" algn="l">
              <a:lnSpc>
                <a:spcPct val="111000"/>
              </a:lnSpc>
              <a:spcBef>
                <a:spcPts val="930"/>
              </a:spcBef>
              <a:spcAft>
                <a:spcPts val="0"/>
              </a:spcAft>
              <a:buClr>
                <a:srgbClr val="AB2088"/>
              </a:buClr>
              <a:buSzPts val="1800"/>
              <a:buChar char="–"/>
              <a:defRPr/>
            </a:lvl7pPr>
            <a:lvl8pPr indent="-342900" lvl="7" marL="3657600" algn="l">
              <a:lnSpc>
                <a:spcPct val="111000"/>
              </a:lnSpc>
              <a:spcBef>
                <a:spcPts val="930"/>
              </a:spcBef>
              <a:spcAft>
                <a:spcPts val="0"/>
              </a:spcAft>
              <a:buClr>
                <a:srgbClr val="AB2088"/>
              </a:buClr>
              <a:buSzPts val="1800"/>
              <a:buChar char="–"/>
              <a:defRPr/>
            </a:lvl8pPr>
            <a:lvl9pPr indent="-342900" lvl="8" marL="4114800" algn="l">
              <a:lnSpc>
                <a:spcPct val="111000"/>
              </a:lnSpc>
              <a:spcBef>
                <a:spcPts val="930"/>
              </a:spcBef>
              <a:spcAft>
                <a:spcPts val="0"/>
              </a:spcAft>
              <a:buClr>
                <a:srgbClr val="AB2088"/>
              </a:buClr>
              <a:buSzPts val="1800"/>
              <a:buChar char="–"/>
              <a:defRPr/>
            </a:lvl9pPr>
          </a:lstStyle>
          <a:p/>
        </p:txBody>
      </p:sp>
      <p:sp>
        <p:nvSpPr>
          <p:cNvPr id="91" name="Google Shape;91;p17"/>
          <p:cNvSpPr txBox="1"/>
          <p:nvPr>
            <p:ph idx="10" type="dt"/>
          </p:nvPr>
        </p:nvSpPr>
        <p:spPr>
          <a:xfrm>
            <a:off x="7850727" y="6170491"/>
            <a:ext cx="2840083" cy="457200"/>
          </a:xfrm>
          <a:prstGeom prst="rect">
            <a:avLst/>
          </a:prstGeom>
          <a:noFill/>
          <a:ln>
            <a:noFill/>
          </a:ln>
        </p:spPr>
        <p:txBody>
          <a:bodyPr anchorCtr="0" anchor="ctr" bIns="91425" lIns="109725" spcFirstLastPara="1" rIns="109725" wrap="square" tIns="10972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1920240" y="6170490"/>
            <a:ext cx="5667375"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10853744" y="6170490"/>
            <a:ext cx="1188720" cy="457200"/>
          </a:xfrm>
          <a:prstGeom prst="rect">
            <a:avLst/>
          </a:prstGeom>
          <a:noFill/>
          <a:ln>
            <a:noFill/>
          </a:ln>
        </p:spPr>
        <p:txBody>
          <a:bodyPr anchorCtr="0" anchor="b" bIns="91425" lIns="109725" spcFirstLastPara="1" rIns="109725" wrap="square" tIns="109725">
            <a:noAutofit/>
          </a:bodyPr>
          <a:lstStyle>
            <a:lvl1pPr indent="0" lvl="0"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4" name="Shape 94"/>
        <p:cNvGrpSpPr/>
        <p:nvPr/>
      </p:nvGrpSpPr>
      <p:grpSpPr>
        <a:xfrm>
          <a:off x="0" y="0"/>
          <a:ext cx="0" cy="0"/>
          <a:chOff x="0" y="0"/>
          <a:chExt cx="0" cy="0"/>
        </a:xfrm>
      </p:grpSpPr>
      <p:sp>
        <p:nvSpPr>
          <p:cNvPr id="95" name="Google Shape;95;p18"/>
          <p:cNvSpPr txBox="1"/>
          <p:nvPr>
            <p:ph type="title"/>
          </p:nvPr>
        </p:nvSpPr>
        <p:spPr>
          <a:xfrm rot="5400000">
            <a:off x="7393812" y="2391190"/>
            <a:ext cx="5339932" cy="1571626"/>
          </a:xfrm>
          <a:prstGeom prst="rect">
            <a:avLst/>
          </a:prstGeom>
          <a:noFill/>
          <a:ln>
            <a:noFill/>
          </a:ln>
        </p:spPr>
        <p:txBody>
          <a:bodyPr anchorCtr="0" anchor="b" bIns="91425" lIns="109725" spcFirstLastPara="1" rIns="109725" wrap="square" tIns="109725">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8"/>
          <p:cNvSpPr txBox="1"/>
          <p:nvPr>
            <p:ph idx="1" type="body"/>
          </p:nvPr>
        </p:nvSpPr>
        <p:spPr>
          <a:xfrm rot="5400000">
            <a:off x="3252190" y="205883"/>
            <a:ext cx="5322596" cy="5959577"/>
          </a:xfrm>
          <a:prstGeom prst="rect">
            <a:avLst/>
          </a:prstGeom>
          <a:noFill/>
          <a:ln>
            <a:noFill/>
          </a:ln>
        </p:spPr>
        <p:txBody>
          <a:bodyPr anchorCtr="0" anchor="t" bIns="91425" lIns="109725" spcFirstLastPara="1" rIns="109725" wrap="square" tIns="109725">
            <a:normAutofit/>
          </a:bodyPr>
          <a:lstStyle>
            <a:lvl1pPr indent="-228600" lvl="0" marL="457200" algn="l">
              <a:lnSpc>
                <a:spcPct val="140000"/>
              </a:lnSpc>
              <a:spcBef>
                <a:spcPts val="930"/>
              </a:spcBef>
              <a:spcAft>
                <a:spcPts val="0"/>
              </a:spcAft>
              <a:buClr>
                <a:srgbClr val="3F3F3F"/>
              </a:buClr>
              <a:buSzPts val="1800"/>
              <a:buNone/>
              <a:defRPr/>
            </a:lvl1pPr>
            <a:lvl2pPr indent="-228600" lvl="1" marL="914400" algn="l">
              <a:lnSpc>
                <a:spcPct val="140000"/>
              </a:lnSpc>
              <a:spcBef>
                <a:spcPts val="930"/>
              </a:spcBef>
              <a:spcAft>
                <a:spcPts val="0"/>
              </a:spcAft>
              <a:buClr>
                <a:srgbClr val="3F3F3F"/>
              </a:buClr>
              <a:buSzPts val="1800"/>
              <a:buNone/>
              <a:defRPr/>
            </a:lvl2pPr>
            <a:lvl3pPr indent="-342900" lvl="2" marL="1371600" algn="l">
              <a:lnSpc>
                <a:spcPct val="140000"/>
              </a:lnSpc>
              <a:spcBef>
                <a:spcPts val="930"/>
              </a:spcBef>
              <a:spcAft>
                <a:spcPts val="0"/>
              </a:spcAft>
              <a:buClr>
                <a:srgbClr val="3F3F3F"/>
              </a:buClr>
              <a:buSzPts val="1800"/>
              <a:buChar char="–"/>
              <a:defRPr/>
            </a:lvl3pPr>
            <a:lvl4pPr indent="-342900" lvl="3" marL="1828800" algn="l">
              <a:lnSpc>
                <a:spcPct val="140000"/>
              </a:lnSpc>
              <a:spcBef>
                <a:spcPts val="930"/>
              </a:spcBef>
              <a:spcAft>
                <a:spcPts val="0"/>
              </a:spcAft>
              <a:buClr>
                <a:srgbClr val="3F3F3F"/>
              </a:buClr>
              <a:buSzPts val="1800"/>
              <a:buChar char="–"/>
              <a:defRPr/>
            </a:lvl4pPr>
            <a:lvl5pPr indent="-342900" lvl="4" marL="2286000" algn="l">
              <a:lnSpc>
                <a:spcPct val="140000"/>
              </a:lnSpc>
              <a:spcBef>
                <a:spcPts val="930"/>
              </a:spcBef>
              <a:spcAft>
                <a:spcPts val="0"/>
              </a:spcAft>
              <a:buClr>
                <a:srgbClr val="3F3F3F"/>
              </a:buClr>
              <a:buSzPts val="1800"/>
              <a:buChar char="–"/>
              <a:defRPr/>
            </a:lvl5pPr>
            <a:lvl6pPr indent="-342900" lvl="5" marL="2743200" algn="l">
              <a:lnSpc>
                <a:spcPct val="111000"/>
              </a:lnSpc>
              <a:spcBef>
                <a:spcPts val="930"/>
              </a:spcBef>
              <a:spcAft>
                <a:spcPts val="0"/>
              </a:spcAft>
              <a:buClr>
                <a:srgbClr val="AB2088"/>
              </a:buClr>
              <a:buSzPts val="1800"/>
              <a:buChar char="–"/>
              <a:defRPr/>
            </a:lvl6pPr>
            <a:lvl7pPr indent="-342900" lvl="6" marL="3200400" algn="l">
              <a:lnSpc>
                <a:spcPct val="111000"/>
              </a:lnSpc>
              <a:spcBef>
                <a:spcPts val="930"/>
              </a:spcBef>
              <a:spcAft>
                <a:spcPts val="0"/>
              </a:spcAft>
              <a:buClr>
                <a:srgbClr val="AB2088"/>
              </a:buClr>
              <a:buSzPts val="1800"/>
              <a:buChar char="–"/>
              <a:defRPr/>
            </a:lvl7pPr>
            <a:lvl8pPr indent="-342900" lvl="7" marL="3657600" algn="l">
              <a:lnSpc>
                <a:spcPct val="111000"/>
              </a:lnSpc>
              <a:spcBef>
                <a:spcPts val="930"/>
              </a:spcBef>
              <a:spcAft>
                <a:spcPts val="0"/>
              </a:spcAft>
              <a:buClr>
                <a:srgbClr val="AB2088"/>
              </a:buClr>
              <a:buSzPts val="1800"/>
              <a:buChar char="–"/>
              <a:defRPr/>
            </a:lvl8pPr>
            <a:lvl9pPr indent="-342900" lvl="8" marL="4114800" algn="l">
              <a:lnSpc>
                <a:spcPct val="111000"/>
              </a:lnSpc>
              <a:spcBef>
                <a:spcPts val="930"/>
              </a:spcBef>
              <a:spcAft>
                <a:spcPts val="0"/>
              </a:spcAft>
              <a:buClr>
                <a:srgbClr val="AB2088"/>
              </a:buClr>
              <a:buSzPts val="1800"/>
              <a:buChar char="–"/>
              <a:defRPr/>
            </a:lvl9pPr>
          </a:lstStyle>
          <a:p/>
        </p:txBody>
      </p:sp>
      <p:sp>
        <p:nvSpPr>
          <p:cNvPr id="97" name="Google Shape;97;p18"/>
          <p:cNvSpPr txBox="1"/>
          <p:nvPr>
            <p:ph idx="10" type="dt"/>
          </p:nvPr>
        </p:nvSpPr>
        <p:spPr>
          <a:xfrm>
            <a:off x="9277965" y="6296615"/>
            <a:ext cx="2505996" cy="365125"/>
          </a:xfrm>
          <a:prstGeom prst="rect">
            <a:avLst/>
          </a:prstGeom>
          <a:noFill/>
          <a:ln>
            <a:noFill/>
          </a:ln>
        </p:spPr>
        <p:txBody>
          <a:bodyPr anchorCtr="0" anchor="ctr" bIns="91425" lIns="109725" spcFirstLastPara="1" rIns="109725" wrap="square" tIns="10972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8"/>
          <p:cNvSpPr txBox="1"/>
          <p:nvPr>
            <p:ph idx="11" type="ftr"/>
          </p:nvPr>
        </p:nvSpPr>
        <p:spPr>
          <a:xfrm>
            <a:off x="2933699" y="6296615"/>
            <a:ext cx="5959577" cy="365125"/>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8"/>
          <p:cNvSpPr txBox="1"/>
          <p:nvPr>
            <p:ph idx="12" type="sldNum"/>
          </p:nvPr>
        </p:nvSpPr>
        <p:spPr>
          <a:xfrm rot="5400000">
            <a:off x="8734643" y="2853201"/>
            <a:ext cx="5383267" cy="604269"/>
          </a:xfrm>
          <a:prstGeom prst="rect">
            <a:avLst/>
          </a:prstGeom>
          <a:noFill/>
          <a:ln>
            <a:noFill/>
          </a:ln>
        </p:spPr>
        <p:txBody>
          <a:bodyPr anchorCtr="0" anchor="b" bIns="91425" lIns="109725" spcFirstLastPara="1" rIns="109725" wrap="square" tIns="109725">
            <a:noAutofit/>
          </a:bodyPr>
          <a:lstStyle>
            <a:lvl1pPr indent="0" lvl="0"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cxnSp>
        <p:nvCxnSpPr>
          <p:cNvPr id="100" name="Google Shape;100;p18" title="Rule Line"/>
          <p:cNvCxnSpPr/>
          <p:nvPr/>
        </p:nvCxnSpPr>
        <p:spPr>
          <a:xfrm>
            <a:off x="9111582" y="571502"/>
            <a:ext cx="0" cy="5275467"/>
          </a:xfrm>
          <a:prstGeom prst="straightConnector1">
            <a:avLst/>
          </a:prstGeom>
          <a:noFill/>
          <a:ln cap="flat" cmpd="sng" w="38100">
            <a:solidFill>
              <a:srgbClr val="595959"/>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9"/>
          <p:cNvSpPr txBox="1"/>
          <p:nvPr>
            <p:ph type="title"/>
          </p:nvPr>
        </p:nvSpPr>
        <p:spPr>
          <a:xfrm>
            <a:off x="1920240" y="442220"/>
            <a:ext cx="8770571" cy="1345269"/>
          </a:xfrm>
          <a:prstGeom prst="rect">
            <a:avLst/>
          </a:prstGeom>
          <a:noFill/>
          <a:ln>
            <a:noFill/>
          </a:ln>
        </p:spPr>
        <p:txBody>
          <a:bodyPr anchorCtr="0" anchor="b" bIns="91425" lIns="109725" spcFirstLastPara="1" rIns="109725" wrap="square" tIns="109725">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 type="body"/>
          </p:nvPr>
        </p:nvSpPr>
        <p:spPr>
          <a:xfrm>
            <a:off x="1920240" y="2312276"/>
            <a:ext cx="8770571" cy="3651504"/>
          </a:xfrm>
          <a:prstGeom prst="rect">
            <a:avLst/>
          </a:prstGeom>
          <a:noFill/>
          <a:ln>
            <a:noFill/>
          </a:ln>
        </p:spPr>
        <p:txBody>
          <a:bodyPr anchorCtr="0" anchor="t" bIns="91425" lIns="109725" spcFirstLastPara="1" rIns="109725" wrap="square" tIns="109725">
            <a:normAutofit/>
          </a:bodyPr>
          <a:lstStyle>
            <a:lvl1pPr indent="-228600" lvl="0" marL="457200" algn="l">
              <a:lnSpc>
                <a:spcPct val="140000"/>
              </a:lnSpc>
              <a:spcBef>
                <a:spcPts val="930"/>
              </a:spcBef>
              <a:spcAft>
                <a:spcPts val="0"/>
              </a:spcAft>
              <a:buClr>
                <a:srgbClr val="3F3F3F"/>
              </a:buClr>
              <a:buSzPts val="1800"/>
              <a:buNone/>
              <a:defRPr/>
            </a:lvl1pPr>
            <a:lvl2pPr indent="-228600" lvl="1" marL="914400" algn="l">
              <a:lnSpc>
                <a:spcPct val="140000"/>
              </a:lnSpc>
              <a:spcBef>
                <a:spcPts val="930"/>
              </a:spcBef>
              <a:spcAft>
                <a:spcPts val="0"/>
              </a:spcAft>
              <a:buClr>
                <a:srgbClr val="3F3F3F"/>
              </a:buClr>
              <a:buSzPts val="1800"/>
              <a:buNone/>
              <a:defRPr/>
            </a:lvl2pPr>
            <a:lvl3pPr indent="-342900" lvl="2" marL="1371600" algn="l">
              <a:lnSpc>
                <a:spcPct val="140000"/>
              </a:lnSpc>
              <a:spcBef>
                <a:spcPts val="930"/>
              </a:spcBef>
              <a:spcAft>
                <a:spcPts val="0"/>
              </a:spcAft>
              <a:buClr>
                <a:srgbClr val="3F3F3F"/>
              </a:buClr>
              <a:buSzPts val="1800"/>
              <a:buChar char="–"/>
              <a:defRPr/>
            </a:lvl3pPr>
            <a:lvl4pPr indent="-342900" lvl="3" marL="1828800" algn="l">
              <a:lnSpc>
                <a:spcPct val="140000"/>
              </a:lnSpc>
              <a:spcBef>
                <a:spcPts val="930"/>
              </a:spcBef>
              <a:spcAft>
                <a:spcPts val="0"/>
              </a:spcAft>
              <a:buClr>
                <a:srgbClr val="3F3F3F"/>
              </a:buClr>
              <a:buSzPts val="1800"/>
              <a:buChar char="–"/>
              <a:defRPr/>
            </a:lvl4pPr>
            <a:lvl5pPr indent="-342900" lvl="4" marL="2286000" algn="l">
              <a:lnSpc>
                <a:spcPct val="140000"/>
              </a:lnSpc>
              <a:spcBef>
                <a:spcPts val="930"/>
              </a:spcBef>
              <a:spcAft>
                <a:spcPts val="0"/>
              </a:spcAft>
              <a:buClr>
                <a:srgbClr val="3F3F3F"/>
              </a:buClr>
              <a:buSzPts val="1800"/>
              <a:buChar char="–"/>
              <a:defRPr/>
            </a:lvl5pPr>
            <a:lvl6pPr indent="-342900" lvl="5" marL="2743200" algn="l">
              <a:lnSpc>
                <a:spcPct val="111000"/>
              </a:lnSpc>
              <a:spcBef>
                <a:spcPts val="930"/>
              </a:spcBef>
              <a:spcAft>
                <a:spcPts val="0"/>
              </a:spcAft>
              <a:buClr>
                <a:srgbClr val="AB2088"/>
              </a:buClr>
              <a:buSzPts val="1800"/>
              <a:buChar char="–"/>
              <a:defRPr/>
            </a:lvl6pPr>
            <a:lvl7pPr indent="-342900" lvl="6" marL="3200400" algn="l">
              <a:lnSpc>
                <a:spcPct val="111000"/>
              </a:lnSpc>
              <a:spcBef>
                <a:spcPts val="930"/>
              </a:spcBef>
              <a:spcAft>
                <a:spcPts val="0"/>
              </a:spcAft>
              <a:buClr>
                <a:srgbClr val="AB2088"/>
              </a:buClr>
              <a:buSzPts val="1800"/>
              <a:buChar char="–"/>
              <a:defRPr/>
            </a:lvl7pPr>
            <a:lvl8pPr indent="-342900" lvl="7" marL="3657600" algn="l">
              <a:lnSpc>
                <a:spcPct val="111000"/>
              </a:lnSpc>
              <a:spcBef>
                <a:spcPts val="930"/>
              </a:spcBef>
              <a:spcAft>
                <a:spcPts val="0"/>
              </a:spcAft>
              <a:buClr>
                <a:srgbClr val="AB2088"/>
              </a:buClr>
              <a:buSzPts val="1800"/>
              <a:buChar char="–"/>
              <a:defRPr/>
            </a:lvl8pPr>
            <a:lvl9pPr indent="-342900" lvl="8" marL="4114800" algn="l">
              <a:lnSpc>
                <a:spcPct val="111000"/>
              </a:lnSpc>
              <a:spcBef>
                <a:spcPts val="930"/>
              </a:spcBef>
              <a:spcAft>
                <a:spcPts val="0"/>
              </a:spcAft>
              <a:buClr>
                <a:srgbClr val="AB2088"/>
              </a:buClr>
              <a:buSzPts val="1800"/>
              <a:buChar char="–"/>
              <a:defRPr/>
            </a:lvl9pPr>
          </a:lstStyle>
          <a:p/>
        </p:txBody>
      </p:sp>
      <p:sp>
        <p:nvSpPr>
          <p:cNvPr id="25" name="Google Shape;25;p9"/>
          <p:cNvSpPr txBox="1"/>
          <p:nvPr>
            <p:ph idx="10" type="dt"/>
          </p:nvPr>
        </p:nvSpPr>
        <p:spPr>
          <a:xfrm>
            <a:off x="7850727" y="6170491"/>
            <a:ext cx="2840083" cy="457200"/>
          </a:xfrm>
          <a:prstGeom prst="rect">
            <a:avLst/>
          </a:prstGeom>
          <a:noFill/>
          <a:ln>
            <a:noFill/>
          </a:ln>
        </p:spPr>
        <p:txBody>
          <a:bodyPr anchorCtr="0" anchor="ctr" bIns="91425" lIns="109725" spcFirstLastPara="1" rIns="109725" wrap="square" tIns="10972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1" type="ftr"/>
          </p:nvPr>
        </p:nvSpPr>
        <p:spPr>
          <a:xfrm>
            <a:off x="1920240" y="6170490"/>
            <a:ext cx="5667375"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2" type="sldNum"/>
          </p:nvPr>
        </p:nvSpPr>
        <p:spPr>
          <a:xfrm>
            <a:off x="10853744" y="6170490"/>
            <a:ext cx="1188720" cy="457200"/>
          </a:xfrm>
          <a:prstGeom prst="rect">
            <a:avLst/>
          </a:prstGeom>
          <a:noFill/>
          <a:ln>
            <a:noFill/>
          </a:ln>
        </p:spPr>
        <p:txBody>
          <a:bodyPr anchorCtr="0" anchor="b" bIns="91425" lIns="109725" spcFirstLastPara="1" rIns="109725" wrap="square" tIns="109725">
            <a:noAutofit/>
          </a:bodyPr>
          <a:lstStyle>
            <a:lvl1pPr indent="0" lvl="0"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bg>
      <p:bgPr>
        <a:solidFill>
          <a:schemeClr val="lt2"/>
        </a:solidFill>
      </p:bgPr>
    </p:bg>
    <p:spTree>
      <p:nvGrpSpPr>
        <p:cNvPr id="28" name="Shape 28"/>
        <p:cNvGrpSpPr/>
        <p:nvPr/>
      </p:nvGrpSpPr>
      <p:grpSpPr>
        <a:xfrm>
          <a:off x="0" y="0"/>
          <a:ext cx="0" cy="0"/>
          <a:chOff x="0" y="0"/>
          <a:chExt cx="0" cy="0"/>
        </a:xfrm>
      </p:grpSpPr>
      <p:sp>
        <p:nvSpPr>
          <p:cNvPr id="29" name="Google Shape;29;p14"/>
          <p:cNvSpPr txBox="1"/>
          <p:nvPr>
            <p:ph idx="10" type="dt"/>
          </p:nvPr>
        </p:nvSpPr>
        <p:spPr>
          <a:xfrm>
            <a:off x="7850727" y="6170491"/>
            <a:ext cx="2840083" cy="457200"/>
          </a:xfrm>
          <a:prstGeom prst="rect">
            <a:avLst/>
          </a:prstGeom>
          <a:noFill/>
          <a:ln>
            <a:noFill/>
          </a:ln>
        </p:spPr>
        <p:txBody>
          <a:bodyPr anchorCtr="0" anchor="ctr" bIns="91425" lIns="109725" spcFirstLastPara="1" rIns="109725" wrap="square" tIns="10972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1" type="ftr"/>
          </p:nvPr>
        </p:nvSpPr>
        <p:spPr>
          <a:xfrm>
            <a:off x="1920240" y="6170490"/>
            <a:ext cx="5667375"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2" type="sldNum"/>
          </p:nvPr>
        </p:nvSpPr>
        <p:spPr>
          <a:xfrm>
            <a:off x="10853744" y="6170490"/>
            <a:ext cx="1188720" cy="457200"/>
          </a:xfrm>
          <a:prstGeom prst="rect">
            <a:avLst/>
          </a:prstGeom>
          <a:noFill/>
          <a:ln>
            <a:noFill/>
          </a:ln>
        </p:spPr>
        <p:txBody>
          <a:bodyPr anchorCtr="0" anchor="b" bIns="91425" lIns="109725" spcFirstLastPara="1" rIns="109725" wrap="square" tIns="109725">
            <a:noAutofit/>
          </a:bodyPr>
          <a:lstStyle>
            <a:lvl1pPr indent="0" lvl="0"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grpSp>
        <p:nvGrpSpPr>
          <p:cNvPr id="33" name="Google Shape;33;p10"/>
          <p:cNvGrpSpPr/>
          <p:nvPr/>
        </p:nvGrpSpPr>
        <p:grpSpPr>
          <a:xfrm>
            <a:off x="3124577" y="0"/>
            <a:ext cx="4389519" cy="2916937"/>
            <a:chOff x="3124577" y="0"/>
            <a:chExt cx="4389519" cy="2916937"/>
          </a:xfrm>
        </p:grpSpPr>
        <p:sp>
          <p:nvSpPr>
            <p:cNvPr id="34" name="Google Shape;34;p10"/>
            <p:cNvSpPr/>
            <p:nvPr/>
          </p:nvSpPr>
          <p:spPr>
            <a:xfrm>
              <a:off x="3320637" y="0"/>
              <a:ext cx="4013331" cy="2742133"/>
            </a:xfrm>
            <a:custGeom>
              <a:rect b="b" l="l" r="r" t="t"/>
              <a:pathLst>
                <a:path extrusionOk="0" h="2742133" w="4013331">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5" name="Google Shape;35;p10"/>
            <p:cNvSpPr/>
            <p:nvPr/>
          </p:nvSpPr>
          <p:spPr>
            <a:xfrm>
              <a:off x="3566319" y="0"/>
              <a:ext cx="3401415" cy="2440484"/>
            </a:xfrm>
            <a:custGeom>
              <a:rect b="b" l="l" r="r" t="t"/>
              <a:pathLst>
                <a:path extrusionOk="0" h="2440484" w="3401415">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cap="flat" cmpd="sng" w="15875">
              <a:solidFill>
                <a:srgbClr val="D5DD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6" name="Google Shape;36;p10"/>
            <p:cNvSpPr/>
            <p:nvPr/>
          </p:nvSpPr>
          <p:spPr>
            <a:xfrm>
              <a:off x="3232490" y="0"/>
              <a:ext cx="4164597" cy="2817185"/>
            </a:xfrm>
            <a:custGeom>
              <a:rect b="b" l="l" r="r" t="t"/>
              <a:pathLst>
                <a:path extrusionOk="0" h="2806419" w="4130517">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7" name="Google Shape;37;p10"/>
            <p:cNvSpPr/>
            <p:nvPr/>
          </p:nvSpPr>
          <p:spPr>
            <a:xfrm>
              <a:off x="3124577" y="0"/>
              <a:ext cx="4389519" cy="2916937"/>
            </a:xfrm>
            <a:custGeom>
              <a:rect b="b" l="l" r="r" t="t"/>
              <a:pathLst>
                <a:path extrusionOk="0" h="2916937" w="4389519">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grpSp>
      <p:grpSp>
        <p:nvGrpSpPr>
          <p:cNvPr id="38" name="Google Shape;38;p10"/>
          <p:cNvGrpSpPr/>
          <p:nvPr/>
        </p:nvGrpSpPr>
        <p:grpSpPr>
          <a:xfrm>
            <a:off x="8122942" y="0"/>
            <a:ext cx="4069058" cy="3547008"/>
            <a:chOff x="8122942" y="0"/>
            <a:chExt cx="4069058" cy="3547008"/>
          </a:xfrm>
        </p:grpSpPr>
        <p:sp>
          <p:nvSpPr>
            <p:cNvPr id="39" name="Google Shape;39;p10"/>
            <p:cNvSpPr/>
            <p:nvPr/>
          </p:nvSpPr>
          <p:spPr>
            <a:xfrm>
              <a:off x="8122942" y="0"/>
              <a:ext cx="4069058" cy="3547008"/>
            </a:xfrm>
            <a:custGeom>
              <a:rect b="b" l="l" r="r" t="t"/>
              <a:pathLst>
                <a:path extrusionOk="0" h="3547008" w="406905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0" name="Google Shape;40;p10"/>
            <p:cNvSpPr/>
            <p:nvPr/>
          </p:nvSpPr>
          <p:spPr>
            <a:xfrm flipH="1">
              <a:off x="8319994" y="0"/>
              <a:ext cx="3872006" cy="3321595"/>
            </a:xfrm>
            <a:custGeom>
              <a:rect b="b" l="l" r="r" t="t"/>
              <a:pathLst>
                <a:path extrusionOk="0" h="3321595" w="3872006">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1" name="Google Shape;41;p10"/>
            <p:cNvSpPr/>
            <p:nvPr/>
          </p:nvSpPr>
          <p:spPr>
            <a:xfrm flipH="1">
              <a:off x="8729240" y="9274"/>
              <a:ext cx="3462454" cy="3010961"/>
            </a:xfrm>
            <a:custGeom>
              <a:rect b="b" l="l" r="r" t="t"/>
              <a:pathLst>
                <a:path extrusionOk="0" h="3010961" w="3462454">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cap="flat" cmpd="sng" w="15875">
              <a:solidFill>
                <a:srgbClr val="D5DD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2" name="Google Shape;42;p10"/>
            <p:cNvSpPr/>
            <p:nvPr/>
          </p:nvSpPr>
          <p:spPr>
            <a:xfrm flipH="1">
              <a:off x="8243247" y="9274"/>
              <a:ext cx="3948447" cy="3411460"/>
            </a:xfrm>
            <a:custGeom>
              <a:rect b="b" l="l" r="r" t="t"/>
              <a:pathLst>
                <a:path extrusionOk="0" h="3411460" w="3904481">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grpSp>
      <p:grpSp>
        <p:nvGrpSpPr>
          <p:cNvPr id="43" name="Google Shape;43;p10"/>
          <p:cNvGrpSpPr/>
          <p:nvPr/>
        </p:nvGrpSpPr>
        <p:grpSpPr>
          <a:xfrm>
            <a:off x="-1" y="1355238"/>
            <a:ext cx="4381339" cy="5510713"/>
            <a:chOff x="0" y="1347287"/>
            <a:chExt cx="4259808" cy="5510713"/>
          </a:xfrm>
        </p:grpSpPr>
        <p:sp>
          <p:nvSpPr>
            <p:cNvPr id="44" name="Google Shape;44;p10"/>
            <p:cNvSpPr/>
            <p:nvPr/>
          </p:nvSpPr>
          <p:spPr>
            <a:xfrm>
              <a:off x="0" y="1676545"/>
              <a:ext cx="4174269" cy="5181455"/>
            </a:xfrm>
            <a:custGeom>
              <a:rect b="b" l="l" r="r" t="t"/>
              <a:pathLst>
                <a:path extrusionOk="0" h="5181455" w="4174269">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5" name="Google Shape;45;p10"/>
            <p:cNvSpPr/>
            <p:nvPr/>
          </p:nvSpPr>
          <p:spPr>
            <a:xfrm>
              <a:off x="0" y="1347287"/>
              <a:ext cx="4259808" cy="5510713"/>
            </a:xfrm>
            <a:custGeom>
              <a:rect b="b" l="l" r="r" t="t"/>
              <a:pathLst>
                <a:path extrusionOk="0" h="5510713" w="4259808">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6" name="Google Shape;46;p10"/>
            <p:cNvSpPr/>
            <p:nvPr/>
          </p:nvSpPr>
          <p:spPr>
            <a:xfrm>
              <a:off x="0" y="1592806"/>
              <a:ext cx="4029221" cy="5265194"/>
            </a:xfrm>
            <a:custGeom>
              <a:rect b="b" l="l" r="r" t="t"/>
              <a:pathLst>
                <a:path extrusionOk="0" h="5265194" w="4029221">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cap="flat" cmpd="sng" w="19050">
              <a:solidFill>
                <a:srgbClr val="D5DD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7" name="Google Shape;47;p10"/>
            <p:cNvSpPr/>
            <p:nvPr/>
          </p:nvSpPr>
          <p:spPr>
            <a:xfrm>
              <a:off x="0" y="2147333"/>
              <a:ext cx="3702048" cy="4710667"/>
            </a:xfrm>
            <a:custGeom>
              <a:rect b="b" l="l" r="r" t="t"/>
              <a:pathLst>
                <a:path extrusionOk="0" h="4710667" w="3702048">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cap="flat" cmpd="sng" w="15875">
              <a:solidFill>
                <a:srgbClr val="D5DDD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grpSp>
      <p:sp>
        <p:nvSpPr>
          <p:cNvPr id="48" name="Google Shape;48;p10"/>
          <p:cNvSpPr txBox="1"/>
          <p:nvPr>
            <p:ph type="title"/>
          </p:nvPr>
        </p:nvSpPr>
        <p:spPr>
          <a:xfrm>
            <a:off x="4654296" y="3420734"/>
            <a:ext cx="6665976" cy="2129674"/>
          </a:xfrm>
          <a:prstGeom prst="rect">
            <a:avLst/>
          </a:prstGeom>
          <a:noFill/>
          <a:ln>
            <a:noFill/>
          </a:ln>
        </p:spPr>
        <p:txBody>
          <a:bodyPr anchorCtr="0" anchor="b" bIns="91425" lIns="109725" spcFirstLastPara="1" rIns="109725" wrap="square" tIns="109725">
            <a:noAutofit/>
          </a:bodyPr>
          <a:lstStyle>
            <a:lvl1pPr lvl="0" algn="l">
              <a:lnSpc>
                <a:spcPct val="110000"/>
              </a:lnSpc>
              <a:spcBef>
                <a:spcPts val="0"/>
              </a:spcBef>
              <a:spcAft>
                <a:spcPts val="0"/>
              </a:spcAft>
              <a:buClr>
                <a:srgbClr val="3F3F3F"/>
              </a:buClr>
              <a:buSzPts val="4800"/>
              <a:buFont typeface="Meiryo"/>
              <a:buNone/>
              <a:defRPr sz="48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1" type="ftr"/>
          </p:nvPr>
        </p:nvSpPr>
        <p:spPr>
          <a:xfrm>
            <a:off x="4654296" y="6170490"/>
            <a:ext cx="5713314"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0"/>
          <p:cNvSpPr txBox="1"/>
          <p:nvPr>
            <p:ph idx="12" type="sldNum"/>
          </p:nvPr>
        </p:nvSpPr>
        <p:spPr>
          <a:xfrm>
            <a:off x="10853744" y="6170490"/>
            <a:ext cx="1188720" cy="457200"/>
          </a:xfrm>
          <a:prstGeom prst="rect">
            <a:avLst/>
          </a:prstGeom>
          <a:noFill/>
          <a:ln>
            <a:noFill/>
          </a:ln>
        </p:spPr>
        <p:txBody>
          <a:bodyPr anchorCtr="0" anchor="b" bIns="91425" lIns="109725" spcFirstLastPara="1" rIns="109725" wrap="square" tIns="109725">
            <a:noAutofit/>
          </a:bodyPr>
          <a:lstStyle>
            <a:lvl1pPr indent="0" lvl="0"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10"/>
          <p:cNvSpPr txBox="1"/>
          <p:nvPr>
            <p:ph idx="1" type="body"/>
          </p:nvPr>
        </p:nvSpPr>
        <p:spPr>
          <a:xfrm>
            <a:off x="4654295" y="5550408"/>
            <a:ext cx="6665975" cy="512064"/>
          </a:xfrm>
          <a:prstGeom prst="rect">
            <a:avLst/>
          </a:prstGeom>
          <a:noFill/>
          <a:ln>
            <a:noFill/>
          </a:ln>
        </p:spPr>
        <p:txBody>
          <a:bodyPr anchorCtr="0" anchor="t" bIns="91425" lIns="109725" spcFirstLastPara="1" rIns="109725" wrap="square" tIns="109725">
            <a:normAutofit/>
          </a:bodyPr>
          <a:lstStyle>
            <a:lvl1pPr indent="-228600" lvl="0" marL="457200" algn="l">
              <a:lnSpc>
                <a:spcPct val="130000"/>
              </a:lnSpc>
              <a:spcBef>
                <a:spcPts val="0"/>
              </a:spcBef>
              <a:spcAft>
                <a:spcPts val="0"/>
              </a:spcAft>
              <a:buClr>
                <a:srgbClr val="3F3F3F"/>
              </a:buClr>
              <a:buSzPts val="2000"/>
              <a:buNone/>
              <a:defRPr sz="2000">
                <a:solidFill>
                  <a:srgbClr val="3F3F3F"/>
                </a:solidFill>
              </a:defRPr>
            </a:lvl1pPr>
            <a:lvl2pPr indent="-228600" lvl="1" marL="914400" algn="l">
              <a:lnSpc>
                <a:spcPct val="140000"/>
              </a:lnSpc>
              <a:spcBef>
                <a:spcPts val="930"/>
              </a:spcBef>
              <a:spcAft>
                <a:spcPts val="0"/>
              </a:spcAft>
              <a:buClr>
                <a:srgbClr val="888888"/>
              </a:buClr>
              <a:buSzPts val="2000"/>
              <a:buNone/>
              <a:defRPr sz="2000">
                <a:solidFill>
                  <a:srgbClr val="888888"/>
                </a:solidFill>
              </a:defRPr>
            </a:lvl2pPr>
            <a:lvl3pPr indent="-228600" lvl="2" marL="1371600" algn="l">
              <a:lnSpc>
                <a:spcPct val="140000"/>
              </a:lnSpc>
              <a:spcBef>
                <a:spcPts val="930"/>
              </a:spcBef>
              <a:spcAft>
                <a:spcPts val="0"/>
              </a:spcAft>
              <a:buClr>
                <a:srgbClr val="888888"/>
              </a:buClr>
              <a:buSzPts val="1800"/>
              <a:buNone/>
              <a:defRPr sz="1800">
                <a:solidFill>
                  <a:srgbClr val="888888"/>
                </a:solidFill>
              </a:defRPr>
            </a:lvl3pPr>
            <a:lvl4pPr indent="-228600" lvl="3" marL="1828800" algn="l">
              <a:lnSpc>
                <a:spcPct val="140000"/>
              </a:lnSpc>
              <a:spcBef>
                <a:spcPts val="930"/>
              </a:spcBef>
              <a:spcAft>
                <a:spcPts val="0"/>
              </a:spcAft>
              <a:buClr>
                <a:srgbClr val="888888"/>
              </a:buClr>
              <a:buSzPts val="1600"/>
              <a:buNone/>
              <a:defRPr sz="1600">
                <a:solidFill>
                  <a:srgbClr val="888888"/>
                </a:solidFill>
              </a:defRPr>
            </a:lvl4pPr>
            <a:lvl5pPr indent="-228600" lvl="4" marL="2286000" algn="l">
              <a:lnSpc>
                <a:spcPct val="140000"/>
              </a:lnSpc>
              <a:spcBef>
                <a:spcPts val="930"/>
              </a:spcBef>
              <a:spcAft>
                <a:spcPts val="0"/>
              </a:spcAft>
              <a:buClr>
                <a:srgbClr val="888888"/>
              </a:buClr>
              <a:buSzPts val="1600"/>
              <a:buNone/>
              <a:defRPr sz="1600">
                <a:solidFill>
                  <a:srgbClr val="888888"/>
                </a:solidFill>
              </a:defRPr>
            </a:lvl5pPr>
            <a:lvl6pPr indent="-228600" lvl="5" marL="2743200" algn="l">
              <a:lnSpc>
                <a:spcPct val="111000"/>
              </a:lnSpc>
              <a:spcBef>
                <a:spcPts val="930"/>
              </a:spcBef>
              <a:spcAft>
                <a:spcPts val="0"/>
              </a:spcAft>
              <a:buClr>
                <a:srgbClr val="888888"/>
              </a:buClr>
              <a:buSzPts val="1600"/>
              <a:buNone/>
              <a:defRPr sz="1600">
                <a:solidFill>
                  <a:srgbClr val="888888"/>
                </a:solidFill>
              </a:defRPr>
            </a:lvl6pPr>
            <a:lvl7pPr indent="-228600" lvl="6" marL="3200400" algn="l">
              <a:lnSpc>
                <a:spcPct val="111000"/>
              </a:lnSpc>
              <a:spcBef>
                <a:spcPts val="930"/>
              </a:spcBef>
              <a:spcAft>
                <a:spcPts val="0"/>
              </a:spcAft>
              <a:buClr>
                <a:srgbClr val="888888"/>
              </a:buClr>
              <a:buSzPts val="1600"/>
              <a:buNone/>
              <a:defRPr sz="1600">
                <a:solidFill>
                  <a:srgbClr val="888888"/>
                </a:solidFill>
              </a:defRPr>
            </a:lvl7pPr>
            <a:lvl8pPr indent="-228600" lvl="7" marL="3657600" algn="l">
              <a:lnSpc>
                <a:spcPct val="111000"/>
              </a:lnSpc>
              <a:spcBef>
                <a:spcPts val="930"/>
              </a:spcBef>
              <a:spcAft>
                <a:spcPts val="0"/>
              </a:spcAft>
              <a:buClr>
                <a:srgbClr val="888888"/>
              </a:buClr>
              <a:buSzPts val="1600"/>
              <a:buNone/>
              <a:defRPr sz="1600">
                <a:solidFill>
                  <a:srgbClr val="888888"/>
                </a:solidFill>
              </a:defRPr>
            </a:lvl8pPr>
            <a:lvl9pPr indent="-228600" lvl="8" marL="4114800" algn="l">
              <a:lnSpc>
                <a:spcPct val="111000"/>
              </a:lnSpc>
              <a:spcBef>
                <a:spcPts val="930"/>
              </a:spcBef>
              <a:spcAft>
                <a:spcPts val="0"/>
              </a:spcAft>
              <a:buClr>
                <a:srgbClr val="888888"/>
              </a:buClr>
              <a:buSzPts val="1600"/>
              <a:buNone/>
              <a:defRPr sz="1600">
                <a:solidFill>
                  <a:srgbClr val="888888"/>
                </a:solidFill>
              </a:defRPr>
            </a:lvl9pPr>
          </a:lstStyle>
          <a:p/>
        </p:txBody>
      </p:sp>
      <p:sp>
        <p:nvSpPr>
          <p:cNvPr id="52" name="Google Shape;52;p10"/>
          <p:cNvSpPr txBox="1"/>
          <p:nvPr>
            <p:ph idx="10" type="dt"/>
          </p:nvPr>
        </p:nvSpPr>
        <p:spPr>
          <a:xfrm>
            <a:off x="640080" y="6170491"/>
            <a:ext cx="2840083"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11"/>
          <p:cNvSpPr txBox="1"/>
          <p:nvPr>
            <p:ph type="title"/>
          </p:nvPr>
        </p:nvSpPr>
        <p:spPr>
          <a:xfrm>
            <a:off x="1920240" y="442220"/>
            <a:ext cx="8770571" cy="1345269"/>
          </a:xfrm>
          <a:prstGeom prst="rect">
            <a:avLst/>
          </a:prstGeom>
          <a:noFill/>
          <a:ln>
            <a:noFill/>
          </a:ln>
        </p:spPr>
        <p:txBody>
          <a:bodyPr anchorCtr="0" anchor="b" bIns="91425" lIns="109725" spcFirstLastPara="1" rIns="109725" wrap="square" tIns="109725">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p:nvPr>
            <p:ph idx="1" type="body"/>
          </p:nvPr>
        </p:nvSpPr>
        <p:spPr>
          <a:xfrm>
            <a:off x="1920240" y="2438399"/>
            <a:ext cx="4160520" cy="3657601"/>
          </a:xfrm>
          <a:prstGeom prst="rect">
            <a:avLst/>
          </a:prstGeom>
          <a:noFill/>
          <a:ln>
            <a:noFill/>
          </a:ln>
        </p:spPr>
        <p:txBody>
          <a:bodyPr anchorCtr="0" anchor="t" bIns="91425" lIns="109725" spcFirstLastPara="1" rIns="109725" wrap="square" tIns="109725">
            <a:normAutofit/>
          </a:bodyPr>
          <a:lstStyle>
            <a:lvl1pPr indent="-228600" lvl="0" marL="457200" algn="l">
              <a:lnSpc>
                <a:spcPct val="140000"/>
              </a:lnSpc>
              <a:spcBef>
                <a:spcPts val="930"/>
              </a:spcBef>
              <a:spcAft>
                <a:spcPts val="0"/>
              </a:spcAft>
              <a:buClr>
                <a:srgbClr val="3F3F3F"/>
              </a:buClr>
              <a:buSzPts val="1800"/>
              <a:buNone/>
              <a:defRPr/>
            </a:lvl1pPr>
            <a:lvl2pPr indent="-228600" lvl="1" marL="914400" algn="l">
              <a:lnSpc>
                <a:spcPct val="140000"/>
              </a:lnSpc>
              <a:spcBef>
                <a:spcPts val="930"/>
              </a:spcBef>
              <a:spcAft>
                <a:spcPts val="0"/>
              </a:spcAft>
              <a:buClr>
                <a:srgbClr val="3F3F3F"/>
              </a:buClr>
              <a:buSzPts val="1800"/>
              <a:buNone/>
              <a:defRPr/>
            </a:lvl2pPr>
            <a:lvl3pPr indent="-342900" lvl="2" marL="1371600" algn="l">
              <a:lnSpc>
                <a:spcPct val="140000"/>
              </a:lnSpc>
              <a:spcBef>
                <a:spcPts val="930"/>
              </a:spcBef>
              <a:spcAft>
                <a:spcPts val="0"/>
              </a:spcAft>
              <a:buClr>
                <a:srgbClr val="3F3F3F"/>
              </a:buClr>
              <a:buSzPts val="1800"/>
              <a:buChar char="–"/>
              <a:defRPr/>
            </a:lvl3pPr>
            <a:lvl4pPr indent="-342900" lvl="3" marL="1828800" algn="l">
              <a:lnSpc>
                <a:spcPct val="140000"/>
              </a:lnSpc>
              <a:spcBef>
                <a:spcPts val="930"/>
              </a:spcBef>
              <a:spcAft>
                <a:spcPts val="0"/>
              </a:spcAft>
              <a:buClr>
                <a:srgbClr val="3F3F3F"/>
              </a:buClr>
              <a:buSzPts val="1800"/>
              <a:buChar char="–"/>
              <a:defRPr/>
            </a:lvl4pPr>
            <a:lvl5pPr indent="-342900" lvl="4" marL="2286000" algn="l">
              <a:lnSpc>
                <a:spcPct val="140000"/>
              </a:lnSpc>
              <a:spcBef>
                <a:spcPts val="930"/>
              </a:spcBef>
              <a:spcAft>
                <a:spcPts val="0"/>
              </a:spcAft>
              <a:buClr>
                <a:srgbClr val="3F3F3F"/>
              </a:buClr>
              <a:buSzPts val="1800"/>
              <a:buChar char="–"/>
              <a:defRPr/>
            </a:lvl5pPr>
            <a:lvl6pPr indent="-342900" lvl="5" marL="2743200" algn="l">
              <a:lnSpc>
                <a:spcPct val="111000"/>
              </a:lnSpc>
              <a:spcBef>
                <a:spcPts val="930"/>
              </a:spcBef>
              <a:spcAft>
                <a:spcPts val="0"/>
              </a:spcAft>
              <a:buClr>
                <a:srgbClr val="AB2088"/>
              </a:buClr>
              <a:buSzPts val="1800"/>
              <a:buChar char="–"/>
              <a:defRPr/>
            </a:lvl6pPr>
            <a:lvl7pPr indent="-342900" lvl="6" marL="3200400" algn="l">
              <a:lnSpc>
                <a:spcPct val="111000"/>
              </a:lnSpc>
              <a:spcBef>
                <a:spcPts val="930"/>
              </a:spcBef>
              <a:spcAft>
                <a:spcPts val="0"/>
              </a:spcAft>
              <a:buClr>
                <a:srgbClr val="AB2088"/>
              </a:buClr>
              <a:buSzPts val="1800"/>
              <a:buChar char="–"/>
              <a:defRPr/>
            </a:lvl7pPr>
            <a:lvl8pPr indent="-342900" lvl="7" marL="3657600" algn="l">
              <a:lnSpc>
                <a:spcPct val="111000"/>
              </a:lnSpc>
              <a:spcBef>
                <a:spcPts val="930"/>
              </a:spcBef>
              <a:spcAft>
                <a:spcPts val="0"/>
              </a:spcAft>
              <a:buClr>
                <a:srgbClr val="AB2088"/>
              </a:buClr>
              <a:buSzPts val="1800"/>
              <a:buChar char="–"/>
              <a:defRPr/>
            </a:lvl8pPr>
            <a:lvl9pPr indent="-342900" lvl="8" marL="4114800" algn="l">
              <a:lnSpc>
                <a:spcPct val="111000"/>
              </a:lnSpc>
              <a:spcBef>
                <a:spcPts val="930"/>
              </a:spcBef>
              <a:spcAft>
                <a:spcPts val="0"/>
              </a:spcAft>
              <a:buClr>
                <a:srgbClr val="AB2088"/>
              </a:buClr>
              <a:buSzPts val="1800"/>
              <a:buChar char="–"/>
              <a:defRPr/>
            </a:lvl9pPr>
          </a:lstStyle>
          <a:p/>
        </p:txBody>
      </p:sp>
      <p:sp>
        <p:nvSpPr>
          <p:cNvPr id="56" name="Google Shape;56;p11"/>
          <p:cNvSpPr txBox="1"/>
          <p:nvPr>
            <p:ph idx="2" type="body"/>
          </p:nvPr>
        </p:nvSpPr>
        <p:spPr>
          <a:xfrm>
            <a:off x="6530290" y="2438399"/>
            <a:ext cx="4160520" cy="3657601"/>
          </a:xfrm>
          <a:prstGeom prst="rect">
            <a:avLst/>
          </a:prstGeom>
          <a:noFill/>
          <a:ln>
            <a:noFill/>
          </a:ln>
        </p:spPr>
        <p:txBody>
          <a:bodyPr anchorCtr="0" anchor="t" bIns="91425" lIns="109725" spcFirstLastPara="1" rIns="109725" wrap="square" tIns="109725">
            <a:normAutofit/>
          </a:bodyPr>
          <a:lstStyle>
            <a:lvl1pPr indent="-228600" lvl="0" marL="457200" algn="l">
              <a:lnSpc>
                <a:spcPct val="140000"/>
              </a:lnSpc>
              <a:spcBef>
                <a:spcPts val="930"/>
              </a:spcBef>
              <a:spcAft>
                <a:spcPts val="0"/>
              </a:spcAft>
              <a:buClr>
                <a:srgbClr val="3F3F3F"/>
              </a:buClr>
              <a:buSzPts val="1800"/>
              <a:buNone/>
              <a:defRPr/>
            </a:lvl1pPr>
            <a:lvl2pPr indent="-228600" lvl="1" marL="914400" algn="l">
              <a:lnSpc>
                <a:spcPct val="140000"/>
              </a:lnSpc>
              <a:spcBef>
                <a:spcPts val="930"/>
              </a:spcBef>
              <a:spcAft>
                <a:spcPts val="0"/>
              </a:spcAft>
              <a:buClr>
                <a:srgbClr val="3F3F3F"/>
              </a:buClr>
              <a:buSzPts val="1800"/>
              <a:buNone/>
              <a:defRPr/>
            </a:lvl2pPr>
            <a:lvl3pPr indent="-342900" lvl="2" marL="1371600" algn="l">
              <a:lnSpc>
                <a:spcPct val="140000"/>
              </a:lnSpc>
              <a:spcBef>
                <a:spcPts val="930"/>
              </a:spcBef>
              <a:spcAft>
                <a:spcPts val="0"/>
              </a:spcAft>
              <a:buClr>
                <a:srgbClr val="3F3F3F"/>
              </a:buClr>
              <a:buSzPts val="1800"/>
              <a:buChar char="–"/>
              <a:defRPr/>
            </a:lvl3pPr>
            <a:lvl4pPr indent="-342900" lvl="3" marL="1828800" algn="l">
              <a:lnSpc>
                <a:spcPct val="140000"/>
              </a:lnSpc>
              <a:spcBef>
                <a:spcPts val="930"/>
              </a:spcBef>
              <a:spcAft>
                <a:spcPts val="0"/>
              </a:spcAft>
              <a:buClr>
                <a:srgbClr val="3F3F3F"/>
              </a:buClr>
              <a:buSzPts val="1800"/>
              <a:buChar char="–"/>
              <a:defRPr/>
            </a:lvl4pPr>
            <a:lvl5pPr indent="-342900" lvl="4" marL="2286000" algn="l">
              <a:lnSpc>
                <a:spcPct val="140000"/>
              </a:lnSpc>
              <a:spcBef>
                <a:spcPts val="930"/>
              </a:spcBef>
              <a:spcAft>
                <a:spcPts val="0"/>
              </a:spcAft>
              <a:buClr>
                <a:srgbClr val="3F3F3F"/>
              </a:buClr>
              <a:buSzPts val="1800"/>
              <a:buChar char="–"/>
              <a:defRPr/>
            </a:lvl5pPr>
            <a:lvl6pPr indent="-342900" lvl="5" marL="2743200" algn="l">
              <a:lnSpc>
                <a:spcPct val="111000"/>
              </a:lnSpc>
              <a:spcBef>
                <a:spcPts val="930"/>
              </a:spcBef>
              <a:spcAft>
                <a:spcPts val="0"/>
              </a:spcAft>
              <a:buClr>
                <a:srgbClr val="AB2088"/>
              </a:buClr>
              <a:buSzPts val="1800"/>
              <a:buChar char="–"/>
              <a:defRPr/>
            </a:lvl6pPr>
            <a:lvl7pPr indent="-342900" lvl="6" marL="3200400" algn="l">
              <a:lnSpc>
                <a:spcPct val="111000"/>
              </a:lnSpc>
              <a:spcBef>
                <a:spcPts val="930"/>
              </a:spcBef>
              <a:spcAft>
                <a:spcPts val="0"/>
              </a:spcAft>
              <a:buClr>
                <a:srgbClr val="AB2088"/>
              </a:buClr>
              <a:buSzPts val="1800"/>
              <a:buChar char="–"/>
              <a:defRPr/>
            </a:lvl7pPr>
            <a:lvl8pPr indent="-342900" lvl="7" marL="3657600" algn="l">
              <a:lnSpc>
                <a:spcPct val="111000"/>
              </a:lnSpc>
              <a:spcBef>
                <a:spcPts val="930"/>
              </a:spcBef>
              <a:spcAft>
                <a:spcPts val="0"/>
              </a:spcAft>
              <a:buClr>
                <a:srgbClr val="AB2088"/>
              </a:buClr>
              <a:buSzPts val="1800"/>
              <a:buChar char="–"/>
              <a:defRPr/>
            </a:lvl8pPr>
            <a:lvl9pPr indent="-342900" lvl="8" marL="4114800" algn="l">
              <a:lnSpc>
                <a:spcPct val="111000"/>
              </a:lnSpc>
              <a:spcBef>
                <a:spcPts val="930"/>
              </a:spcBef>
              <a:spcAft>
                <a:spcPts val="0"/>
              </a:spcAft>
              <a:buClr>
                <a:srgbClr val="AB2088"/>
              </a:buClr>
              <a:buSzPts val="1800"/>
              <a:buChar char="–"/>
              <a:defRPr/>
            </a:lvl9pPr>
          </a:lstStyle>
          <a:p/>
        </p:txBody>
      </p:sp>
      <p:sp>
        <p:nvSpPr>
          <p:cNvPr id="57" name="Google Shape;57;p11"/>
          <p:cNvSpPr txBox="1"/>
          <p:nvPr>
            <p:ph idx="10" type="dt"/>
          </p:nvPr>
        </p:nvSpPr>
        <p:spPr>
          <a:xfrm>
            <a:off x="7850727" y="6170491"/>
            <a:ext cx="2840083" cy="457200"/>
          </a:xfrm>
          <a:prstGeom prst="rect">
            <a:avLst/>
          </a:prstGeom>
          <a:noFill/>
          <a:ln>
            <a:noFill/>
          </a:ln>
        </p:spPr>
        <p:txBody>
          <a:bodyPr anchorCtr="0" anchor="ctr" bIns="91425" lIns="109725" spcFirstLastPara="1" rIns="109725" wrap="square" tIns="10972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1"/>
          <p:cNvSpPr txBox="1"/>
          <p:nvPr>
            <p:ph idx="11" type="ftr"/>
          </p:nvPr>
        </p:nvSpPr>
        <p:spPr>
          <a:xfrm>
            <a:off x="1920240" y="6170490"/>
            <a:ext cx="5667375"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2" type="sldNum"/>
          </p:nvPr>
        </p:nvSpPr>
        <p:spPr>
          <a:xfrm>
            <a:off x="10853744" y="6170490"/>
            <a:ext cx="1188720" cy="457200"/>
          </a:xfrm>
          <a:prstGeom prst="rect">
            <a:avLst/>
          </a:prstGeom>
          <a:noFill/>
          <a:ln>
            <a:noFill/>
          </a:ln>
        </p:spPr>
        <p:txBody>
          <a:bodyPr anchorCtr="0" anchor="b" bIns="91425" lIns="109725" spcFirstLastPara="1" rIns="109725" wrap="square" tIns="109725">
            <a:noAutofit/>
          </a:bodyPr>
          <a:lstStyle>
            <a:lvl1pPr indent="0" lvl="0"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0" name="Shape 60"/>
        <p:cNvGrpSpPr/>
        <p:nvPr/>
      </p:nvGrpSpPr>
      <p:grpSpPr>
        <a:xfrm>
          <a:off x="0" y="0"/>
          <a:ext cx="0" cy="0"/>
          <a:chOff x="0" y="0"/>
          <a:chExt cx="0" cy="0"/>
        </a:xfrm>
      </p:grpSpPr>
      <p:sp>
        <p:nvSpPr>
          <p:cNvPr id="61" name="Google Shape;61;p12"/>
          <p:cNvSpPr txBox="1"/>
          <p:nvPr>
            <p:ph idx="1" type="body"/>
          </p:nvPr>
        </p:nvSpPr>
        <p:spPr>
          <a:xfrm>
            <a:off x="1920241" y="2456408"/>
            <a:ext cx="4160520" cy="823912"/>
          </a:xfrm>
          <a:prstGeom prst="rect">
            <a:avLst/>
          </a:prstGeom>
          <a:noFill/>
          <a:ln>
            <a:noFill/>
          </a:ln>
        </p:spPr>
        <p:txBody>
          <a:bodyPr anchorCtr="0" anchor="b" bIns="91425" lIns="109725" spcFirstLastPara="1" rIns="109725" wrap="square" tIns="109725">
            <a:normAutofit/>
          </a:bodyPr>
          <a:lstStyle>
            <a:lvl1pPr indent="-228600" lvl="0" marL="457200" algn="l">
              <a:lnSpc>
                <a:spcPct val="130000"/>
              </a:lnSpc>
              <a:spcBef>
                <a:spcPts val="930"/>
              </a:spcBef>
              <a:spcAft>
                <a:spcPts val="0"/>
              </a:spcAft>
              <a:buClr>
                <a:schemeClr val="accent1"/>
              </a:buClr>
              <a:buSzPts val="1800"/>
              <a:buNone/>
              <a:defRPr b="1" sz="1800" cap="none">
                <a:solidFill>
                  <a:schemeClr val="accent1"/>
                </a:solidFill>
              </a:defRPr>
            </a:lvl1pPr>
            <a:lvl2pPr indent="-228600" lvl="1" marL="914400" algn="l">
              <a:lnSpc>
                <a:spcPct val="140000"/>
              </a:lnSpc>
              <a:spcBef>
                <a:spcPts val="930"/>
              </a:spcBef>
              <a:spcAft>
                <a:spcPts val="0"/>
              </a:spcAft>
              <a:buClr>
                <a:srgbClr val="3F3F3F"/>
              </a:buClr>
              <a:buSzPts val="2000"/>
              <a:buNone/>
              <a:defRPr b="1" sz="2000"/>
            </a:lvl2pPr>
            <a:lvl3pPr indent="-228600" lvl="2" marL="1371600" algn="l">
              <a:lnSpc>
                <a:spcPct val="140000"/>
              </a:lnSpc>
              <a:spcBef>
                <a:spcPts val="930"/>
              </a:spcBef>
              <a:spcAft>
                <a:spcPts val="0"/>
              </a:spcAft>
              <a:buClr>
                <a:srgbClr val="3F3F3F"/>
              </a:buClr>
              <a:buSzPts val="1800"/>
              <a:buNone/>
              <a:defRPr b="1" sz="1800"/>
            </a:lvl3pPr>
            <a:lvl4pPr indent="-228600" lvl="3" marL="1828800" algn="l">
              <a:lnSpc>
                <a:spcPct val="140000"/>
              </a:lnSpc>
              <a:spcBef>
                <a:spcPts val="930"/>
              </a:spcBef>
              <a:spcAft>
                <a:spcPts val="0"/>
              </a:spcAft>
              <a:buClr>
                <a:srgbClr val="3F3F3F"/>
              </a:buClr>
              <a:buSzPts val="1600"/>
              <a:buNone/>
              <a:defRPr b="1" sz="1600"/>
            </a:lvl4pPr>
            <a:lvl5pPr indent="-228600" lvl="4" marL="2286000" algn="l">
              <a:lnSpc>
                <a:spcPct val="140000"/>
              </a:lnSpc>
              <a:spcBef>
                <a:spcPts val="930"/>
              </a:spcBef>
              <a:spcAft>
                <a:spcPts val="0"/>
              </a:spcAft>
              <a:buClr>
                <a:srgbClr val="3F3F3F"/>
              </a:buClr>
              <a:buSzPts val="1600"/>
              <a:buNone/>
              <a:defRPr b="1" sz="1600"/>
            </a:lvl5pPr>
            <a:lvl6pPr indent="-228600" lvl="5" marL="2743200" algn="l">
              <a:lnSpc>
                <a:spcPct val="111000"/>
              </a:lnSpc>
              <a:spcBef>
                <a:spcPts val="930"/>
              </a:spcBef>
              <a:spcAft>
                <a:spcPts val="0"/>
              </a:spcAft>
              <a:buClr>
                <a:srgbClr val="AB2088"/>
              </a:buClr>
              <a:buSzPts val="1600"/>
              <a:buNone/>
              <a:defRPr b="1" sz="1600"/>
            </a:lvl6pPr>
            <a:lvl7pPr indent="-228600" lvl="6" marL="3200400" algn="l">
              <a:lnSpc>
                <a:spcPct val="111000"/>
              </a:lnSpc>
              <a:spcBef>
                <a:spcPts val="930"/>
              </a:spcBef>
              <a:spcAft>
                <a:spcPts val="0"/>
              </a:spcAft>
              <a:buClr>
                <a:srgbClr val="AB2088"/>
              </a:buClr>
              <a:buSzPts val="1600"/>
              <a:buNone/>
              <a:defRPr b="1" sz="1600"/>
            </a:lvl7pPr>
            <a:lvl8pPr indent="-228600" lvl="7" marL="3657600" algn="l">
              <a:lnSpc>
                <a:spcPct val="111000"/>
              </a:lnSpc>
              <a:spcBef>
                <a:spcPts val="930"/>
              </a:spcBef>
              <a:spcAft>
                <a:spcPts val="0"/>
              </a:spcAft>
              <a:buClr>
                <a:srgbClr val="AB2088"/>
              </a:buClr>
              <a:buSzPts val="1600"/>
              <a:buNone/>
              <a:defRPr b="1" sz="1600"/>
            </a:lvl8pPr>
            <a:lvl9pPr indent="-228600" lvl="8" marL="4114800" algn="l">
              <a:lnSpc>
                <a:spcPct val="111000"/>
              </a:lnSpc>
              <a:spcBef>
                <a:spcPts val="930"/>
              </a:spcBef>
              <a:spcAft>
                <a:spcPts val="0"/>
              </a:spcAft>
              <a:buClr>
                <a:srgbClr val="AB2088"/>
              </a:buClr>
              <a:buSzPts val="1600"/>
              <a:buNone/>
              <a:defRPr b="1" sz="1600"/>
            </a:lvl9pPr>
          </a:lstStyle>
          <a:p/>
        </p:txBody>
      </p:sp>
      <p:sp>
        <p:nvSpPr>
          <p:cNvPr id="62" name="Google Shape;62;p12"/>
          <p:cNvSpPr txBox="1"/>
          <p:nvPr>
            <p:ph idx="2" type="body"/>
          </p:nvPr>
        </p:nvSpPr>
        <p:spPr>
          <a:xfrm>
            <a:off x="1920241" y="3316639"/>
            <a:ext cx="4160520" cy="2779361"/>
          </a:xfrm>
          <a:prstGeom prst="rect">
            <a:avLst/>
          </a:prstGeom>
          <a:noFill/>
          <a:ln>
            <a:noFill/>
          </a:ln>
        </p:spPr>
        <p:txBody>
          <a:bodyPr anchorCtr="0" anchor="t" bIns="91425" lIns="109725" spcFirstLastPara="1" rIns="109725" wrap="square" tIns="109725">
            <a:normAutofit/>
          </a:bodyPr>
          <a:lstStyle>
            <a:lvl1pPr indent="-228600" lvl="0" marL="457200" algn="l">
              <a:lnSpc>
                <a:spcPct val="140000"/>
              </a:lnSpc>
              <a:spcBef>
                <a:spcPts val="930"/>
              </a:spcBef>
              <a:spcAft>
                <a:spcPts val="0"/>
              </a:spcAft>
              <a:buClr>
                <a:srgbClr val="3F3F3F"/>
              </a:buClr>
              <a:buSzPts val="1800"/>
              <a:buNone/>
              <a:defRPr/>
            </a:lvl1pPr>
            <a:lvl2pPr indent="-228600" lvl="1" marL="914400" algn="l">
              <a:lnSpc>
                <a:spcPct val="140000"/>
              </a:lnSpc>
              <a:spcBef>
                <a:spcPts val="930"/>
              </a:spcBef>
              <a:spcAft>
                <a:spcPts val="0"/>
              </a:spcAft>
              <a:buClr>
                <a:srgbClr val="3F3F3F"/>
              </a:buClr>
              <a:buSzPts val="1800"/>
              <a:buNone/>
              <a:defRPr/>
            </a:lvl2pPr>
            <a:lvl3pPr indent="-342900" lvl="2" marL="1371600" algn="l">
              <a:lnSpc>
                <a:spcPct val="140000"/>
              </a:lnSpc>
              <a:spcBef>
                <a:spcPts val="930"/>
              </a:spcBef>
              <a:spcAft>
                <a:spcPts val="0"/>
              </a:spcAft>
              <a:buClr>
                <a:srgbClr val="3F3F3F"/>
              </a:buClr>
              <a:buSzPts val="1800"/>
              <a:buChar char="–"/>
              <a:defRPr/>
            </a:lvl3pPr>
            <a:lvl4pPr indent="-342900" lvl="3" marL="1828800" algn="l">
              <a:lnSpc>
                <a:spcPct val="140000"/>
              </a:lnSpc>
              <a:spcBef>
                <a:spcPts val="930"/>
              </a:spcBef>
              <a:spcAft>
                <a:spcPts val="0"/>
              </a:spcAft>
              <a:buClr>
                <a:srgbClr val="3F3F3F"/>
              </a:buClr>
              <a:buSzPts val="1800"/>
              <a:buChar char="–"/>
              <a:defRPr/>
            </a:lvl4pPr>
            <a:lvl5pPr indent="-342900" lvl="4" marL="2286000" algn="l">
              <a:lnSpc>
                <a:spcPct val="140000"/>
              </a:lnSpc>
              <a:spcBef>
                <a:spcPts val="930"/>
              </a:spcBef>
              <a:spcAft>
                <a:spcPts val="0"/>
              </a:spcAft>
              <a:buClr>
                <a:srgbClr val="3F3F3F"/>
              </a:buClr>
              <a:buSzPts val="1800"/>
              <a:buChar char="–"/>
              <a:defRPr/>
            </a:lvl5pPr>
            <a:lvl6pPr indent="-342900" lvl="5" marL="2743200" algn="l">
              <a:lnSpc>
                <a:spcPct val="111000"/>
              </a:lnSpc>
              <a:spcBef>
                <a:spcPts val="930"/>
              </a:spcBef>
              <a:spcAft>
                <a:spcPts val="0"/>
              </a:spcAft>
              <a:buClr>
                <a:srgbClr val="AB2088"/>
              </a:buClr>
              <a:buSzPts val="1800"/>
              <a:buChar char="–"/>
              <a:defRPr/>
            </a:lvl6pPr>
            <a:lvl7pPr indent="-342900" lvl="6" marL="3200400" algn="l">
              <a:lnSpc>
                <a:spcPct val="111000"/>
              </a:lnSpc>
              <a:spcBef>
                <a:spcPts val="930"/>
              </a:spcBef>
              <a:spcAft>
                <a:spcPts val="0"/>
              </a:spcAft>
              <a:buClr>
                <a:srgbClr val="AB2088"/>
              </a:buClr>
              <a:buSzPts val="1800"/>
              <a:buChar char="–"/>
              <a:defRPr/>
            </a:lvl7pPr>
            <a:lvl8pPr indent="-342900" lvl="7" marL="3657600" algn="l">
              <a:lnSpc>
                <a:spcPct val="111000"/>
              </a:lnSpc>
              <a:spcBef>
                <a:spcPts val="930"/>
              </a:spcBef>
              <a:spcAft>
                <a:spcPts val="0"/>
              </a:spcAft>
              <a:buClr>
                <a:srgbClr val="AB2088"/>
              </a:buClr>
              <a:buSzPts val="1800"/>
              <a:buChar char="–"/>
              <a:defRPr/>
            </a:lvl8pPr>
            <a:lvl9pPr indent="-342900" lvl="8" marL="4114800" algn="l">
              <a:lnSpc>
                <a:spcPct val="111000"/>
              </a:lnSpc>
              <a:spcBef>
                <a:spcPts val="930"/>
              </a:spcBef>
              <a:spcAft>
                <a:spcPts val="0"/>
              </a:spcAft>
              <a:buClr>
                <a:srgbClr val="AB2088"/>
              </a:buClr>
              <a:buSzPts val="1800"/>
              <a:buChar char="–"/>
              <a:defRPr/>
            </a:lvl9pPr>
          </a:lstStyle>
          <a:p/>
        </p:txBody>
      </p:sp>
      <p:sp>
        <p:nvSpPr>
          <p:cNvPr id="63" name="Google Shape;63;p12"/>
          <p:cNvSpPr txBox="1"/>
          <p:nvPr>
            <p:ph idx="3" type="body"/>
          </p:nvPr>
        </p:nvSpPr>
        <p:spPr>
          <a:xfrm>
            <a:off x="6530290" y="2456408"/>
            <a:ext cx="4160520" cy="823912"/>
          </a:xfrm>
          <a:prstGeom prst="rect">
            <a:avLst/>
          </a:prstGeom>
          <a:noFill/>
          <a:ln>
            <a:noFill/>
          </a:ln>
        </p:spPr>
        <p:txBody>
          <a:bodyPr anchorCtr="0" anchor="b" bIns="91425" lIns="109725" spcFirstLastPara="1" rIns="109725" wrap="square" tIns="109725">
            <a:normAutofit/>
          </a:bodyPr>
          <a:lstStyle>
            <a:lvl1pPr indent="-228600" lvl="0" marL="457200" algn="l">
              <a:lnSpc>
                <a:spcPct val="99000"/>
              </a:lnSpc>
              <a:spcBef>
                <a:spcPts val="930"/>
              </a:spcBef>
              <a:spcAft>
                <a:spcPts val="0"/>
              </a:spcAft>
              <a:buClr>
                <a:schemeClr val="accent1"/>
              </a:buClr>
              <a:buSzPts val="1800"/>
              <a:buNone/>
              <a:defRPr b="1" sz="1800" cap="none">
                <a:solidFill>
                  <a:schemeClr val="accent1"/>
                </a:solidFill>
                <a:latin typeface="Meiryo"/>
                <a:ea typeface="Meiryo"/>
                <a:cs typeface="Meiryo"/>
                <a:sym typeface="Meiryo"/>
              </a:defRPr>
            </a:lvl1pPr>
            <a:lvl2pPr indent="-228600" lvl="1" marL="914400" algn="l">
              <a:lnSpc>
                <a:spcPct val="140000"/>
              </a:lnSpc>
              <a:spcBef>
                <a:spcPts val="930"/>
              </a:spcBef>
              <a:spcAft>
                <a:spcPts val="0"/>
              </a:spcAft>
              <a:buClr>
                <a:srgbClr val="3F3F3F"/>
              </a:buClr>
              <a:buSzPts val="2000"/>
              <a:buNone/>
              <a:defRPr b="1" sz="2000"/>
            </a:lvl2pPr>
            <a:lvl3pPr indent="-228600" lvl="2" marL="1371600" algn="l">
              <a:lnSpc>
                <a:spcPct val="140000"/>
              </a:lnSpc>
              <a:spcBef>
                <a:spcPts val="930"/>
              </a:spcBef>
              <a:spcAft>
                <a:spcPts val="0"/>
              </a:spcAft>
              <a:buClr>
                <a:srgbClr val="3F3F3F"/>
              </a:buClr>
              <a:buSzPts val="1800"/>
              <a:buNone/>
              <a:defRPr b="1" sz="1800"/>
            </a:lvl3pPr>
            <a:lvl4pPr indent="-228600" lvl="3" marL="1828800" algn="l">
              <a:lnSpc>
                <a:spcPct val="140000"/>
              </a:lnSpc>
              <a:spcBef>
                <a:spcPts val="930"/>
              </a:spcBef>
              <a:spcAft>
                <a:spcPts val="0"/>
              </a:spcAft>
              <a:buClr>
                <a:srgbClr val="3F3F3F"/>
              </a:buClr>
              <a:buSzPts val="1600"/>
              <a:buNone/>
              <a:defRPr b="1" sz="1600"/>
            </a:lvl4pPr>
            <a:lvl5pPr indent="-228600" lvl="4" marL="2286000" algn="l">
              <a:lnSpc>
                <a:spcPct val="140000"/>
              </a:lnSpc>
              <a:spcBef>
                <a:spcPts val="930"/>
              </a:spcBef>
              <a:spcAft>
                <a:spcPts val="0"/>
              </a:spcAft>
              <a:buClr>
                <a:srgbClr val="3F3F3F"/>
              </a:buClr>
              <a:buSzPts val="1600"/>
              <a:buNone/>
              <a:defRPr b="1" sz="1600"/>
            </a:lvl5pPr>
            <a:lvl6pPr indent="-228600" lvl="5" marL="2743200" algn="l">
              <a:lnSpc>
                <a:spcPct val="111000"/>
              </a:lnSpc>
              <a:spcBef>
                <a:spcPts val="930"/>
              </a:spcBef>
              <a:spcAft>
                <a:spcPts val="0"/>
              </a:spcAft>
              <a:buClr>
                <a:srgbClr val="AB2088"/>
              </a:buClr>
              <a:buSzPts val="1600"/>
              <a:buNone/>
              <a:defRPr b="1" sz="1600"/>
            </a:lvl6pPr>
            <a:lvl7pPr indent="-228600" lvl="6" marL="3200400" algn="l">
              <a:lnSpc>
                <a:spcPct val="111000"/>
              </a:lnSpc>
              <a:spcBef>
                <a:spcPts val="930"/>
              </a:spcBef>
              <a:spcAft>
                <a:spcPts val="0"/>
              </a:spcAft>
              <a:buClr>
                <a:srgbClr val="AB2088"/>
              </a:buClr>
              <a:buSzPts val="1600"/>
              <a:buNone/>
              <a:defRPr b="1" sz="1600"/>
            </a:lvl7pPr>
            <a:lvl8pPr indent="-228600" lvl="7" marL="3657600" algn="l">
              <a:lnSpc>
                <a:spcPct val="111000"/>
              </a:lnSpc>
              <a:spcBef>
                <a:spcPts val="930"/>
              </a:spcBef>
              <a:spcAft>
                <a:spcPts val="0"/>
              </a:spcAft>
              <a:buClr>
                <a:srgbClr val="AB2088"/>
              </a:buClr>
              <a:buSzPts val="1600"/>
              <a:buNone/>
              <a:defRPr b="1" sz="1600"/>
            </a:lvl8pPr>
            <a:lvl9pPr indent="-228600" lvl="8" marL="4114800" algn="l">
              <a:lnSpc>
                <a:spcPct val="111000"/>
              </a:lnSpc>
              <a:spcBef>
                <a:spcPts val="930"/>
              </a:spcBef>
              <a:spcAft>
                <a:spcPts val="0"/>
              </a:spcAft>
              <a:buClr>
                <a:srgbClr val="AB2088"/>
              </a:buClr>
              <a:buSzPts val="1600"/>
              <a:buNone/>
              <a:defRPr b="1" sz="1600"/>
            </a:lvl9pPr>
          </a:lstStyle>
          <a:p/>
        </p:txBody>
      </p:sp>
      <p:sp>
        <p:nvSpPr>
          <p:cNvPr id="64" name="Google Shape;64;p12"/>
          <p:cNvSpPr txBox="1"/>
          <p:nvPr>
            <p:ph idx="4" type="body"/>
          </p:nvPr>
        </p:nvSpPr>
        <p:spPr>
          <a:xfrm>
            <a:off x="6530290" y="3316639"/>
            <a:ext cx="4160520" cy="2779361"/>
          </a:xfrm>
          <a:prstGeom prst="rect">
            <a:avLst/>
          </a:prstGeom>
          <a:noFill/>
          <a:ln>
            <a:noFill/>
          </a:ln>
        </p:spPr>
        <p:txBody>
          <a:bodyPr anchorCtr="0" anchor="t" bIns="91425" lIns="109725" spcFirstLastPara="1" rIns="109725" wrap="square" tIns="109725">
            <a:normAutofit/>
          </a:bodyPr>
          <a:lstStyle>
            <a:lvl1pPr indent="-228600" lvl="0" marL="457200" algn="l">
              <a:lnSpc>
                <a:spcPct val="140000"/>
              </a:lnSpc>
              <a:spcBef>
                <a:spcPts val="930"/>
              </a:spcBef>
              <a:spcAft>
                <a:spcPts val="0"/>
              </a:spcAft>
              <a:buClr>
                <a:srgbClr val="3F3F3F"/>
              </a:buClr>
              <a:buSzPts val="1800"/>
              <a:buNone/>
              <a:defRPr/>
            </a:lvl1pPr>
            <a:lvl2pPr indent="-228600" lvl="1" marL="914400" algn="l">
              <a:lnSpc>
                <a:spcPct val="140000"/>
              </a:lnSpc>
              <a:spcBef>
                <a:spcPts val="930"/>
              </a:spcBef>
              <a:spcAft>
                <a:spcPts val="0"/>
              </a:spcAft>
              <a:buClr>
                <a:srgbClr val="3F3F3F"/>
              </a:buClr>
              <a:buSzPts val="1800"/>
              <a:buNone/>
              <a:defRPr/>
            </a:lvl2pPr>
            <a:lvl3pPr indent="-342900" lvl="2" marL="1371600" algn="l">
              <a:lnSpc>
                <a:spcPct val="140000"/>
              </a:lnSpc>
              <a:spcBef>
                <a:spcPts val="930"/>
              </a:spcBef>
              <a:spcAft>
                <a:spcPts val="0"/>
              </a:spcAft>
              <a:buClr>
                <a:srgbClr val="3F3F3F"/>
              </a:buClr>
              <a:buSzPts val="1800"/>
              <a:buChar char="–"/>
              <a:defRPr/>
            </a:lvl3pPr>
            <a:lvl4pPr indent="-342900" lvl="3" marL="1828800" algn="l">
              <a:lnSpc>
                <a:spcPct val="140000"/>
              </a:lnSpc>
              <a:spcBef>
                <a:spcPts val="930"/>
              </a:spcBef>
              <a:spcAft>
                <a:spcPts val="0"/>
              </a:spcAft>
              <a:buClr>
                <a:srgbClr val="3F3F3F"/>
              </a:buClr>
              <a:buSzPts val="1800"/>
              <a:buChar char="–"/>
              <a:defRPr/>
            </a:lvl4pPr>
            <a:lvl5pPr indent="-342900" lvl="4" marL="2286000" algn="l">
              <a:lnSpc>
                <a:spcPct val="140000"/>
              </a:lnSpc>
              <a:spcBef>
                <a:spcPts val="930"/>
              </a:spcBef>
              <a:spcAft>
                <a:spcPts val="0"/>
              </a:spcAft>
              <a:buClr>
                <a:srgbClr val="3F3F3F"/>
              </a:buClr>
              <a:buSzPts val="1800"/>
              <a:buChar char="–"/>
              <a:defRPr/>
            </a:lvl5pPr>
            <a:lvl6pPr indent="-342900" lvl="5" marL="2743200" algn="l">
              <a:lnSpc>
                <a:spcPct val="111000"/>
              </a:lnSpc>
              <a:spcBef>
                <a:spcPts val="930"/>
              </a:spcBef>
              <a:spcAft>
                <a:spcPts val="0"/>
              </a:spcAft>
              <a:buClr>
                <a:srgbClr val="AB2088"/>
              </a:buClr>
              <a:buSzPts val="1800"/>
              <a:buChar char="–"/>
              <a:defRPr/>
            </a:lvl6pPr>
            <a:lvl7pPr indent="-342900" lvl="6" marL="3200400" algn="l">
              <a:lnSpc>
                <a:spcPct val="111000"/>
              </a:lnSpc>
              <a:spcBef>
                <a:spcPts val="930"/>
              </a:spcBef>
              <a:spcAft>
                <a:spcPts val="0"/>
              </a:spcAft>
              <a:buClr>
                <a:srgbClr val="AB2088"/>
              </a:buClr>
              <a:buSzPts val="1800"/>
              <a:buChar char="–"/>
              <a:defRPr/>
            </a:lvl7pPr>
            <a:lvl8pPr indent="-342900" lvl="7" marL="3657600" algn="l">
              <a:lnSpc>
                <a:spcPct val="111000"/>
              </a:lnSpc>
              <a:spcBef>
                <a:spcPts val="930"/>
              </a:spcBef>
              <a:spcAft>
                <a:spcPts val="0"/>
              </a:spcAft>
              <a:buClr>
                <a:srgbClr val="AB2088"/>
              </a:buClr>
              <a:buSzPts val="1800"/>
              <a:buChar char="–"/>
              <a:defRPr/>
            </a:lvl8pPr>
            <a:lvl9pPr indent="-342900" lvl="8" marL="4114800" algn="l">
              <a:lnSpc>
                <a:spcPct val="111000"/>
              </a:lnSpc>
              <a:spcBef>
                <a:spcPts val="930"/>
              </a:spcBef>
              <a:spcAft>
                <a:spcPts val="0"/>
              </a:spcAft>
              <a:buClr>
                <a:srgbClr val="AB2088"/>
              </a:buClr>
              <a:buSzPts val="1800"/>
              <a:buChar char="–"/>
              <a:defRPr/>
            </a:lvl9pPr>
          </a:lstStyle>
          <a:p/>
        </p:txBody>
      </p:sp>
      <p:sp>
        <p:nvSpPr>
          <p:cNvPr id="65" name="Google Shape;65;p12"/>
          <p:cNvSpPr txBox="1"/>
          <p:nvPr>
            <p:ph idx="10" type="dt"/>
          </p:nvPr>
        </p:nvSpPr>
        <p:spPr>
          <a:xfrm>
            <a:off x="7850727" y="6170491"/>
            <a:ext cx="2840083" cy="457200"/>
          </a:xfrm>
          <a:prstGeom prst="rect">
            <a:avLst/>
          </a:prstGeom>
          <a:noFill/>
          <a:ln>
            <a:noFill/>
          </a:ln>
        </p:spPr>
        <p:txBody>
          <a:bodyPr anchorCtr="0" anchor="ctr" bIns="91425" lIns="109725" spcFirstLastPara="1" rIns="109725" wrap="square" tIns="10972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1920240" y="6170490"/>
            <a:ext cx="5667375"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10853744" y="6170490"/>
            <a:ext cx="1188720" cy="457200"/>
          </a:xfrm>
          <a:prstGeom prst="rect">
            <a:avLst/>
          </a:prstGeom>
          <a:noFill/>
          <a:ln>
            <a:noFill/>
          </a:ln>
        </p:spPr>
        <p:txBody>
          <a:bodyPr anchorCtr="0" anchor="b" bIns="91425" lIns="109725" spcFirstLastPara="1" rIns="109725" wrap="square" tIns="109725">
            <a:noAutofit/>
          </a:bodyPr>
          <a:lstStyle>
            <a:lvl1pPr indent="0" lvl="0"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sp>
        <p:nvSpPr>
          <p:cNvPr id="68" name="Google Shape;68;p12"/>
          <p:cNvSpPr txBox="1"/>
          <p:nvPr>
            <p:ph type="title"/>
          </p:nvPr>
        </p:nvSpPr>
        <p:spPr>
          <a:xfrm>
            <a:off x="1920240" y="442220"/>
            <a:ext cx="8770571" cy="1345269"/>
          </a:xfrm>
          <a:prstGeom prst="rect">
            <a:avLst/>
          </a:prstGeom>
          <a:noFill/>
          <a:ln>
            <a:noFill/>
          </a:ln>
        </p:spPr>
        <p:txBody>
          <a:bodyPr anchorCtr="0" anchor="b" bIns="91425" lIns="109725" spcFirstLastPara="1" rIns="109725" wrap="square" tIns="109725">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3"/>
          <p:cNvSpPr txBox="1"/>
          <p:nvPr>
            <p:ph type="title"/>
          </p:nvPr>
        </p:nvSpPr>
        <p:spPr>
          <a:xfrm>
            <a:off x="1920240" y="442220"/>
            <a:ext cx="8770571" cy="1345269"/>
          </a:xfrm>
          <a:prstGeom prst="rect">
            <a:avLst/>
          </a:prstGeom>
          <a:noFill/>
          <a:ln>
            <a:noFill/>
          </a:ln>
        </p:spPr>
        <p:txBody>
          <a:bodyPr anchorCtr="0" anchor="b" bIns="91425" lIns="109725" spcFirstLastPara="1" rIns="109725" wrap="square" tIns="109725">
            <a:normAutofit/>
          </a:bodyPr>
          <a:lstStyle>
            <a:lvl1pPr lvl="0" algn="l">
              <a:lnSpc>
                <a:spcPct val="13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0" type="dt"/>
          </p:nvPr>
        </p:nvSpPr>
        <p:spPr>
          <a:xfrm>
            <a:off x="7850727" y="6170491"/>
            <a:ext cx="2840083" cy="457200"/>
          </a:xfrm>
          <a:prstGeom prst="rect">
            <a:avLst/>
          </a:prstGeom>
          <a:noFill/>
          <a:ln>
            <a:noFill/>
          </a:ln>
        </p:spPr>
        <p:txBody>
          <a:bodyPr anchorCtr="0" anchor="ctr" bIns="91425" lIns="109725" spcFirstLastPara="1" rIns="109725" wrap="square" tIns="10972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1920240" y="6170490"/>
            <a:ext cx="5667375"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10853744" y="6170490"/>
            <a:ext cx="1188720" cy="457200"/>
          </a:xfrm>
          <a:prstGeom prst="rect">
            <a:avLst/>
          </a:prstGeom>
          <a:noFill/>
          <a:ln>
            <a:noFill/>
          </a:ln>
        </p:spPr>
        <p:txBody>
          <a:bodyPr anchorCtr="0" anchor="b" bIns="91425" lIns="109725" spcFirstLastPara="1" rIns="109725" wrap="square" tIns="109725">
            <a:noAutofit/>
          </a:bodyPr>
          <a:lstStyle>
            <a:lvl1pPr indent="0" lvl="0"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4" name="Shape 74"/>
        <p:cNvGrpSpPr/>
        <p:nvPr/>
      </p:nvGrpSpPr>
      <p:grpSpPr>
        <a:xfrm>
          <a:off x="0" y="0"/>
          <a:ext cx="0" cy="0"/>
          <a:chOff x="0" y="0"/>
          <a:chExt cx="0" cy="0"/>
        </a:xfrm>
      </p:grpSpPr>
      <p:sp>
        <p:nvSpPr>
          <p:cNvPr id="75" name="Google Shape;75;p15"/>
          <p:cNvSpPr txBox="1"/>
          <p:nvPr>
            <p:ph type="title"/>
          </p:nvPr>
        </p:nvSpPr>
        <p:spPr>
          <a:xfrm>
            <a:off x="8476488" y="640080"/>
            <a:ext cx="3227715" cy="2551751"/>
          </a:xfrm>
          <a:prstGeom prst="rect">
            <a:avLst/>
          </a:prstGeom>
          <a:noFill/>
          <a:ln>
            <a:noFill/>
          </a:ln>
        </p:spPr>
        <p:txBody>
          <a:bodyPr anchorCtr="0" anchor="b" bIns="91425" lIns="109725" spcFirstLastPara="1" rIns="109725" wrap="square" tIns="109725">
            <a:normAutofit/>
          </a:bodyPr>
          <a:lstStyle>
            <a:lvl1pPr lvl="0" algn="l">
              <a:lnSpc>
                <a:spcPct val="104000"/>
              </a:lnSpc>
              <a:spcBef>
                <a:spcPts val="0"/>
              </a:spcBef>
              <a:spcAft>
                <a:spcPts val="0"/>
              </a:spcAft>
              <a:buClr>
                <a:srgbClr val="3F3F3F"/>
              </a:buClr>
              <a:buSzPts val="3400"/>
              <a:buFont typeface="Meiryo"/>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a:off x="1280160" y="640080"/>
            <a:ext cx="6949440" cy="5455919"/>
          </a:xfrm>
          <a:prstGeom prst="rect">
            <a:avLst/>
          </a:prstGeom>
          <a:noFill/>
          <a:ln>
            <a:noFill/>
          </a:ln>
        </p:spPr>
        <p:txBody>
          <a:bodyPr anchorCtr="0" anchor="t" bIns="91425" lIns="109725" spcFirstLastPara="1" rIns="109725" wrap="square" tIns="109725">
            <a:normAutofit/>
          </a:bodyPr>
          <a:lstStyle>
            <a:lvl1pPr indent="-228600" lvl="0" marL="457200" algn="l">
              <a:lnSpc>
                <a:spcPct val="140000"/>
              </a:lnSpc>
              <a:spcBef>
                <a:spcPts val="930"/>
              </a:spcBef>
              <a:spcAft>
                <a:spcPts val="0"/>
              </a:spcAft>
              <a:buClr>
                <a:srgbClr val="3F3F3F"/>
              </a:buClr>
              <a:buSzPts val="2000"/>
              <a:buNone/>
              <a:defRPr sz="2000"/>
            </a:lvl1pPr>
            <a:lvl2pPr indent="-228600" lvl="1" marL="914400" algn="l">
              <a:lnSpc>
                <a:spcPct val="140000"/>
              </a:lnSpc>
              <a:spcBef>
                <a:spcPts val="930"/>
              </a:spcBef>
              <a:spcAft>
                <a:spcPts val="0"/>
              </a:spcAft>
              <a:buClr>
                <a:srgbClr val="3F3F3F"/>
              </a:buClr>
              <a:buSzPts val="1800"/>
              <a:buNone/>
              <a:defRPr sz="1800"/>
            </a:lvl2pPr>
            <a:lvl3pPr indent="-330200" lvl="2" marL="1371600" algn="l">
              <a:lnSpc>
                <a:spcPct val="140000"/>
              </a:lnSpc>
              <a:spcBef>
                <a:spcPts val="930"/>
              </a:spcBef>
              <a:spcAft>
                <a:spcPts val="0"/>
              </a:spcAft>
              <a:buClr>
                <a:srgbClr val="3F3F3F"/>
              </a:buClr>
              <a:buSzPts val="1600"/>
              <a:buChar char="–"/>
              <a:defRPr sz="1600"/>
            </a:lvl3pPr>
            <a:lvl4pPr indent="-317500" lvl="3" marL="1828800" algn="l">
              <a:lnSpc>
                <a:spcPct val="140000"/>
              </a:lnSpc>
              <a:spcBef>
                <a:spcPts val="930"/>
              </a:spcBef>
              <a:spcAft>
                <a:spcPts val="0"/>
              </a:spcAft>
              <a:buClr>
                <a:srgbClr val="3F3F3F"/>
              </a:buClr>
              <a:buSzPts val="1400"/>
              <a:buChar char="–"/>
              <a:defRPr sz="1400"/>
            </a:lvl4pPr>
            <a:lvl5pPr indent="-317500" lvl="4" marL="2286000" algn="l">
              <a:lnSpc>
                <a:spcPct val="140000"/>
              </a:lnSpc>
              <a:spcBef>
                <a:spcPts val="930"/>
              </a:spcBef>
              <a:spcAft>
                <a:spcPts val="0"/>
              </a:spcAft>
              <a:buClr>
                <a:srgbClr val="3F3F3F"/>
              </a:buClr>
              <a:buSzPts val="1400"/>
              <a:buChar char="–"/>
              <a:defRPr sz="1400"/>
            </a:lvl5pPr>
            <a:lvl6pPr indent="-317500" lvl="5" marL="2743200" algn="l">
              <a:lnSpc>
                <a:spcPct val="111000"/>
              </a:lnSpc>
              <a:spcBef>
                <a:spcPts val="930"/>
              </a:spcBef>
              <a:spcAft>
                <a:spcPts val="0"/>
              </a:spcAft>
              <a:buClr>
                <a:srgbClr val="AB2088"/>
              </a:buClr>
              <a:buSzPts val="1400"/>
              <a:buChar char="–"/>
              <a:defRPr sz="1400"/>
            </a:lvl6pPr>
            <a:lvl7pPr indent="-317500" lvl="6" marL="3200400" algn="l">
              <a:lnSpc>
                <a:spcPct val="111000"/>
              </a:lnSpc>
              <a:spcBef>
                <a:spcPts val="930"/>
              </a:spcBef>
              <a:spcAft>
                <a:spcPts val="0"/>
              </a:spcAft>
              <a:buClr>
                <a:srgbClr val="AB2088"/>
              </a:buClr>
              <a:buSzPts val="1400"/>
              <a:buChar char="–"/>
              <a:defRPr sz="1400"/>
            </a:lvl7pPr>
            <a:lvl8pPr indent="-317500" lvl="7" marL="3657600" algn="l">
              <a:lnSpc>
                <a:spcPct val="111000"/>
              </a:lnSpc>
              <a:spcBef>
                <a:spcPts val="930"/>
              </a:spcBef>
              <a:spcAft>
                <a:spcPts val="0"/>
              </a:spcAft>
              <a:buClr>
                <a:srgbClr val="AB2088"/>
              </a:buClr>
              <a:buSzPts val="1400"/>
              <a:buChar char="–"/>
              <a:defRPr sz="1400"/>
            </a:lvl8pPr>
            <a:lvl9pPr indent="-317500" lvl="8" marL="4114800" algn="l">
              <a:lnSpc>
                <a:spcPct val="111000"/>
              </a:lnSpc>
              <a:spcBef>
                <a:spcPts val="930"/>
              </a:spcBef>
              <a:spcAft>
                <a:spcPts val="0"/>
              </a:spcAft>
              <a:buClr>
                <a:srgbClr val="AB2088"/>
              </a:buClr>
              <a:buSzPts val="1400"/>
              <a:buChar char="–"/>
              <a:defRPr sz="1400"/>
            </a:lvl9pPr>
          </a:lstStyle>
          <a:p/>
        </p:txBody>
      </p:sp>
      <p:sp>
        <p:nvSpPr>
          <p:cNvPr id="77" name="Google Shape;77;p15"/>
          <p:cNvSpPr txBox="1"/>
          <p:nvPr>
            <p:ph idx="2" type="body"/>
          </p:nvPr>
        </p:nvSpPr>
        <p:spPr>
          <a:xfrm>
            <a:off x="8476488" y="3223803"/>
            <a:ext cx="3227715" cy="2872197"/>
          </a:xfrm>
          <a:prstGeom prst="rect">
            <a:avLst/>
          </a:prstGeom>
          <a:noFill/>
          <a:ln>
            <a:noFill/>
          </a:ln>
        </p:spPr>
        <p:txBody>
          <a:bodyPr anchorCtr="0" anchor="t" bIns="91425" lIns="109725" spcFirstLastPara="1" rIns="109725" wrap="square" tIns="109725">
            <a:normAutofit/>
          </a:bodyPr>
          <a:lstStyle>
            <a:lvl1pPr indent="-228600" lvl="0" marL="457200" algn="l">
              <a:lnSpc>
                <a:spcPct val="140000"/>
              </a:lnSpc>
              <a:spcBef>
                <a:spcPts val="1400"/>
              </a:spcBef>
              <a:spcAft>
                <a:spcPts val="0"/>
              </a:spcAft>
              <a:buClr>
                <a:srgbClr val="3F3F3F"/>
              </a:buClr>
              <a:buSzPts val="1600"/>
              <a:buNone/>
              <a:defRPr sz="1600"/>
            </a:lvl1pPr>
            <a:lvl2pPr indent="-228600" lvl="1" marL="914400" algn="l">
              <a:lnSpc>
                <a:spcPct val="140000"/>
              </a:lnSpc>
              <a:spcBef>
                <a:spcPts val="930"/>
              </a:spcBef>
              <a:spcAft>
                <a:spcPts val="0"/>
              </a:spcAft>
              <a:buClr>
                <a:srgbClr val="3F3F3F"/>
              </a:buClr>
              <a:buSzPts val="1400"/>
              <a:buNone/>
              <a:defRPr sz="1400"/>
            </a:lvl2pPr>
            <a:lvl3pPr indent="-228600" lvl="2" marL="1371600" algn="l">
              <a:lnSpc>
                <a:spcPct val="140000"/>
              </a:lnSpc>
              <a:spcBef>
                <a:spcPts val="930"/>
              </a:spcBef>
              <a:spcAft>
                <a:spcPts val="0"/>
              </a:spcAft>
              <a:buClr>
                <a:srgbClr val="3F3F3F"/>
              </a:buClr>
              <a:buSzPts val="1200"/>
              <a:buNone/>
              <a:defRPr sz="1200"/>
            </a:lvl3pPr>
            <a:lvl4pPr indent="-228600" lvl="3" marL="1828800" algn="l">
              <a:lnSpc>
                <a:spcPct val="140000"/>
              </a:lnSpc>
              <a:spcBef>
                <a:spcPts val="930"/>
              </a:spcBef>
              <a:spcAft>
                <a:spcPts val="0"/>
              </a:spcAft>
              <a:buClr>
                <a:srgbClr val="3F3F3F"/>
              </a:buClr>
              <a:buSzPts val="1000"/>
              <a:buNone/>
              <a:defRPr sz="1000"/>
            </a:lvl4pPr>
            <a:lvl5pPr indent="-228600" lvl="4" marL="2286000" algn="l">
              <a:lnSpc>
                <a:spcPct val="140000"/>
              </a:lnSpc>
              <a:spcBef>
                <a:spcPts val="930"/>
              </a:spcBef>
              <a:spcAft>
                <a:spcPts val="0"/>
              </a:spcAft>
              <a:buClr>
                <a:srgbClr val="3F3F3F"/>
              </a:buClr>
              <a:buSzPts val="1000"/>
              <a:buNone/>
              <a:defRPr sz="1000"/>
            </a:lvl5pPr>
            <a:lvl6pPr indent="-228600" lvl="5" marL="2743200" algn="l">
              <a:lnSpc>
                <a:spcPct val="111000"/>
              </a:lnSpc>
              <a:spcBef>
                <a:spcPts val="930"/>
              </a:spcBef>
              <a:spcAft>
                <a:spcPts val="0"/>
              </a:spcAft>
              <a:buClr>
                <a:srgbClr val="AB2088"/>
              </a:buClr>
              <a:buSzPts val="1000"/>
              <a:buNone/>
              <a:defRPr sz="1000"/>
            </a:lvl6pPr>
            <a:lvl7pPr indent="-228600" lvl="6" marL="3200400" algn="l">
              <a:lnSpc>
                <a:spcPct val="111000"/>
              </a:lnSpc>
              <a:spcBef>
                <a:spcPts val="930"/>
              </a:spcBef>
              <a:spcAft>
                <a:spcPts val="0"/>
              </a:spcAft>
              <a:buClr>
                <a:srgbClr val="AB2088"/>
              </a:buClr>
              <a:buSzPts val="1000"/>
              <a:buNone/>
              <a:defRPr sz="1000"/>
            </a:lvl7pPr>
            <a:lvl8pPr indent="-228600" lvl="7" marL="3657600" algn="l">
              <a:lnSpc>
                <a:spcPct val="111000"/>
              </a:lnSpc>
              <a:spcBef>
                <a:spcPts val="930"/>
              </a:spcBef>
              <a:spcAft>
                <a:spcPts val="0"/>
              </a:spcAft>
              <a:buClr>
                <a:srgbClr val="AB2088"/>
              </a:buClr>
              <a:buSzPts val="1000"/>
              <a:buNone/>
              <a:defRPr sz="1000"/>
            </a:lvl8pPr>
            <a:lvl9pPr indent="-228600" lvl="8" marL="4114800" algn="l">
              <a:lnSpc>
                <a:spcPct val="111000"/>
              </a:lnSpc>
              <a:spcBef>
                <a:spcPts val="930"/>
              </a:spcBef>
              <a:spcAft>
                <a:spcPts val="0"/>
              </a:spcAft>
              <a:buClr>
                <a:srgbClr val="AB2088"/>
              </a:buClr>
              <a:buSzPts val="1000"/>
              <a:buNone/>
              <a:defRPr sz="1000"/>
            </a:lvl9pPr>
          </a:lstStyle>
          <a:p/>
        </p:txBody>
      </p:sp>
      <p:sp>
        <p:nvSpPr>
          <p:cNvPr id="78" name="Google Shape;78;p15"/>
          <p:cNvSpPr txBox="1"/>
          <p:nvPr>
            <p:ph idx="10" type="dt"/>
          </p:nvPr>
        </p:nvSpPr>
        <p:spPr>
          <a:xfrm>
            <a:off x="8476488" y="6170491"/>
            <a:ext cx="2214322" cy="457200"/>
          </a:xfrm>
          <a:prstGeom prst="rect">
            <a:avLst/>
          </a:prstGeom>
          <a:noFill/>
          <a:ln>
            <a:noFill/>
          </a:ln>
        </p:spPr>
        <p:txBody>
          <a:bodyPr anchorCtr="0" anchor="ctr" bIns="91425" lIns="109725" spcFirstLastPara="1" rIns="109725" wrap="square" tIns="10972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1" type="ftr"/>
          </p:nvPr>
        </p:nvSpPr>
        <p:spPr>
          <a:xfrm>
            <a:off x="1280160" y="6170490"/>
            <a:ext cx="6949440"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txBox="1"/>
          <p:nvPr>
            <p:ph idx="12" type="sldNum"/>
          </p:nvPr>
        </p:nvSpPr>
        <p:spPr>
          <a:xfrm>
            <a:off x="10853744" y="6170490"/>
            <a:ext cx="1188720" cy="457200"/>
          </a:xfrm>
          <a:prstGeom prst="rect">
            <a:avLst/>
          </a:prstGeom>
          <a:noFill/>
          <a:ln>
            <a:noFill/>
          </a:ln>
        </p:spPr>
        <p:txBody>
          <a:bodyPr anchorCtr="0" anchor="b" bIns="91425" lIns="109725" spcFirstLastPara="1" rIns="109725" wrap="square" tIns="109725">
            <a:noAutofit/>
          </a:bodyPr>
          <a:lstStyle>
            <a:lvl1pPr indent="0" lvl="0"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16"/>
          <p:cNvSpPr/>
          <p:nvPr>
            <p:ph idx="2" type="pic"/>
          </p:nvPr>
        </p:nvSpPr>
        <p:spPr>
          <a:xfrm>
            <a:off x="0" y="0"/>
            <a:ext cx="8102651" cy="6857999"/>
          </a:xfrm>
          <a:prstGeom prst="rect">
            <a:avLst/>
          </a:prstGeom>
          <a:solidFill>
            <a:srgbClr val="D5DDD7"/>
          </a:solidFill>
          <a:ln>
            <a:noFill/>
          </a:ln>
        </p:spPr>
      </p:sp>
      <p:sp>
        <p:nvSpPr>
          <p:cNvPr id="83" name="Google Shape;83;p16"/>
          <p:cNvSpPr txBox="1"/>
          <p:nvPr>
            <p:ph type="title"/>
          </p:nvPr>
        </p:nvSpPr>
        <p:spPr>
          <a:xfrm>
            <a:off x="8476488" y="1503910"/>
            <a:ext cx="3230625" cy="1687924"/>
          </a:xfrm>
          <a:prstGeom prst="rect">
            <a:avLst/>
          </a:prstGeom>
          <a:noFill/>
          <a:ln>
            <a:noFill/>
          </a:ln>
        </p:spPr>
        <p:txBody>
          <a:bodyPr anchorCtr="0" anchor="b" bIns="91425" lIns="109725" spcFirstLastPara="1" rIns="109725" wrap="square" tIns="109725">
            <a:noAutofit/>
          </a:bodyPr>
          <a:lstStyle>
            <a:lvl1pPr lvl="0" algn="l">
              <a:lnSpc>
                <a:spcPct val="104000"/>
              </a:lnSpc>
              <a:spcBef>
                <a:spcPts val="0"/>
              </a:spcBef>
              <a:spcAft>
                <a:spcPts val="0"/>
              </a:spcAft>
              <a:buClr>
                <a:srgbClr val="3F3F3F"/>
              </a:buClr>
              <a:buSzPts val="3400"/>
              <a:buFont typeface="Meiryo"/>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6"/>
          <p:cNvSpPr txBox="1"/>
          <p:nvPr>
            <p:ph idx="1" type="body"/>
          </p:nvPr>
        </p:nvSpPr>
        <p:spPr>
          <a:xfrm>
            <a:off x="8476488" y="3223806"/>
            <a:ext cx="3227832" cy="2872194"/>
          </a:xfrm>
          <a:prstGeom prst="rect">
            <a:avLst/>
          </a:prstGeom>
          <a:noFill/>
          <a:ln>
            <a:noFill/>
          </a:ln>
        </p:spPr>
        <p:txBody>
          <a:bodyPr anchorCtr="0" anchor="t" bIns="91425" lIns="109725" spcFirstLastPara="1" rIns="109725" wrap="square" tIns="109725">
            <a:normAutofit/>
          </a:bodyPr>
          <a:lstStyle>
            <a:lvl1pPr indent="-228600" lvl="0" marL="457200" algn="l">
              <a:lnSpc>
                <a:spcPct val="140000"/>
              </a:lnSpc>
              <a:spcBef>
                <a:spcPts val="1400"/>
              </a:spcBef>
              <a:spcAft>
                <a:spcPts val="0"/>
              </a:spcAft>
              <a:buClr>
                <a:srgbClr val="3F3F3F"/>
              </a:buClr>
              <a:buSzPts val="1600"/>
              <a:buNone/>
              <a:defRPr sz="1600"/>
            </a:lvl1pPr>
            <a:lvl2pPr indent="-228600" lvl="1" marL="914400" algn="l">
              <a:lnSpc>
                <a:spcPct val="140000"/>
              </a:lnSpc>
              <a:spcBef>
                <a:spcPts val="930"/>
              </a:spcBef>
              <a:spcAft>
                <a:spcPts val="0"/>
              </a:spcAft>
              <a:buClr>
                <a:srgbClr val="3F3F3F"/>
              </a:buClr>
              <a:buSzPts val="1400"/>
              <a:buNone/>
              <a:defRPr sz="1400"/>
            </a:lvl2pPr>
            <a:lvl3pPr indent="-228600" lvl="2" marL="1371600" algn="l">
              <a:lnSpc>
                <a:spcPct val="140000"/>
              </a:lnSpc>
              <a:spcBef>
                <a:spcPts val="930"/>
              </a:spcBef>
              <a:spcAft>
                <a:spcPts val="0"/>
              </a:spcAft>
              <a:buClr>
                <a:srgbClr val="3F3F3F"/>
              </a:buClr>
              <a:buSzPts val="1200"/>
              <a:buNone/>
              <a:defRPr sz="1200"/>
            </a:lvl3pPr>
            <a:lvl4pPr indent="-228600" lvl="3" marL="1828800" algn="l">
              <a:lnSpc>
                <a:spcPct val="140000"/>
              </a:lnSpc>
              <a:spcBef>
                <a:spcPts val="930"/>
              </a:spcBef>
              <a:spcAft>
                <a:spcPts val="0"/>
              </a:spcAft>
              <a:buClr>
                <a:srgbClr val="3F3F3F"/>
              </a:buClr>
              <a:buSzPts val="1000"/>
              <a:buNone/>
              <a:defRPr sz="1000"/>
            </a:lvl4pPr>
            <a:lvl5pPr indent="-228600" lvl="4" marL="2286000" algn="l">
              <a:lnSpc>
                <a:spcPct val="140000"/>
              </a:lnSpc>
              <a:spcBef>
                <a:spcPts val="930"/>
              </a:spcBef>
              <a:spcAft>
                <a:spcPts val="0"/>
              </a:spcAft>
              <a:buClr>
                <a:srgbClr val="3F3F3F"/>
              </a:buClr>
              <a:buSzPts val="1000"/>
              <a:buNone/>
              <a:defRPr sz="1000"/>
            </a:lvl5pPr>
            <a:lvl6pPr indent="-228600" lvl="5" marL="2743200" algn="l">
              <a:lnSpc>
                <a:spcPct val="111000"/>
              </a:lnSpc>
              <a:spcBef>
                <a:spcPts val="930"/>
              </a:spcBef>
              <a:spcAft>
                <a:spcPts val="0"/>
              </a:spcAft>
              <a:buClr>
                <a:srgbClr val="AB2088"/>
              </a:buClr>
              <a:buSzPts val="1000"/>
              <a:buNone/>
              <a:defRPr sz="1000"/>
            </a:lvl6pPr>
            <a:lvl7pPr indent="-228600" lvl="6" marL="3200400" algn="l">
              <a:lnSpc>
                <a:spcPct val="111000"/>
              </a:lnSpc>
              <a:spcBef>
                <a:spcPts val="930"/>
              </a:spcBef>
              <a:spcAft>
                <a:spcPts val="0"/>
              </a:spcAft>
              <a:buClr>
                <a:srgbClr val="AB2088"/>
              </a:buClr>
              <a:buSzPts val="1000"/>
              <a:buNone/>
              <a:defRPr sz="1000"/>
            </a:lvl7pPr>
            <a:lvl8pPr indent="-228600" lvl="7" marL="3657600" algn="l">
              <a:lnSpc>
                <a:spcPct val="111000"/>
              </a:lnSpc>
              <a:spcBef>
                <a:spcPts val="930"/>
              </a:spcBef>
              <a:spcAft>
                <a:spcPts val="0"/>
              </a:spcAft>
              <a:buClr>
                <a:srgbClr val="AB2088"/>
              </a:buClr>
              <a:buSzPts val="1000"/>
              <a:buNone/>
              <a:defRPr sz="1000"/>
            </a:lvl8pPr>
            <a:lvl9pPr indent="-228600" lvl="8" marL="4114800" algn="l">
              <a:lnSpc>
                <a:spcPct val="111000"/>
              </a:lnSpc>
              <a:spcBef>
                <a:spcPts val="930"/>
              </a:spcBef>
              <a:spcAft>
                <a:spcPts val="0"/>
              </a:spcAft>
              <a:buClr>
                <a:srgbClr val="AB2088"/>
              </a:buClr>
              <a:buSzPts val="1000"/>
              <a:buNone/>
              <a:defRPr sz="1000"/>
            </a:lvl9pPr>
          </a:lstStyle>
          <a:p/>
        </p:txBody>
      </p:sp>
      <p:sp>
        <p:nvSpPr>
          <p:cNvPr id="85" name="Google Shape;85;p16"/>
          <p:cNvSpPr txBox="1"/>
          <p:nvPr>
            <p:ph idx="10" type="dt"/>
          </p:nvPr>
        </p:nvSpPr>
        <p:spPr>
          <a:xfrm>
            <a:off x="8476488" y="6170491"/>
            <a:ext cx="2214322" cy="457200"/>
          </a:xfrm>
          <a:prstGeom prst="rect">
            <a:avLst/>
          </a:prstGeom>
          <a:noFill/>
          <a:ln>
            <a:noFill/>
          </a:ln>
        </p:spPr>
        <p:txBody>
          <a:bodyPr anchorCtr="0" anchor="ctr" bIns="91425" lIns="109725" spcFirstLastPara="1" rIns="109725" wrap="square" tIns="10972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1" type="ftr"/>
          </p:nvPr>
        </p:nvSpPr>
        <p:spPr>
          <a:xfrm>
            <a:off x="1280160" y="6170490"/>
            <a:ext cx="6464410" cy="457200"/>
          </a:xfrm>
          <a:prstGeom prst="rect">
            <a:avLst/>
          </a:prstGeom>
          <a:noFill/>
          <a:ln>
            <a:noFill/>
          </a:ln>
        </p:spPr>
        <p:txBody>
          <a:bodyPr anchorCtr="0" anchor="ctr" bIns="91425" lIns="109725" spcFirstLastPara="1" rIns="109725" wrap="square" tIns="109725">
            <a:noAutofit/>
          </a:bodyPr>
          <a:lstStyle>
            <a:lvl1pPr lvl="0" algn="l">
              <a:lnSpc>
                <a:spcPct val="100000"/>
              </a:lnSpc>
              <a:spcBef>
                <a:spcPts val="0"/>
              </a:spcBef>
              <a:spcAft>
                <a:spcPts val="0"/>
              </a:spcAft>
              <a:buSzPts val="1400"/>
              <a:buNone/>
              <a:defRPr b="1">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6"/>
          <p:cNvSpPr txBox="1"/>
          <p:nvPr>
            <p:ph idx="12" type="sldNum"/>
          </p:nvPr>
        </p:nvSpPr>
        <p:spPr>
          <a:xfrm>
            <a:off x="10853744" y="6170490"/>
            <a:ext cx="1188720" cy="457200"/>
          </a:xfrm>
          <a:prstGeom prst="rect">
            <a:avLst/>
          </a:prstGeom>
          <a:noFill/>
          <a:ln>
            <a:noFill/>
          </a:ln>
        </p:spPr>
        <p:txBody>
          <a:bodyPr anchorCtr="0" anchor="b" bIns="91425" lIns="109725" spcFirstLastPara="1" rIns="109725" wrap="square" tIns="109725">
            <a:noAutofit/>
          </a:bodyPr>
          <a:lstStyle>
            <a:lvl1pPr indent="0" lvl="0"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1920240" y="442220"/>
            <a:ext cx="8770571" cy="1345269"/>
          </a:xfrm>
          <a:prstGeom prst="rect">
            <a:avLst/>
          </a:prstGeom>
          <a:noFill/>
          <a:ln>
            <a:noFill/>
          </a:ln>
        </p:spPr>
        <p:txBody>
          <a:bodyPr anchorCtr="0" anchor="b" bIns="91425" lIns="109725" spcFirstLastPara="1" rIns="109725" wrap="square" tIns="109725">
            <a:normAutofit/>
          </a:bodyPr>
          <a:lstStyle>
            <a:lvl1pPr lvl="0" marR="0" rtl="0" algn="l">
              <a:lnSpc>
                <a:spcPct val="130000"/>
              </a:lnSpc>
              <a:spcBef>
                <a:spcPts val="0"/>
              </a:spcBef>
              <a:spcAft>
                <a:spcPts val="0"/>
              </a:spcAft>
              <a:buClr>
                <a:srgbClr val="3F3F3F"/>
              </a:buClr>
              <a:buSzPts val="3200"/>
              <a:buFont typeface="Meiryo"/>
              <a:buNone/>
              <a:defRPr b="1" i="0" sz="3200" u="none" cap="none" strike="noStrike">
                <a:solidFill>
                  <a:srgbClr val="3F3F3F"/>
                </a:solidFill>
                <a:latin typeface="Meiryo"/>
                <a:ea typeface="Meiryo"/>
                <a:cs typeface="Meiryo"/>
                <a:sym typeface="Meiry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1920240" y="2312276"/>
            <a:ext cx="8770571" cy="3651504"/>
          </a:xfrm>
          <a:prstGeom prst="rect">
            <a:avLst/>
          </a:prstGeom>
          <a:noFill/>
          <a:ln>
            <a:noFill/>
          </a:ln>
        </p:spPr>
        <p:txBody>
          <a:bodyPr anchorCtr="0" anchor="t" bIns="91425" lIns="109725" spcFirstLastPara="1" rIns="109725" wrap="square" tIns="109725">
            <a:normAutofit/>
          </a:bodyPr>
          <a:lstStyle>
            <a:lvl1pPr indent="-228600" lvl="0" marL="457200" marR="0" rtl="0" algn="l">
              <a:lnSpc>
                <a:spcPct val="140000"/>
              </a:lnSpc>
              <a:spcBef>
                <a:spcPts val="930"/>
              </a:spcBef>
              <a:spcAft>
                <a:spcPts val="0"/>
              </a:spcAft>
              <a:buClr>
                <a:srgbClr val="3F3F3F"/>
              </a:buClr>
              <a:buSzPts val="1800"/>
              <a:buFont typeface="Corbel"/>
              <a:buNone/>
              <a:defRPr b="0" i="0" sz="1800" u="none" cap="none" strike="noStrike">
                <a:solidFill>
                  <a:srgbClr val="3F3F3F"/>
                </a:solidFill>
                <a:latin typeface="Meiryo"/>
                <a:ea typeface="Meiryo"/>
                <a:cs typeface="Meiryo"/>
                <a:sym typeface="Meiryo"/>
              </a:defRPr>
            </a:lvl1pPr>
            <a:lvl2pPr indent="-228600" lvl="1" marL="914400" marR="0" rtl="0" algn="l">
              <a:lnSpc>
                <a:spcPct val="140000"/>
              </a:lnSpc>
              <a:spcBef>
                <a:spcPts val="930"/>
              </a:spcBef>
              <a:spcAft>
                <a:spcPts val="0"/>
              </a:spcAft>
              <a:buClr>
                <a:srgbClr val="3F3F3F"/>
              </a:buClr>
              <a:buSzPts val="1600"/>
              <a:buFont typeface="Corbel"/>
              <a:buNone/>
              <a:defRPr b="0" i="0" sz="1600" u="none" cap="none" strike="noStrike">
                <a:solidFill>
                  <a:srgbClr val="3F3F3F"/>
                </a:solidFill>
                <a:latin typeface="Meiryo"/>
                <a:ea typeface="Meiryo"/>
                <a:cs typeface="Meiryo"/>
                <a:sym typeface="Meiryo"/>
              </a:defRPr>
            </a:lvl2pPr>
            <a:lvl3pPr indent="-317500" lvl="2" marL="1371600" marR="0" rtl="0" algn="l">
              <a:lnSpc>
                <a:spcPct val="140000"/>
              </a:lnSpc>
              <a:spcBef>
                <a:spcPts val="930"/>
              </a:spcBef>
              <a:spcAft>
                <a:spcPts val="0"/>
              </a:spcAft>
              <a:buClr>
                <a:srgbClr val="3F3F3F"/>
              </a:buClr>
              <a:buSzPts val="1400"/>
              <a:buFont typeface="Corbel"/>
              <a:buChar char="–"/>
              <a:defRPr b="0" i="1" sz="1400" u="none" cap="none" strike="noStrike">
                <a:solidFill>
                  <a:srgbClr val="3F3F3F"/>
                </a:solidFill>
                <a:latin typeface="Meiryo"/>
                <a:ea typeface="Meiryo"/>
                <a:cs typeface="Meiryo"/>
                <a:sym typeface="Meiryo"/>
              </a:defRPr>
            </a:lvl3pPr>
            <a:lvl4pPr indent="-317500" lvl="3" marL="1828800" marR="0" rtl="0" algn="l">
              <a:lnSpc>
                <a:spcPct val="140000"/>
              </a:lnSpc>
              <a:spcBef>
                <a:spcPts val="930"/>
              </a:spcBef>
              <a:spcAft>
                <a:spcPts val="0"/>
              </a:spcAft>
              <a:buClr>
                <a:srgbClr val="3F3F3F"/>
              </a:buClr>
              <a:buSzPts val="1400"/>
              <a:buFont typeface="Corbel"/>
              <a:buChar char="–"/>
              <a:defRPr b="0" i="0" sz="1400" u="none" cap="none" strike="noStrike">
                <a:solidFill>
                  <a:srgbClr val="3F3F3F"/>
                </a:solidFill>
                <a:latin typeface="Meiryo"/>
                <a:ea typeface="Meiryo"/>
                <a:cs typeface="Meiryo"/>
                <a:sym typeface="Meiryo"/>
              </a:defRPr>
            </a:lvl4pPr>
            <a:lvl5pPr indent="-317500" lvl="4" marL="2286000" marR="0" rtl="0" algn="l">
              <a:lnSpc>
                <a:spcPct val="140000"/>
              </a:lnSpc>
              <a:spcBef>
                <a:spcPts val="930"/>
              </a:spcBef>
              <a:spcAft>
                <a:spcPts val="0"/>
              </a:spcAft>
              <a:buClr>
                <a:srgbClr val="3F3F3F"/>
              </a:buClr>
              <a:buSzPts val="1400"/>
              <a:buFont typeface="Corbel"/>
              <a:buChar char="–"/>
              <a:defRPr b="0" i="1" sz="1400" u="none" cap="none" strike="noStrike">
                <a:solidFill>
                  <a:srgbClr val="3F3F3F"/>
                </a:solidFill>
                <a:latin typeface="Meiryo"/>
                <a:ea typeface="Meiryo"/>
                <a:cs typeface="Meiryo"/>
                <a:sym typeface="Meiryo"/>
              </a:defRPr>
            </a:lvl5pPr>
            <a:lvl6pPr indent="-317500" lvl="5" marL="2743200" marR="0" rtl="0" algn="l">
              <a:lnSpc>
                <a:spcPct val="111000"/>
              </a:lnSpc>
              <a:spcBef>
                <a:spcPts val="930"/>
              </a:spcBef>
              <a:spcAft>
                <a:spcPts val="0"/>
              </a:spcAft>
              <a:buClr>
                <a:srgbClr val="AB2088"/>
              </a:buClr>
              <a:buSzPts val="1400"/>
              <a:buFont typeface="Corbel"/>
              <a:buChar char="–"/>
              <a:defRPr b="0" i="0" sz="1400" u="none" cap="none" strike="noStrike">
                <a:solidFill>
                  <a:srgbClr val="AB2088"/>
                </a:solidFill>
                <a:latin typeface="Meiryo"/>
                <a:ea typeface="Meiryo"/>
                <a:cs typeface="Meiryo"/>
                <a:sym typeface="Meiryo"/>
              </a:defRPr>
            </a:lvl6pPr>
            <a:lvl7pPr indent="-317500" lvl="6" marL="3200400" marR="0" rtl="0" algn="l">
              <a:lnSpc>
                <a:spcPct val="111000"/>
              </a:lnSpc>
              <a:spcBef>
                <a:spcPts val="930"/>
              </a:spcBef>
              <a:spcAft>
                <a:spcPts val="0"/>
              </a:spcAft>
              <a:buClr>
                <a:srgbClr val="AB2088"/>
              </a:buClr>
              <a:buSzPts val="1400"/>
              <a:buFont typeface="Corbel"/>
              <a:buChar char="–"/>
              <a:defRPr b="0" i="1" sz="1400" u="none" cap="none" strike="noStrike">
                <a:solidFill>
                  <a:srgbClr val="AB2088"/>
                </a:solidFill>
                <a:latin typeface="Meiryo"/>
                <a:ea typeface="Meiryo"/>
                <a:cs typeface="Meiryo"/>
                <a:sym typeface="Meiryo"/>
              </a:defRPr>
            </a:lvl7pPr>
            <a:lvl8pPr indent="-317500" lvl="7" marL="3657600" marR="0" rtl="0" algn="l">
              <a:lnSpc>
                <a:spcPct val="111000"/>
              </a:lnSpc>
              <a:spcBef>
                <a:spcPts val="930"/>
              </a:spcBef>
              <a:spcAft>
                <a:spcPts val="0"/>
              </a:spcAft>
              <a:buClr>
                <a:srgbClr val="AB2088"/>
              </a:buClr>
              <a:buSzPts val="1400"/>
              <a:buFont typeface="Corbel"/>
              <a:buChar char="–"/>
              <a:defRPr b="0" i="0" sz="1400" u="none" cap="none" strike="noStrike">
                <a:solidFill>
                  <a:srgbClr val="AB2088"/>
                </a:solidFill>
                <a:latin typeface="Meiryo"/>
                <a:ea typeface="Meiryo"/>
                <a:cs typeface="Meiryo"/>
                <a:sym typeface="Meiryo"/>
              </a:defRPr>
            </a:lvl8pPr>
            <a:lvl9pPr indent="-317500" lvl="8" marL="4114800" marR="0" rtl="0" algn="l">
              <a:lnSpc>
                <a:spcPct val="111000"/>
              </a:lnSpc>
              <a:spcBef>
                <a:spcPts val="930"/>
              </a:spcBef>
              <a:spcAft>
                <a:spcPts val="0"/>
              </a:spcAft>
              <a:buClr>
                <a:srgbClr val="AB2088"/>
              </a:buClr>
              <a:buSzPts val="1400"/>
              <a:buFont typeface="Corbel"/>
              <a:buChar char="–"/>
              <a:defRPr b="0" i="1" sz="1400" u="none" cap="none" strike="noStrike">
                <a:solidFill>
                  <a:srgbClr val="AB2088"/>
                </a:solidFill>
                <a:latin typeface="Meiryo"/>
                <a:ea typeface="Meiryo"/>
                <a:cs typeface="Meiryo"/>
                <a:sym typeface="Meiryo"/>
              </a:defRPr>
            </a:lvl9pPr>
          </a:lstStyle>
          <a:p/>
        </p:txBody>
      </p:sp>
      <p:sp>
        <p:nvSpPr>
          <p:cNvPr id="8" name="Google Shape;8;p7"/>
          <p:cNvSpPr txBox="1"/>
          <p:nvPr>
            <p:ph idx="10" type="dt"/>
          </p:nvPr>
        </p:nvSpPr>
        <p:spPr>
          <a:xfrm>
            <a:off x="7850727" y="6170491"/>
            <a:ext cx="2840083" cy="457200"/>
          </a:xfrm>
          <a:prstGeom prst="rect">
            <a:avLst/>
          </a:prstGeom>
          <a:noFill/>
          <a:ln>
            <a:noFill/>
          </a:ln>
        </p:spPr>
        <p:txBody>
          <a:bodyPr anchorCtr="0" anchor="ctr" bIns="91425" lIns="109725" spcFirstLastPara="1" rIns="109725" wrap="square" tIns="109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rgbClr val="3F3F3F"/>
                </a:solidFill>
                <a:latin typeface="Meiryo"/>
                <a:ea typeface="Meiryo"/>
                <a:cs typeface="Meiryo"/>
                <a:sym typeface="Meiry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9pPr>
          </a:lstStyle>
          <a:p/>
        </p:txBody>
      </p:sp>
      <p:sp>
        <p:nvSpPr>
          <p:cNvPr id="9" name="Google Shape;9;p7"/>
          <p:cNvSpPr txBox="1"/>
          <p:nvPr>
            <p:ph idx="11" type="ftr"/>
          </p:nvPr>
        </p:nvSpPr>
        <p:spPr>
          <a:xfrm>
            <a:off x="1920240" y="6170490"/>
            <a:ext cx="5667375" cy="457200"/>
          </a:xfrm>
          <a:prstGeom prst="rect">
            <a:avLst/>
          </a:prstGeom>
          <a:noFill/>
          <a:ln>
            <a:noFill/>
          </a:ln>
        </p:spPr>
        <p:txBody>
          <a:bodyPr anchorCtr="0" anchor="ctr" bIns="91425" lIns="109725" spcFirstLastPara="1" rIns="109725" wrap="square" tIns="109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3F3F3F"/>
                </a:solidFill>
                <a:latin typeface="Meiryo"/>
                <a:ea typeface="Meiryo"/>
                <a:cs typeface="Meiryo"/>
                <a:sym typeface="Meiry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eiryo"/>
                <a:ea typeface="Meiryo"/>
                <a:cs typeface="Meiryo"/>
                <a:sym typeface="Meiryo"/>
              </a:defRPr>
            </a:lvl9pPr>
          </a:lstStyle>
          <a:p/>
        </p:txBody>
      </p:sp>
      <p:sp>
        <p:nvSpPr>
          <p:cNvPr id="10" name="Google Shape;10;p7"/>
          <p:cNvSpPr txBox="1"/>
          <p:nvPr>
            <p:ph idx="12" type="sldNum"/>
          </p:nvPr>
        </p:nvSpPr>
        <p:spPr>
          <a:xfrm>
            <a:off x="10853744" y="6170490"/>
            <a:ext cx="1188720" cy="457200"/>
          </a:xfrm>
          <a:prstGeom prst="rect">
            <a:avLst/>
          </a:prstGeom>
          <a:noFill/>
          <a:ln>
            <a:noFill/>
          </a:ln>
        </p:spPr>
        <p:txBody>
          <a:bodyPr anchorCtr="0" anchor="b" bIns="91425" lIns="109725" spcFirstLastPara="1" rIns="109725" wrap="square" tIns="109725">
            <a:noAutofit/>
          </a:bodyPr>
          <a:lstStyle>
            <a:lvl1pPr indent="0" lvl="0" marL="0" marR="0" rtl="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1pPr>
            <a:lvl2pPr indent="0" lvl="1" marL="0" marR="0" rtl="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2pPr>
            <a:lvl3pPr indent="0" lvl="2" marL="0" marR="0" rtl="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3pPr>
            <a:lvl4pPr indent="0" lvl="3" marL="0" marR="0" rtl="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4pPr>
            <a:lvl5pPr indent="0" lvl="4" marL="0" marR="0" rtl="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5pPr>
            <a:lvl6pPr indent="0" lvl="5" marL="0" marR="0" rtl="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6pPr>
            <a:lvl7pPr indent="0" lvl="6" marL="0" marR="0" rtl="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7pPr>
            <a:lvl8pPr indent="0" lvl="7" marL="0" marR="0" rtl="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8pPr>
            <a:lvl9pPr indent="0" lvl="8" marL="0" marR="0" rtl="0" algn="l">
              <a:lnSpc>
                <a:spcPct val="100000"/>
              </a:lnSpc>
              <a:spcBef>
                <a:spcPts val="0"/>
              </a:spcBef>
              <a:spcAft>
                <a:spcPts val="0"/>
              </a:spcAft>
              <a:buClr>
                <a:srgbClr val="000000"/>
              </a:buClr>
              <a:buSzPts val="1600"/>
              <a:buFont typeface="Arial"/>
              <a:buNone/>
              <a:defRPr b="1" i="0" sz="16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7" title="Rule Line"/>
          <p:cNvCxnSpPr/>
          <p:nvPr/>
        </p:nvCxnSpPr>
        <p:spPr>
          <a:xfrm>
            <a:off x="1920240" y="2176009"/>
            <a:ext cx="8770571" cy="0"/>
          </a:xfrm>
          <a:prstGeom prst="straightConnector1">
            <a:avLst/>
          </a:prstGeom>
          <a:noFill/>
          <a:ln cap="flat" cmpd="sng" w="25400">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3.jp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7.jp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9.jp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9.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30.jp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7.jp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18.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26.png"/><Relationship Id="rId6"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29.png"/><Relationship Id="rId6" Type="http://schemas.openxmlformats.org/officeDocument/2006/relationships/image" Target="../media/image15.png"/><Relationship Id="rId7"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28.png"/><Relationship Id="rId6"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32.png"/><Relationship Id="rId6"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29.png"/><Relationship Id="rId6"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hyperlink" Target="https://www.grandviewresearch.com/industry-analysis/medical-d-printing-market" TargetMode="External"/><Relationship Id="rId6" Type="http://schemas.openxmlformats.org/officeDocument/2006/relationships/hyperlink" Target="https://www.azom.com/article.aspx?ArticleID=17405" TargetMode="External"/><Relationship Id="rId7" Type="http://schemas.openxmlformats.org/officeDocument/2006/relationships/hyperlink" Target="https://www2.deloitte.com/us/en/insights/industry/health-care/business-of-3d-printing-in-health-care.html" TargetMode="External"/><Relationship Id="rId8" Type="http://schemas.openxmlformats.org/officeDocument/2006/relationships/hyperlink" Target="https://doi.org/10.1016/j.procir.2018.05.051"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29.png"/><Relationship Id="rId6"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4" name="Shape 104"/>
        <p:cNvGrpSpPr/>
        <p:nvPr/>
      </p:nvGrpSpPr>
      <p:grpSpPr>
        <a:xfrm>
          <a:off x="0" y="0"/>
          <a:ext cx="0" cy="0"/>
          <a:chOff x="0" y="0"/>
          <a:chExt cx="0" cy="0"/>
        </a:xfrm>
      </p:grpSpPr>
      <p:sp>
        <p:nvSpPr>
          <p:cNvPr id="105" name="Google Shape;105;p1"/>
          <p:cNvSpPr/>
          <p:nvPr/>
        </p:nvSpPr>
        <p:spPr>
          <a:xfrm>
            <a:off x="305" y="0"/>
            <a:ext cx="12191695"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rPr b="0" i="0" lang="en-US" sz="1800" u="none" cap="none" strike="noStrike">
                <a:solidFill>
                  <a:srgbClr val="FFFFFF"/>
                </a:solidFill>
                <a:latin typeface="Meiryo"/>
                <a:ea typeface="Meiryo"/>
                <a:cs typeface="Meiryo"/>
                <a:sym typeface="Meiryo"/>
              </a:rPr>
              <a:t>r</a:t>
            </a:r>
            <a:endParaRPr b="0" i="0" sz="1800" u="none" cap="none" strike="noStrike">
              <a:solidFill>
                <a:srgbClr val="FFFFFF"/>
              </a:solidFill>
              <a:latin typeface="Meiryo"/>
              <a:ea typeface="Meiryo"/>
              <a:cs typeface="Meiryo"/>
              <a:sym typeface="Meiryo"/>
            </a:endParaRPr>
          </a:p>
        </p:txBody>
      </p:sp>
      <p:pic>
        <p:nvPicPr>
          <p:cNvPr descr="Network Technology Background" id="106" name="Google Shape;106;p1"/>
          <p:cNvPicPr preferRelativeResize="0"/>
          <p:nvPr/>
        </p:nvPicPr>
        <p:blipFill rotWithShape="1">
          <a:blip r:embed="rId3">
            <a:alphaModFix/>
          </a:blip>
          <a:srcRect b="1" l="34533" r="215" t="0"/>
          <a:stretch/>
        </p:blipFill>
        <p:spPr>
          <a:xfrm>
            <a:off x="5975774" y="0"/>
            <a:ext cx="6221519" cy="6860683"/>
          </a:xfrm>
          <a:custGeom>
            <a:rect b="b" l="l" r="r" t="t"/>
            <a:pathLst>
              <a:path extrusionOk="0" h="6877878" w="7704667">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a:noFill/>
          <a:ln>
            <a:noFill/>
          </a:ln>
        </p:spPr>
      </p:pic>
      <p:sp>
        <p:nvSpPr>
          <p:cNvPr id="107" name="Google Shape;107;p1"/>
          <p:cNvSpPr/>
          <p:nvPr/>
        </p:nvSpPr>
        <p:spPr>
          <a:xfrm>
            <a:off x="0" y="0"/>
            <a:ext cx="7475746" cy="6858000"/>
          </a:xfrm>
          <a:custGeom>
            <a:rect b="b" l="l" r="r" t="t"/>
            <a:pathLst>
              <a:path extrusionOk="0" h="6858000" w="7475746">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08" name="Google Shape;108;p1"/>
          <p:cNvSpPr/>
          <p:nvPr/>
        </p:nvSpPr>
        <p:spPr>
          <a:xfrm>
            <a:off x="-125147" y="0"/>
            <a:ext cx="7289059" cy="6858000"/>
          </a:xfrm>
          <a:custGeom>
            <a:rect b="b" l="l" r="r" t="t"/>
            <a:pathLst>
              <a:path extrusionOk="0" h="6858000" w="7163694">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09" name="Google Shape;109;p1"/>
          <p:cNvSpPr/>
          <p:nvPr/>
        </p:nvSpPr>
        <p:spPr>
          <a:xfrm>
            <a:off x="6396868" y="83225"/>
            <a:ext cx="2529723" cy="6858000"/>
          </a:xfrm>
          <a:custGeom>
            <a:rect b="b" l="l" r="r" t="t"/>
            <a:pathLst>
              <a:path extrusionOk="0" h="6858000" w="2529723">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10" name="Google Shape;110;p1"/>
          <p:cNvSpPr txBox="1"/>
          <p:nvPr>
            <p:ph type="ctrTitle"/>
          </p:nvPr>
        </p:nvSpPr>
        <p:spPr>
          <a:xfrm>
            <a:off x="1139925" y="2309075"/>
            <a:ext cx="8930700" cy="2406300"/>
          </a:xfrm>
          <a:prstGeom prst="rect">
            <a:avLst/>
          </a:prstGeom>
          <a:noFill/>
          <a:ln>
            <a:noFill/>
          </a:ln>
        </p:spPr>
        <p:txBody>
          <a:bodyPr anchorCtr="0" anchor="b" bIns="91425" lIns="109725" spcFirstLastPara="1" rIns="109725" wrap="square" tIns="109725">
            <a:normAutofit/>
          </a:bodyPr>
          <a:lstStyle/>
          <a:p>
            <a:pPr indent="0" lvl="0" marL="0" rtl="0" algn="l">
              <a:lnSpc>
                <a:spcPct val="120000"/>
              </a:lnSpc>
              <a:spcBef>
                <a:spcPts val="0"/>
              </a:spcBef>
              <a:spcAft>
                <a:spcPts val="0"/>
              </a:spcAft>
              <a:buClr>
                <a:srgbClr val="C00000"/>
              </a:buClr>
              <a:buSzPts val="6000"/>
              <a:buFont typeface="Meiryo"/>
              <a:buNone/>
            </a:pPr>
            <a:r>
              <a:rPr lang="en-US" sz="4500">
                <a:solidFill>
                  <a:srgbClr val="C00000"/>
                </a:solidFill>
              </a:rPr>
              <a:t>ALY 6080 :</a:t>
            </a:r>
            <a:r>
              <a:rPr lang="en-US" sz="5500">
                <a:solidFill>
                  <a:srgbClr val="C00000"/>
                </a:solidFill>
              </a:rPr>
              <a:t> </a:t>
            </a:r>
            <a:r>
              <a:rPr lang="en-US" sz="3833">
                <a:solidFill>
                  <a:srgbClr val="C00000"/>
                </a:solidFill>
              </a:rPr>
              <a:t>FINAL</a:t>
            </a:r>
            <a:endParaRPr sz="3833">
              <a:solidFill>
                <a:srgbClr val="C00000"/>
              </a:solidFill>
            </a:endParaRPr>
          </a:p>
          <a:p>
            <a:pPr indent="0" lvl="0" marL="0" rtl="0" algn="l">
              <a:lnSpc>
                <a:spcPct val="120000"/>
              </a:lnSpc>
              <a:spcBef>
                <a:spcPts val="0"/>
              </a:spcBef>
              <a:spcAft>
                <a:spcPts val="0"/>
              </a:spcAft>
              <a:buClr>
                <a:srgbClr val="C00000"/>
              </a:buClr>
              <a:buSzPts val="6000"/>
              <a:buFont typeface="Meiryo"/>
              <a:buNone/>
            </a:pPr>
            <a:r>
              <a:rPr lang="en-US" sz="3833">
                <a:solidFill>
                  <a:srgbClr val="C00000"/>
                </a:solidFill>
              </a:rPr>
              <a:t> PRESENTATION </a:t>
            </a:r>
            <a:endParaRPr sz="3233">
              <a:solidFill>
                <a:srgbClr val="C00000"/>
              </a:solidFill>
            </a:endParaRPr>
          </a:p>
        </p:txBody>
      </p:sp>
      <p:sp>
        <p:nvSpPr>
          <p:cNvPr id="111" name="Google Shape;111;p1"/>
          <p:cNvSpPr txBox="1"/>
          <p:nvPr>
            <p:ph idx="1" type="subTitle"/>
          </p:nvPr>
        </p:nvSpPr>
        <p:spPr>
          <a:xfrm>
            <a:off x="1392249" y="5115350"/>
            <a:ext cx="4527000" cy="1576200"/>
          </a:xfrm>
          <a:prstGeom prst="rect">
            <a:avLst/>
          </a:prstGeom>
          <a:noFill/>
          <a:ln>
            <a:noFill/>
          </a:ln>
        </p:spPr>
        <p:txBody>
          <a:bodyPr anchorCtr="0" anchor="t" bIns="91425" lIns="109725" spcFirstLastPara="1" rIns="109725" wrap="square" tIns="109725">
            <a:noAutofit/>
          </a:bodyPr>
          <a:lstStyle/>
          <a:p>
            <a:pPr indent="0" lvl="0" marL="0" rtl="0" algn="l">
              <a:lnSpc>
                <a:spcPct val="120000"/>
              </a:lnSpc>
              <a:spcBef>
                <a:spcPts val="0"/>
              </a:spcBef>
              <a:spcAft>
                <a:spcPts val="0"/>
              </a:spcAft>
              <a:buClr>
                <a:srgbClr val="262626"/>
              </a:buClr>
              <a:buSzPts val="1500"/>
              <a:buNone/>
            </a:pPr>
            <a:r>
              <a:rPr b="1" lang="en-US" sz="1800"/>
              <a:t>By - Bhagyashri K , Qihuan He , Xiaoge Zhang &amp; Yuchen Zhao</a:t>
            </a:r>
            <a:endParaRPr b="1" sz="1800"/>
          </a:p>
          <a:p>
            <a:pPr indent="0" lvl="0" marL="0" rtl="0" algn="l">
              <a:lnSpc>
                <a:spcPct val="120000"/>
              </a:lnSpc>
              <a:spcBef>
                <a:spcPts val="0"/>
              </a:spcBef>
              <a:spcAft>
                <a:spcPts val="0"/>
              </a:spcAft>
              <a:buClr>
                <a:srgbClr val="262626"/>
              </a:buClr>
              <a:buSzPts val="1500"/>
              <a:buNone/>
            </a:pPr>
            <a:r>
              <a:t/>
            </a:r>
            <a:endParaRPr b="1" sz="1800"/>
          </a:p>
          <a:p>
            <a:pPr indent="0" lvl="0" marL="0" rtl="0" algn="l">
              <a:lnSpc>
                <a:spcPct val="120000"/>
              </a:lnSpc>
              <a:spcBef>
                <a:spcPts val="0"/>
              </a:spcBef>
              <a:spcAft>
                <a:spcPts val="0"/>
              </a:spcAft>
              <a:buClr>
                <a:srgbClr val="262626"/>
              </a:buClr>
              <a:buSzPts val="1500"/>
              <a:buNone/>
            </a:pPr>
            <a:r>
              <a:rPr b="1" lang="en-US" sz="1800"/>
              <a:t>29th June 2023</a:t>
            </a:r>
            <a:endParaRPr b="1" sz="1800"/>
          </a:p>
          <a:p>
            <a:pPr indent="0" lvl="0" marL="0" rtl="0" algn="l">
              <a:lnSpc>
                <a:spcPct val="120000"/>
              </a:lnSpc>
              <a:spcBef>
                <a:spcPts val="0"/>
              </a:spcBef>
              <a:spcAft>
                <a:spcPts val="0"/>
              </a:spcAft>
              <a:buClr>
                <a:srgbClr val="262626"/>
              </a:buClr>
              <a:buSzPts val="1500"/>
              <a:buNone/>
            </a:pPr>
            <a:r>
              <a:rPr b="1" lang="en-US" sz="1800"/>
              <a:t>Professor - Venkata Duvvuri</a:t>
            </a:r>
            <a:endParaRPr b="1" sz="1800"/>
          </a:p>
        </p:txBody>
      </p:sp>
      <p:pic>
        <p:nvPicPr>
          <p:cNvPr id="112" name="Google Shape;112;p1"/>
          <p:cNvPicPr preferRelativeResize="0"/>
          <p:nvPr/>
        </p:nvPicPr>
        <p:blipFill rotWithShape="1">
          <a:blip r:embed="rId4">
            <a:alphaModFix/>
          </a:blip>
          <a:srcRect b="0" l="0" r="0" t="0"/>
          <a:stretch/>
        </p:blipFill>
        <p:spPr>
          <a:xfrm>
            <a:off x="1235850" y="466975"/>
            <a:ext cx="4739925" cy="16188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7" name="Shape 227"/>
        <p:cNvGrpSpPr/>
        <p:nvPr/>
      </p:nvGrpSpPr>
      <p:grpSpPr>
        <a:xfrm>
          <a:off x="0" y="0"/>
          <a:ext cx="0" cy="0"/>
          <a:chOff x="0" y="0"/>
          <a:chExt cx="0" cy="0"/>
        </a:xfrm>
      </p:grpSpPr>
      <p:sp>
        <p:nvSpPr>
          <p:cNvPr id="228" name="Google Shape;228;g24811651268_2_155"/>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229" name="Google Shape;229;g24811651268_2_155"/>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230" name="Google Shape;230;g24811651268_2_155"/>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31" name="Google Shape;231;g24811651268_2_155"/>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32" name="Google Shape;232;g24811651268_2_155"/>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33" name="Google Shape;233;g24811651268_2_155"/>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34" name="Google Shape;234;g24811651268_2_155"/>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35" name="Google Shape;235;g24811651268_2_155"/>
          <p:cNvSpPr txBox="1"/>
          <p:nvPr>
            <p:ph type="title"/>
          </p:nvPr>
        </p:nvSpPr>
        <p:spPr>
          <a:xfrm>
            <a:off x="2167338" y="-74514"/>
            <a:ext cx="73401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sz="3000">
                <a:solidFill>
                  <a:srgbClr val="C00000"/>
                </a:solidFill>
                <a:latin typeface="Times New Roman"/>
                <a:ea typeface="Times New Roman"/>
                <a:cs typeface="Times New Roman"/>
                <a:sym typeface="Times New Roman"/>
              </a:rPr>
              <a:t>THREATS</a:t>
            </a:r>
            <a:endParaRPr>
              <a:solidFill>
                <a:srgbClr val="C00000"/>
              </a:solidFill>
            </a:endParaRPr>
          </a:p>
        </p:txBody>
      </p:sp>
      <p:sp>
        <p:nvSpPr>
          <p:cNvPr id="236" name="Google Shape;236;g24811651268_2_155"/>
          <p:cNvSpPr txBox="1"/>
          <p:nvPr>
            <p:ph idx="1" type="body"/>
          </p:nvPr>
        </p:nvSpPr>
        <p:spPr>
          <a:xfrm>
            <a:off x="1439917" y="1719290"/>
            <a:ext cx="8818200" cy="4618500"/>
          </a:xfrm>
          <a:prstGeom prst="rect">
            <a:avLst/>
          </a:prstGeom>
          <a:noFill/>
          <a:ln>
            <a:noFill/>
          </a:ln>
        </p:spPr>
        <p:txBody>
          <a:bodyPr anchorCtr="0" anchor="t" bIns="91425" lIns="109725" spcFirstLastPara="1" rIns="109725" wrap="square" tIns="109725">
            <a:normAutofit lnSpcReduction="10000"/>
          </a:bodyPr>
          <a:lstStyle/>
          <a:p>
            <a:pPr indent="-374650" lvl="0" marL="457200" rtl="0" algn="l">
              <a:lnSpc>
                <a:spcPct val="115000"/>
              </a:lnSpc>
              <a:spcBef>
                <a:spcPts val="0"/>
              </a:spcBef>
              <a:spcAft>
                <a:spcPts val="0"/>
              </a:spcAft>
              <a:buClr>
                <a:schemeClr val="dk1"/>
              </a:buClr>
              <a:buSzPts val="2300"/>
              <a:buFont typeface="Times New Roman"/>
              <a:buChar char="●"/>
            </a:pPr>
            <a:r>
              <a:rPr b="1" lang="en-US" sz="2300">
                <a:solidFill>
                  <a:schemeClr val="dk1"/>
                </a:solidFill>
                <a:latin typeface="Times New Roman"/>
                <a:ea typeface="Times New Roman"/>
                <a:cs typeface="Times New Roman"/>
                <a:sym typeface="Times New Roman"/>
              </a:rPr>
              <a:t>Competition:</a:t>
            </a:r>
            <a:r>
              <a:rPr lang="en-US" sz="2300">
                <a:solidFill>
                  <a:schemeClr val="dk1"/>
                </a:solidFill>
                <a:latin typeface="Times New Roman"/>
                <a:ea typeface="Times New Roman"/>
                <a:cs typeface="Times New Roman"/>
                <a:sym typeface="Times New Roman"/>
              </a:rPr>
              <a:t> There is a growing number of companies entering the 3D printing and healthcare industry, which increases competition for 3D Heals.</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Char char="●"/>
            </a:pPr>
            <a:r>
              <a:rPr b="1" lang="en-US" sz="2300">
                <a:solidFill>
                  <a:schemeClr val="dk1"/>
                </a:solidFill>
                <a:latin typeface="Times New Roman"/>
                <a:ea typeface="Times New Roman"/>
                <a:cs typeface="Times New Roman"/>
                <a:sym typeface="Times New Roman"/>
              </a:rPr>
              <a:t>Regulatory challenges</a:t>
            </a:r>
            <a:r>
              <a:rPr lang="en-US" sz="2300">
                <a:solidFill>
                  <a:schemeClr val="dk1"/>
                </a:solidFill>
                <a:latin typeface="Times New Roman"/>
                <a:ea typeface="Times New Roman"/>
                <a:cs typeface="Times New Roman"/>
                <a:sym typeface="Times New Roman"/>
              </a:rPr>
              <a:t>: The regulatory landscape for 3D printing in healthcare is complex and constantly evolving, which can create challenges for 3D Heals.</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Char char="●"/>
            </a:pPr>
            <a:r>
              <a:rPr b="1" lang="en-US" sz="2300">
                <a:solidFill>
                  <a:schemeClr val="dk1"/>
                </a:solidFill>
                <a:latin typeface="Times New Roman"/>
                <a:ea typeface="Times New Roman"/>
                <a:cs typeface="Times New Roman"/>
                <a:sym typeface="Times New Roman"/>
              </a:rPr>
              <a:t>Economic downturns</a:t>
            </a:r>
            <a:r>
              <a:rPr lang="en-US" sz="2300">
                <a:solidFill>
                  <a:schemeClr val="dk1"/>
                </a:solidFill>
                <a:latin typeface="Times New Roman"/>
                <a:ea typeface="Times New Roman"/>
                <a:cs typeface="Times New Roman"/>
                <a:sym typeface="Times New Roman"/>
              </a:rPr>
              <a:t>: Economic downturns can lead to reduced demand for 3D printing and healthcare services and products, which can impact 3D Heals' revenue and growth.</a:t>
            </a:r>
            <a:endParaRPr b="1" sz="2300">
              <a:solidFill>
                <a:schemeClr val="dk1"/>
              </a:solidFill>
              <a:latin typeface="Times New Roman"/>
              <a:ea typeface="Times New Roman"/>
              <a:cs typeface="Times New Roman"/>
              <a:sym typeface="Times New Roman"/>
            </a:endParaRPr>
          </a:p>
          <a:p>
            <a:pPr indent="0" lvl="0" marL="0" marR="47498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457200" marR="47498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457200" lvl="0" marL="63500" marR="455930" rtl="0" algn="l">
              <a:lnSpc>
                <a:spcPct val="115000"/>
              </a:lnSpc>
              <a:spcBef>
                <a:spcPts val="0"/>
              </a:spcBef>
              <a:spcAft>
                <a:spcPts val="0"/>
              </a:spcAft>
              <a:buClr>
                <a:schemeClr val="dk1"/>
              </a:buClr>
              <a:buSzPts val="1100"/>
              <a:buNone/>
            </a:pPr>
            <a:r>
              <a:t/>
            </a:r>
            <a:endParaRPr sz="1400">
              <a:solidFill>
                <a:schemeClr val="dk1"/>
              </a:solidFill>
              <a:latin typeface="Times New Roman"/>
              <a:ea typeface="Times New Roman"/>
              <a:cs typeface="Times New Roman"/>
              <a:sym typeface="Times New Roman"/>
            </a:endParaRPr>
          </a:p>
        </p:txBody>
      </p:sp>
      <p:pic>
        <p:nvPicPr>
          <p:cNvPr id="237" name="Google Shape;237;g24811651268_2_155"/>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1" name="Shape 241"/>
        <p:cNvGrpSpPr/>
        <p:nvPr/>
      </p:nvGrpSpPr>
      <p:grpSpPr>
        <a:xfrm>
          <a:off x="0" y="0"/>
          <a:ext cx="0" cy="0"/>
          <a:chOff x="0" y="0"/>
          <a:chExt cx="0" cy="0"/>
        </a:xfrm>
      </p:grpSpPr>
      <p:sp>
        <p:nvSpPr>
          <p:cNvPr id="242" name="Google Shape;242;g24811651268_2_24"/>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243" name="Google Shape;243;g24811651268_2_24"/>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244" name="Google Shape;244;g24811651268_2_24"/>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45" name="Google Shape;245;g24811651268_2_24"/>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46" name="Google Shape;246;g24811651268_2_24"/>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47" name="Google Shape;247;g24811651268_2_24"/>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48" name="Google Shape;248;g24811651268_2_24"/>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49" name="Google Shape;249;g24811651268_2_24"/>
          <p:cNvSpPr txBox="1"/>
          <p:nvPr>
            <p:ph type="title"/>
          </p:nvPr>
        </p:nvSpPr>
        <p:spPr>
          <a:xfrm>
            <a:off x="2167338" y="149811"/>
            <a:ext cx="7340100" cy="1651200"/>
          </a:xfrm>
          <a:prstGeom prst="rect">
            <a:avLst/>
          </a:prstGeom>
          <a:noFill/>
          <a:ln>
            <a:noFill/>
          </a:ln>
        </p:spPr>
        <p:txBody>
          <a:bodyPr anchorCtr="0" anchor="b" bIns="91425" lIns="109725" spcFirstLastPara="1" rIns="109725" wrap="square" tIns="109725">
            <a:normAutofit fontScale="90000"/>
          </a:bodyPr>
          <a:lstStyle/>
          <a:p>
            <a:pPr indent="0" lvl="0" marL="457200" rtl="0" algn="ctr">
              <a:lnSpc>
                <a:spcPct val="150000"/>
              </a:lnSpc>
              <a:spcBef>
                <a:spcPts val="930"/>
              </a:spcBef>
              <a:spcAft>
                <a:spcPts val="0"/>
              </a:spcAft>
              <a:buSzPct val="84033"/>
              <a:buNone/>
            </a:pPr>
            <a:r>
              <a:rPr lang="en-US">
                <a:solidFill>
                  <a:srgbClr val="C00000"/>
                </a:solidFill>
                <a:latin typeface="Times New Roman"/>
                <a:ea typeface="Times New Roman"/>
                <a:cs typeface="Times New Roman"/>
                <a:sym typeface="Times New Roman"/>
              </a:rPr>
              <a:t>ANALYSIS &amp; SYNTHESIS OF DATA</a:t>
            </a:r>
            <a:r>
              <a:rPr lang="en-US" sz="2380">
                <a:solidFill>
                  <a:srgbClr val="C00000"/>
                </a:solidFill>
                <a:latin typeface="Times New Roman"/>
                <a:ea typeface="Times New Roman"/>
                <a:cs typeface="Times New Roman"/>
                <a:sym typeface="Times New Roman"/>
              </a:rPr>
              <a:t>                     DATA COLLECTION &amp; MERGING</a:t>
            </a:r>
            <a:endParaRPr sz="2380">
              <a:solidFill>
                <a:srgbClr val="C00000"/>
              </a:solidFill>
              <a:latin typeface="Times New Roman"/>
              <a:ea typeface="Times New Roman"/>
              <a:cs typeface="Times New Roman"/>
              <a:sym typeface="Times New Roman"/>
            </a:endParaRPr>
          </a:p>
          <a:p>
            <a:pPr indent="0" lvl="0" marL="0" rtl="0" algn="l">
              <a:lnSpc>
                <a:spcPct val="130000"/>
              </a:lnSpc>
              <a:spcBef>
                <a:spcPts val="0"/>
              </a:spcBef>
              <a:spcAft>
                <a:spcPts val="0"/>
              </a:spcAft>
              <a:buClr>
                <a:srgbClr val="C00000"/>
              </a:buClr>
              <a:buSzPct val="100000"/>
              <a:buFont typeface="Meiryo"/>
              <a:buNone/>
            </a:pPr>
            <a:r>
              <a:t/>
            </a:r>
            <a:endParaRPr>
              <a:solidFill>
                <a:srgbClr val="C00000"/>
              </a:solidFill>
            </a:endParaRPr>
          </a:p>
        </p:txBody>
      </p:sp>
      <p:sp>
        <p:nvSpPr>
          <p:cNvPr id="250" name="Google Shape;250;g24811651268_2_24"/>
          <p:cNvSpPr txBox="1"/>
          <p:nvPr>
            <p:ph idx="1" type="body"/>
          </p:nvPr>
        </p:nvSpPr>
        <p:spPr>
          <a:xfrm>
            <a:off x="1439929" y="1719290"/>
            <a:ext cx="8818200" cy="4618500"/>
          </a:xfrm>
          <a:prstGeom prst="rect">
            <a:avLst/>
          </a:prstGeom>
          <a:noFill/>
          <a:ln>
            <a:noFill/>
          </a:ln>
        </p:spPr>
        <p:txBody>
          <a:bodyPr anchorCtr="0" anchor="t" bIns="91425" lIns="109725" spcFirstLastPara="1" rIns="109725" wrap="square" tIns="109725">
            <a:normAutofit/>
          </a:bodyPr>
          <a:lstStyle/>
          <a:p>
            <a:pPr indent="-342900" lvl="0" marL="457200" rtl="0" algn="l">
              <a:lnSpc>
                <a:spcPct val="16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The first step in our data preparation process was to consolidate all the</a:t>
            </a:r>
            <a:r>
              <a:rPr b="1" lang="en-US">
                <a:solidFill>
                  <a:srgbClr val="000000"/>
                </a:solidFill>
                <a:latin typeface="Times New Roman"/>
                <a:ea typeface="Times New Roman"/>
                <a:cs typeface="Times New Roman"/>
                <a:sym typeface="Times New Roman"/>
              </a:rPr>
              <a:t> attendance </a:t>
            </a:r>
            <a:r>
              <a:rPr lang="en-US">
                <a:solidFill>
                  <a:srgbClr val="000000"/>
                </a:solidFill>
                <a:latin typeface="Times New Roman"/>
                <a:ea typeface="Times New Roman"/>
                <a:cs typeface="Times New Roman"/>
                <a:sym typeface="Times New Roman"/>
              </a:rPr>
              <a:t>sheets from </a:t>
            </a:r>
            <a:r>
              <a:rPr b="1" lang="en-US">
                <a:solidFill>
                  <a:srgbClr val="000000"/>
                </a:solidFill>
                <a:latin typeface="Times New Roman"/>
                <a:ea typeface="Times New Roman"/>
                <a:cs typeface="Times New Roman"/>
                <a:sym typeface="Times New Roman"/>
              </a:rPr>
              <a:t>season 1 to season 4</a:t>
            </a:r>
            <a:r>
              <a:rPr lang="en-US">
                <a:solidFill>
                  <a:srgbClr val="000000"/>
                </a:solidFill>
                <a:latin typeface="Times New Roman"/>
                <a:ea typeface="Times New Roman"/>
                <a:cs typeface="Times New Roman"/>
                <a:sym typeface="Times New Roman"/>
              </a:rPr>
              <a:t> and all the industry data into one place. </a:t>
            </a:r>
            <a:endParaRPr>
              <a:solidFill>
                <a:srgbClr val="000000"/>
              </a:solidFill>
              <a:latin typeface="Times New Roman"/>
              <a:ea typeface="Times New Roman"/>
              <a:cs typeface="Times New Roman"/>
              <a:sym typeface="Times New Roman"/>
            </a:endParaRPr>
          </a:p>
          <a:p>
            <a:pPr indent="-342900" lvl="0" marL="457200" marR="474980" rtl="0" algn="l">
              <a:lnSpc>
                <a:spcPct val="115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Next, we created two new variables, </a:t>
            </a:r>
            <a:r>
              <a:rPr b="1" lang="en-US">
                <a:solidFill>
                  <a:srgbClr val="C00000"/>
                </a:solidFill>
                <a:latin typeface="Times New Roman"/>
                <a:ea typeface="Times New Roman"/>
                <a:cs typeface="Times New Roman"/>
                <a:sym typeface="Times New Roman"/>
              </a:rPr>
              <a:t>SEASON</a:t>
            </a:r>
            <a:r>
              <a:rPr b="1" lang="en-US">
                <a:solidFill>
                  <a:srgbClr val="000000"/>
                </a:solidFill>
                <a:latin typeface="Times New Roman"/>
                <a:ea typeface="Times New Roman"/>
                <a:cs typeface="Times New Roman"/>
                <a:sym typeface="Times New Roman"/>
              </a:rPr>
              <a:t> and </a:t>
            </a:r>
            <a:r>
              <a:rPr b="1" lang="en-US">
                <a:solidFill>
                  <a:srgbClr val="C00000"/>
                </a:solidFill>
                <a:latin typeface="Times New Roman"/>
                <a:ea typeface="Times New Roman"/>
                <a:cs typeface="Times New Roman"/>
                <a:sym typeface="Times New Roman"/>
              </a:rPr>
              <a:t>FIELD</a:t>
            </a:r>
            <a:r>
              <a:rPr b="1" lang="en-US">
                <a:solidFill>
                  <a:srgbClr val="000000"/>
                </a:solidFill>
                <a:latin typeface="Times New Roman"/>
                <a:ea typeface="Times New Roman"/>
                <a:cs typeface="Times New Roman"/>
                <a:sym typeface="Times New Roman"/>
              </a:rPr>
              <a:t>,</a:t>
            </a:r>
            <a:r>
              <a:rPr lang="en-US">
                <a:solidFill>
                  <a:srgbClr val="000000"/>
                </a:solidFill>
                <a:latin typeface="Times New Roman"/>
                <a:ea typeface="Times New Roman"/>
                <a:cs typeface="Times New Roman"/>
                <a:sym typeface="Times New Roman"/>
              </a:rPr>
              <a:t> to help us better understand the relationships between attendance and field over time. </a:t>
            </a:r>
            <a:endParaRPr>
              <a:solidFill>
                <a:srgbClr val="000000"/>
              </a:solidFill>
              <a:latin typeface="Times New Roman"/>
              <a:ea typeface="Times New Roman"/>
              <a:cs typeface="Times New Roman"/>
              <a:sym typeface="Times New Roman"/>
            </a:endParaRPr>
          </a:p>
          <a:p>
            <a:pPr indent="0" lvl="0" marL="63500" marR="47498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60000"/>
              </a:lnSpc>
              <a:spcBef>
                <a:spcPts val="930"/>
              </a:spcBef>
              <a:spcAft>
                <a:spcPts val="0"/>
              </a:spcAft>
              <a:buClr>
                <a:srgbClr val="3F3F3F"/>
              </a:buClr>
              <a:buSzPts val="1400"/>
              <a:buNone/>
            </a:pPr>
            <a:r>
              <a:t/>
            </a:r>
            <a:endParaRPr>
              <a:latin typeface="Times New Roman"/>
              <a:ea typeface="Times New Roman"/>
              <a:cs typeface="Times New Roman"/>
              <a:sym typeface="Times New Roman"/>
            </a:endParaRPr>
          </a:p>
          <a:p>
            <a:pPr indent="-342900" lvl="0" marL="457200" marR="455930" rtl="0" algn="l">
              <a:lnSpc>
                <a:spcPct val="115000"/>
              </a:lnSpc>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We also applied the same approach to the </a:t>
            </a:r>
            <a:r>
              <a:rPr b="1" lang="en-US">
                <a:solidFill>
                  <a:schemeClr val="dk1"/>
                </a:solidFill>
                <a:latin typeface="Times New Roman"/>
                <a:ea typeface="Times New Roman"/>
                <a:cs typeface="Times New Roman"/>
                <a:sym typeface="Times New Roman"/>
              </a:rPr>
              <a:t>Total_Poll</a:t>
            </a:r>
            <a:r>
              <a:rPr lang="en-US">
                <a:solidFill>
                  <a:schemeClr val="dk1"/>
                </a:solidFill>
                <a:latin typeface="Times New Roman"/>
                <a:ea typeface="Times New Roman"/>
                <a:cs typeface="Times New Roman"/>
                <a:sym typeface="Times New Roman"/>
              </a:rPr>
              <a:t> report. </a:t>
            </a:r>
            <a:endParaRPr>
              <a:solidFill>
                <a:schemeClr val="dk1"/>
              </a:solidFill>
              <a:latin typeface="Times New Roman"/>
              <a:ea typeface="Times New Roman"/>
              <a:cs typeface="Times New Roman"/>
              <a:sym typeface="Times New Roman"/>
            </a:endParaRPr>
          </a:p>
          <a:p>
            <a:pPr indent="457200" lvl="0" marL="63500" marR="455930" rtl="0" algn="l">
              <a:lnSpc>
                <a:spcPct val="115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p:txBody>
      </p:sp>
      <p:pic>
        <p:nvPicPr>
          <p:cNvPr id="251" name="Google Shape;251;g24811651268_2_24"/>
          <p:cNvPicPr preferRelativeResize="0"/>
          <p:nvPr/>
        </p:nvPicPr>
        <p:blipFill rotWithShape="1">
          <a:blip r:embed="rId4">
            <a:alphaModFix/>
          </a:blip>
          <a:srcRect b="0" l="0" r="0" t="0"/>
          <a:stretch/>
        </p:blipFill>
        <p:spPr>
          <a:xfrm>
            <a:off x="2695513" y="3393550"/>
            <a:ext cx="5724525" cy="762000"/>
          </a:xfrm>
          <a:prstGeom prst="rect">
            <a:avLst/>
          </a:prstGeom>
          <a:noFill/>
          <a:ln cap="flat" cmpd="sng" w="9525">
            <a:solidFill>
              <a:srgbClr val="000000"/>
            </a:solidFill>
            <a:prstDash val="solid"/>
            <a:miter lim="8000"/>
            <a:headEnd len="sm" w="sm" type="none"/>
            <a:tailEnd len="sm" w="sm" type="none"/>
          </a:ln>
        </p:spPr>
      </p:pic>
      <p:pic>
        <p:nvPicPr>
          <p:cNvPr id="252" name="Google Shape;252;g24811651268_2_24"/>
          <p:cNvPicPr preferRelativeResize="0"/>
          <p:nvPr/>
        </p:nvPicPr>
        <p:blipFill rotWithShape="1">
          <a:blip r:embed="rId5">
            <a:alphaModFix/>
          </a:blip>
          <a:srcRect b="0" l="0" r="0" t="0"/>
          <a:stretch/>
        </p:blipFill>
        <p:spPr>
          <a:xfrm>
            <a:off x="1969397" y="4669575"/>
            <a:ext cx="7759275" cy="1547025"/>
          </a:xfrm>
          <a:prstGeom prst="rect">
            <a:avLst/>
          </a:prstGeom>
          <a:noFill/>
          <a:ln cap="flat" cmpd="sng" w="9525">
            <a:solidFill>
              <a:srgbClr val="000000"/>
            </a:solidFill>
            <a:prstDash val="solid"/>
            <a:miter lim="8000"/>
            <a:headEnd len="sm" w="sm" type="none"/>
            <a:tailEnd len="sm" w="sm" type="none"/>
          </a:ln>
        </p:spPr>
      </p:pic>
      <p:pic>
        <p:nvPicPr>
          <p:cNvPr id="253" name="Google Shape;253;g24811651268_2_24"/>
          <p:cNvPicPr preferRelativeResize="0"/>
          <p:nvPr/>
        </p:nvPicPr>
        <p:blipFill rotWithShape="1">
          <a:blip r:embed="rId6">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7" name="Shape 257"/>
        <p:cNvGrpSpPr/>
        <p:nvPr/>
      </p:nvGrpSpPr>
      <p:grpSpPr>
        <a:xfrm>
          <a:off x="0" y="0"/>
          <a:ext cx="0" cy="0"/>
          <a:chOff x="0" y="0"/>
          <a:chExt cx="0" cy="0"/>
        </a:xfrm>
      </p:grpSpPr>
      <p:sp>
        <p:nvSpPr>
          <p:cNvPr id="258" name="Google Shape;258;g24811651268_2_40"/>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259" name="Google Shape;259;g24811651268_2_40"/>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260" name="Google Shape;260;g24811651268_2_40"/>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61" name="Google Shape;261;g24811651268_2_40"/>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62" name="Google Shape;262;g24811651268_2_40"/>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63" name="Google Shape;263;g24811651268_2_40"/>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64" name="Google Shape;264;g24811651268_2_40"/>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65" name="Google Shape;265;g24811651268_2_40"/>
          <p:cNvSpPr txBox="1"/>
          <p:nvPr>
            <p:ph type="title"/>
          </p:nvPr>
        </p:nvSpPr>
        <p:spPr>
          <a:xfrm>
            <a:off x="2110638" y="125211"/>
            <a:ext cx="7340100" cy="1651200"/>
          </a:xfrm>
          <a:prstGeom prst="rect">
            <a:avLst/>
          </a:prstGeom>
          <a:noFill/>
          <a:ln>
            <a:noFill/>
          </a:ln>
        </p:spPr>
        <p:txBody>
          <a:bodyPr anchorCtr="0" anchor="b" bIns="91425" lIns="109725" spcFirstLastPara="1" rIns="109725" wrap="square" tIns="109725">
            <a:normAutofit/>
          </a:bodyPr>
          <a:lstStyle/>
          <a:p>
            <a:pPr indent="0" lvl="0" marL="457200" rtl="0" algn="ctr">
              <a:lnSpc>
                <a:spcPct val="150000"/>
              </a:lnSpc>
              <a:spcBef>
                <a:spcPts val="930"/>
              </a:spcBef>
              <a:spcAft>
                <a:spcPts val="0"/>
              </a:spcAft>
              <a:buSzPts val="1800"/>
              <a:buNone/>
            </a:pPr>
            <a:r>
              <a:rPr lang="en-US" sz="2680">
                <a:solidFill>
                  <a:srgbClr val="C00000"/>
                </a:solidFill>
                <a:latin typeface="Times New Roman"/>
                <a:ea typeface="Times New Roman"/>
                <a:cs typeface="Times New Roman"/>
                <a:sym typeface="Times New Roman"/>
              </a:rPr>
              <a:t>DATA PRE-PROCESSING</a:t>
            </a:r>
            <a:endParaRPr sz="2680">
              <a:solidFill>
                <a:srgbClr val="C00000"/>
              </a:solidFill>
              <a:latin typeface="Times New Roman"/>
              <a:ea typeface="Times New Roman"/>
              <a:cs typeface="Times New Roman"/>
              <a:sym typeface="Times New Roman"/>
            </a:endParaRPr>
          </a:p>
          <a:p>
            <a:pPr indent="0" lvl="0" marL="0" rtl="0" algn="l">
              <a:lnSpc>
                <a:spcPct val="130000"/>
              </a:lnSpc>
              <a:spcBef>
                <a:spcPts val="0"/>
              </a:spcBef>
              <a:spcAft>
                <a:spcPts val="0"/>
              </a:spcAft>
              <a:buClr>
                <a:srgbClr val="C00000"/>
              </a:buClr>
              <a:buSzPts val="3200"/>
              <a:buFont typeface="Meiryo"/>
              <a:buNone/>
            </a:pPr>
            <a:r>
              <a:t/>
            </a:r>
            <a:endParaRPr>
              <a:solidFill>
                <a:srgbClr val="C00000"/>
              </a:solidFill>
            </a:endParaRPr>
          </a:p>
        </p:txBody>
      </p:sp>
      <p:sp>
        <p:nvSpPr>
          <p:cNvPr id="266" name="Google Shape;266;g24811651268_2_40"/>
          <p:cNvSpPr txBox="1"/>
          <p:nvPr>
            <p:ph idx="1" type="body"/>
          </p:nvPr>
        </p:nvSpPr>
        <p:spPr>
          <a:xfrm>
            <a:off x="1428300" y="1380976"/>
            <a:ext cx="8818200" cy="5310600"/>
          </a:xfrm>
          <a:prstGeom prst="rect">
            <a:avLst/>
          </a:prstGeom>
          <a:noFill/>
          <a:ln>
            <a:noFill/>
          </a:ln>
        </p:spPr>
        <p:txBody>
          <a:bodyPr anchorCtr="0" anchor="t" bIns="91425" lIns="109725" spcFirstLastPara="1" rIns="109725" wrap="square" tIns="109725">
            <a:normAutofit/>
          </a:bodyPr>
          <a:lstStyle/>
          <a:p>
            <a:pPr indent="-355600" lvl="0" marL="457200" marR="47498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We cleaned the dataset by removing duplicates. Some people had over-registered for the form, resulting in duplicate entries.</a:t>
            </a:r>
            <a:endParaRPr sz="2000">
              <a:solidFill>
                <a:schemeClr val="dk1"/>
              </a:solidFill>
              <a:latin typeface="Times New Roman"/>
              <a:ea typeface="Times New Roman"/>
              <a:cs typeface="Times New Roman"/>
              <a:sym typeface="Times New Roman"/>
            </a:endParaRPr>
          </a:p>
          <a:p>
            <a:pPr indent="-355600" lvl="0" marL="457200" marR="47498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We also checked for any missing values or data entry errors and corrected them as necessary. </a:t>
            </a:r>
            <a:endParaRPr sz="2000">
              <a:solidFill>
                <a:schemeClr val="dk1"/>
              </a:solidFill>
              <a:latin typeface="Times New Roman"/>
              <a:ea typeface="Times New Roman"/>
              <a:cs typeface="Times New Roman"/>
              <a:sym typeface="Times New Roman"/>
            </a:endParaRPr>
          </a:p>
          <a:p>
            <a:pPr indent="-355600" lvl="0" marL="457200" marR="47498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Total </a:t>
            </a:r>
            <a:r>
              <a:rPr b="1" lang="en-US" sz="2000">
                <a:solidFill>
                  <a:schemeClr val="dk1"/>
                </a:solidFill>
                <a:latin typeface="Times New Roman"/>
                <a:ea typeface="Times New Roman"/>
                <a:cs typeface="Times New Roman"/>
                <a:sym typeface="Times New Roman"/>
              </a:rPr>
              <a:t>556 records</a:t>
            </a:r>
            <a:r>
              <a:rPr lang="en-US" sz="2000">
                <a:solidFill>
                  <a:schemeClr val="dk1"/>
                </a:solidFill>
                <a:latin typeface="Times New Roman"/>
                <a:ea typeface="Times New Roman"/>
                <a:cs typeface="Times New Roman"/>
                <a:sym typeface="Times New Roman"/>
              </a:rPr>
              <a:t> were removed.</a:t>
            </a:r>
            <a:endParaRPr sz="2000">
              <a:solidFill>
                <a:schemeClr val="dk1"/>
              </a:solidFill>
              <a:latin typeface="Times New Roman"/>
              <a:ea typeface="Times New Roman"/>
              <a:cs typeface="Times New Roman"/>
              <a:sym typeface="Times New Roman"/>
            </a:endParaRPr>
          </a:p>
          <a:p>
            <a:pPr indent="0" lvl="0" marL="0" marR="47498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457200" marR="47498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457200" lvl="0" marL="63500" marR="455930" rtl="0" algn="l">
              <a:lnSpc>
                <a:spcPct val="115000"/>
              </a:lnSpc>
              <a:spcBef>
                <a:spcPts val="0"/>
              </a:spcBef>
              <a:spcAft>
                <a:spcPts val="0"/>
              </a:spcAft>
              <a:buClr>
                <a:schemeClr val="dk1"/>
              </a:buClr>
              <a:buSzPts val="1100"/>
              <a:buNone/>
            </a:pPr>
            <a:r>
              <a:t/>
            </a:r>
            <a:endParaRPr sz="1400">
              <a:solidFill>
                <a:schemeClr val="dk1"/>
              </a:solidFill>
              <a:latin typeface="Times New Roman"/>
              <a:ea typeface="Times New Roman"/>
              <a:cs typeface="Times New Roman"/>
              <a:sym typeface="Times New Roman"/>
            </a:endParaRPr>
          </a:p>
        </p:txBody>
      </p:sp>
      <p:pic>
        <p:nvPicPr>
          <p:cNvPr id="267" name="Google Shape;267;g24811651268_2_40"/>
          <p:cNvPicPr preferRelativeResize="0"/>
          <p:nvPr/>
        </p:nvPicPr>
        <p:blipFill rotWithShape="1">
          <a:blip r:embed="rId4">
            <a:alphaModFix/>
          </a:blip>
          <a:srcRect b="0" l="0" r="0" t="0"/>
          <a:stretch/>
        </p:blipFill>
        <p:spPr>
          <a:xfrm>
            <a:off x="3000675" y="3408675"/>
            <a:ext cx="5543550" cy="2957800"/>
          </a:xfrm>
          <a:prstGeom prst="rect">
            <a:avLst/>
          </a:prstGeom>
          <a:noFill/>
          <a:ln cap="flat" cmpd="sng" w="9525">
            <a:solidFill>
              <a:srgbClr val="000000"/>
            </a:solidFill>
            <a:prstDash val="solid"/>
            <a:miter lim="8000"/>
            <a:headEnd len="sm" w="sm" type="none"/>
            <a:tailEnd len="sm" w="sm" type="none"/>
          </a:ln>
        </p:spPr>
      </p:pic>
      <p:pic>
        <p:nvPicPr>
          <p:cNvPr id="268" name="Google Shape;268;g24811651268_2_40"/>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2" name="Shape 272"/>
        <p:cNvGrpSpPr/>
        <p:nvPr/>
      </p:nvGrpSpPr>
      <p:grpSpPr>
        <a:xfrm>
          <a:off x="0" y="0"/>
          <a:ext cx="0" cy="0"/>
          <a:chOff x="0" y="0"/>
          <a:chExt cx="0" cy="0"/>
        </a:xfrm>
      </p:grpSpPr>
      <p:sp>
        <p:nvSpPr>
          <p:cNvPr id="273" name="Google Shape;273;g24a76e74df2_0_5"/>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274" name="Google Shape;274;g24a76e74df2_0_5"/>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275" name="Google Shape;275;g24a76e74df2_0_5"/>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76" name="Google Shape;276;g24a76e74df2_0_5"/>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77" name="Google Shape;277;g24a76e74df2_0_5"/>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78" name="Google Shape;278;g24a76e74df2_0_5"/>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79" name="Google Shape;279;g24a76e74df2_0_5"/>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80" name="Google Shape;280;g24a76e74df2_0_5"/>
          <p:cNvSpPr txBox="1"/>
          <p:nvPr>
            <p:ph type="title"/>
          </p:nvPr>
        </p:nvSpPr>
        <p:spPr>
          <a:xfrm>
            <a:off x="2110650" y="299475"/>
            <a:ext cx="7294200" cy="689700"/>
          </a:xfrm>
          <a:prstGeom prst="rect">
            <a:avLst/>
          </a:prstGeom>
          <a:noFill/>
          <a:ln>
            <a:noFill/>
          </a:ln>
        </p:spPr>
        <p:txBody>
          <a:bodyPr anchorCtr="0" anchor="b" bIns="91425" lIns="109725" spcFirstLastPara="1" rIns="109725" wrap="square" tIns="109725">
            <a:normAutofit fontScale="90000"/>
          </a:bodyPr>
          <a:lstStyle/>
          <a:p>
            <a:pPr indent="0" lvl="0" marL="0" rtl="0" algn="ctr">
              <a:lnSpc>
                <a:spcPct val="130000"/>
              </a:lnSpc>
              <a:spcBef>
                <a:spcPts val="0"/>
              </a:spcBef>
              <a:spcAft>
                <a:spcPts val="0"/>
              </a:spcAft>
              <a:buClr>
                <a:srgbClr val="C00000"/>
              </a:buClr>
              <a:buSzPct val="116128"/>
              <a:buFont typeface="Meiryo"/>
              <a:buNone/>
            </a:pPr>
            <a:r>
              <a:rPr lang="en-US" sz="2755">
                <a:solidFill>
                  <a:srgbClr val="C00000"/>
                </a:solidFill>
              </a:rPr>
              <a:t>EXPLORATORY DATA ANALYSIS</a:t>
            </a:r>
            <a:endParaRPr sz="2755">
              <a:solidFill>
                <a:srgbClr val="C00000"/>
              </a:solidFill>
            </a:endParaRPr>
          </a:p>
          <a:p>
            <a:pPr indent="0" lvl="0" marL="0" rtl="0" algn="l">
              <a:lnSpc>
                <a:spcPct val="100000"/>
              </a:lnSpc>
              <a:spcBef>
                <a:spcPts val="0"/>
              </a:spcBef>
              <a:spcAft>
                <a:spcPts val="0"/>
              </a:spcAft>
              <a:buClr>
                <a:schemeClr val="dk1"/>
              </a:buClr>
              <a:buSzPct val="85344"/>
              <a:buFont typeface="Arial"/>
              <a:buNone/>
            </a:pPr>
            <a:r>
              <a:rPr lang="en-US" sz="1288">
                <a:solidFill>
                  <a:schemeClr val="dk1"/>
                </a:solidFill>
                <a:latin typeface="Times New Roman"/>
                <a:ea typeface="Times New Roman"/>
                <a:cs typeface="Times New Roman"/>
                <a:sym typeface="Times New Roman"/>
              </a:rPr>
              <a:t>                                                                   TOTAL POLL REPORT</a:t>
            </a:r>
            <a:endParaRPr sz="3088">
              <a:solidFill>
                <a:srgbClr val="C00000"/>
              </a:solidFill>
            </a:endParaRPr>
          </a:p>
          <a:p>
            <a:pPr indent="0" lvl="0" marL="0" rtl="0" algn="l">
              <a:lnSpc>
                <a:spcPct val="100000"/>
              </a:lnSpc>
              <a:spcBef>
                <a:spcPts val="0"/>
              </a:spcBef>
              <a:spcAft>
                <a:spcPts val="0"/>
              </a:spcAft>
              <a:buClr>
                <a:schemeClr val="dk1"/>
              </a:buClr>
              <a:buSzPct val="63461"/>
              <a:buFont typeface="Arial"/>
              <a:buNone/>
            </a:pPr>
            <a:r>
              <a:t/>
            </a:r>
            <a:endParaRPr sz="1733">
              <a:solidFill>
                <a:schemeClr val="dk1"/>
              </a:solidFill>
              <a:latin typeface="Times New Roman"/>
              <a:ea typeface="Times New Roman"/>
              <a:cs typeface="Times New Roman"/>
              <a:sym typeface="Times New Roman"/>
            </a:endParaRPr>
          </a:p>
        </p:txBody>
      </p:sp>
      <p:pic>
        <p:nvPicPr>
          <p:cNvPr id="281" name="Google Shape;281;g24a76e74df2_0_5"/>
          <p:cNvPicPr preferRelativeResize="0"/>
          <p:nvPr/>
        </p:nvPicPr>
        <p:blipFill rotWithShape="1">
          <a:blip r:embed="rId4">
            <a:alphaModFix/>
          </a:blip>
          <a:srcRect b="0" l="0" r="0" t="0"/>
          <a:stretch/>
        </p:blipFill>
        <p:spPr>
          <a:xfrm>
            <a:off x="1962400" y="656250"/>
            <a:ext cx="7545049" cy="4241862"/>
          </a:xfrm>
          <a:prstGeom prst="rect">
            <a:avLst/>
          </a:prstGeom>
          <a:noFill/>
          <a:ln cap="flat" cmpd="sng" w="9525">
            <a:solidFill>
              <a:srgbClr val="000000"/>
            </a:solidFill>
            <a:prstDash val="solid"/>
            <a:miter lim="8000"/>
            <a:headEnd len="sm" w="sm" type="none"/>
            <a:tailEnd len="sm" w="sm" type="none"/>
          </a:ln>
        </p:spPr>
      </p:pic>
      <p:sp>
        <p:nvSpPr>
          <p:cNvPr id="282" name="Google Shape;282;g24a76e74df2_0_5"/>
          <p:cNvSpPr txBox="1"/>
          <p:nvPr/>
        </p:nvSpPr>
        <p:spPr>
          <a:xfrm>
            <a:off x="1748075" y="4816175"/>
            <a:ext cx="7973700" cy="25089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120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Season 1: Highest</a:t>
            </a:r>
            <a:r>
              <a:rPr b="0" i="0" lang="en-US" sz="1100" u="none" cap="none" strike="noStrike">
                <a:solidFill>
                  <a:schemeClr val="dk1"/>
                </a:solidFill>
                <a:latin typeface="Arial"/>
                <a:ea typeface="Arial"/>
                <a:cs typeface="Arial"/>
                <a:sym typeface="Arial"/>
              </a:rPr>
              <a:t> - 3D Bioprinting for Organs, illustrating a strong interest in this subject; Lowest - Dental 3D Printing, indicating less enthusiasm for this area during this period.</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Season 2: Highest</a:t>
            </a:r>
            <a:r>
              <a:rPr b="0" i="0" lang="en-US" sz="1100" u="none" cap="none" strike="noStrike">
                <a:solidFill>
                  <a:schemeClr val="dk1"/>
                </a:solidFill>
                <a:latin typeface="Arial"/>
                <a:ea typeface="Arial"/>
                <a:cs typeface="Arial"/>
                <a:sym typeface="Arial"/>
              </a:rPr>
              <a:t> - Dental 3D Printing and Vet 3D Printing, showcasing a shift in customer preferences and increased demand for these subjects; Lowest - Artificial Intelligence for 3D Printing, reflecting diminished interest in this topic during Season 2.</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Season 3: Highest</a:t>
            </a:r>
            <a:r>
              <a:rPr b="0" i="0" lang="en-US" sz="1100" u="none" cap="none" strike="noStrike">
                <a:solidFill>
                  <a:schemeClr val="dk1"/>
                </a:solidFill>
                <a:latin typeface="Arial"/>
                <a:ea typeface="Arial"/>
                <a:cs typeface="Arial"/>
                <a:sym typeface="Arial"/>
              </a:rPr>
              <a:t> - 3D Bioprinting for Organs, underlining the ongoing evolution of customer interests; Lowest - Dental 3D Printing, suggesting that customers found this subject less relevant or engaging during that season.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Season 4: Highest</a:t>
            </a:r>
            <a:r>
              <a:rPr b="0" i="0" lang="en-US" sz="1100" u="none" cap="none" strike="noStrike">
                <a:solidFill>
                  <a:schemeClr val="dk1"/>
                </a:solidFill>
                <a:latin typeface="Arial"/>
                <a:ea typeface="Arial"/>
                <a:cs typeface="Arial"/>
                <a:sym typeface="Arial"/>
              </a:rPr>
              <a:t> - 3D Bioprinting for Organs, emphasizing continued changes in customer preferences and a strong desire to learn about this topic; Lowest - Dental 3D Printing, revealing less inclination to explore this area during Season 4.</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50"/>
              <a:buFont typeface="Arial"/>
              <a:buNone/>
            </a:pPr>
            <a:r>
              <a:t/>
            </a:r>
            <a:endParaRPr b="0" i="0" sz="1450" u="none" cap="none" strike="noStrike">
              <a:solidFill>
                <a:srgbClr val="101214"/>
              </a:solidFill>
              <a:latin typeface="Arial"/>
              <a:ea typeface="Arial"/>
              <a:cs typeface="Arial"/>
              <a:sym typeface="Arial"/>
            </a:endParaRPr>
          </a:p>
        </p:txBody>
      </p:sp>
      <p:pic>
        <p:nvPicPr>
          <p:cNvPr id="283" name="Google Shape;283;g24a76e74df2_0_5"/>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7" name="Shape 287"/>
        <p:cNvGrpSpPr/>
        <p:nvPr/>
      </p:nvGrpSpPr>
      <p:grpSpPr>
        <a:xfrm>
          <a:off x="0" y="0"/>
          <a:ext cx="0" cy="0"/>
          <a:chOff x="0" y="0"/>
          <a:chExt cx="0" cy="0"/>
        </a:xfrm>
      </p:grpSpPr>
      <p:sp>
        <p:nvSpPr>
          <p:cNvPr id="288" name="Google Shape;288;g24811651268_2_58"/>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457200" marR="47498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descr="Network Technology Background" id="289" name="Google Shape;289;g24811651268_2_58"/>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290" name="Google Shape;290;g24811651268_2_58"/>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457200" marR="47498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91" name="Google Shape;291;g24811651268_2_58"/>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92" name="Google Shape;292;g24811651268_2_58"/>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93" name="Google Shape;293;g24811651268_2_58"/>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94" name="Google Shape;294;g24811651268_2_58"/>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95" name="Google Shape;295;g24811651268_2_58"/>
          <p:cNvSpPr txBox="1"/>
          <p:nvPr>
            <p:ph type="title"/>
          </p:nvPr>
        </p:nvSpPr>
        <p:spPr>
          <a:xfrm>
            <a:off x="2283850" y="4"/>
            <a:ext cx="7340100" cy="989100"/>
          </a:xfrm>
          <a:prstGeom prst="rect">
            <a:avLst/>
          </a:prstGeom>
          <a:noFill/>
          <a:ln>
            <a:noFill/>
          </a:ln>
        </p:spPr>
        <p:txBody>
          <a:bodyPr anchorCtr="0" anchor="b" bIns="91425" lIns="109725" spcFirstLastPara="1" rIns="109725" wrap="square" tIns="109725">
            <a:normAutofit fontScale="90000"/>
          </a:bodyPr>
          <a:lstStyle/>
          <a:p>
            <a:pPr indent="0" lvl="0" marL="0" rtl="0" algn="ctr">
              <a:lnSpc>
                <a:spcPct val="130000"/>
              </a:lnSpc>
              <a:spcBef>
                <a:spcPts val="0"/>
              </a:spcBef>
              <a:spcAft>
                <a:spcPts val="0"/>
              </a:spcAft>
              <a:buClr>
                <a:srgbClr val="C00000"/>
              </a:buClr>
              <a:buSzPct val="100000"/>
              <a:buFont typeface="Meiryo"/>
              <a:buNone/>
            </a:pPr>
            <a:r>
              <a:rPr lang="en-US">
                <a:solidFill>
                  <a:srgbClr val="C00000"/>
                </a:solidFill>
              </a:rPr>
              <a:t>EXPLORATORY DATA ANALYSIS</a:t>
            </a:r>
            <a:endParaRPr>
              <a:solidFill>
                <a:srgbClr val="C00000"/>
              </a:solidFill>
            </a:endParaRPr>
          </a:p>
          <a:p>
            <a:pPr indent="0" lvl="0" marL="0" rtl="0" algn="l">
              <a:lnSpc>
                <a:spcPct val="100000"/>
              </a:lnSpc>
              <a:spcBef>
                <a:spcPts val="0"/>
              </a:spcBef>
              <a:spcAft>
                <a:spcPts val="0"/>
              </a:spcAft>
              <a:buClr>
                <a:schemeClr val="dk1"/>
              </a:buClr>
              <a:buSzPct val="63461"/>
              <a:buFont typeface="Arial"/>
              <a:buNone/>
            </a:pPr>
            <a:r>
              <a:rPr lang="en-US" sz="1733">
                <a:solidFill>
                  <a:schemeClr val="dk1"/>
                </a:solidFill>
                <a:latin typeface="Times New Roman"/>
                <a:ea typeface="Times New Roman"/>
                <a:cs typeface="Times New Roman"/>
                <a:sym typeface="Times New Roman"/>
              </a:rPr>
              <a:t>                                               TOTAL POLL REPORT</a:t>
            </a:r>
            <a:endParaRPr sz="3533">
              <a:solidFill>
                <a:srgbClr val="C00000"/>
              </a:solidFill>
            </a:endParaRPr>
          </a:p>
        </p:txBody>
      </p:sp>
      <p:sp>
        <p:nvSpPr>
          <p:cNvPr id="296" name="Google Shape;296;g24811651268_2_58"/>
          <p:cNvSpPr txBox="1"/>
          <p:nvPr/>
        </p:nvSpPr>
        <p:spPr>
          <a:xfrm>
            <a:off x="1681275" y="4853150"/>
            <a:ext cx="8058000" cy="1417500"/>
          </a:xfrm>
          <a:prstGeom prst="rect">
            <a:avLst/>
          </a:prstGeom>
          <a:noFill/>
          <a:ln>
            <a:noFill/>
          </a:ln>
        </p:spPr>
        <p:txBody>
          <a:bodyPr anchorCtr="0" anchor="t" bIns="91425" lIns="91425" spcFirstLastPara="1" rIns="91425" wrap="square" tIns="91425">
            <a:spAutoFit/>
          </a:bodyPr>
          <a:lstStyle/>
          <a:p>
            <a:pPr indent="0" lvl="0" marL="0" marR="474980" rtl="0" algn="l">
              <a:lnSpc>
                <a:spcPct val="115000"/>
              </a:lnSpc>
              <a:spcBef>
                <a:spcPts val="780"/>
              </a:spcBef>
              <a:spcAft>
                <a:spcPts val="0"/>
              </a:spcAft>
              <a:buClr>
                <a:schemeClr val="dk1"/>
              </a:buClr>
              <a:buSzPts val="1100"/>
              <a:buFont typeface="Arial"/>
              <a:buNone/>
            </a:pPr>
            <a:r>
              <a:rPr b="0" i="0" lang="en-US" sz="1800" u="none" cap="none" strike="noStrike">
                <a:solidFill>
                  <a:schemeClr val="dk1"/>
                </a:solidFill>
                <a:latin typeface="Times New Roman"/>
                <a:ea typeface="Times New Roman"/>
                <a:cs typeface="Times New Roman"/>
                <a:sym typeface="Times New Roman"/>
              </a:rPr>
              <a:t>The graph displays the results of a survey question related to the use of 3D printing for personal surgery in the future. Out of a total of</a:t>
            </a:r>
            <a:r>
              <a:rPr b="1" i="0" lang="en-US" sz="1800" u="none" cap="none" strike="noStrike">
                <a:solidFill>
                  <a:schemeClr val="dk1"/>
                </a:solidFill>
                <a:latin typeface="Times New Roman"/>
                <a:ea typeface="Times New Roman"/>
                <a:cs typeface="Times New Roman"/>
                <a:sym typeface="Times New Roman"/>
              </a:rPr>
              <a:t> 62 respondents, 54 </a:t>
            </a:r>
            <a:r>
              <a:rPr b="0" i="0" lang="en-US" sz="1800" u="none" cap="none" strike="noStrike">
                <a:solidFill>
                  <a:schemeClr val="dk1"/>
                </a:solidFill>
                <a:latin typeface="Times New Roman"/>
                <a:ea typeface="Times New Roman"/>
                <a:cs typeface="Times New Roman"/>
                <a:sym typeface="Times New Roman"/>
              </a:rPr>
              <a:t>indicated that they would use 3D printing for their own surgery, while the remaining 8 respondents said that they would not. </a:t>
            </a:r>
            <a:endParaRPr b="0" i="0" sz="1800" u="none" cap="none" strike="noStrike">
              <a:solidFill>
                <a:srgbClr val="000000"/>
              </a:solidFill>
              <a:latin typeface="Arial"/>
              <a:ea typeface="Arial"/>
              <a:cs typeface="Arial"/>
              <a:sym typeface="Arial"/>
            </a:endParaRPr>
          </a:p>
        </p:txBody>
      </p:sp>
      <p:pic>
        <p:nvPicPr>
          <p:cNvPr id="297" name="Google Shape;297;g24811651268_2_58"/>
          <p:cNvPicPr preferRelativeResize="0"/>
          <p:nvPr/>
        </p:nvPicPr>
        <p:blipFill rotWithShape="1">
          <a:blip r:embed="rId4">
            <a:alphaModFix/>
          </a:blip>
          <a:srcRect b="0" l="0" r="0" t="0"/>
          <a:stretch/>
        </p:blipFill>
        <p:spPr>
          <a:xfrm>
            <a:off x="2525775" y="1209025"/>
            <a:ext cx="6063688" cy="3424200"/>
          </a:xfrm>
          <a:prstGeom prst="rect">
            <a:avLst/>
          </a:prstGeom>
          <a:noFill/>
          <a:ln cap="flat" cmpd="sng" w="9525">
            <a:solidFill>
              <a:srgbClr val="000000"/>
            </a:solidFill>
            <a:prstDash val="solid"/>
            <a:miter lim="8000"/>
            <a:headEnd len="sm" w="sm" type="none"/>
            <a:tailEnd len="sm" w="sm" type="none"/>
          </a:ln>
        </p:spPr>
      </p:pic>
      <p:pic>
        <p:nvPicPr>
          <p:cNvPr id="298" name="Google Shape;298;g24811651268_2_58"/>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2" name="Shape 302"/>
        <p:cNvGrpSpPr/>
        <p:nvPr/>
      </p:nvGrpSpPr>
      <p:grpSpPr>
        <a:xfrm>
          <a:off x="0" y="0"/>
          <a:ext cx="0" cy="0"/>
          <a:chOff x="0" y="0"/>
          <a:chExt cx="0" cy="0"/>
        </a:xfrm>
      </p:grpSpPr>
      <p:sp>
        <p:nvSpPr>
          <p:cNvPr id="303" name="Google Shape;303;g24a76e74df2_0_29"/>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304" name="Google Shape;304;g24a76e74df2_0_29"/>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305" name="Google Shape;305;g24a76e74df2_0_29"/>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06" name="Google Shape;306;g24a76e74df2_0_29"/>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07" name="Google Shape;307;g24a76e74df2_0_29"/>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08" name="Google Shape;308;g24a76e74df2_0_29"/>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09" name="Google Shape;309;g24a76e74df2_0_29"/>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10" name="Google Shape;310;g24a76e74df2_0_29"/>
          <p:cNvSpPr txBox="1"/>
          <p:nvPr>
            <p:ph type="title"/>
          </p:nvPr>
        </p:nvSpPr>
        <p:spPr>
          <a:xfrm>
            <a:off x="2167350" y="133179"/>
            <a:ext cx="7340100" cy="989100"/>
          </a:xfrm>
          <a:prstGeom prst="rect">
            <a:avLst/>
          </a:prstGeom>
          <a:noFill/>
          <a:ln>
            <a:noFill/>
          </a:ln>
        </p:spPr>
        <p:txBody>
          <a:bodyPr anchorCtr="0" anchor="b" bIns="91425" lIns="109725" spcFirstLastPara="1" rIns="109725" wrap="square" tIns="109725">
            <a:normAutofit fontScale="90000"/>
          </a:bodyPr>
          <a:lstStyle/>
          <a:p>
            <a:pPr indent="0" lvl="0" marL="0" rtl="0" algn="ctr">
              <a:lnSpc>
                <a:spcPct val="130000"/>
              </a:lnSpc>
              <a:spcBef>
                <a:spcPts val="0"/>
              </a:spcBef>
              <a:spcAft>
                <a:spcPts val="0"/>
              </a:spcAft>
              <a:buClr>
                <a:srgbClr val="C00000"/>
              </a:buClr>
              <a:buSzPct val="100000"/>
              <a:buFont typeface="Meiryo"/>
              <a:buNone/>
            </a:pPr>
            <a:r>
              <a:rPr lang="en-US">
                <a:solidFill>
                  <a:srgbClr val="C00000"/>
                </a:solidFill>
              </a:rPr>
              <a:t>EXPLORATORY DATA ANALYSIS</a:t>
            </a:r>
            <a:endParaRPr>
              <a:solidFill>
                <a:srgbClr val="C00000"/>
              </a:solidFill>
            </a:endParaRPr>
          </a:p>
          <a:p>
            <a:pPr indent="0" lvl="0" marL="0" rtl="0" algn="ctr">
              <a:lnSpc>
                <a:spcPct val="100000"/>
              </a:lnSpc>
              <a:spcBef>
                <a:spcPts val="0"/>
              </a:spcBef>
              <a:spcAft>
                <a:spcPts val="0"/>
              </a:spcAft>
              <a:buClr>
                <a:schemeClr val="dk1"/>
              </a:buClr>
              <a:buSzPct val="53225"/>
              <a:buFont typeface="Arial"/>
              <a:buNone/>
            </a:pPr>
            <a:r>
              <a:rPr lang="en-US" sz="2066">
                <a:solidFill>
                  <a:schemeClr val="dk2"/>
                </a:solidFill>
                <a:latin typeface="Times New Roman"/>
                <a:ea typeface="Times New Roman"/>
                <a:cs typeface="Times New Roman"/>
                <a:sym typeface="Times New Roman"/>
              </a:rPr>
              <a:t>ATTENDANCE DATASET</a:t>
            </a:r>
            <a:endParaRPr sz="3866">
              <a:solidFill>
                <a:srgbClr val="C00000"/>
              </a:solidFill>
            </a:endParaRPr>
          </a:p>
        </p:txBody>
      </p:sp>
      <p:sp>
        <p:nvSpPr>
          <p:cNvPr id="311" name="Google Shape;311;g24a76e74df2_0_29"/>
          <p:cNvSpPr txBox="1"/>
          <p:nvPr/>
        </p:nvSpPr>
        <p:spPr>
          <a:xfrm>
            <a:off x="1406250" y="5570550"/>
            <a:ext cx="9379500" cy="1116000"/>
          </a:xfrm>
          <a:prstGeom prst="rect">
            <a:avLst/>
          </a:prstGeom>
          <a:noFill/>
          <a:ln>
            <a:noFill/>
          </a:ln>
        </p:spPr>
        <p:txBody>
          <a:bodyPr anchorCtr="0" anchor="t" bIns="91425" lIns="91425" spcFirstLastPara="1" rIns="91425" wrap="square" tIns="91425">
            <a:spAutoFit/>
          </a:bodyPr>
          <a:lstStyle/>
          <a:p>
            <a:pPr indent="0" lvl="0" marL="63500" marR="455930" rtl="0" algn="l">
              <a:lnSpc>
                <a:spcPct val="115000"/>
              </a:lnSpc>
              <a:spcBef>
                <a:spcPts val="65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The United States has the most event attendance over other countries, followed by Canada.</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50"/>
              <a:buFont typeface="Arial"/>
              <a:buNone/>
            </a:pPr>
            <a:r>
              <a:t/>
            </a:r>
            <a:endParaRPr b="0" i="0" sz="1450" u="none" cap="none" strike="noStrike">
              <a:solidFill>
                <a:srgbClr val="101214"/>
              </a:solidFill>
              <a:latin typeface="Arial"/>
              <a:ea typeface="Arial"/>
              <a:cs typeface="Arial"/>
              <a:sym typeface="Arial"/>
            </a:endParaRPr>
          </a:p>
        </p:txBody>
      </p:sp>
      <p:pic>
        <p:nvPicPr>
          <p:cNvPr id="312" name="Google Shape;312;g24a76e74df2_0_29"/>
          <p:cNvPicPr preferRelativeResize="0"/>
          <p:nvPr/>
        </p:nvPicPr>
        <p:blipFill rotWithShape="1">
          <a:blip r:embed="rId4">
            <a:alphaModFix/>
          </a:blip>
          <a:srcRect b="0" l="0" r="0" t="0"/>
          <a:stretch/>
        </p:blipFill>
        <p:spPr>
          <a:xfrm>
            <a:off x="2407388" y="1525550"/>
            <a:ext cx="6730150" cy="4045000"/>
          </a:xfrm>
          <a:prstGeom prst="rect">
            <a:avLst/>
          </a:prstGeom>
          <a:noFill/>
          <a:ln cap="flat" cmpd="sng" w="9525">
            <a:solidFill>
              <a:schemeClr val="dk1"/>
            </a:solidFill>
            <a:prstDash val="solid"/>
            <a:miter lim="8000"/>
            <a:headEnd len="sm" w="sm" type="none"/>
            <a:tailEnd len="sm" w="sm" type="none"/>
          </a:ln>
        </p:spPr>
      </p:pic>
      <p:pic>
        <p:nvPicPr>
          <p:cNvPr id="313" name="Google Shape;313;g24a76e74df2_0_29"/>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7" name="Shape 317"/>
        <p:cNvGrpSpPr/>
        <p:nvPr/>
      </p:nvGrpSpPr>
      <p:grpSpPr>
        <a:xfrm>
          <a:off x="0" y="0"/>
          <a:ext cx="0" cy="0"/>
          <a:chOff x="0" y="0"/>
          <a:chExt cx="0" cy="0"/>
        </a:xfrm>
      </p:grpSpPr>
      <p:sp>
        <p:nvSpPr>
          <p:cNvPr id="318" name="Google Shape;318;g24811651268_2_73"/>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457200" marR="47498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descr="Network Technology Background" id="319" name="Google Shape;319;g24811651268_2_73"/>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320" name="Google Shape;320;g24811651268_2_73"/>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457200" marR="47498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21" name="Google Shape;321;g24811651268_2_73"/>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22" name="Google Shape;322;g24811651268_2_73"/>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23" name="Google Shape;323;g24811651268_2_73"/>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24" name="Google Shape;324;g24811651268_2_73"/>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25" name="Google Shape;325;g24811651268_2_73"/>
          <p:cNvSpPr txBox="1"/>
          <p:nvPr>
            <p:ph type="title"/>
          </p:nvPr>
        </p:nvSpPr>
        <p:spPr>
          <a:xfrm>
            <a:off x="2167350" y="548254"/>
            <a:ext cx="7340100" cy="989100"/>
          </a:xfrm>
          <a:prstGeom prst="rect">
            <a:avLst/>
          </a:prstGeom>
          <a:noFill/>
          <a:ln>
            <a:noFill/>
          </a:ln>
        </p:spPr>
        <p:txBody>
          <a:bodyPr anchorCtr="0" anchor="b" bIns="91425" lIns="109725" spcFirstLastPara="1" rIns="109725" wrap="square" tIns="109725">
            <a:normAutofit fontScale="90000"/>
          </a:bodyPr>
          <a:lstStyle/>
          <a:p>
            <a:pPr indent="0" lvl="0" marL="0" rtl="0" algn="ctr">
              <a:lnSpc>
                <a:spcPct val="130000"/>
              </a:lnSpc>
              <a:spcBef>
                <a:spcPts val="0"/>
              </a:spcBef>
              <a:spcAft>
                <a:spcPts val="0"/>
              </a:spcAft>
              <a:buClr>
                <a:srgbClr val="C00000"/>
              </a:buClr>
              <a:buSzPct val="100000"/>
              <a:buFont typeface="Meiryo"/>
              <a:buNone/>
            </a:pPr>
            <a:r>
              <a:rPr lang="en-US">
                <a:solidFill>
                  <a:srgbClr val="C00000"/>
                </a:solidFill>
              </a:rPr>
              <a:t>EXPLORATORY DATA ANALYSIS</a:t>
            </a:r>
            <a:endParaRPr>
              <a:solidFill>
                <a:srgbClr val="C00000"/>
              </a:solidFill>
            </a:endParaRPr>
          </a:p>
          <a:p>
            <a:pPr indent="0" lvl="0" marL="0" rtl="0" algn="ctr">
              <a:lnSpc>
                <a:spcPct val="130000"/>
              </a:lnSpc>
              <a:spcBef>
                <a:spcPts val="0"/>
              </a:spcBef>
              <a:spcAft>
                <a:spcPts val="0"/>
              </a:spcAft>
              <a:buClr>
                <a:srgbClr val="C00000"/>
              </a:buClr>
              <a:buSzPct val="160000"/>
              <a:buFont typeface="Meiryo"/>
              <a:buNone/>
            </a:pPr>
            <a:r>
              <a:rPr lang="en-US" sz="2000">
                <a:solidFill>
                  <a:schemeClr val="dk1"/>
                </a:solidFill>
                <a:latin typeface="Times New Roman"/>
                <a:ea typeface="Times New Roman"/>
                <a:cs typeface="Times New Roman"/>
                <a:sym typeface="Times New Roman"/>
              </a:rPr>
              <a:t>Which communication channels (MailChimp, LinkedIn, website, etc.) are most effective for driving event attendance?</a:t>
            </a:r>
            <a:endParaRPr sz="1844">
              <a:solidFill>
                <a:schemeClr val="dk1"/>
              </a:solidFill>
              <a:latin typeface="Times New Roman"/>
              <a:ea typeface="Times New Roman"/>
              <a:cs typeface="Times New Roman"/>
              <a:sym typeface="Times New Roman"/>
            </a:endParaRPr>
          </a:p>
        </p:txBody>
      </p:sp>
      <p:sp>
        <p:nvSpPr>
          <p:cNvPr id="326" name="Google Shape;326;g24811651268_2_73"/>
          <p:cNvSpPr txBox="1"/>
          <p:nvPr/>
        </p:nvSpPr>
        <p:spPr>
          <a:xfrm>
            <a:off x="2167350" y="5507225"/>
            <a:ext cx="8058000" cy="8490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The majority of event attendance from MailChimp with 55.58% target audience, </a:t>
            </a:r>
            <a:endParaRPr b="0" i="0" sz="1700" u="none" cap="none" strike="noStrike">
              <a:solidFill>
                <a:schemeClr val="dk1"/>
              </a:solidFill>
              <a:latin typeface="Times New Roman"/>
              <a:ea typeface="Times New Roman"/>
              <a:cs typeface="Times New Roman"/>
              <a:sym typeface="Times New Roman"/>
            </a:endParaRPr>
          </a:p>
          <a:p>
            <a:pPr indent="0" lvl="0" marL="63500" marR="455930" rtl="0" algn="l">
              <a:lnSpc>
                <a:spcPct val="100000"/>
              </a:lnSpc>
              <a:spcBef>
                <a:spcPts val="110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followed by attendance from LinkedIn and website</a:t>
            </a:r>
            <a:r>
              <a:rPr b="0" i="0" lang="en-US" sz="1500" u="none" cap="none" strike="noStrike">
                <a:solidFill>
                  <a:schemeClr val="dk1"/>
                </a:solidFill>
                <a:latin typeface="Times New Roman"/>
                <a:ea typeface="Times New Roman"/>
                <a:cs typeface="Times New Roman"/>
                <a:sym typeface="Times New Roman"/>
              </a:rPr>
              <a:t>.</a:t>
            </a:r>
            <a:endParaRPr b="0" i="0" sz="2100" u="none" cap="none" strike="noStrike">
              <a:solidFill>
                <a:schemeClr val="dk1"/>
              </a:solidFill>
              <a:latin typeface="Times New Roman"/>
              <a:ea typeface="Times New Roman"/>
              <a:cs typeface="Times New Roman"/>
              <a:sym typeface="Times New Roman"/>
            </a:endParaRPr>
          </a:p>
        </p:txBody>
      </p:sp>
      <p:pic>
        <p:nvPicPr>
          <p:cNvPr descr="A picture containing text, screenshot, diagram, circle&#10;&#10;Description automatically generated" id="327" name="Google Shape;327;g24811651268_2_73"/>
          <p:cNvPicPr preferRelativeResize="0"/>
          <p:nvPr/>
        </p:nvPicPr>
        <p:blipFill rotWithShape="1">
          <a:blip r:embed="rId4">
            <a:alphaModFix/>
          </a:blip>
          <a:srcRect b="0" l="0" r="0" t="0"/>
          <a:stretch/>
        </p:blipFill>
        <p:spPr>
          <a:xfrm>
            <a:off x="2591563" y="1537350"/>
            <a:ext cx="6491674" cy="3783297"/>
          </a:xfrm>
          <a:prstGeom prst="rect">
            <a:avLst/>
          </a:prstGeom>
          <a:noFill/>
          <a:ln cap="flat" cmpd="sng" w="9525">
            <a:solidFill>
              <a:srgbClr val="000000"/>
            </a:solidFill>
            <a:prstDash val="solid"/>
            <a:miter lim="8000"/>
            <a:headEnd len="sm" w="sm" type="none"/>
            <a:tailEnd len="sm" w="sm" type="none"/>
          </a:ln>
        </p:spPr>
      </p:pic>
      <p:pic>
        <p:nvPicPr>
          <p:cNvPr id="328" name="Google Shape;328;g24811651268_2_73"/>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2" name="Shape 332"/>
        <p:cNvGrpSpPr/>
        <p:nvPr/>
      </p:nvGrpSpPr>
      <p:grpSpPr>
        <a:xfrm>
          <a:off x="0" y="0"/>
          <a:ext cx="0" cy="0"/>
          <a:chOff x="0" y="0"/>
          <a:chExt cx="0" cy="0"/>
        </a:xfrm>
      </p:grpSpPr>
      <p:sp>
        <p:nvSpPr>
          <p:cNvPr id="333" name="Google Shape;333;g24a76e74df2_0_48"/>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334" name="Google Shape;334;g24a76e74df2_0_48"/>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335" name="Google Shape;335;g24a76e74df2_0_48"/>
          <p:cNvSpPr/>
          <p:nvPr/>
        </p:nvSpPr>
        <p:spPr>
          <a:xfrm flipH="1">
            <a:off x="686223" y="-195925"/>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36" name="Google Shape;336;g24a76e74df2_0_48"/>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37" name="Google Shape;337;g24a76e74df2_0_48"/>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38" name="Google Shape;338;g24a76e74df2_0_48"/>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39" name="Google Shape;339;g24a76e74df2_0_48"/>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40" name="Google Shape;340;g24a76e74df2_0_48"/>
          <p:cNvSpPr txBox="1"/>
          <p:nvPr/>
        </p:nvSpPr>
        <p:spPr>
          <a:xfrm>
            <a:off x="1958550" y="5110800"/>
            <a:ext cx="8093400" cy="1779600"/>
          </a:xfrm>
          <a:prstGeom prst="rect">
            <a:avLst/>
          </a:prstGeom>
          <a:noFill/>
          <a:ln>
            <a:noFill/>
          </a:ln>
        </p:spPr>
        <p:txBody>
          <a:bodyPr anchorCtr="0" anchor="t" bIns="91425" lIns="91425" spcFirstLastPara="1" rIns="91425" wrap="square" tIns="91425">
            <a:spAutoFit/>
          </a:bodyPr>
          <a:lstStyle/>
          <a:p>
            <a:pPr indent="0" lvl="0" marL="0" marR="455930" rtl="0" algn="l">
              <a:lnSpc>
                <a:spcPct val="115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The attendance rate of the event is </a:t>
            </a:r>
            <a:r>
              <a:rPr b="1" i="0" lang="en-US" sz="2100" u="none" cap="none" strike="noStrike">
                <a:solidFill>
                  <a:schemeClr val="dk1"/>
                </a:solidFill>
                <a:latin typeface="Times New Roman"/>
                <a:ea typeface="Times New Roman"/>
                <a:cs typeface="Times New Roman"/>
                <a:sym typeface="Times New Roman"/>
              </a:rPr>
              <a:t>52.69%,</a:t>
            </a:r>
            <a:r>
              <a:rPr b="0" i="0" lang="en-US" sz="2100" u="none" cap="none" strike="noStrike">
                <a:solidFill>
                  <a:schemeClr val="dk1"/>
                </a:solidFill>
                <a:latin typeface="Times New Roman"/>
                <a:ea typeface="Times New Roman"/>
                <a:cs typeface="Times New Roman"/>
                <a:sym typeface="Times New Roman"/>
              </a:rPr>
              <a:t> we should conduct further research to find out the reason for the customers not attending the event and how to improve the attendance rate.</a:t>
            </a:r>
            <a:endParaRPr b="0" i="0" sz="2100" u="none" cap="none" strike="noStrike">
              <a:solidFill>
                <a:schemeClr val="dk1"/>
              </a:solidFill>
              <a:latin typeface="Times New Roman"/>
              <a:ea typeface="Times New Roman"/>
              <a:cs typeface="Times New Roman"/>
              <a:sym typeface="Times New Roman"/>
            </a:endParaRPr>
          </a:p>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descr="A blue and orange pie chart&#10;&#10;Description automatically generated with medium confidence" id="341" name="Google Shape;341;g24a76e74df2_0_48"/>
          <p:cNvPicPr preferRelativeResize="0"/>
          <p:nvPr/>
        </p:nvPicPr>
        <p:blipFill rotWithShape="1">
          <a:blip r:embed="rId4">
            <a:alphaModFix/>
          </a:blip>
          <a:srcRect b="0" l="0" r="0" t="0"/>
          <a:stretch/>
        </p:blipFill>
        <p:spPr>
          <a:xfrm>
            <a:off x="2628750" y="1183100"/>
            <a:ext cx="6304550" cy="3936289"/>
          </a:xfrm>
          <a:prstGeom prst="rect">
            <a:avLst/>
          </a:prstGeom>
          <a:noFill/>
          <a:ln cap="flat" cmpd="sng" w="9525">
            <a:solidFill>
              <a:srgbClr val="000000"/>
            </a:solidFill>
            <a:prstDash val="solid"/>
            <a:miter lim="8000"/>
            <a:headEnd len="sm" w="sm" type="none"/>
            <a:tailEnd len="sm" w="sm" type="none"/>
          </a:ln>
        </p:spPr>
      </p:pic>
      <p:pic>
        <p:nvPicPr>
          <p:cNvPr id="342" name="Google Shape;342;g24a76e74df2_0_48"/>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
        <p:nvSpPr>
          <p:cNvPr id="343" name="Google Shape;343;g24a76e74df2_0_48"/>
          <p:cNvSpPr txBox="1"/>
          <p:nvPr/>
        </p:nvSpPr>
        <p:spPr>
          <a:xfrm>
            <a:off x="1063950" y="0"/>
            <a:ext cx="9546900" cy="1102200"/>
          </a:xfrm>
          <a:prstGeom prst="rect">
            <a:avLst/>
          </a:prstGeom>
          <a:noFill/>
          <a:ln>
            <a:noFill/>
          </a:ln>
        </p:spPr>
        <p:txBody>
          <a:bodyPr anchorCtr="0" anchor="t" bIns="91425" lIns="91425" spcFirstLastPara="1" rIns="91425" wrap="square" tIns="91425">
            <a:spAutoFit/>
          </a:bodyPr>
          <a:lstStyle/>
          <a:p>
            <a:pPr indent="0" lvl="0" marL="0" marR="0" rtl="0" algn="ctr">
              <a:lnSpc>
                <a:spcPct val="130000"/>
              </a:lnSpc>
              <a:spcBef>
                <a:spcPts val="0"/>
              </a:spcBef>
              <a:spcAft>
                <a:spcPts val="0"/>
              </a:spcAft>
              <a:buClr>
                <a:srgbClr val="000000"/>
              </a:buClr>
              <a:buSzPts val="3200"/>
              <a:buFont typeface="Arial"/>
              <a:buNone/>
            </a:pPr>
            <a:r>
              <a:rPr b="1" i="0" lang="en-US" sz="3200" u="none" cap="none" strike="noStrike">
                <a:solidFill>
                  <a:srgbClr val="C00000"/>
                </a:solidFill>
                <a:latin typeface="Meiryo"/>
                <a:ea typeface="Meiryo"/>
                <a:cs typeface="Meiryo"/>
                <a:sym typeface="Meiryo"/>
              </a:rPr>
              <a:t>EXPLORATORY DATA ANALYSIS</a:t>
            </a:r>
            <a:endParaRPr b="1" i="0" sz="3200" u="none" cap="none" strike="noStrike">
              <a:solidFill>
                <a:srgbClr val="C00000"/>
              </a:solidFill>
              <a:latin typeface="Meiryo"/>
              <a:ea typeface="Meiryo"/>
              <a:cs typeface="Meiryo"/>
              <a:sym typeface="Meiryo"/>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What is the overall attendance rate for our events ?</a:t>
            </a:r>
            <a:endParaRPr b="1" i="0" sz="1844"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7" name="Shape 347"/>
        <p:cNvGrpSpPr/>
        <p:nvPr/>
      </p:nvGrpSpPr>
      <p:grpSpPr>
        <a:xfrm>
          <a:off x="0" y="0"/>
          <a:ext cx="0" cy="0"/>
          <a:chOff x="0" y="0"/>
          <a:chExt cx="0" cy="0"/>
        </a:xfrm>
      </p:grpSpPr>
      <p:sp>
        <p:nvSpPr>
          <p:cNvPr id="348" name="Google Shape;348;g24a76e74df2_0_70"/>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349" name="Google Shape;349;g24a76e74df2_0_70"/>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350" name="Google Shape;350;g24a76e74df2_0_70"/>
          <p:cNvSpPr/>
          <p:nvPr/>
        </p:nvSpPr>
        <p:spPr>
          <a:xfrm flipH="1">
            <a:off x="754298" y="-117025"/>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51" name="Google Shape;351;g24a76e74df2_0_70"/>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52" name="Google Shape;352;g24a76e74df2_0_70"/>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53" name="Google Shape;353;g24a76e74df2_0_70"/>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54" name="Google Shape;354;g24a76e74df2_0_70"/>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55" name="Google Shape;355;g24a76e74df2_0_70"/>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descr="A picture containing text, line, screenshot, plot&#10;&#10;Description automatically generated" id="356" name="Google Shape;356;g24a76e74df2_0_70"/>
          <p:cNvPicPr preferRelativeResize="0"/>
          <p:nvPr/>
        </p:nvPicPr>
        <p:blipFill rotWithShape="1">
          <a:blip r:embed="rId4">
            <a:alphaModFix/>
          </a:blip>
          <a:srcRect b="0" l="0" r="0" t="0"/>
          <a:stretch/>
        </p:blipFill>
        <p:spPr>
          <a:xfrm>
            <a:off x="1942538" y="1309250"/>
            <a:ext cx="7230450" cy="4005450"/>
          </a:xfrm>
          <a:prstGeom prst="rect">
            <a:avLst/>
          </a:prstGeom>
          <a:noFill/>
          <a:ln cap="flat" cmpd="sng" w="9525">
            <a:solidFill>
              <a:srgbClr val="000000"/>
            </a:solidFill>
            <a:prstDash val="solid"/>
            <a:miter lim="8000"/>
            <a:headEnd len="sm" w="sm" type="none"/>
            <a:tailEnd len="sm" w="sm" type="none"/>
          </a:ln>
        </p:spPr>
      </p:pic>
      <p:sp>
        <p:nvSpPr>
          <p:cNvPr id="357" name="Google Shape;357;g24a76e74df2_0_70"/>
          <p:cNvSpPr txBox="1"/>
          <p:nvPr/>
        </p:nvSpPr>
        <p:spPr>
          <a:xfrm>
            <a:off x="1934825" y="5428275"/>
            <a:ext cx="7435500" cy="1098900"/>
          </a:xfrm>
          <a:prstGeom prst="rect">
            <a:avLst/>
          </a:prstGeom>
          <a:noFill/>
          <a:ln>
            <a:noFill/>
          </a:ln>
        </p:spPr>
        <p:txBody>
          <a:bodyPr anchorCtr="0" anchor="t" bIns="91425" lIns="91425" spcFirstLastPara="1" rIns="91425" wrap="square" tIns="91425">
            <a:spAutoFit/>
          </a:bodyPr>
          <a:lstStyle/>
          <a:p>
            <a:pPr indent="0" lvl="0" marL="63500" marR="474980" rtl="0" algn="l">
              <a:lnSpc>
                <a:spcPct val="115000"/>
              </a:lnSpc>
              <a:spcBef>
                <a:spcPts val="45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overall number of attendances has a downward trend, season 1 has the largest number of attendance, almost more than </a:t>
            </a:r>
            <a:r>
              <a:rPr b="1" i="0" lang="en-US" sz="1800" u="none" cap="none" strike="noStrike">
                <a:solidFill>
                  <a:schemeClr val="dk1"/>
                </a:solidFill>
                <a:latin typeface="Times New Roman"/>
                <a:ea typeface="Times New Roman"/>
                <a:cs typeface="Times New Roman"/>
                <a:sym typeface="Times New Roman"/>
              </a:rPr>
              <a:t>50%</a:t>
            </a:r>
            <a:r>
              <a:rPr b="0" i="0" lang="en-US" sz="1800" u="none" cap="none" strike="noStrike">
                <a:solidFill>
                  <a:schemeClr val="dk1"/>
                </a:solidFill>
                <a:latin typeface="Times New Roman"/>
                <a:ea typeface="Times New Roman"/>
                <a:cs typeface="Times New Roman"/>
                <a:sym typeface="Times New Roman"/>
              </a:rPr>
              <a:t> of the audience registered for events not shown in season 1</a:t>
            </a:r>
            <a:endParaRPr b="0" i="0" sz="1800" u="none" cap="none" strike="noStrike">
              <a:solidFill>
                <a:srgbClr val="000000"/>
              </a:solidFill>
              <a:latin typeface="Arial"/>
              <a:ea typeface="Arial"/>
              <a:cs typeface="Arial"/>
              <a:sym typeface="Arial"/>
            </a:endParaRPr>
          </a:p>
        </p:txBody>
      </p:sp>
      <p:pic>
        <p:nvPicPr>
          <p:cNvPr id="358" name="Google Shape;358;g24a76e74df2_0_70"/>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
        <p:nvSpPr>
          <p:cNvPr id="359" name="Google Shape;359;g24a76e74df2_0_70"/>
          <p:cNvSpPr txBox="1"/>
          <p:nvPr/>
        </p:nvSpPr>
        <p:spPr>
          <a:xfrm>
            <a:off x="2761925" y="58525"/>
            <a:ext cx="5781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        ATTENDANCE TIMELINE</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    How has attendance changes changed over time?</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3" name="Shape 363"/>
        <p:cNvGrpSpPr/>
        <p:nvPr/>
      </p:nvGrpSpPr>
      <p:grpSpPr>
        <a:xfrm>
          <a:off x="0" y="0"/>
          <a:ext cx="0" cy="0"/>
          <a:chOff x="0" y="0"/>
          <a:chExt cx="0" cy="0"/>
        </a:xfrm>
      </p:grpSpPr>
      <p:sp>
        <p:nvSpPr>
          <p:cNvPr id="364" name="Google Shape;364;g24a76e74df2_0_90"/>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365" name="Google Shape;365;g24a76e74df2_0_90"/>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366" name="Google Shape;366;g24a76e74df2_0_90"/>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67" name="Google Shape;367;g24a76e74df2_0_90"/>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68" name="Google Shape;368;g24a76e74df2_0_90"/>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69" name="Google Shape;369;g24a76e74df2_0_90"/>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70" name="Google Shape;370;g24a76e74df2_0_90"/>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71" name="Google Shape;371;g24a76e74df2_0_90"/>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372" name="Google Shape;372;g24a76e74df2_0_90"/>
          <p:cNvSpPr txBox="1"/>
          <p:nvPr/>
        </p:nvSpPr>
        <p:spPr>
          <a:xfrm>
            <a:off x="2213975" y="5634000"/>
            <a:ext cx="7435500" cy="1048200"/>
          </a:xfrm>
          <a:prstGeom prst="rect">
            <a:avLst/>
          </a:prstGeom>
          <a:noFill/>
          <a:ln>
            <a:noFill/>
          </a:ln>
        </p:spPr>
        <p:txBody>
          <a:bodyPr anchorCtr="0" anchor="t" bIns="91425" lIns="91425" spcFirstLastPara="1" rIns="91425" wrap="square" tIns="91425">
            <a:spAutoFit/>
          </a:bodyPr>
          <a:lstStyle/>
          <a:p>
            <a:pPr indent="0" lvl="0" marL="0" marR="455930" rtl="0" algn="l">
              <a:lnSpc>
                <a:spcPct val="115000"/>
              </a:lnSpc>
              <a:spcBef>
                <a:spcPts val="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The combined bar graph shows that almost </a:t>
            </a:r>
            <a:r>
              <a:rPr b="1" i="0" lang="en-US" sz="1700" u="none" cap="none" strike="noStrike">
                <a:solidFill>
                  <a:schemeClr val="dk1"/>
                </a:solidFill>
                <a:latin typeface="Times New Roman"/>
                <a:ea typeface="Times New Roman"/>
                <a:cs typeface="Times New Roman"/>
                <a:sym typeface="Times New Roman"/>
              </a:rPr>
              <a:t>50% </a:t>
            </a:r>
            <a:r>
              <a:rPr b="0" i="0" lang="en-US" sz="1700" u="none" cap="none" strike="noStrike">
                <a:solidFill>
                  <a:schemeClr val="dk1"/>
                </a:solidFill>
                <a:latin typeface="Times New Roman"/>
                <a:ea typeface="Times New Roman"/>
                <a:cs typeface="Times New Roman"/>
                <a:sym typeface="Times New Roman"/>
              </a:rPr>
              <a:t>of people registered for the event did not attend. The event organizer can further conduct research to identify the reason that customer registered but not attend the event.</a:t>
            </a:r>
            <a:endParaRPr b="0" i="0" sz="2100" u="none" cap="none" strike="noStrike">
              <a:solidFill>
                <a:srgbClr val="000000"/>
              </a:solidFill>
              <a:latin typeface="Arial"/>
              <a:ea typeface="Arial"/>
              <a:cs typeface="Arial"/>
              <a:sym typeface="Arial"/>
            </a:endParaRPr>
          </a:p>
        </p:txBody>
      </p:sp>
      <p:pic>
        <p:nvPicPr>
          <p:cNvPr id="373" name="Google Shape;373;g24a76e74df2_0_90"/>
          <p:cNvPicPr preferRelativeResize="0"/>
          <p:nvPr/>
        </p:nvPicPr>
        <p:blipFill rotWithShape="1">
          <a:blip r:embed="rId4">
            <a:alphaModFix/>
          </a:blip>
          <a:srcRect b="0" l="0" r="0" t="0"/>
          <a:stretch/>
        </p:blipFill>
        <p:spPr>
          <a:xfrm>
            <a:off x="2284938" y="1296250"/>
            <a:ext cx="6975049" cy="4394900"/>
          </a:xfrm>
          <a:prstGeom prst="rect">
            <a:avLst/>
          </a:prstGeom>
          <a:noFill/>
          <a:ln cap="flat" cmpd="sng" w="9525">
            <a:solidFill>
              <a:srgbClr val="000000"/>
            </a:solidFill>
            <a:prstDash val="solid"/>
            <a:miter lim="8000"/>
            <a:headEnd len="sm" w="sm" type="none"/>
            <a:tailEnd len="sm" w="sm" type="none"/>
          </a:ln>
        </p:spPr>
      </p:pic>
      <p:pic>
        <p:nvPicPr>
          <p:cNvPr id="374" name="Google Shape;374;g24a76e74df2_0_90"/>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
        <p:nvSpPr>
          <p:cNvPr id="375" name="Google Shape;375;g24a76e74df2_0_90"/>
          <p:cNvSpPr txBox="1"/>
          <p:nvPr/>
        </p:nvSpPr>
        <p:spPr>
          <a:xfrm>
            <a:off x="742600" y="43550"/>
            <a:ext cx="10004100" cy="1108800"/>
          </a:xfrm>
          <a:prstGeom prst="rect">
            <a:avLst/>
          </a:prstGeom>
          <a:noFill/>
          <a:ln>
            <a:noFill/>
          </a:ln>
        </p:spPr>
        <p:txBody>
          <a:bodyPr anchorCtr="0" anchor="t" bIns="91425" lIns="91425" spcFirstLastPara="1" rIns="91425" wrap="square" tIns="91425">
            <a:spAutoFit/>
          </a:bodyPr>
          <a:lstStyle/>
          <a:p>
            <a:pPr indent="0" lvl="0" marL="0" marR="0" rtl="0" algn="ctr">
              <a:lnSpc>
                <a:spcPct val="130000"/>
              </a:lnSpc>
              <a:spcBef>
                <a:spcPts val="0"/>
              </a:spcBef>
              <a:spcAft>
                <a:spcPts val="0"/>
              </a:spcAft>
              <a:buClr>
                <a:srgbClr val="000000"/>
              </a:buClr>
              <a:buSzPts val="3200"/>
              <a:buFont typeface="Arial"/>
              <a:buNone/>
            </a:pPr>
            <a:r>
              <a:rPr b="1" i="0" lang="en-US" sz="3200" u="none" cap="none" strike="noStrike">
                <a:solidFill>
                  <a:srgbClr val="C00000"/>
                </a:solidFill>
                <a:latin typeface="Meiryo"/>
                <a:ea typeface="Meiryo"/>
                <a:cs typeface="Meiryo"/>
                <a:sym typeface="Meiryo"/>
              </a:rPr>
              <a:t>EXPLORATORY DATA ANALYSIS</a:t>
            </a:r>
            <a:endParaRPr b="1" i="0" sz="3200" u="none" cap="none" strike="noStrike">
              <a:solidFill>
                <a:srgbClr val="C00000"/>
              </a:solidFill>
              <a:latin typeface="Meiryo"/>
              <a:ea typeface="Meiryo"/>
              <a:cs typeface="Meiryo"/>
              <a:sym typeface="Meiryo"/>
            </a:endParaRPr>
          </a:p>
          <a:p>
            <a:pPr indent="0" lvl="0" marL="0" marR="0" rtl="0" algn="ctr">
              <a:lnSpc>
                <a:spcPct val="100000"/>
              </a:lnSpc>
              <a:spcBef>
                <a:spcPts val="0"/>
              </a:spcBef>
              <a:spcAft>
                <a:spcPts val="0"/>
              </a:spcAft>
              <a:buClr>
                <a:srgbClr val="000000"/>
              </a:buClr>
              <a:buSzPts val="1844"/>
              <a:buFont typeface="Arial"/>
              <a:buNone/>
            </a:pPr>
            <a:r>
              <a:rPr b="1" i="0" lang="en-US" sz="1844" u="none" cap="none" strike="noStrike">
                <a:solidFill>
                  <a:schemeClr val="dk1"/>
                </a:solidFill>
                <a:latin typeface="Times New Roman"/>
                <a:ea typeface="Times New Roman"/>
                <a:cs typeface="Times New Roman"/>
                <a:sym typeface="Times New Roman"/>
              </a:rPr>
              <a:t>Which Season had the highest Attendance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g24e5420c122_1_0"/>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18" name="Google Shape;118;g24e5420c122_1_0"/>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19" name="Google Shape;119;g24e5420c122_1_0"/>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20" name="Google Shape;120;g24e5420c122_1_0"/>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21" name="Google Shape;121;g24e5420c122_1_0"/>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pic>
        <p:nvPicPr>
          <p:cNvPr id="122" name="Google Shape;122;g24e5420c122_1_0"/>
          <p:cNvPicPr preferRelativeResize="0"/>
          <p:nvPr/>
        </p:nvPicPr>
        <p:blipFill rotWithShape="1">
          <a:blip r:embed="rId3">
            <a:alphaModFix/>
          </a:blip>
          <a:srcRect b="0" l="0" r="0" t="0"/>
          <a:stretch/>
        </p:blipFill>
        <p:spPr>
          <a:xfrm>
            <a:off x="1057100" y="-14225"/>
            <a:ext cx="9793950" cy="6886450"/>
          </a:xfrm>
          <a:prstGeom prst="rect">
            <a:avLst/>
          </a:prstGeom>
          <a:noFill/>
          <a:ln>
            <a:noFill/>
          </a:ln>
        </p:spPr>
      </p:pic>
      <p:pic>
        <p:nvPicPr>
          <p:cNvPr id="123" name="Google Shape;123;g24e5420c122_1_0"/>
          <p:cNvPicPr preferRelativeResize="0"/>
          <p:nvPr/>
        </p:nvPicPr>
        <p:blipFill rotWithShape="1">
          <a:blip r:embed="rId4">
            <a:alphaModFix/>
          </a:blip>
          <a:srcRect b="0" l="-4970" r="4970" t="0"/>
          <a:stretch/>
        </p:blipFill>
        <p:spPr>
          <a:xfrm>
            <a:off x="10851050" y="6400006"/>
            <a:ext cx="1340949" cy="45799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9" name="Shape 379"/>
        <p:cNvGrpSpPr/>
        <p:nvPr/>
      </p:nvGrpSpPr>
      <p:grpSpPr>
        <a:xfrm>
          <a:off x="0" y="0"/>
          <a:ext cx="0" cy="0"/>
          <a:chOff x="0" y="0"/>
          <a:chExt cx="0" cy="0"/>
        </a:xfrm>
      </p:grpSpPr>
      <p:sp>
        <p:nvSpPr>
          <p:cNvPr id="380" name="Google Shape;380;g24811651268_2_88"/>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381" name="Google Shape;381;g24811651268_2_88"/>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382" name="Google Shape;382;g24811651268_2_88"/>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83" name="Google Shape;383;g24811651268_2_88"/>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84" name="Google Shape;384;g24811651268_2_88"/>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85" name="Google Shape;385;g24811651268_2_88"/>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386" name="Google Shape;386;g24811651268_2_88"/>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87" name="Google Shape;387;g24811651268_2_88"/>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388" name="Google Shape;388;g24811651268_2_88"/>
          <p:cNvSpPr txBox="1"/>
          <p:nvPr/>
        </p:nvSpPr>
        <p:spPr>
          <a:xfrm>
            <a:off x="2119650" y="5634000"/>
            <a:ext cx="7435500" cy="1369200"/>
          </a:xfrm>
          <a:prstGeom prst="rect">
            <a:avLst/>
          </a:prstGeom>
          <a:noFill/>
          <a:ln>
            <a:noFill/>
          </a:ln>
        </p:spPr>
        <p:txBody>
          <a:bodyPr anchorCtr="0" anchor="t" bIns="91425" lIns="91425" spcFirstLastPara="1" rIns="91425" wrap="square" tIns="91425">
            <a:spAutoFit/>
          </a:bodyPr>
          <a:lstStyle/>
          <a:p>
            <a:pPr indent="0" lvl="0" marL="63500" marR="474980" rtl="0" algn="l">
              <a:lnSpc>
                <a:spcPct val="115000"/>
              </a:lnSpc>
              <a:spcBef>
                <a:spcPts val="450"/>
              </a:spcBef>
              <a:spcAft>
                <a:spcPts val="0"/>
              </a:spcAft>
              <a:buClr>
                <a:schemeClr val="dk1"/>
              </a:buClr>
              <a:buSzPts val="1100"/>
              <a:buFont typeface="Arial"/>
              <a:buNone/>
            </a:pPr>
            <a:r>
              <a:rPr b="0" i="0" lang="en-US" sz="1600" u="none" cap="none" strike="noStrike">
                <a:solidFill>
                  <a:schemeClr val="dk1"/>
                </a:solidFill>
                <a:latin typeface="Times New Roman"/>
                <a:ea typeface="Times New Roman"/>
                <a:cs typeface="Times New Roman"/>
                <a:sym typeface="Times New Roman"/>
              </a:rPr>
              <a:t>The above heatmap demonstrates the distribution of attendees by field. The 3D Bioprinting Skin industry has </a:t>
            </a:r>
            <a:r>
              <a:rPr b="1" i="0" lang="en-US" sz="1600" u="none" cap="none" strike="noStrike">
                <a:solidFill>
                  <a:schemeClr val="dk1"/>
                </a:solidFill>
                <a:latin typeface="Times New Roman"/>
                <a:ea typeface="Times New Roman"/>
                <a:cs typeface="Times New Roman"/>
                <a:sym typeface="Times New Roman"/>
              </a:rPr>
              <a:t>418</a:t>
            </a:r>
            <a:r>
              <a:rPr b="0" i="0" lang="en-US" sz="1600" u="none" cap="none" strike="noStrike">
                <a:solidFill>
                  <a:schemeClr val="dk1"/>
                </a:solidFill>
                <a:latin typeface="Times New Roman"/>
                <a:ea typeface="Times New Roman"/>
                <a:cs typeface="Times New Roman"/>
                <a:sym typeface="Times New Roman"/>
              </a:rPr>
              <a:t> attendees which is the largest number of attendees than other groups, and then is 3D printing Hospitals.</a:t>
            </a:r>
            <a:endParaRPr b="0" i="0" sz="1600" u="none" cap="none" strike="noStrike">
              <a:solidFill>
                <a:schemeClr val="dk1"/>
              </a:solidFill>
              <a:latin typeface="Times New Roman"/>
              <a:ea typeface="Times New Roman"/>
              <a:cs typeface="Times New Roman"/>
              <a:sym typeface="Times New Roman"/>
            </a:endParaRPr>
          </a:p>
          <a:p>
            <a:pPr indent="0" lvl="0" marL="63500" marR="474980" rtl="0" algn="l">
              <a:lnSpc>
                <a:spcPct val="115000"/>
              </a:lnSpc>
              <a:spcBef>
                <a:spcPts val="45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descr="A picture containing text, screenshot, number, software&#10;&#10;Description automatically generated" id="389" name="Google Shape;389;g24811651268_2_88"/>
          <p:cNvPicPr preferRelativeResize="0"/>
          <p:nvPr/>
        </p:nvPicPr>
        <p:blipFill rotWithShape="1">
          <a:blip r:embed="rId4">
            <a:alphaModFix/>
          </a:blip>
          <a:srcRect b="0" l="0" r="0" t="0"/>
          <a:stretch/>
        </p:blipFill>
        <p:spPr>
          <a:xfrm>
            <a:off x="2810188" y="1537725"/>
            <a:ext cx="5924550" cy="3914775"/>
          </a:xfrm>
          <a:prstGeom prst="rect">
            <a:avLst/>
          </a:prstGeom>
          <a:noFill/>
          <a:ln cap="flat" cmpd="sng" w="9525">
            <a:solidFill>
              <a:srgbClr val="000000"/>
            </a:solidFill>
            <a:prstDash val="solid"/>
            <a:miter lim="8000"/>
            <a:headEnd len="sm" w="sm" type="none"/>
            <a:tailEnd len="sm" w="sm" type="none"/>
          </a:ln>
        </p:spPr>
      </p:pic>
      <p:pic>
        <p:nvPicPr>
          <p:cNvPr id="390" name="Google Shape;390;g24811651268_2_88"/>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
        <p:nvSpPr>
          <p:cNvPr id="391" name="Google Shape;391;g24811651268_2_88"/>
          <p:cNvSpPr txBox="1"/>
          <p:nvPr/>
        </p:nvSpPr>
        <p:spPr>
          <a:xfrm>
            <a:off x="1261050" y="247425"/>
            <a:ext cx="8790900" cy="1108800"/>
          </a:xfrm>
          <a:prstGeom prst="rect">
            <a:avLst/>
          </a:prstGeom>
          <a:noFill/>
          <a:ln>
            <a:noFill/>
          </a:ln>
        </p:spPr>
        <p:txBody>
          <a:bodyPr anchorCtr="0" anchor="t" bIns="91425" lIns="91425" spcFirstLastPara="1" rIns="91425" wrap="square" tIns="91425">
            <a:spAutoFit/>
          </a:bodyPr>
          <a:lstStyle/>
          <a:p>
            <a:pPr indent="0" lvl="0" marL="0" marR="0" rtl="0" algn="ctr">
              <a:lnSpc>
                <a:spcPct val="130000"/>
              </a:lnSpc>
              <a:spcBef>
                <a:spcPts val="0"/>
              </a:spcBef>
              <a:spcAft>
                <a:spcPts val="0"/>
              </a:spcAft>
              <a:buClr>
                <a:srgbClr val="000000"/>
              </a:buClr>
              <a:buSzPts val="3200"/>
              <a:buFont typeface="Arial"/>
              <a:buNone/>
            </a:pPr>
            <a:r>
              <a:rPr b="1" i="0" lang="en-US" sz="3200" u="none" cap="none" strike="noStrike">
                <a:solidFill>
                  <a:srgbClr val="C00000"/>
                </a:solidFill>
                <a:latin typeface="Meiryo"/>
                <a:ea typeface="Meiryo"/>
                <a:cs typeface="Meiryo"/>
                <a:sym typeface="Meiryo"/>
              </a:rPr>
              <a:t>EXPLORATORY DATA ANALYSIS</a:t>
            </a:r>
            <a:endParaRPr b="1" i="0" sz="3200" u="none" cap="none" strike="noStrike">
              <a:solidFill>
                <a:srgbClr val="C00000"/>
              </a:solidFill>
              <a:latin typeface="Meiryo"/>
              <a:ea typeface="Meiryo"/>
              <a:cs typeface="Meiryo"/>
              <a:sym typeface="Meiryo"/>
            </a:endParaRPr>
          </a:p>
          <a:p>
            <a:pPr indent="0" lvl="0" marL="0" marR="0" rtl="0" algn="ctr">
              <a:lnSpc>
                <a:spcPct val="100000"/>
              </a:lnSpc>
              <a:spcBef>
                <a:spcPts val="0"/>
              </a:spcBef>
              <a:spcAft>
                <a:spcPts val="0"/>
              </a:spcAft>
              <a:buClr>
                <a:srgbClr val="000000"/>
              </a:buClr>
              <a:buSzPts val="1844"/>
              <a:buFont typeface="Arial"/>
              <a:buNone/>
            </a:pPr>
            <a:r>
              <a:rPr b="1" i="0" lang="en-US" sz="1844" u="none" cap="none" strike="noStrike">
                <a:solidFill>
                  <a:schemeClr val="dk1"/>
                </a:solidFill>
                <a:latin typeface="Times New Roman"/>
                <a:ea typeface="Times New Roman"/>
                <a:cs typeface="Times New Roman"/>
                <a:sym typeface="Times New Roman"/>
              </a:rPr>
              <a:t>Which field had the highest attendees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5" name="Shape 395"/>
        <p:cNvGrpSpPr/>
        <p:nvPr/>
      </p:nvGrpSpPr>
      <p:grpSpPr>
        <a:xfrm>
          <a:off x="0" y="0"/>
          <a:ext cx="0" cy="0"/>
          <a:chOff x="0" y="0"/>
          <a:chExt cx="0" cy="0"/>
        </a:xfrm>
      </p:grpSpPr>
      <p:sp>
        <p:nvSpPr>
          <p:cNvPr id="396" name="Google Shape;396;g24811651268_2_103"/>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397" name="Google Shape;397;g24811651268_2_103"/>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398" name="Google Shape;398;g24811651268_2_103"/>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399" name="Google Shape;399;g24811651268_2_103"/>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00" name="Google Shape;400;g24811651268_2_103"/>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01" name="Google Shape;401;g24811651268_2_103"/>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02" name="Google Shape;402;g24811651268_2_103"/>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03" name="Google Shape;403;g24811651268_2_103"/>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404" name="Google Shape;404;g24811651268_2_103"/>
          <p:cNvSpPr txBox="1"/>
          <p:nvPr/>
        </p:nvSpPr>
        <p:spPr>
          <a:xfrm>
            <a:off x="2306225" y="6029725"/>
            <a:ext cx="7435500" cy="714300"/>
          </a:xfrm>
          <a:prstGeom prst="rect">
            <a:avLst/>
          </a:prstGeom>
          <a:noFill/>
          <a:ln>
            <a:noFill/>
          </a:ln>
        </p:spPr>
        <p:txBody>
          <a:bodyPr anchorCtr="0" anchor="t" bIns="91425" lIns="91425" spcFirstLastPara="1" rIns="91425" wrap="square" tIns="91425">
            <a:spAutoFit/>
          </a:bodyPr>
          <a:lstStyle/>
          <a:p>
            <a:pPr indent="0" lvl="0" marL="0" marR="455930" rtl="0" algn="l">
              <a:lnSpc>
                <a:spcPct val="115000"/>
              </a:lnSpc>
              <a:spcBef>
                <a:spcPts val="100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a:t>
            </a:r>
            <a:r>
              <a:rPr b="0" i="0" lang="en-US" sz="1600" u="none" cap="none" strike="noStrike">
                <a:solidFill>
                  <a:schemeClr val="dk1"/>
                </a:solidFill>
                <a:latin typeface="Times New Roman"/>
                <a:ea typeface="Times New Roman"/>
                <a:cs typeface="Times New Roman"/>
                <a:sym typeface="Times New Roman"/>
              </a:rPr>
              <a:t>he </a:t>
            </a:r>
            <a:r>
              <a:rPr b="1" i="0" lang="en-US" sz="1600" u="none" cap="none" strike="noStrike">
                <a:solidFill>
                  <a:schemeClr val="dk1"/>
                </a:solidFill>
                <a:latin typeface="Times New Roman"/>
                <a:ea typeface="Times New Roman"/>
                <a:cs typeface="Times New Roman"/>
                <a:sym typeface="Times New Roman"/>
              </a:rPr>
              <a:t>medical</a:t>
            </a:r>
            <a:r>
              <a:rPr b="0" i="0" lang="en-US" sz="1600" u="none" cap="none" strike="noStrike">
                <a:solidFill>
                  <a:schemeClr val="dk1"/>
                </a:solidFill>
                <a:latin typeface="Times New Roman"/>
                <a:ea typeface="Times New Roman"/>
                <a:cs typeface="Times New Roman"/>
                <a:sym typeface="Times New Roman"/>
              </a:rPr>
              <a:t>, </a:t>
            </a:r>
            <a:r>
              <a:rPr b="1" i="0" lang="en-US" sz="1600" u="none" cap="none" strike="noStrike">
                <a:solidFill>
                  <a:schemeClr val="dk1"/>
                </a:solidFill>
                <a:latin typeface="Times New Roman"/>
                <a:ea typeface="Times New Roman"/>
                <a:cs typeface="Times New Roman"/>
                <a:sym typeface="Times New Roman"/>
              </a:rPr>
              <a:t>pharma</a:t>
            </a:r>
            <a:r>
              <a:rPr b="0" i="0" lang="en-US" sz="1600" u="none" cap="none" strike="noStrike">
                <a:solidFill>
                  <a:schemeClr val="dk1"/>
                </a:solidFill>
                <a:latin typeface="Times New Roman"/>
                <a:ea typeface="Times New Roman"/>
                <a:cs typeface="Times New Roman"/>
                <a:sym typeface="Times New Roman"/>
              </a:rPr>
              <a:t> and </a:t>
            </a:r>
            <a:r>
              <a:rPr b="1" i="0" lang="en-US" sz="1600" u="none" cap="none" strike="noStrike">
                <a:solidFill>
                  <a:schemeClr val="dk1"/>
                </a:solidFill>
                <a:latin typeface="Times New Roman"/>
                <a:ea typeface="Times New Roman"/>
                <a:cs typeface="Times New Roman"/>
                <a:sym typeface="Times New Roman"/>
              </a:rPr>
              <a:t>biotech</a:t>
            </a:r>
            <a:r>
              <a:rPr b="0" i="0" lang="en-US" sz="1600" u="none" cap="none" strike="noStrike">
                <a:solidFill>
                  <a:schemeClr val="dk1"/>
                </a:solidFill>
                <a:latin typeface="Times New Roman"/>
                <a:ea typeface="Times New Roman"/>
                <a:cs typeface="Times New Roman"/>
                <a:sym typeface="Times New Roman"/>
              </a:rPr>
              <a:t> industry has the </a:t>
            </a:r>
            <a:r>
              <a:rPr b="1" i="0" lang="en-US" sz="1600" u="none" cap="none" strike="noStrike">
                <a:solidFill>
                  <a:schemeClr val="dk1"/>
                </a:solidFill>
                <a:latin typeface="Times New Roman"/>
                <a:ea typeface="Times New Roman"/>
                <a:cs typeface="Times New Roman"/>
                <a:sym typeface="Times New Roman"/>
              </a:rPr>
              <a:t>largest</a:t>
            </a:r>
            <a:r>
              <a:rPr b="0" i="0" lang="en-US" sz="1600" u="none" cap="none" strike="noStrike">
                <a:solidFill>
                  <a:schemeClr val="dk1"/>
                </a:solidFill>
                <a:latin typeface="Times New Roman"/>
                <a:ea typeface="Times New Roman"/>
                <a:cs typeface="Times New Roman"/>
                <a:sym typeface="Times New Roman"/>
              </a:rPr>
              <a:t> number of attendees and is followed by the education industry.</a:t>
            </a:r>
            <a:endParaRPr b="0" i="0" sz="2000" u="none" cap="none" strike="noStrike">
              <a:solidFill>
                <a:schemeClr val="dk1"/>
              </a:solidFill>
              <a:latin typeface="Times New Roman"/>
              <a:ea typeface="Times New Roman"/>
              <a:cs typeface="Times New Roman"/>
              <a:sym typeface="Times New Roman"/>
            </a:endParaRPr>
          </a:p>
        </p:txBody>
      </p:sp>
      <p:pic>
        <p:nvPicPr>
          <p:cNvPr id="405" name="Google Shape;405;g24811651268_2_103"/>
          <p:cNvPicPr preferRelativeResize="0"/>
          <p:nvPr/>
        </p:nvPicPr>
        <p:blipFill rotWithShape="1">
          <a:blip r:embed="rId4">
            <a:alphaModFix/>
          </a:blip>
          <a:srcRect b="0" l="0" r="0" t="0"/>
          <a:stretch/>
        </p:blipFill>
        <p:spPr>
          <a:xfrm>
            <a:off x="2877050" y="1108800"/>
            <a:ext cx="5213263" cy="4802687"/>
          </a:xfrm>
          <a:prstGeom prst="rect">
            <a:avLst/>
          </a:prstGeom>
          <a:noFill/>
          <a:ln cap="flat" cmpd="sng" w="9525">
            <a:solidFill>
              <a:srgbClr val="000000"/>
            </a:solidFill>
            <a:prstDash val="solid"/>
            <a:miter lim="8000"/>
            <a:headEnd len="sm" w="sm" type="none"/>
            <a:tailEnd len="sm" w="sm" type="none"/>
          </a:ln>
        </p:spPr>
      </p:pic>
      <p:pic>
        <p:nvPicPr>
          <p:cNvPr id="406" name="Google Shape;406;g24811651268_2_103"/>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
        <p:nvSpPr>
          <p:cNvPr id="407" name="Google Shape;407;g24811651268_2_103"/>
          <p:cNvSpPr txBox="1"/>
          <p:nvPr/>
        </p:nvSpPr>
        <p:spPr>
          <a:xfrm>
            <a:off x="-844575" y="0"/>
            <a:ext cx="12660000" cy="1108800"/>
          </a:xfrm>
          <a:prstGeom prst="rect">
            <a:avLst/>
          </a:prstGeom>
          <a:noFill/>
          <a:ln>
            <a:noFill/>
          </a:ln>
        </p:spPr>
        <p:txBody>
          <a:bodyPr anchorCtr="0" anchor="t" bIns="91425" lIns="91425" spcFirstLastPara="1" rIns="91425" wrap="square" tIns="91425">
            <a:spAutoFit/>
          </a:bodyPr>
          <a:lstStyle/>
          <a:p>
            <a:pPr indent="0" lvl="0" marL="0" marR="0" rtl="0" algn="ctr">
              <a:lnSpc>
                <a:spcPct val="130000"/>
              </a:lnSpc>
              <a:spcBef>
                <a:spcPts val="0"/>
              </a:spcBef>
              <a:spcAft>
                <a:spcPts val="0"/>
              </a:spcAft>
              <a:buClr>
                <a:srgbClr val="000000"/>
              </a:buClr>
              <a:buSzPts val="3200"/>
              <a:buFont typeface="Arial"/>
              <a:buNone/>
            </a:pPr>
            <a:r>
              <a:rPr b="1" i="0" lang="en-US" sz="3200" u="none" cap="none" strike="noStrike">
                <a:solidFill>
                  <a:srgbClr val="C00000"/>
                </a:solidFill>
                <a:latin typeface="Meiryo"/>
                <a:ea typeface="Meiryo"/>
                <a:cs typeface="Meiryo"/>
                <a:sym typeface="Meiryo"/>
              </a:rPr>
              <a:t>EXPLORATORY DATA ANALYSIS</a:t>
            </a:r>
            <a:endParaRPr b="1" i="0" sz="3200" u="none" cap="none" strike="noStrike">
              <a:solidFill>
                <a:srgbClr val="C00000"/>
              </a:solidFill>
              <a:latin typeface="Meiryo"/>
              <a:ea typeface="Meiryo"/>
              <a:cs typeface="Meiryo"/>
              <a:sym typeface="Meiryo"/>
            </a:endParaRPr>
          </a:p>
          <a:p>
            <a:pPr indent="0" lvl="0" marL="0" marR="0" rtl="0" algn="ctr">
              <a:lnSpc>
                <a:spcPct val="100000"/>
              </a:lnSpc>
              <a:spcBef>
                <a:spcPts val="0"/>
              </a:spcBef>
              <a:spcAft>
                <a:spcPts val="0"/>
              </a:spcAft>
              <a:buClr>
                <a:srgbClr val="000000"/>
              </a:buClr>
              <a:buSzPts val="1844"/>
              <a:buFont typeface="Arial"/>
              <a:buNone/>
            </a:pPr>
            <a:r>
              <a:rPr b="1" i="0" lang="en-US" sz="1844" u="none" cap="none" strike="noStrike">
                <a:solidFill>
                  <a:schemeClr val="dk1"/>
                </a:solidFill>
                <a:latin typeface="Times New Roman"/>
                <a:ea typeface="Times New Roman"/>
                <a:cs typeface="Times New Roman"/>
                <a:sym typeface="Times New Roman"/>
              </a:rPr>
              <a:t>Which Industry had the highest attendees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1" name="Shape 411"/>
        <p:cNvGrpSpPr/>
        <p:nvPr/>
      </p:nvGrpSpPr>
      <p:grpSpPr>
        <a:xfrm>
          <a:off x="0" y="0"/>
          <a:ext cx="0" cy="0"/>
          <a:chOff x="0" y="0"/>
          <a:chExt cx="0" cy="0"/>
        </a:xfrm>
      </p:grpSpPr>
      <p:sp>
        <p:nvSpPr>
          <p:cNvPr id="412" name="Google Shape;412;g24a76e74df2_0_105"/>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413" name="Google Shape;413;g24a76e74df2_0_105"/>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414" name="Google Shape;414;g24a76e74df2_0_105"/>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Clr>
                <a:schemeClr val="dk1"/>
              </a:buClr>
              <a:buSzPts val="1100"/>
              <a:buFont typeface="Arial"/>
              <a:buNone/>
            </a:pPr>
            <a:r>
              <a:rPr b="1" i="0" lang="en-US" sz="3200" u="none" cap="none" strike="noStrike">
                <a:solidFill>
                  <a:srgbClr val="C00000"/>
                </a:solidFill>
                <a:latin typeface="Meiryo"/>
                <a:ea typeface="Meiryo"/>
                <a:cs typeface="Meiryo"/>
                <a:sym typeface="Meiryo"/>
              </a:rPr>
              <a:t>EXPLORATORY DATA ANALYSIS</a:t>
            </a:r>
            <a:endParaRPr b="1" i="0" sz="3200" u="none" cap="none" strike="noStrike">
              <a:solidFill>
                <a:srgbClr val="C00000"/>
              </a:solidFill>
              <a:latin typeface="Meiryo"/>
              <a:ea typeface="Meiryo"/>
              <a:cs typeface="Meiryo"/>
              <a:sym typeface="Meiryo"/>
            </a:endParaRPr>
          </a:p>
          <a:p>
            <a:pPr indent="0" lvl="0" marL="0" marR="0" rtl="0" algn="ctr">
              <a:lnSpc>
                <a:spcPct val="100000"/>
              </a:lnSpc>
              <a:spcBef>
                <a:spcPts val="0"/>
              </a:spcBef>
              <a:spcAft>
                <a:spcPts val="0"/>
              </a:spcAft>
              <a:buClr>
                <a:schemeClr val="dk1"/>
              </a:buClr>
              <a:buSzPts val="1100"/>
              <a:buFont typeface="Arial"/>
              <a:buNone/>
            </a:pPr>
            <a:r>
              <a:rPr b="1" i="0" lang="en-US" sz="1844" u="none" cap="none" strike="noStrike">
                <a:solidFill>
                  <a:schemeClr val="dk1"/>
                </a:solidFill>
                <a:latin typeface="Times New Roman"/>
                <a:ea typeface="Times New Roman"/>
                <a:cs typeface="Times New Roman"/>
                <a:sym typeface="Times New Roman"/>
              </a:rPr>
              <a:t>Which Industry had the highest attendees ?</a:t>
            </a:r>
            <a:endParaRPr b="0" i="0" sz="1800" u="none" cap="none" strike="noStrike">
              <a:solidFill>
                <a:schemeClr val="lt1"/>
              </a:solidFill>
              <a:latin typeface="Meiryo"/>
              <a:ea typeface="Meiryo"/>
              <a:cs typeface="Meiryo"/>
              <a:sym typeface="Meiryo"/>
            </a:endParaRPr>
          </a:p>
        </p:txBody>
      </p:sp>
      <p:sp>
        <p:nvSpPr>
          <p:cNvPr id="415" name="Google Shape;415;g24a76e74df2_0_105"/>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16" name="Google Shape;416;g24a76e74df2_0_105"/>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17" name="Google Shape;417;g24a76e74df2_0_105"/>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18" name="Google Shape;418;g24a76e74df2_0_105"/>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19" name="Google Shape;419;g24a76e74df2_0_105"/>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420" name="Google Shape;420;g24a76e74df2_0_105"/>
          <p:cNvSpPr txBox="1"/>
          <p:nvPr/>
        </p:nvSpPr>
        <p:spPr>
          <a:xfrm>
            <a:off x="2306225" y="5634000"/>
            <a:ext cx="7435500" cy="2157000"/>
          </a:xfrm>
          <a:prstGeom prst="rect">
            <a:avLst/>
          </a:prstGeom>
          <a:noFill/>
          <a:ln>
            <a:noFill/>
          </a:ln>
        </p:spPr>
        <p:txBody>
          <a:bodyPr anchorCtr="0" anchor="t" bIns="91425" lIns="91425" spcFirstLastPara="1" rIns="91425" wrap="square" tIns="91425">
            <a:spAutoFit/>
          </a:bodyPr>
          <a:lstStyle/>
          <a:p>
            <a:pPr indent="0" lvl="0" marL="0" marR="455930" rtl="0" algn="l">
              <a:lnSpc>
                <a:spcPct val="115000"/>
              </a:lnSpc>
              <a:spcBef>
                <a:spcPts val="450"/>
              </a:spcBef>
              <a:spcAft>
                <a:spcPts val="0"/>
              </a:spcAft>
              <a:buClr>
                <a:schemeClr val="dk1"/>
              </a:buClr>
              <a:buSzPts val="1100"/>
              <a:buFont typeface="Arial"/>
              <a:buNone/>
            </a:pPr>
            <a:r>
              <a:rPr b="0" i="0" lang="en-US" sz="1800" u="none" cap="none" strike="noStrike">
                <a:solidFill>
                  <a:schemeClr val="dk1"/>
                </a:solidFill>
                <a:latin typeface="Times New Roman"/>
                <a:ea typeface="Times New Roman"/>
                <a:cs typeface="Times New Roman"/>
                <a:sym typeface="Times New Roman"/>
              </a:rPr>
              <a:t>Most of the event attendees stay in the event within </a:t>
            </a:r>
            <a:r>
              <a:rPr b="1" i="0" lang="en-US" sz="1800" u="none" cap="none" strike="noStrike">
                <a:solidFill>
                  <a:schemeClr val="dk1"/>
                </a:solidFill>
                <a:latin typeface="Times New Roman"/>
                <a:ea typeface="Times New Roman"/>
                <a:cs typeface="Times New Roman"/>
                <a:sym typeface="Times New Roman"/>
              </a:rPr>
              <a:t>15 minutes</a:t>
            </a:r>
            <a:r>
              <a:rPr b="0" i="0" lang="en-US" sz="1800" u="none" cap="none" strike="noStrike">
                <a:solidFill>
                  <a:schemeClr val="dk1"/>
                </a:solidFill>
                <a:latin typeface="Times New Roman"/>
                <a:ea typeface="Times New Roman"/>
                <a:cs typeface="Times New Roman"/>
                <a:sym typeface="Times New Roman"/>
              </a:rPr>
              <a:t>, the event organizer or speaker can think about how to better interact with the target audience to extend the time duration of attendees on the event.</a:t>
            </a:r>
            <a:endParaRPr b="0" i="0" sz="1800" u="none" cap="none" strike="noStrike">
              <a:solidFill>
                <a:schemeClr val="dk1"/>
              </a:solidFill>
              <a:latin typeface="Times New Roman"/>
              <a:ea typeface="Times New Roman"/>
              <a:cs typeface="Times New Roman"/>
              <a:sym typeface="Times New Roman"/>
            </a:endParaRPr>
          </a:p>
          <a:p>
            <a:pPr indent="0" lvl="0" marL="0" marR="455930" rtl="0" algn="l">
              <a:lnSpc>
                <a:spcPct val="115000"/>
              </a:lnSpc>
              <a:spcBef>
                <a:spcPts val="100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474980" rtl="0" algn="l">
              <a:lnSpc>
                <a:spcPct val="115000"/>
              </a:lnSpc>
              <a:spcBef>
                <a:spcPts val="45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63500" marR="474980" rtl="0" algn="l">
              <a:lnSpc>
                <a:spcPct val="115000"/>
              </a:lnSpc>
              <a:spcBef>
                <a:spcPts val="45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descr="A picture containing text, screenshot, diagram, design&#10;&#10;Description automatically generated" id="421" name="Google Shape;421;g24a76e74df2_0_105"/>
          <p:cNvPicPr preferRelativeResize="0"/>
          <p:nvPr/>
        </p:nvPicPr>
        <p:blipFill rotWithShape="1">
          <a:blip r:embed="rId4">
            <a:alphaModFix/>
          </a:blip>
          <a:srcRect b="0" l="0" r="0" t="0"/>
          <a:stretch/>
        </p:blipFill>
        <p:spPr>
          <a:xfrm>
            <a:off x="2158325" y="1623900"/>
            <a:ext cx="7358149" cy="3763575"/>
          </a:xfrm>
          <a:prstGeom prst="rect">
            <a:avLst/>
          </a:prstGeom>
          <a:noFill/>
          <a:ln cap="flat" cmpd="sng" w="9525">
            <a:solidFill>
              <a:srgbClr val="000000"/>
            </a:solidFill>
            <a:prstDash val="solid"/>
            <a:miter lim="8000"/>
            <a:headEnd len="sm" w="sm" type="none"/>
            <a:tailEnd len="sm" w="sm" type="none"/>
          </a:ln>
        </p:spPr>
      </p:pic>
      <p:pic>
        <p:nvPicPr>
          <p:cNvPr id="422" name="Google Shape;422;g24a76e74df2_0_105"/>
          <p:cNvPicPr preferRelativeResize="0"/>
          <p:nvPr/>
        </p:nvPicPr>
        <p:blipFill rotWithShape="1">
          <a:blip r:embed="rId5">
            <a:alphaModFix/>
          </a:blip>
          <a:srcRect b="0" l="0" r="0" t="0"/>
          <a:stretch/>
        </p:blipFill>
        <p:spPr>
          <a:xfrm>
            <a:off x="10366675" y="6234577"/>
            <a:ext cx="1825325" cy="623423"/>
          </a:xfrm>
          <a:prstGeom prst="rect">
            <a:avLst/>
          </a:prstGeom>
          <a:noFill/>
          <a:ln>
            <a:noFill/>
          </a:ln>
        </p:spPr>
      </p:pic>
      <p:sp>
        <p:nvSpPr>
          <p:cNvPr id="423" name="Google Shape;423;g24a76e74df2_0_105"/>
          <p:cNvSpPr txBox="1"/>
          <p:nvPr/>
        </p:nvSpPr>
        <p:spPr>
          <a:xfrm>
            <a:off x="2902350" y="339400"/>
            <a:ext cx="633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iryo"/>
              <a:ea typeface="Meiryo"/>
              <a:cs typeface="Meiryo"/>
              <a:sym typeface="Meiryo"/>
            </a:endParaRPr>
          </a:p>
        </p:txBody>
      </p:sp>
      <p:sp>
        <p:nvSpPr>
          <p:cNvPr id="424" name="Google Shape;424;g24a76e74df2_0_105"/>
          <p:cNvSpPr txBox="1"/>
          <p:nvPr/>
        </p:nvSpPr>
        <p:spPr>
          <a:xfrm>
            <a:off x="796550" y="268575"/>
            <a:ext cx="9646500" cy="1108800"/>
          </a:xfrm>
          <a:prstGeom prst="rect">
            <a:avLst/>
          </a:prstGeom>
          <a:noFill/>
          <a:ln>
            <a:noFill/>
          </a:ln>
        </p:spPr>
        <p:txBody>
          <a:bodyPr anchorCtr="0" anchor="t" bIns="91425" lIns="91425" spcFirstLastPara="1" rIns="91425" wrap="square" tIns="91425">
            <a:spAutoFit/>
          </a:bodyPr>
          <a:lstStyle/>
          <a:p>
            <a:pPr indent="0" lvl="0" marL="0" marR="0" rtl="0" algn="ctr">
              <a:lnSpc>
                <a:spcPct val="130000"/>
              </a:lnSpc>
              <a:spcBef>
                <a:spcPts val="0"/>
              </a:spcBef>
              <a:spcAft>
                <a:spcPts val="0"/>
              </a:spcAft>
              <a:buClr>
                <a:srgbClr val="000000"/>
              </a:buClr>
              <a:buSzPts val="3200"/>
              <a:buFont typeface="Arial"/>
              <a:buNone/>
            </a:pPr>
            <a:r>
              <a:rPr b="1" i="0" lang="en-US" sz="3200" u="none" cap="none" strike="noStrike">
                <a:solidFill>
                  <a:srgbClr val="C00000"/>
                </a:solidFill>
                <a:latin typeface="Meiryo"/>
                <a:ea typeface="Meiryo"/>
                <a:cs typeface="Meiryo"/>
                <a:sym typeface="Meiryo"/>
              </a:rPr>
              <a:t>EXPLORATORY DATA ANALYSIS</a:t>
            </a:r>
            <a:endParaRPr b="1" i="0" sz="3200" u="none" cap="none" strike="noStrike">
              <a:solidFill>
                <a:srgbClr val="C00000"/>
              </a:solidFill>
              <a:latin typeface="Meiryo"/>
              <a:ea typeface="Meiryo"/>
              <a:cs typeface="Meiryo"/>
              <a:sym typeface="Meiryo"/>
            </a:endParaRPr>
          </a:p>
          <a:p>
            <a:pPr indent="0" lvl="0" marL="0" marR="0" rtl="0" algn="ctr">
              <a:lnSpc>
                <a:spcPct val="100000"/>
              </a:lnSpc>
              <a:spcBef>
                <a:spcPts val="0"/>
              </a:spcBef>
              <a:spcAft>
                <a:spcPts val="0"/>
              </a:spcAft>
              <a:buClr>
                <a:srgbClr val="000000"/>
              </a:buClr>
              <a:buSzPts val="1844"/>
              <a:buFont typeface="Arial"/>
              <a:buNone/>
            </a:pPr>
            <a:r>
              <a:rPr b="1" i="0" lang="en-US" sz="1844" u="none" cap="none" strike="noStrike">
                <a:solidFill>
                  <a:schemeClr val="dk1"/>
                </a:solidFill>
                <a:latin typeface="Times New Roman"/>
                <a:ea typeface="Times New Roman"/>
                <a:cs typeface="Times New Roman"/>
                <a:sym typeface="Times New Roman"/>
              </a:rPr>
              <a:t>What is the Attendance time duration distribution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8" name="Shape 428"/>
        <p:cNvGrpSpPr/>
        <p:nvPr/>
      </p:nvGrpSpPr>
      <p:grpSpPr>
        <a:xfrm>
          <a:off x="0" y="0"/>
          <a:ext cx="0" cy="0"/>
          <a:chOff x="0" y="0"/>
          <a:chExt cx="0" cy="0"/>
        </a:xfrm>
      </p:grpSpPr>
      <p:sp>
        <p:nvSpPr>
          <p:cNvPr id="429" name="Google Shape;429;g24eae261e23_2_26"/>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430" name="Google Shape;430;g24eae261e23_2_26"/>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431" name="Google Shape;431;g24eae261e23_2_26"/>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Clr>
                <a:schemeClr val="dk1"/>
              </a:buClr>
              <a:buSzPts val="1100"/>
              <a:buFont typeface="Arial"/>
              <a:buNone/>
            </a:pPr>
            <a:r>
              <a:t/>
            </a:r>
            <a:endParaRPr b="0" i="0" sz="1800" u="none" cap="none" strike="noStrike">
              <a:solidFill>
                <a:schemeClr val="lt1"/>
              </a:solidFill>
              <a:latin typeface="Meiryo"/>
              <a:ea typeface="Meiryo"/>
              <a:cs typeface="Meiryo"/>
              <a:sym typeface="Meiryo"/>
            </a:endParaRPr>
          </a:p>
        </p:txBody>
      </p:sp>
      <p:sp>
        <p:nvSpPr>
          <p:cNvPr id="432" name="Google Shape;432;g24eae261e23_2_26"/>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33" name="Google Shape;433;g24eae261e23_2_26"/>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34" name="Google Shape;434;g24eae261e23_2_26"/>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35" name="Google Shape;435;g24eae261e23_2_26"/>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36" name="Google Shape;436;g24eae261e23_2_26"/>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437" name="Google Shape;437;g24eae261e23_2_26"/>
          <p:cNvSpPr txBox="1"/>
          <p:nvPr/>
        </p:nvSpPr>
        <p:spPr>
          <a:xfrm>
            <a:off x="1678050" y="2549175"/>
            <a:ext cx="8835900" cy="3865500"/>
          </a:xfrm>
          <a:prstGeom prst="rect">
            <a:avLst/>
          </a:prstGeom>
          <a:noFill/>
          <a:ln>
            <a:noFill/>
          </a:ln>
        </p:spPr>
        <p:txBody>
          <a:bodyPr anchorCtr="0" anchor="t" bIns="91425" lIns="91425" spcFirstLastPara="1" rIns="91425" wrap="square" tIns="91425">
            <a:spAutoFit/>
          </a:bodyPr>
          <a:lstStyle/>
          <a:p>
            <a:pPr indent="0" lvl="0" marL="0" marR="455930" rtl="0" algn="ctr">
              <a:lnSpc>
                <a:spcPct val="115000"/>
              </a:lnSpc>
              <a:spcBef>
                <a:spcPts val="450"/>
              </a:spcBef>
              <a:spcAft>
                <a:spcPts val="0"/>
              </a:spcAft>
              <a:buClr>
                <a:schemeClr val="dk1"/>
              </a:buClr>
              <a:buSzPts val="1100"/>
              <a:buFont typeface="Arial"/>
              <a:buNone/>
            </a:pPr>
            <a:r>
              <a:rPr b="1" i="0" lang="en-US" sz="4800" u="none" cap="none" strike="noStrike">
                <a:solidFill>
                  <a:srgbClr val="C00000"/>
                </a:solidFill>
                <a:latin typeface="Times New Roman"/>
                <a:ea typeface="Times New Roman"/>
                <a:cs typeface="Times New Roman"/>
                <a:sym typeface="Times New Roman"/>
              </a:rPr>
              <a:t>FEATURE SELECTION </a:t>
            </a:r>
            <a:endParaRPr b="1" i="0" sz="4800" u="none" cap="none" strike="noStrike">
              <a:solidFill>
                <a:srgbClr val="C00000"/>
              </a:solidFill>
              <a:latin typeface="Times New Roman"/>
              <a:ea typeface="Times New Roman"/>
              <a:cs typeface="Times New Roman"/>
              <a:sym typeface="Times New Roman"/>
            </a:endParaRPr>
          </a:p>
          <a:p>
            <a:pPr indent="0" lvl="0" marL="0" marR="455930" rtl="0" algn="ctr">
              <a:lnSpc>
                <a:spcPct val="115000"/>
              </a:lnSpc>
              <a:spcBef>
                <a:spcPts val="450"/>
              </a:spcBef>
              <a:spcAft>
                <a:spcPts val="0"/>
              </a:spcAft>
              <a:buClr>
                <a:schemeClr val="dk1"/>
              </a:buClr>
              <a:buSzPts val="1100"/>
              <a:buFont typeface="Arial"/>
              <a:buNone/>
            </a:pPr>
            <a:r>
              <a:rPr b="1" i="0" lang="en-US" sz="4800" u="none" cap="none" strike="noStrike">
                <a:solidFill>
                  <a:srgbClr val="C00000"/>
                </a:solidFill>
                <a:latin typeface="Times New Roman"/>
                <a:ea typeface="Times New Roman"/>
                <a:cs typeface="Times New Roman"/>
                <a:sym typeface="Times New Roman"/>
              </a:rPr>
              <a:t>&amp; </a:t>
            </a:r>
            <a:endParaRPr b="1" i="0" sz="4800" u="none" cap="none" strike="noStrike">
              <a:solidFill>
                <a:srgbClr val="C00000"/>
              </a:solidFill>
              <a:latin typeface="Times New Roman"/>
              <a:ea typeface="Times New Roman"/>
              <a:cs typeface="Times New Roman"/>
              <a:sym typeface="Times New Roman"/>
            </a:endParaRPr>
          </a:p>
          <a:p>
            <a:pPr indent="0" lvl="0" marL="0" marR="455930" rtl="0" algn="ctr">
              <a:lnSpc>
                <a:spcPct val="115000"/>
              </a:lnSpc>
              <a:spcBef>
                <a:spcPts val="450"/>
              </a:spcBef>
              <a:spcAft>
                <a:spcPts val="0"/>
              </a:spcAft>
              <a:buClr>
                <a:schemeClr val="dk1"/>
              </a:buClr>
              <a:buSzPts val="1100"/>
              <a:buFont typeface="Arial"/>
              <a:buNone/>
            </a:pPr>
            <a:r>
              <a:rPr b="1" i="0" lang="en-US" sz="4800" u="none" cap="none" strike="noStrike">
                <a:solidFill>
                  <a:srgbClr val="C00000"/>
                </a:solidFill>
                <a:latin typeface="Times New Roman"/>
                <a:ea typeface="Times New Roman"/>
                <a:cs typeface="Times New Roman"/>
                <a:sym typeface="Times New Roman"/>
              </a:rPr>
              <a:t>MODELING</a:t>
            </a:r>
            <a:endParaRPr b="1" i="0" sz="4800" u="none" cap="none" strike="noStrike">
              <a:solidFill>
                <a:srgbClr val="C00000"/>
              </a:solidFill>
              <a:latin typeface="Times New Roman"/>
              <a:ea typeface="Times New Roman"/>
              <a:cs typeface="Times New Roman"/>
              <a:sym typeface="Times New Roman"/>
            </a:endParaRPr>
          </a:p>
          <a:p>
            <a:pPr indent="0" lvl="0" marL="0" marR="455930" rtl="0" algn="l">
              <a:lnSpc>
                <a:spcPct val="115000"/>
              </a:lnSpc>
              <a:spcBef>
                <a:spcPts val="100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474980" rtl="0" algn="l">
              <a:lnSpc>
                <a:spcPct val="115000"/>
              </a:lnSpc>
              <a:spcBef>
                <a:spcPts val="45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63500" marR="474980" rtl="0" algn="l">
              <a:lnSpc>
                <a:spcPct val="115000"/>
              </a:lnSpc>
              <a:spcBef>
                <a:spcPts val="45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438" name="Google Shape;438;g24eae261e23_2_26"/>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
        <p:nvSpPr>
          <p:cNvPr id="439" name="Google Shape;439;g24eae261e23_2_26"/>
          <p:cNvSpPr txBox="1"/>
          <p:nvPr/>
        </p:nvSpPr>
        <p:spPr>
          <a:xfrm>
            <a:off x="2902350" y="339400"/>
            <a:ext cx="633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iryo"/>
              <a:ea typeface="Meiryo"/>
              <a:cs typeface="Meiryo"/>
              <a:sym typeface="Meiryo"/>
            </a:endParaRPr>
          </a:p>
        </p:txBody>
      </p:sp>
      <p:sp>
        <p:nvSpPr>
          <p:cNvPr id="440" name="Google Shape;440;g24eae261e23_2_26"/>
          <p:cNvSpPr txBox="1"/>
          <p:nvPr/>
        </p:nvSpPr>
        <p:spPr>
          <a:xfrm>
            <a:off x="796550" y="268575"/>
            <a:ext cx="964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1" name="Google Shape;441;g24eae261e23_2_26"/>
          <p:cNvPicPr preferRelativeResize="0"/>
          <p:nvPr/>
        </p:nvPicPr>
        <p:blipFill rotWithShape="1">
          <a:blip r:embed="rId5">
            <a:alphaModFix/>
          </a:blip>
          <a:srcRect b="0" l="0" r="0" t="0"/>
          <a:stretch/>
        </p:blipFill>
        <p:spPr>
          <a:xfrm>
            <a:off x="2199826" y="652526"/>
            <a:ext cx="3067050" cy="1752600"/>
          </a:xfrm>
          <a:prstGeom prst="rect">
            <a:avLst/>
          </a:prstGeom>
          <a:noFill/>
          <a:ln>
            <a:noFill/>
          </a:ln>
        </p:spPr>
      </p:pic>
      <p:pic>
        <p:nvPicPr>
          <p:cNvPr id="442" name="Google Shape;442;g24eae261e23_2_26"/>
          <p:cNvPicPr preferRelativeResize="0"/>
          <p:nvPr/>
        </p:nvPicPr>
        <p:blipFill rotWithShape="1">
          <a:blip r:embed="rId6">
            <a:alphaModFix/>
          </a:blip>
          <a:srcRect b="0" l="0" r="0" t="0"/>
          <a:stretch/>
        </p:blipFill>
        <p:spPr>
          <a:xfrm>
            <a:off x="6003438" y="652525"/>
            <a:ext cx="3286125" cy="175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6" name="Shape 446"/>
        <p:cNvGrpSpPr/>
        <p:nvPr/>
      </p:nvGrpSpPr>
      <p:grpSpPr>
        <a:xfrm>
          <a:off x="0" y="0"/>
          <a:ext cx="0" cy="0"/>
          <a:chOff x="0" y="0"/>
          <a:chExt cx="0" cy="0"/>
        </a:xfrm>
      </p:grpSpPr>
      <p:sp>
        <p:nvSpPr>
          <p:cNvPr id="447" name="Google Shape;447;g24eae261e23_4_87"/>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448" name="Google Shape;448;g24eae261e23_4_87"/>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449" name="Google Shape;449;g24eae261e23_4_87"/>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Meiryo"/>
                <a:ea typeface="Meiryo"/>
                <a:cs typeface="Meiryo"/>
                <a:sym typeface="Meiryo"/>
              </a:rPr>
              <a:t>Besyt</a:t>
            </a:r>
            <a:endParaRPr b="0" i="0" sz="1800" u="none" cap="none" strike="noStrike">
              <a:solidFill>
                <a:schemeClr val="lt1"/>
              </a:solidFill>
              <a:latin typeface="Meiryo"/>
              <a:ea typeface="Meiryo"/>
              <a:cs typeface="Meiryo"/>
              <a:sym typeface="Meiryo"/>
            </a:endParaRPr>
          </a:p>
        </p:txBody>
      </p:sp>
      <p:sp>
        <p:nvSpPr>
          <p:cNvPr id="450" name="Google Shape;450;g24eae261e23_4_87"/>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51" name="Google Shape;451;g24eae261e23_4_87"/>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52" name="Google Shape;452;g24eae261e23_4_87"/>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53" name="Google Shape;453;g24eae261e23_4_87"/>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54" name="Google Shape;454;g24eae261e23_4_87"/>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455" name="Google Shape;455;g24eae261e23_4_87"/>
          <p:cNvSpPr txBox="1"/>
          <p:nvPr/>
        </p:nvSpPr>
        <p:spPr>
          <a:xfrm>
            <a:off x="1767675" y="4282400"/>
            <a:ext cx="7435500" cy="3018000"/>
          </a:xfrm>
          <a:prstGeom prst="rect">
            <a:avLst/>
          </a:prstGeom>
          <a:noFill/>
          <a:ln>
            <a:noFill/>
          </a:ln>
        </p:spPr>
        <p:txBody>
          <a:bodyPr anchorCtr="0" anchor="t" bIns="91425" lIns="91425" spcFirstLastPara="1" rIns="91425" wrap="square" tIns="91425">
            <a:spAutoFit/>
          </a:bodyPr>
          <a:lstStyle/>
          <a:p>
            <a:pPr indent="0" lvl="0" marL="0" marR="0" rtl="0" algn="l">
              <a:lnSpc>
                <a:spcPct val="160000"/>
              </a:lnSpc>
              <a:spcBef>
                <a:spcPts val="900"/>
              </a:spcBef>
              <a:spcAft>
                <a:spcPts val="0"/>
              </a:spcAft>
              <a:buClr>
                <a:schemeClr val="dk1"/>
              </a:buClr>
              <a:buSzPts val="1100"/>
              <a:buFont typeface="Arial"/>
              <a:buNone/>
            </a:pPr>
            <a:r>
              <a:rPr b="1" i="0" lang="en-US" sz="1600" u="none" cap="none" strike="noStrike">
                <a:solidFill>
                  <a:srgbClr val="C00000"/>
                </a:solidFill>
                <a:latin typeface="Times New Roman"/>
                <a:ea typeface="Times New Roman"/>
                <a:cs typeface="Times New Roman"/>
                <a:sym typeface="Times New Roman"/>
              </a:rPr>
              <a:t>Feature Selection:</a:t>
            </a:r>
            <a:endParaRPr b="1" i="0" sz="1600" u="none" cap="none" strike="noStrike">
              <a:solidFill>
                <a:srgbClr val="C00000"/>
              </a:solidFill>
              <a:latin typeface="Times New Roman"/>
              <a:ea typeface="Times New Roman"/>
              <a:cs typeface="Times New Roman"/>
              <a:sym typeface="Times New Roman"/>
            </a:endParaRPr>
          </a:p>
          <a:p>
            <a:pPr indent="0" lvl="0" marL="0" marR="0" rtl="0" algn="l">
              <a:lnSpc>
                <a:spcPct val="160000"/>
              </a:lnSpc>
              <a:spcBef>
                <a:spcPts val="900"/>
              </a:spcBef>
              <a:spcAft>
                <a:spcPts val="0"/>
              </a:spcAft>
              <a:buClr>
                <a:schemeClr val="dk1"/>
              </a:buClr>
              <a:buSzPts val="1100"/>
              <a:buFont typeface="Arial"/>
              <a:buNone/>
            </a:pPr>
            <a:r>
              <a:rPr b="1" i="0" lang="en-US" sz="1600" u="none" cap="none" strike="noStrike">
                <a:solidFill>
                  <a:schemeClr val="dk1"/>
                </a:solidFill>
                <a:latin typeface="Times New Roman"/>
                <a:ea typeface="Times New Roman"/>
                <a:cs typeface="Times New Roman"/>
                <a:sym typeface="Times New Roman"/>
              </a:rPr>
              <a:t>Lasso regularization selected the above top 4 most significant features for predicting the Communication channel (Source) </a:t>
            </a:r>
            <a:r>
              <a:rPr b="1" i="0" lang="en-US" sz="1665" u="none" cap="none" strike="noStrike">
                <a:solidFill>
                  <a:schemeClr val="dk1"/>
                </a:solidFill>
                <a:latin typeface="Times New Roman"/>
                <a:ea typeface="Times New Roman"/>
                <a:cs typeface="Times New Roman"/>
                <a:sym typeface="Times New Roman"/>
              </a:rPr>
              <a:t>based on their respective coefficients obtained from our Lasso model. </a:t>
            </a:r>
            <a:endParaRPr b="1" i="0" sz="1665" u="none" cap="none" strike="noStrike">
              <a:solidFill>
                <a:schemeClr val="dk1"/>
              </a:solidFill>
              <a:latin typeface="Times New Roman"/>
              <a:ea typeface="Times New Roman"/>
              <a:cs typeface="Times New Roman"/>
              <a:sym typeface="Times New Roman"/>
            </a:endParaRPr>
          </a:p>
          <a:p>
            <a:pPr indent="0" lvl="0" marL="0" marR="0" rtl="0" algn="l">
              <a:lnSpc>
                <a:spcPct val="160000"/>
              </a:lnSpc>
              <a:spcBef>
                <a:spcPts val="900"/>
              </a:spcBef>
              <a:spcAft>
                <a:spcPts val="0"/>
              </a:spcAft>
              <a:buClr>
                <a:schemeClr val="dk1"/>
              </a:buClr>
              <a:buSzPts val="1100"/>
              <a:buFont typeface="Arial"/>
              <a:buNone/>
            </a:pPr>
            <a:r>
              <a:t/>
            </a:r>
            <a:endParaRPr b="0" i="0" sz="105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60000"/>
              </a:lnSpc>
              <a:spcBef>
                <a:spcPts val="900"/>
              </a:spcBef>
              <a:spcAft>
                <a:spcPts val="0"/>
              </a:spcAft>
              <a:buClr>
                <a:schemeClr val="dk1"/>
              </a:buClr>
              <a:buSzPts val="1100"/>
              <a:buFont typeface="Arial"/>
              <a:buNone/>
            </a:pPr>
            <a:r>
              <a:t/>
            </a:r>
            <a:endParaRPr b="0" i="0" sz="1050" u="none" cap="none" strike="noStrike">
              <a:solidFill>
                <a:srgbClr val="212121"/>
              </a:solidFill>
              <a:highlight>
                <a:srgbClr val="FFFFFF"/>
              </a:highlight>
              <a:latin typeface="Courier New"/>
              <a:ea typeface="Courier New"/>
              <a:cs typeface="Courier New"/>
              <a:sym typeface="Courier New"/>
            </a:endParaRPr>
          </a:p>
          <a:p>
            <a:pPr indent="0" lvl="0" marL="0" marR="0" rtl="0" algn="l">
              <a:lnSpc>
                <a:spcPct val="160000"/>
              </a:lnSpc>
              <a:spcBef>
                <a:spcPts val="900"/>
              </a:spcBef>
              <a:spcAft>
                <a:spcPts val="0"/>
              </a:spcAft>
              <a:buClr>
                <a:schemeClr val="dk1"/>
              </a:buClr>
              <a:buSzPts val="1100"/>
              <a:buFont typeface="Arial"/>
              <a:buNone/>
            </a:pPr>
            <a:r>
              <a:t/>
            </a:r>
            <a:endParaRPr b="0" i="0" sz="1600" u="none" cap="none" strike="noStrike">
              <a:solidFill>
                <a:srgbClr val="404040"/>
              </a:solidFill>
              <a:latin typeface="Times New Roman"/>
              <a:ea typeface="Times New Roman"/>
              <a:cs typeface="Times New Roman"/>
              <a:sym typeface="Times New Roman"/>
            </a:endParaRPr>
          </a:p>
        </p:txBody>
      </p:sp>
      <p:pic>
        <p:nvPicPr>
          <p:cNvPr id="456" name="Google Shape;456;g24eae261e23_4_87"/>
          <p:cNvPicPr preferRelativeResize="0"/>
          <p:nvPr/>
        </p:nvPicPr>
        <p:blipFill rotWithShape="1">
          <a:blip r:embed="rId4">
            <a:alphaModFix/>
          </a:blip>
          <a:srcRect b="0" l="0" r="0" t="0"/>
          <a:stretch/>
        </p:blipFill>
        <p:spPr>
          <a:xfrm>
            <a:off x="10343900" y="6226800"/>
            <a:ext cx="1848100" cy="631200"/>
          </a:xfrm>
          <a:prstGeom prst="rect">
            <a:avLst/>
          </a:prstGeom>
          <a:noFill/>
          <a:ln>
            <a:noFill/>
          </a:ln>
        </p:spPr>
      </p:pic>
      <p:sp>
        <p:nvSpPr>
          <p:cNvPr id="457" name="Google Shape;457;g24eae261e23_4_87"/>
          <p:cNvSpPr txBox="1"/>
          <p:nvPr/>
        </p:nvSpPr>
        <p:spPr>
          <a:xfrm>
            <a:off x="1905600" y="626900"/>
            <a:ext cx="8199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rgbClr val="C00000"/>
                </a:solidFill>
                <a:latin typeface="Meiryo"/>
                <a:ea typeface="Meiryo"/>
                <a:cs typeface="Meiryo"/>
                <a:sym typeface="Meiryo"/>
              </a:rPr>
              <a:t>Lasso Regularization Model for Feature Selection</a:t>
            </a:r>
            <a:endParaRPr b="0" i="0" sz="1400" u="none" cap="none" strike="noStrike">
              <a:solidFill>
                <a:srgbClr val="000000"/>
              </a:solidFill>
              <a:latin typeface="Meiryo"/>
              <a:ea typeface="Meiryo"/>
              <a:cs typeface="Meiryo"/>
              <a:sym typeface="Meiryo"/>
            </a:endParaRPr>
          </a:p>
        </p:txBody>
      </p:sp>
      <p:pic>
        <p:nvPicPr>
          <p:cNvPr id="458" name="Google Shape;458;g24eae261e23_4_87"/>
          <p:cNvPicPr preferRelativeResize="0"/>
          <p:nvPr/>
        </p:nvPicPr>
        <p:blipFill rotWithShape="1">
          <a:blip r:embed="rId5">
            <a:alphaModFix/>
          </a:blip>
          <a:srcRect b="0" l="0" r="0" t="0"/>
          <a:stretch/>
        </p:blipFill>
        <p:spPr>
          <a:xfrm>
            <a:off x="1355275" y="1960372"/>
            <a:ext cx="8540001" cy="1879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2" name="Shape 462"/>
        <p:cNvGrpSpPr/>
        <p:nvPr/>
      </p:nvGrpSpPr>
      <p:grpSpPr>
        <a:xfrm>
          <a:off x="0" y="0"/>
          <a:ext cx="0" cy="0"/>
          <a:chOff x="0" y="0"/>
          <a:chExt cx="0" cy="0"/>
        </a:xfrm>
      </p:grpSpPr>
      <p:sp>
        <p:nvSpPr>
          <p:cNvPr id="463" name="Google Shape;463;g24eae261e23_4_66"/>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464" name="Google Shape;464;g24eae261e23_4_66"/>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465" name="Google Shape;465;g24eae261e23_4_66"/>
          <p:cNvSpPr/>
          <p:nvPr/>
        </p:nvSpPr>
        <p:spPr>
          <a:xfrm flipH="1">
            <a:off x="756773" y="88725"/>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66" name="Google Shape;466;g24eae261e23_4_66"/>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67" name="Google Shape;467;g24eae261e23_4_66"/>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68" name="Google Shape;468;g24eae261e23_4_66"/>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69" name="Google Shape;469;g24eae261e23_4_66"/>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70" name="Google Shape;470;g24eae261e23_4_66"/>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471" name="Google Shape;471;g24eae261e23_4_66"/>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pic>
        <p:nvPicPr>
          <p:cNvPr id="472" name="Google Shape;472;g24eae261e23_4_66"/>
          <p:cNvPicPr preferRelativeResize="0"/>
          <p:nvPr/>
        </p:nvPicPr>
        <p:blipFill rotWithShape="1">
          <a:blip r:embed="rId5">
            <a:alphaModFix/>
          </a:blip>
          <a:srcRect b="-81960" l="7910" r="-7910" t="81960"/>
          <a:stretch/>
        </p:blipFill>
        <p:spPr>
          <a:xfrm>
            <a:off x="1958550" y="1960194"/>
            <a:ext cx="4414949" cy="1440925"/>
          </a:xfrm>
          <a:prstGeom prst="rect">
            <a:avLst/>
          </a:prstGeom>
          <a:noFill/>
          <a:ln>
            <a:noFill/>
          </a:ln>
        </p:spPr>
      </p:pic>
      <p:sp>
        <p:nvSpPr>
          <p:cNvPr id="473" name="Google Shape;473;g24eae261e23_4_66"/>
          <p:cNvSpPr txBox="1"/>
          <p:nvPr/>
        </p:nvSpPr>
        <p:spPr>
          <a:xfrm>
            <a:off x="1656300" y="243325"/>
            <a:ext cx="8879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3200" u="none" cap="none" strike="noStrike">
                <a:solidFill>
                  <a:srgbClr val="C00000"/>
                </a:solidFill>
                <a:latin typeface="Meiryo"/>
                <a:ea typeface="Meiryo"/>
                <a:cs typeface="Meiryo"/>
                <a:sym typeface="Meiryo"/>
              </a:rPr>
              <a:t>   Multinomial Logistic Regression Model</a:t>
            </a:r>
            <a:endParaRPr b="0" i="0" sz="1400" u="none" cap="none" strike="noStrike">
              <a:solidFill>
                <a:srgbClr val="000000"/>
              </a:solidFill>
              <a:latin typeface="Meiryo"/>
              <a:ea typeface="Meiryo"/>
              <a:cs typeface="Meiryo"/>
              <a:sym typeface="Meiryo"/>
            </a:endParaRPr>
          </a:p>
        </p:txBody>
      </p:sp>
      <p:pic>
        <p:nvPicPr>
          <p:cNvPr id="474" name="Google Shape;474;g24eae261e23_4_66"/>
          <p:cNvPicPr preferRelativeResize="0"/>
          <p:nvPr/>
        </p:nvPicPr>
        <p:blipFill rotWithShape="1">
          <a:blip r:embed="rId6">
            <a:alphaModFix/>
          </a:blip>
          <a:srcRect b="-79750" l="-3520" r="3520" t="79750"/>
          <a:stretch/>
        </p:blipFill>
        <p:spPr>
          <a:xfrm>
            <a:off x="7020950" y="4157925"/>
            <a:ext cx="4993976" cy="2230550"/>
          </a:xfrm>
          <a:prstGeom prst="rect">
            <a:avLst/>
          </a:prstGeom>
          <a:noFill/>
          <a:ln>
            <a:noFill/>
          </a:ln>
        </p:spPr>
      </p:pic>
      <p:pic>
        <p:nvPicPr>
          <p:cNvPr id="475" name="Google Shape;475;g24eae261e23_4_66"/>
          <p:cNvPicPr preferRelativeResize="0"/>
          <p:nvPr/>
        </p:nvPicPr>
        <p:blipFill rotWithShape="1">
          <a:blip r:embed="rId7">
            <a:alphaModFix/>
          </a:blip>
          <a:srcRect b="0" l="0" r="0" t="0"/>
          <a:stretch/>
        </p:blipFill>
        <p:spPr>
          <a:xfrm>
            <a:off x="1545750" y="987525"/>
            <a:ext cx="5240549" cy="5598201"/>
          </a:xfrm>
          <a:prstGeom prst="rect">
            <a:avLst/>
          </a:prstGeom>
          <a:noFill/>
          <a:ln>
            <a:noFill/>
          </a:ln>
        </p:spPr>
      </p:pic>
      <p:sp>
        <p:nvSpPr>
          <p:cNvPr id="476" name="Google Shape;476;g24eae261e23_4_66"/>
          <p:cNvSpPr txBox="1"/>
          <p:nvPr/>
        </p:nvSpPr>
        <p:spPr>
          <a:xfrm>
            <a:off x="7291025" y="1895900"/>
            <a:ext cx="334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iryo"/>
              <a:ea typeface="Meiryo"/>
              <a:cs typeface="Meiryo"/>
              <a:sym typeface="Meiryo"/>
            </a:endParaRPr>
          </a:p>
        </p:txBody>
      </p:sp>
      <p:sp>
        <p:nvSpPr>
          <p:cNvPr id="477" name="Google Shape;477;g24eae261e23_4_66"/>
          <p:cNvSpPr txBox="1"/>
          <p:nvPr/>
        </p:nvSpPr>
        <p:spPr>
          <a:xfrm>
            <a:off x="6786300" y="5110788"/>
            <a:ext cx="41547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Model Performance :</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Accuracy : 56%</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F1 score :  0.48</a:t>
            </a:r>
            <a:endParaRPr b="1" i="0" sz="2000" u="none" cap="none" strike="noStrike">
              <a:solidFill>
                <a:schemeClr val="dk1"/>
              </a:solidFill>
              <a:latin typeface="Times New Roman"/>
              <a:ea typeface="Times New Roman"/>
              <a:cs typeface="Times New Roman"/>
              <a:sym typeface="Times New Roman"/>
            </a:endParaRPr>
          </a:p>
        </p:txBody>
      </p:sp>
      <p:sp>
        <p:nvSpPr>
          <p:cNvPr id="478" name="Google Shape;478;g24eae261e23_4_66"/>
          <p:cNvSpPr txBox="1"/>
          <p:nvPr/>
        </p:nvSpPr>
        <p:spPr>
          <a:xfrm>
            <a:off x="6864725" y="1204788"/>
            <a:ext cx="4199700" cy="474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Meiryo"/>
                <a:ea typeface="Meiryo"/>
                <a:cs typeface="Meiryo"/>
                <a:sym typeface="Meiryo"/>
              </a:rPr>
              <a:t>Target Variable : </a:t>
            </a:r>
            <a:r>
              <a:rPr b="1" i="0" lang="en-US" sz="1900" u="none" cap="none" strike="noStrike">
                <a:solidFill>
                  <a:schemeClr val="dk1"/>
                </a:solidFill>
                <a:latin typeface="Meiryo"/>
                <a:ea typeface="Meiryo"/>
                <a:cs typeface="Meiryo"/>
                <a:sym typeface="Meiryo"/>
              </a:rPr>
              <a:t>Source Name </a:t>
            </a:r>
            <a:endParaRPr b="1" i="0" sz="1900" u="none" cap="none" strike="noStrike">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Meiryo"/>
                <a:ea typeface="Meiryo"/>
                <a:cs typeface="Meiryo"/>
                <a:sym typeface="Meiryo"/>
              </a:rPr>
              <a:t>(Communication Channel)</a:t>
            </a:r>
            <a:endParaRPr b="1" i="0" sz="1900" u="none" cap="none" strike="noStrike">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Meiryo"/>
                <a:ea typeface="Meiryo"/>
                <a:cs typeface="Meiryo"/>
                <a:sym typeface="Meiryo"/>
              </a:rPr>
              <a:t>Dependent Variables </a:t>
            </a:r>
            <a:r>
              <a:rPr b="0" i="0" lang="en-US" sz="1900" u="none" cap="none" strike="noStrike">
                <a:solidFill>
                  <a:srgbClr val="000000"/>
                </a:solidFill>
                <a:latin typeface="Meiryo"/>
                <a:ea typeface="Meiryo"/>
                <a:cs typeface="Meiryo"/>
                <a:sym typeface="Meiryo"/>
              </a:rPr>
              <a:t>: </a:t>
            </a:r>
            <a:r>
              <a:rPr b="1" i="0" lang="en-US" sz="1900" u="none" cap="none" strike="noStrike">
                <a:solidFill>
                  <a:srgbClr val="000000"/>
                </a:solidFill>
                <a:latin typeface="Meiryo"/>
                <a:ea typeface="Meiryo"/>
                <a:cs typeface="Meiryo"/>
                <a:sym typeface="Meiryo"/>
              </a:rPr>
              <a:t>Selected Features From Lasso Model </a:t>
            </a:r>
            <a:endParaRPr b="1" i="0" sz="19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Meiryo"/>
              <a:ea typeface="Meiryo"/>
              <a:cs typeface="Meiryo"/>
              <a:sym typeface="Meiryo"/>
            </a:endParaRPr>
          </a:p>
          <a:p>
            <a:pPr indent="-330200" lvl="0" marL="457200" marR="0" rtl="0" algn="l">
              <a:lnSpc>
                <a:spcPct val="11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'I agree that I may be video recorded and acknowledge that I am aware that the recording will be available to the public.'</a:t>
            </a:r>
            <a:endParaRPr b="1"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'Attended'</a:t>
            </a:r>
            <a:endParaRPr b="1"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 'Field’ &amp; </a:t>
            </a:r>
            <a:endParaRPr b="1"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‘Season’</a:t>
            </a:r>
            <a:endParaRPr b="1" i="0" sz="16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Meiryo"/>
              <a:ea typeface="Meiryo"/>
              <a:cs typeface="Meiryo"/>
              <a:sym typeface="Meiry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2" name="Shape 482"/>
        <p:cNvGrpSpPr/>
        <p:nvPr/>
      </p:nvGrpSpPr>
      <p:grpSpPr>
        <a:xfrm>
          <a:off x="0" y="0"/>
          <a:ext cx="0" cy="0"/>
          <a:chOff x="0" y="0"/>
          <a:chExt cx="0" cy="0"/>
        </a:xfrm>
      </p:grpSpPr>
      <p:sp>
        <p:nvSpPr>
          <p:cNvPr id="483" name="Google Shape;483;g24eae261e23_6_6"/>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484" name="Google Shape;484;g24eae261e23_6_6"/>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485" name="Google Shape;485;g24eae261e23_6_6"/>
          <p:cNvSpPr/>
          <p:nvPr/>
        </p:nvSpPr>
        <p:spPr>
          <a:xfrm flipH="1">
            <a:off x="709948" y="65325"/>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86" name="Google Shape;486;g24eae261e23_6_6"/>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87" name="Google Shape;487;g24eae261e23_6_6"/>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88" name="Google Shape;488;g24eae261e23_6_6"/>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489" name="Google Shape;489;g24eae261e23_6_6"/>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490" name="Google Shape;490;g24eae261e23_6_6"/>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491" name="Google Shape;491;g24eae261e23_6_6"/>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
        <p:nvSpPr>
          <p:cNvPr id="492" name="Google Shape;492;g24eae261e23_6_6"/>
          <p:cNvSpPr txBox="1"/>
          <p:nvPr/>
        </p:nvSpPr>
        <p:spPr>
          <a:xfrm>
            <a:off x="2273550" y="178000"/>
            <a:ext cx="7778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3200" u="none" cap="none" strike="noStrike">
                <a:solidFill>
                  <a:srgbClr val="C00000"/>
                </a:solidFill>
                <a:latin typeface="Meiryo"/>
                <a:ea typeface="Meiryo"/>
                <a:cs typeface="Meiryo"/>
                <a:sym typeface="Meiryo"/>
              </a:rPr>
              <a:t>              Decision Tree Model</a:t>
            </a:r>
            <a:endParaRPr b="0" i="0" sz="1400" u="none" cap="none" strike="noStrike">
              <a:solidFill>
                <a:srgbClr val="000000"/>
              </a:solidFill>
              <a:latin typeface="Meiryo"/>
              <a:ea typeface="Meiryo"/>
              <a:cs typeface="Meiryo"/>
              <a:sym typeface="Meiryo"/>
            </a:endParaRPr>
          </a:p>
        </p:txBody>
      </p:sp>
      <p:sp>
        <p:nvSpPr>
          <p:cNvPr id="493" name="Google Shape;493;g24eae261e23_6_6"/>
          <p:cNvSpPr txBox="1"/>
          <p:nvPr/>
        </p:nvSpPr>
        <p:spPr>
          <a:xfrm>
            <a:off x="2491951" y="6234563"/>
            <a:ext cx="6561000" cy="1508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1" i="0" lang="en-US" sz="2400" u="none" cap="none" strike="noStrike">
                <a:solidFill>
                  <a:srgbClr val="C00000"/>
                </a:solidFill>
                <a:latin typeface="Times New Roman"/>
                <a:ea typeface="Times New Roman"/>
                <a:cs typeface="Times New Roman"/>
                <a:sym typeface="Times New Roman"/>
              </a:rPr>
              <a:t>Model Performance:</a:t>
            </a:r>
            <a:r>
              <a:rPr b="1" i="0" lang="en-US" sz="2000" u="none" cap="none" strike="noStrike">
                <a:solidFill>
                  <a:schemeClr val="dk1"/>
                </a:solidFill>
                <a:latin typeface="Times New Roman"/>
                <a:ea typeface="Times New Roman"/>
                <a:cs typeface="Times New Roman"/>
                <a:sym typeface="Times New Roman"/>
              </a:rPr>
              <a:t>Accuracy: 58% F1 Score:  0.55</a:t>
            </a:r>
            <a:endParaRPr b="1" i="0" sz="2000" u="none" cap="none" strike="noStrike">
              <a:solidFill>
                <a:schemeClr val="dk1"/>
              </a:solidFill>
              <a:latin typeface="Meiryo"/>
              <a:ea typeface="Meiryo"/>
              <a:cs typeface="Meiryo"/>
              <a:sym typeface="Meiryo"/>
            </a:endParaRPr>
          </a:p>
          <a:p>
            <a:pPr indent="0" lvl="0" marL="0" marR="0" rtl="0" algn="l">
              <a:lnSpc>
                <a:spcPct val="150000"/>
              </a:lnSpc>
              <a:spcBef>
                <a:spcPts val="0"/>
              </a:spcBef>
              <a:spcAft>
                <a:spcPts val="0"/>
              </a:spcAft>
              <a:buClr>
                <a:schemeClr val="dk1"/>
              </a:buClr>
              <a:buSzPts val="11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t/>
            </a:r>
            <a:endParaRPr b="1" i="0" sz="2000" u="none" cap="none" strike="noStrike">
              <a:solidFill>
                <a:schemeClr val="dk1"/>
              </a:solidFill>
              <a:latin typeface="Meiryo"/>
              <a:ea typeface="Meiryo"/>
              <a:cs typeface="Meiryo"/>
              <a:sym typeface="Meiryo"/>
            </a:endParaRPr>
          </a:p>
        </p:txBody>
      </p:sp>
      <p:pic>
        <p:nvPicPr>
          <p:cNvPr id="494" name="Google Shape;494;g24eae261e23_6_6"/>
          <p:cNvPicPr preferRelativeResize="0"/>
          <p:nvPr/>
        </p:nvPicPr>
        <p:blipFill rotWithShape="1">
          <a:blip r:embed="rId5">
            <a:alphaModFix/>
          </a:blip>
          <a:srcRect b="0" l="0" r="0" t="0"/>
          <a:stretch/>
        </p:blipFill>
        <p:spPr>
          <a:xfrm>
            <a:off x="1162200" y="973150"/>
            <a:ext cx="4092101" cy="5076637"/>
          </a:xfrm>
          <a:prstGeom prst="rect">
            <a:avLst/>
          </a:prstGeom>
          <a:noFill/>
          <a:ln>
            <a:noFill/>
          </a:ln>
        </p:spPr>
      </p:pic>
      <p:sp>
        <p:nvSpPr>
          <p:cNvPr id="495" name="Google Shape;495;g24eae261e23_6_6"/>
          <p:cNvSpPr txBox="1"/>
          <p:nvPr/>
        </p:nvSpPr>
        <p:spPr>
          <a:xfrm>
            <a:off x="7708213" y="2663136"/>
            <a:ext cx="41997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Meiryo"/>
                <a:ea typeface="Meiryo"/>
                <a:cs typeface="Meiryo"/>
                <a:sym typeface="Meiryo"/>
              </a:rPr>
              <a:t>Target Variable : </a:t>
            </a:r>
            <a:r>
              <a:rPr b="1" i="0" lang="en-US" sz="1800" u="none" cap="none" strike="noStrike">
                <a:solidFill>
                  <a:schemeClr val="dk1"/>
                </a:solidFill>
                <a:latin typeface="Meiryo"/>
                <a:ea typeface="Meiryo"/>
                <a:cs typeface="Meiryo"/>
                <a:sym typeface="Meiryo"/>
              </a:rPr>
              <a:t>Source Name </a:t>
            </a:r>
            <a:endParaRPr b="1" i="0" sz="1800" u="none" cap="none" strike="noStrike">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eiryo"/>
                <a:ea typeface="Meiryo"/>
                <a:cs typeface="Meiryo"/>
                <a:sym typeface="Meiryo"/>
              </a:rPr>
              <a:t>(Communication Channel)</a:t>
            </a:r>
            <a:endParaRPr b="1" i="0" sz="1800" u="none" cap="none" strike="noStrike">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Meiryo"/>
                <a:ea typeface="Meiryo"/>
                <a:cs typeface="Meiryo"/>
                <a:sym typeface="Meiryo"/>
              </a:rPr>
              <a:t>Dependent Variables </a:t>
            </a:r>
            <a:r>
              <a:rPr b="0" i="0" lang="en-US" sz="1800" u="none" cap="none" strike="noStrike">
                <a:solidFill>
                  <a:srgbClr val="000000"/>
                </a:solidFill>
                <a:latin typeface="Meiryo"/>
                <a:ea typeface="Meiryo"/>
                <a:cs typeface="Meiryo"/>
                <a:sym typeface="Meiryo"/>
              </a:rPr>
              <a:t>: </a:t>
            </a:r>
            <a:endParaRPr b="0" i="0" sz="18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Meiryo"/>
                <a:ea typeface="Meiryo"/>
                <a:cs typeface="Meiryo"/>
                <a:sym typeface="Meiryo"/>
              </a:rPr>
              <a:t>All features of the </a:t>
            </a:r>
            <a:endParaRPr b="1" i="0" sz="18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Meiryo"/>
                <a:ea typeface="Meiryo"/>
                <a:cs typeface="Meiryo"/>
                <a:sym typeface="Meiryo"/>
              </a:rPr>
              <a:t>combined dataset</a:t>
            </a:r>
            <a:endParaRPr b="1" i="0" sz="1800" u="none" cap="none" strike="noStrike">
              <a:solidFill>
                <a:srgbClr val="000000"/>
              </a:solidFill>
              <a:latin typeface="Meiryo"/>
              <a:ea typeface="Meiryo"/>
              <a:cs typeface="Meiryo"/>
              <a:sym typeface="Meiryo"/>
            </a:endParaRPr>
          </a:p>
        </p:txBody>
      </p:sp>
      <p:pic>
        <p:nvPicPr>
          <p:cNvPr id="496" name="Google Shape;496;g24eae261e23_6_6"/>
          <p:cNvPicPr preferRelativeResize="0"/>
          <p:nvPr/>
        </p:nvPicPr>
        <p:blipFill rotWithShape="1">
          <a:blip r:embed="rId6">
            <a:alphaModFix/>
          </a:blip>
          <a:srcRect b="0" l="0" r="0" t="0"/>
          <a:stretch/>
        </p:blipFill>
        <p:spPr>
          <a:xfrm>
            <a:off x="5361901" y="1666374"/>
            <a:ext cx="2346325" cy="39676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0" name="Shape 500"/>
        <p:cNvGrpSpPr/>
        <p:nvPr/>
      </p:nvGrpSpPr>
      <p:grpSpPr>
        <a:xfrm>
          <a:off x="0" y="0"/>
          <a:ext cx="0" cy="0"/>
          <a:chOff x="0" y="0"/>
          <a:chExt cx="0" cy="0"/>
        </a:xfrm>
      </p:grpSpPr>
      <p:sp>
        <p:nvSpPr>
          <p:cNvPr id="501" name="Google Shape;501;g24eae261e23_6_44"/>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1" i="0" sz="3200" u="none" cap="none" strike="noStrike">
              <a:solidFill>
                <a:srgbClr val="C00000"/>
              </a:solidFill>
              <a:latin typeface="Meiryo"/>
              <a:ea typeface="Meiryo"/>
              <a:cs typeface="Meiryo"/>
              <a:sym typeface="Meiryo"/>
            </a:endParaRPr>
          </a:p>
        </p:txBody>
      </p:sp>
      <p:pic>
        <p:nvPicPr>
          <p:cNvPr descr="Network Technology Background" id="502" name="Google Shape;502;g24eae261e23_6_44"/>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503" name="Google Shape;503;g24eae261e23_6_44"/>
          <p:cNvSpPr/>
          <p:nvPr/>
        </p:nvSpPr>
        <p:spPr>
          <a:xfrm flipH="1">
            <a:off x="709948" y="65325"/>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C00000"/>
              </a:solidFill>
              <a:latin typeface="Meiryo"/>
              <a:ea typeface="Meiryo"/>
              <a:cs typeface="Meiryo"/>
              <a:sym typeface="Meiryo"/>
            </a:endParaRPr>
          </a:p>
        </p:txBody>
      </p:sp>
      <p:sp>
        <p:nvSpPr>
          <p:cNvPr id="504" name="Google Shape;504;g24eae261e23_6_44"/>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05" name="Google Shape;505;g24eae261e23_6_44"/>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06" name="Google Shape;506;g24eae261e23_6_44"/>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07" name="Google Shape;507;g24eae261e23_6_44"/>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08" name="Google Shape;508;g24eae261e23_6_44"/>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509" name="Google Shape;509;g24eae261e23_6_44"/>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
        <p:nvSpPr>
          <p:cNvPr id="510" name="Google Shape;510;g24eae261e23_6_44"/>
          <p:cNvSpPr txBox="1"/>
          <p:nvPr/>
        </p:nvSpPr>
        <p:spPr>
          <a:xfrm>
            <a:off x="1558800" y="544350"/>
            <a:ext cx="9074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US" sz="3200" u="none" cap="none" strike="noStrike">
                <a:solidFill>
                  <a:srgbClr val="C00000"/>
                </a:solidFill>
                <a:latin typeface="Meiryo"/>
                <a:ea typeface="Meiryo"/>
                <a:cs typeface="Meiryo"/>
                <a:sym typeface="Meiryo"/>
              </a:rPr>
              <a:t>Random Forest Model - Selected Features</a:t>
            </a:r>
            <a:endParaRPr b="1" i="0" sz="3200" u="none" cap="none" strike="noStrike">
              <a:solidFill>
                <a:srgbClr val="C00000"/>
              </a:solidFill>
              <a:latin typeface="Meiryo"/>
              <a:ea typeface="Meiryo"/>
              <a:cs typeface="Meiryo"/>
              <a:sym typeface="Meiryo"/>
            </a:endParaRPr>
          </a:p>
        </p:txBody>
      </p:sp>
      <p:sp>
        <p:nvSpPr>
          <p:cNvPr id="511" name="Google Shape;511;g24eae261e23_6_44"/>
          <p:cNvSpPr txBox="1"/>
          <p:nvPr/>
        </p:nvSpPr>
        <p:spPr>
          <a:xfrm>
            <a:off x="2688200" y="6062600"/>
            <a:ext cx="6499500" cy="1970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Model Performance:</a:t>
            </a:r>
            <a:r>
              <a:rPr b="1" i="0" lang="en-US" sz="2000" u="none" cap="none" strike="noStrike">
                <a:solidFill>
                  <a:srgbClr val="212121"/>
                </a:solidFill>
                <a:latin typeface="Times New Roman"/>
                <a:ea typeface="Times New Roman"/>
                <a:cs typeface="Times New Roman"/>
                <a:sym typeface="Times New Roman"/>
              </a:rPr>
              <a:t>Accuracy: 55.6%  F1 Score:  0.50</a:t>
            </a:r>
            <a:endParaRPr b="1" i="0" sz="2000" u="none" cap="none" strike="noStrike">
              <a:solidFill>
                <a:srgbClr val="21212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t/>
            </a:r>
            <a:endParaRPr b="1" i="0" sz="2000" u="none" cap="none" strike="noStrike">
              <a:solidFill>
                <a:srgbClr val="21212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iryo"/>
              <a:ea typeface="Meiryo"/>
              <a:cs typeface="Meiryo"/>
              <a:sym typeface="Meiryo"/>
            </a:endParaRPr>
          </a:p>
        </p:txBody>
      </p:sp>
      <p:pic>
        <p:nvPicPr>
          <p:cNvPr id="512" name="Google Shape;512;g24eae261e23_6_44"/>
          <p:cNvPicPr preferRelativeResize="0"/>
          <p:nvPr/>
        </p:nvPicPr>
        <p:blipFill rotWithShape="1">
          <a:blip r:embed="rId5">
            <a:alphaModFix/>
          </a:blip>
          <a:srcRect b="0" l="0" r="0" t="0"/>
          <a:stretch/>
        </p:blipFill>
        <p:spPr>
          <a:xfrm>
            <a:off x="1228499" y="1608850"/>
            <a:ext cx="5680550" cy="4312176"/>
          </a:xfrm>
          <a:prstGeom prst="rect">
            <a:avLst/>
          </a:prstGeom>
          <a:noFill/>
          <a:ln>
            <a:noFill/>
          </a:ln>
        </p:spPr>
      </p:pic>
      <p:sp>
        <p:nvSpPr>
          <p:cNvPr id="513" name="Google Shape;513;g24eae261e23_6_44"/>
          <p:cNvSpPr txBox="1"/>
          <p:nvPr/>
        </p:nvSpPr>
        <p:spPr>
          <a:xfrm>
            <a:off x="6909050" y="1608838"/>
            <a:ext cx="4199700" cy="443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Meiryo"/>
                <a:ea typeface="Meiryo"/>
                <a:cs typeface="Meiryo"/>
                <a:sym typeface="Meiryo"/>
              </a:rPr>
              <a:t>Target Variable : </a:t>
            </a:r>
            <a:r>
              <a:rPr b="1" i="0" lang="en-US" sz="1900" u="none" cap="none" strike="noStrike">
                <a:solidFill>
                  <a:schemeClr val="dk1"/>
                </a:solidFill>
                <a:latin typeface="Meiryo"/>
                <a:ea typeface="Meiryo"/>
                <a:cs typeface="Meiryo"/>
                <a:sym typeface="Meiryo"/>
              </a:rPr>
              <a:t>Source Name </a:t>
            </a:r>
            <a:endParaRPr b="1" i="0" sz="1900" u="none" cap="none" strike="noStrike">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Meiryo"/>
                <a:ea typeface="Meiryo"/>
                <a:cs typeface="Meiryo"/>
                <a:sym typeface="Meiryo"/>
              </a:rPr>
              <a:t>(Communication Channel)</a:t>
            </a:r>
            <a:endParaRPr b="1" i="0" sz="1900" u="none" cap="none" strike="noStrike">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C00000"/>
                </a:solidFill>
                <a:latin typeface="Meiryo"/>
                <a:ea typeface="Meiryo"/>
                <a:cs typeface="Meiryo"/>
                <a:sym typeface="Meiryo"/>
              </a:rPr>
              <a:t>Dependent Variables </a:t>
            </a:r>
            <a:r>
              <a:rPr b="0" i="0" lang="en-US" sz="1900" u="none" cap="none" strike="noStrike">
                <a:solidFill>
                  <a:srgbClr val="000000"/>
                </a:solidFill>
                <a:latin typeface="Meiryo"/>
                <a:ea typeface="Meiryo"/>
                <a:cs typeface="Meiryo"/>
                <a:sym typeface="Meiryo"/>
              </a:rPr>
              <a:t>: </a:t>
            </a:r>
            <a:r>
              <a:rPr b="1" i="0" lang="en-US" sz="1900" u="none" cap="none" strike="noStrike">
                <a:solidFill>
                  <a:srgbClr val="000000"/>
                </a:solidFill>
                <a:latin typeface="Meiryo"/>
                <a:ea typeface="Meiryo"/>
                <a:cs typeface="Meiryo"/>
                <a:sym typeface="Meiryo"/>
              </a:rPr>
              <a:t>Selected Features From Lasso Model </a:t>
            </a:r>
            <a:endParaRPr b="1" i="0" sz="19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Meiryo"/>
              <a:ea typeface="Meiryo"/>
              <a:cs typeface="Meiryo"/>
              <a:sym typeface="Meiryo"/>
            </a:endParaRPr>
          </a:p>
          <a:p>
            <a:pPr indent="-330200" lvl="0" marL="457200" marR="0" rtl="0" algn="l">
              <a:lnSpc>
                <a:spcPct val="11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'I agree that I may be video recorded and acknowledge that I am aware that the recording will be available to the public.'</a:t>
            </a:r>
            <a:endParaRPr b="1"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'Attended'</a:t>
            </a:r>
            <a:endParaRPr b="1"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 'Field’ &amp; </a:t>
            </a:r>
            <a:endParaRPr b="1"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‘Season’</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35714"/>
              </a:lnSpc>
              <a:spcBef>
                <a:spcPts val="0"/>
              </a:spcBef>
              <a:spcAft>
                <a:spcPts val="0"/>
              </a:spcAft>
              <a:buClr>
                <a:schemeClr val="dk1"/>
              </a:buClr>
              <a:buSzPts val="1100"/>
              <a:buFont typeface="Arial"/>
              <a:buNone/>
            </a:pPr>
            <a:r>
              <a:t/>
            </a:r>
            <a:endParaRPr b="0" i="0" sz="1050" u="none" cap="none" strike="noStrike">
              <a:solidFill>
                <a:srgbClr val="CE9178"/>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Meiryo"/>
              <a:ea typeface="Meiryo"/>
              <a:cs typeface="Meiryo"/>
              <a:sym typeface="Meiry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17" name="Shape 517"/>
        <p:cNvGrpSpPr/>
        <p:nvPr/>
      </p:nvGrpSpPr>
      <p:grpSpPr>
        <a:xfrm>
          <a:off x="0" y="0"/>
          <a:ext cx="0" cy="0"/>
          <a:chOff x="0" y="0"/>
          <a:chExt cx="0" cy="0"/>
        </a:xfrm>
      </p:grpSpPr>
      <p:sp>
        <p:nvSpPr>
          <p:cNvPr id="518" name="Google Shape;518;g24eae261e23_6_26"/>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1" i="0" sz="3200" u="none" cap="none" strike="noStrike">
              <a:solidFill>
                <a:srgbClr val="C00000"/>
              </a:solidFill>
              <a:latin typeface="Meiryo"/>
              <a:ea typeface="Meiryo"/>
              <a:cs typeface="Meiryo"/>
              <a:sym typeface="Meiryo"/>
            </a:endParaRPr>
          </a:p>
        </p:txBody>
      </p:sp>
      <p:pic>
        <p:nvPicPr>
          <p:cNvPr descr="Network Technology Background" id="519" name="Google Shape;519;g24eae261e23_6_26"/>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520" name="Google Shape;520;g24eae261e23_6_26"/>
          <p:cNvSpPr/>
          <p:nvPr/>
        </p:nvSpPr>
        <p:spPr>
          <a:xfrm flipH="1">
            <a:off x="709948" y="65325"/>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C00000"/>
              </a:solidFill>
              <a:latin typeface="Meiryo"/>
              <a:ea typeface="Meiryo"/>
              <a:cs typeface="Meiryo"/>
              <a:sym typeface="Meiryo"/>
            </a:endParaRPr>
          </a:p>
        </p:txBody>
      </p:sp>
      <p:sp>
        <p:nvSpPr>
          <p:cNvPr id="521" name="Google Shape;521;g24eae261e23_6_26"/>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22" name="Google Shape;522;g24eae261e23_6_26"/>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23" name="Google Shape;523;g24eae261e23_6_26"/>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24" name="Google Shape;524;g24eae261e23_6_26"/>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25" name="Google Shape;525;g24eae261e23_6_26"/>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526" name="Google Shape;526;g24eae261e23_6_26"/>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
        <p:nvSpPr>
          <p:cNvPr id="527" name="Google Shape;527;g24eae261e23_6_26"/>
          <p:cNvSpPr txBox="1"/>
          <p:nvPr/>
        </p:nvSpPr>
        <p:spPr>
          <a:xfrm>
            <a:off x="2066925" y="275975"/>
            <a:ext cx="7778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US" sz="3200" u="none" cap="none" strike="noStrike">
                <a:solidFill>
                  <a:srgbClr val="C00000"/>
                </a:solidFill>
                <a:latin typeface="Meiryo"/>
                <a:ea typeface="Meiryo"/>
                <a:cs typeface="Meiryo"/>
                <a:sym typeface="Meiryo"/>
              </a:rPr>
              <a:t>Random Forest Model - All Features</a:t>
            </a:r>
            <a:endParaRPr b="1" i="0" sz="3200" u="none" cap="none" strike="noStrike">
              <a:solidFill>
                <a:srgbClr val="C00000"/>
              </a:solidFill>
              <a:latin typeface="Meiryo"/>
              <a:ea typeface="Meiryo"/>
              <a:cs typeface="Meiryo"/>
              <a:sym typeface="Meiryo"/>
            </a:endParaRPr>
          </a:p>
        </p:txBody>
      </p:sp>
      <p:sp>
        <p:nvSpPr>
          <p:cNvPr id="528" name="Google Shape;528;g24eae261e23_6_26"/>
          <p:cNvSpPr txBox="1"/>
          <p:nvPr/>
        </p:nvSpPr>
        <p:spPr>
          <a:xfrm>
            <a:off x="7600725" y="3497250"/>
            <a:ext cx="2971800" cy="1739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Model Performance:</a:t>
            </a:r>
            <a:endParaRPr b="1" i="0" sz="1700" u="none" cap="none" strike="noStrike">
              <a:solidFill>
                <a:srgbClr val="21212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700"/>
              <a:buFont typeface="Arial"/>
              <a:buNone/>
            </a:pPr>
            <a:r>
              <a:rPr b="1" i="0" lang="en-US" sz="1700" u="none" cap="none" strike="noStrike">
                <a:solidFill>
                  <a:srgbClr val="212121"/>
                </a:solidFill>
                <a:latin typeface="Times New Roman"/>
                <a:ea typeface="Times New Roman"/>
                <a:cs typeface="Times New Roman"/>
                <a:sym typeface="Times New Roman"/>
              </a:rPr>
              <a:t>Accuracy: 61%</a:t>
            </a:r>
            <a:endParaRPr b="1" i="0" sz="1700" u="none" cap="none" strike="noStrike">
              <a:solidFill>
                <a:srgbClr val="21212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700"/>
              <a:buFont typeface="Arial"/>
              <a:buNone/>
            </a:pPr>
            <a:r>
              <a:rPr b="1" i="0" lang="en-US" sz="1700" u="none" cap="none" strike="noStrike">
                <a:solidFill>
                  <a:srgbClr val="212121"/>
                </a:solidFill>
                <a:latin typeface="Times New Roman"/>
                <a:ea typeface="Times New Roman"/>
                <a:cs typeface="Times New Roman"/>
                <a:sym typeface="Times New Roman"/>
              </a:rPr>
              <a:t>F1 Score: 0.53</a:t>
            </a:r>
            <a:endParaRPr b="1" i="0" sz="1700" u="none" cap="none" strike="noStrike">
              <a:solidFill>
                <a:srgbClr val="2121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iryo"/>
              <a:ea typeface="Meiryo"/>
              <a:cs typeface="Meiryo"/>
              <a:sym typeface="Meiryo"/>
            </a:endParaRPr>
          </a:p>
        </p:txBody>
      </p:sp>
      <p:pic>
        <p:nvPicPr>
          <p:cNvPr id="529" name="Google Shape;529;g24eae261e23_6_26"/>
          <p:cNvPicPr preferRelativeResize="0"/>
          <p:nvPr/>
        </p:nvPicPr>
        <p:blipFill rotWithShape="1">
          <a:blip r:embed="rId5">
            <a:alphaModFix/>
          </a:blip>
          <a:srcRect b="0" l="0" r="0" t="0"/>
          <a:stretch/>
        </p:blipFill>
        <p:spPr>
          <a:xfrm>
            <a:off x="1289400" y="1187925"/>
            <a:ext cx="3583475" cy="4908050"/>
          </a:xfrm>
          <a:prstGeom prst="rect">
            <a:avLst/>
          </a:prstGeom>
          <a:noFill/>
          <a:ln>
            <a:noFill/>
          </a:ln>
        </p:spPr>
      </p:pic>
      <p:sp>
        <p:nvSpPr>
          <p:cNvPr id="530" name="Google Shape;530;g24eae261e23_6_26"/>
          <p:cNvSpPr txBox="1"/>
          <p:nvPr/>
        </p:nvSpPr>
        <p:spPr>
          <a:xfrm>
            <a:off x="7600725" y="1545100"/>
            <a:ext cx="41997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00000"/>
                </a:solidFill>
                <a:latin typeface="Meiryo"/>
                <a:ea typeface="Meiryo"/>
                <a:cs typeface="Meiryo"/>
                <a:sym typeface="Meiryo"/>
              </a:rPr>
              <a:t>T</a:t>
            </a:r>
            <a:r>
              <a:rPr b="1" i="0" lang="en-US" sz="1600" u="none" cap="none" strike="noStrike">
                <a:solidFill>
                  <a:srgbClr val="C00000"/>
                </a:solidFill>
                <a:latin typeface="Meiryo"/>
                <a:ea typeface="Meiryo"/>
                <a:cs typeface="Meiryo"/>
                <a:sym typeface="Meiryo"/>
              </a:rPr>
              <a:t>arget Variable : </a:t>
            </a:r>
            <a:r>
              <a:rPr b="1" i="0" lang="en-US" sz="1600" u="none" cap="none" strike="noStrike">
                <a:solidFill>
                  <a:schemeClr val="dk1"/>
                </a:solidFill>
                <a:latin typeface="Meiryo"/>
                <a:ea typeface="Meiryo"/>
                <a:cs typeface="Meiryo"/>
                <a:sym typeface="Meiryo"/>
              </a:rPr>
              <a:t>Source Name </a:t>
            </a:r>
            <a:endParaRPr b="1" i="0" sz="1600" u="none" cap="none" strike="noStrike">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Meiryo"/>
                <a:ea typeface="Meiryo"/>
                <a:cs typeface="Meiryo"/>
                <a:sym typeface="Meiryo"/>
              </a:rPr>
              <a:t>(Communication Channel)</a:t>
            </a:r>
            <a:endParaRPr b="1" i="0" sz="1600" u="none" cap="none" strike="noStrike">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C00000"/>
                </a:solidFill>
                <a:latin typeface="Meiryo"/>
                <a:ea typeface="Meiryo"/>
                <a:cs typeface="Meiryo"/>
                <a:sym typeface="Meiryo"/>
              </a:rPr>
              <a:t>Dependent Variables </a:t>
            </a:r>
            <a:r>
              <a:rPr b="0" i="0" lang="en-US" sz="1600" u="none" cap="none" strike="noStrike">
                <a:solidFill>
                  <a:srgbClr val="000000"/>
                </a:solidFill>
                <a:latin typeface="Meiryo"/>
                <a:ea typeface="Meiryo"/>
                <a:cs typeface="Meiryo"/>
                <a:sym typeface="Meiryo"/>
              </a:rPr>
              <a:t>: </a:t>
            </a:r>
            <a:r>
              <a:rPr b="1" i="0" lang="en-US" sz="1600" u="none" cap="none" strike="noStrike">
                <a:solidFill>
                  <a:srgbClr val="000000"/>
                </a:solidFill>
                <a:latin typeface="Meiryo"/>
                <a:ea typeface="Meiryo"/>
                <a:cs typeface="Meiryo"/>
                <a:sym typeface="Meiryo"/>
              </a:rPr>
              <a:t>All features</a:t>
            </a:r>
            <a:endParaRPr b="1" i="0" sz="16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Meiryo"/>
                <a:ea typeface="Meiryo"/>
                <a:cs typeface="Meiryo"/>
                <a:sym typeface="Meiryo"/>
              </a:rPr>
              <a:t>of the combined dataset</a:t>
            </a:r>
            <a:endParaRPr b="1" i="0" sz="1600" u="none" cap="none" strike="noStrike">
              <a:solidFill>
                <a:srgbClr val="000000"/>
              </a:solidFill>
              <a:latin typeface="Meiryo"/>
              <a:ea typeface="Meiryo"/>
              <a:cs typeface="Meiryo"/>
              <a:sym typeface="Meiryo"/>
            </a:endParaRPr>
          </a:p>
        </p:txBody>
      </p:sp>
      <p:pic>
        <p:nvPicPr>
          <p:cNvPr id="531" name="Google Shape;531;g24eae261e23_6_26"/>
          <p:cNvPicPr preferRelativeResize="0"/>
          <p:nvPr/>
        </p:nvPicPr>
        <p:blipFill rotWithShape="1">
          <a:blip r:embed="rId6">
            <a:alphaModFix/>
          </a:blip>
          <a:srcRect b="0" l="0" r="0" t="0"/>
          <a:stretch/>
        </p:blipFill>
        <p:spPr>
          <a:xfrm>
            <a:off x="4872884" y="1187944"/>
            <a:ext cx="2727850" cy="461278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5" name="Shape 535"/>
        <p:cNvGrpSpPr/>
        <p:nvPr/>
      </p:nvGrpSpPr>
      <p:grpSpPr>
        <a:xfrm>
          <a:off x="0" y="0"/>
          <a:ext cx="0" cy="0"/>
          <a:chOff x="0" y="0"/>
          <a:chExt cx="0" cy="0"/>
        </a:xfrm>
      </p:grpSpPr>
      <p:sp>
        <p:nvSpPr>
          <p:cNvPr id="536" name="Google Shape;536;g24e7b4df085_1_40"/>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537" name="Google Shape;537;g24e7b4df085_1_40"/>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538" name="Google Shape;538;g24e7b4df085_1_40"/>
          <p:cNvSpPr/>
          <p:nvPr/>
        </p:nvSpPr>
        <p:spPr>
          <a:xfrm flipH="1">
            <a:off x="709948" y="65325"/>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39" name="Google Shape;539;g24e7b4df085_1_40"/>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40" name="Google Shape;540;g24e7b4df085_1_40"/>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41" name="Google Shape;541;g24e7b4df085_1_40"/>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42" name="Google Shape;542;g24e7b4df085_1_40"/>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43" name="Google Shape;543;g24e7b4df085_1_40"/>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544" name="Google Shape;544;g24e7b4df085_1_40"/>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pic>
        <p:nvPicPr>
          <p:cNvPr id="545" name="Google Shape;545;g24e7b4df085_1_40"/>
          <p:cNvPicPr preferRelativeResize="0"/>
          <p:nvPr/>
        </p:nvPicPr>
        <p:blipFill rotWithShape="1">
          <a:blip r:embed="rId5">
            <a:alphaModFix/>
          </a:blip>
          <a:srcRect b="-81960" l="7910" r="-7910" t="81960"/>
          <a:stretch/>
        </p:blipFill>
        <p:spPr>
          <a:xfrm>
            <a:off x="2066925" y="2319338"/>
            <a:ext cx="8667750" cy="2828925"/>
          </a:xfrm>
          <a:prstGeom prst="rect">
            <a:avLst/>
          </a:prstGeom>
          <a:noFill/>
          <a:ln>
            <a:noFill/>
          </a:ln>
        </p:spPr>
      </p:pic>
      <p:sp>
        <p:nvSpPr>
          <p:cNvPr id="546" name="Google Shape;546;g24e7b4df085_1_40"/>
          <p:cNvSpPr txBox="1"/>
          <p:nvPr/>
        </p:nvSpPr>
        <p:spPr>
          <a:xfrm>
            <a:off x="2570150" y="65325"/>
            <a:ext cx="64692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3200" u="none" cap="none" strike="noStrike">
                <a:solidFill>
                  <a:srgbClr val="C00000"/>
                </a:solidFill>
                <a:latin typeface="Meiryo"/>
                <a:ea typeface="Meiryo"/>
                <a:cs typeface="Meiryo"/>
                <a:sym typeface="Meiryo"/>
              </a:rPr>
              <a:t>Model Comparison</a:t>
            </a:r>
            <a:endParaRPr b="0" i="0" sz="1400" u="none" cap="none" strike="noStrike">
              <a:solidFill>
                <a:srgbClr val="000000"/>
              </a:solidFill>
              <a:latin typeface="Meiryo"/>
              <a:ea typeface="Meiryo"/>
              <a:cs typeface="Meiryo"/>
              <a:sym typeface="Meiryo"/>
            </a:endParaRPr>
          </a:p>
        </p:txBody>
      </p:sp>
      <p:sp>
        <p:nvSpPr>
          <p:cNvPr id="547" name="Google Shape;547;g24e7b4df085_1_40"/>
          <p:cNvSpPr txBox="1"/>
          <p:nvPr/>
        </p:nvSpPr>
        <p:spPr>
          <a:xfrm>
            <a:off x="2433525" y="5172300"/>
            <a:ext cx="940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iryo"/>
              <a:ea typeface="Meiryo"/>
              <a:cs typeface="Meiryo"/>
              <a:sym typeface="Meiryo"/>
            </a:endParaRPr>
          </a:p>
        </p:txBody>
      </p:sp>
      <p:pic>
        <p:nvPicPr>
          <p:cNvPr id="548" name="Google Shape;548;g24e7b4df085_1_40"/>
          <p:cNvPicPr preferRelativeResize="0"/>
          <p:nvPr/>
        </p:nvPicPr>
        <p:blipFill rotWithShape="1">
          <a:blip r:embed="rId6">
            <a:alphaModFix/>
          </a:blip>
          <a:srcRect b="0" l="0" r="0" t="0"/>
          <a:stretch/>
        </p:blipFill>
        <p:spPr>
          <a:xfrm>
            <a:off x="1942850" y="831625"/>
            <a:ext cx="7707384" cy="5087075"/>
          </a:xfrm>
          <a:prstGeom prst="rect">
            <a:avLst/>
          </a:prstGeom>
          <a:noFill/>
          <a:ln cap="flat" cmpd="sng" w="9525">
            <a:solidFill>
              <a:srgbClr val="000000"/>
            </a:solidFill>
            <a:prstDash val="solid"/>
            <a:round/>
            <a:headEnd len="sm" w="sm" type="none"/>
            <a:tailEnd len="sm" w="sm" type="none"/>
          </a:ln>
        </p:spPr>
      </p:pic>
      <p:sp>
        <p:nvSpPr>
          <p:cNvPr id="549" name="Google Shape;549;g24e7b4df085_1_40"/>
          <p:cNvSpPr txBox="1"/>
          <p:nvPr/>
        </p:nvSpPr>
        <p:spPr>
          <a:xfrm>
            <a:off x="1681275" y="5918688"/>
            <a:ext cx="11996100" cy="1361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900"/>
              <a:buFont typeface="Arial"/>
              <a:buNone/>
            </a:pPr>
            <a:r>
              <a:rPr b="0" i="0" lang="en-US" sz="1900" u="none" cap="none" strike="noStrike">
                <a:solidFill>
                  <a:srgbClr val="101214"/>
                </a:solidFill>
                <a:latin typeface="Times New Roman"/>
                <a:ea typeface="Times New Roman"/>
                <a:cs typeface="Times New Roman"/>
                <a:sym typeface="Times New Roman"/>
              </a:rPr>
              <a:t>The </a:t>
            </a:r>
            <a:r>
              <a:rPr b="1" i="0" lang="en-US" sz="1900" u="none" cap="none" strike="noStrike">
                <a:solidFill>
                  <a:srgbClr val="101214"/>
                </a:solidFill>
                <a:latin typeface="Times New Roman"/>
                <a:ea typeface="Times New Roman"/>
                <a:cs typeface="Times New Roman"/>
                <a:sym typeface="Times New Roman"/>
              </a:rPr>
              <a:t>Random Forest</a:t>
            </a:r>
            <a:r>
              <a:rPr b="0" i="0" lang="en-US" sz="1900" u="none" cap="none" strike="noStrike">
                <a:solidFill>
                  <a:srgbClr val="101214"/>
                </a:solidFill>
                <a:latin typeface="Times New Roman"/>
                <a:ea typeface="Times New Roman"/>
                <a:cs typeface="Times New Roman"/>
                <a:sym typeface="Times New Roman"/>
              </a:rPr>
              <a:t> model using all features yielded the </a:t>
            </a:r>
            <a:r>
              <a:rPr b="1" i="0" lang="en-US" sz="1900" u="none" cap="none" strike="noStrike">
                <a:solidFill>
                  <a:srgbClr val="101214"/>
                </a:solidFill>
                <a:latin typeface="Times New Roman"/>
                <a:ea typeface="Times New Roman"/>
                <a:cs typeface="Times New Roman"/>
                <a:sym typeface="Times New Roman"/>
              </a:rPr>
              <a:t>highest</a:t>
            </a:r>
            <a:r>
              <a:rPr b="0" i="0" lang="en-US" sz="1900" u="none" cap="none" strike="noStrike">
                <a:solidFill>
                  <a:srgbClr val="101214"/>
                </a:solidFill>
                <a:latin typeface="Times New Roman"/>
                <a:ea typeface="Times New Roman"/>
                <a:cs typeface="Times New Roman"/>
                <a:sym typeface="Times New Roman"/>
              </a:rPr>
              <a:t> accuracy and</a:t>
            </a:r>
            <a:endParaRPr b="0" i="0" sz="1900" u="none" cap="none" strike="noStrike">
              <a:solidFill>
                <a:srgbClr val="101214"/>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900"/>
              <a:buFont typeface="Arial"/>
              <a:buNone/>
            </a:pPr>
            <a:r>
              <a:rPr b="0" i="0" lang="en-US" sz="1900" u="none" cap="none" strike="noStrike">
                <a:solidFill>
                  <a:srgbClr val="101214"/>
                </a:solidFill>
                <a:latin typeface="Times New Roman"/>
                <a:ea typeface="Times New Roman"/>
                <a:cs typeface="Times New Roman"/>
                <a:sym typeface="Times New Roman"/>
              </a:rPr>
              <a:t> F1 score among the models examined.</a:t>
            </a:r>
            <a:endParaRPr b="0" i="0" sz="1900" u="none" cap="none" strike="noStrike">
              <a:solidFill>
                <a:srgbClr val="101214"/>
              </a:solidFill>
              <a:latin typeface="Times New Roman"/>
              <a:ea typeface="Times New Roman"/>
              <a:cs typeface="Times New Roman"/>
              <a:sym typeface="Times New Roman"/>
            </a:endParaRPr>
          </a:p>
          <a:p>
            <a:pPr indent="0" lvl="0" marL="0" marR="0" rtl="0" algn="l">
              <a:lnSpc>
                <a:spcPct val="140000"/>
              </a:lnSpc>
              <a:spcBef>
                <a:spcPts val="930"/>
              </a:spcBef>
              <a:spcAft>
                <a:spcPts val="0"/>
              </a:spcAft>
              <a:buClr>
                <a:srgbClr val="000000"/>
              </a:buClr>
              <a:buSzPts val="2500"/>
              <a:buFont typeface="Arial"/>
              <a:buNone/>
            </a:pPr>
            <a:r>
              <a:t/>
            </a:r>
            <a:endParaRPr b="0" i="0" sz="2500" u="none" cap="none" strike="noStrike">
              <a:solidFill>
                <a:srgbClr val="3F3F3F"/>
              </a:solidFill>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 name="Shape 127"/>
        <p:cNvGrpSpPr/>
        <p:nvPr/>
      </p:nvGrpSpPr>
      <p:grpSpPr>
        <a:xfrm>
          <a:off x="0" y="0"/>
          <a:ext cx="0" cy="0"/>
          <a:chOff x="0" y="0"/>
          <a:chExt cx="0" cy="0"/>
        </a:xfrm>
      </p:grpSpPr>
      <p:sp>
        <p:nvSpPr>
          <p:cNvPr id="128" name="Google Shape;128;g24811651268_0_0"/>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129" name="Google Shape;129;g24811651268_0_0"/>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130" name="Google Shape;130;g24811651268_0_0"/>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31" name="Google Shape;131;g24811651268_0_0"/>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32" name="Google Shape;132;g24811651268_0_0"/>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33" name="Google Shape;133;g24811651268_0_0"/>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34" name="Google Shape;134;g24811651268_0_0"/>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35" name="Google Shape;135;g24811651268_0_0"/>
          <p:cNvSpPr txBox="1"/>
          <p:nvPr>
            <p:ph type="title"/>
          </p:nvPr>
        </p:nvSpPr>
        <p:spPr>
          <a:xfrm>
            <a:off x="1460850" y="-266750"/>
            <a:ext cx="9877200" cy="16983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sz="3600">
                <a:solidFill>
                  <a:srgbClr val="C00000"/>
                </a:solidFill>
              </a:rPr>
              <a:t>Executive Summary: </a:t>
            </a:r>
            <a:r>
              <a:rPr lang="en-US">
                <a:solidFill>
                  <a:srgbClr val="C00000"/>
                </a:solidFill>
              </a:rPr>
              <a:t>ABOUT 3D HEALS LLC </a:t>
            </a:r>
            <a:endParaRPr/>
          </a:p>
        </p:txBody>
      </p:sp>
      <p:sp>
        <p:nvSpPr>
          <p:cNvPr id="136" name="Google Shape;136;g24811651268_0_0"/>
          <p:cNvSpPr txBox="1"/>
          <p:nvPr>
            <p:ph idx="1" type="body"/>
          </p:nvPr>
        </p:nvSpPr>
        <p:spPr>
          <a:xfrm>
            <a:off x="1358550" y="1947550"/>
            <a:ext cx="9111600" cy="5093700"/>
          </a:xfrm>
          <a:prstGeom prst="rect">
            <a:avLst/>
          </a:prstGeom>
          <a:noFill/>
          <a:ln>
            <a:noFill/>
          </a:ln>
        </p:spPr>
        <p:txBody>
          <a:bodyPr anchorCtr="0" anchor="t" bIns="91425" lIns="109725" spcFirstLastPara="1" rIns="109725" wrap="square" tIns="109725">
            <a:normAutofit fontScale="85000" lnSpcReduction="20000"/>
          </a:bodyPr>
          <a:lstStyle/>
          <a:p>
            <a:pPr indent="-383651" lvl="0" marL="457200" rtl="0" algn="l">
              <a:lnSpc>
                <a:spcPct val="114000"/>
              </a:lnSpc>
              <a:spcBef>
                <a:spcPts val="0"/>
              </a:spcBef>
              <a:spcAft>
                <a:spcPts val="0"/>
              </a:spcAft>
              <a:buClr>
                <a:schemeClr val="dk1"/>
              </a:buClr>
              <a:buSzPct val="100000"/>
              <a:buFont typeface="Times New Roman"/>
              <a:buChar char="●"/>
            </a:pPr>
            <a:r>
              <a:rPr lang="en-US" sz="2872">
                <a:solidFill>
                  <a:schemeClr val="dk1"/>
                </a:solidFill>
                <a:latin typeface="Times New Roman"/>
                <a:ea typeface="Times New Roman"/>
                <a:cs typeface="Times New Roman"/>
                <a:sym typeface="Times New Roman"/>
              </a:rPr>
              <a:t>3D Heals is a company that focuses on providing </a:t>
            </a:r>
            <a:r>
              <a:rPr b="1" lang="en-US" sz="2872">
                <a:solidFill>
                  <a:schemeClr val="dk1"/>
                </a:solidFill>
                <a:latin typeface="Times New Roman"/>
                <a:ea typeface="Times New Roman"/>
                <a:cs typeface="Times New Roman"/>
                <a:sym typeface="Times New Roman"/>
              </a:rPr>
              <a:t>education and resources related to 3D printing in healthcare</a:t>
            </a:r>
            <a:r>
              <a:rPr lang="en-US" sz="2872">
                <a:solidFill>
                  <a:schemeClr val="dk1"/>
                </a:solidFill>
                <a:latin typeface="Times New Roman"/>
                <a:ea typeface="Times New Roman"/>
                <a:cs typeface="Times New Roman"/>
                <a:sym typeface="Times New Roman"/>
              </a:rPr>
              <a:t>.</a:t>
            </a:r>
            <a:endParaRPr sz="2872">
              <a:solidFill>
                <a:schemeClr val="dk1"/>
              </a:solidFill>
              <a:latin typeface="Times New Roman"/>
              <a:ea typeface="Times New Roman"/>
              <a:cs typeface="Times New Roman"/>
              <a:sym typeface="Times New Roman"/>
            </a:endParaRPr>
          </a:p>
          <a:p>
            <a:pPr indent="0" lvl="0" marL="457200" rtl="0" algn="l">
              <a:lnSpc>
                <a:spcPct val="114000"/>
              </a:lnSpc>
              <a:spcBef>
                <a:spcPts val="0"/>
              </a:spcBef>
              <a:spcAft>
                <a:spcPts val="0"/>
              </a:spcAft>
              <a:buSzPct val="73734"/>
              <a:buNone/>
            </a:pPr>
            <a:r>
              <a:rPr lang="en-US" sz="2872">
                <a:solidFill>
                  <a:schemeClr val="dk1"/>
                </a:solidFill>
                <a:latin typeface="Times New Roman"/>
                <a:ea typeface="Times New Roman"/>
                <a:cs typeface="Times New Roman"/>
                <a:sym typeface="Times New Roman"/>
              </a:rPr>
              <a:t>They aim to bring together professionals from various industries, such as medical, dental, and engineering, to share knowledge and collaborate on the advancement of 3D printing technology in healthcare.</a:t>
            </a:r>
            <a:endParaRPr sz="2872">
              <a:solidFill>
                <a:schemeClr val="dk1"/>
              </a:solidFill>
              <a:latin typeface="Times New Roman"/>
              <a:ea typeface="Times New Roman"/>
              <a:cs typeface="Times New Roman"/>
              <a:sym typeface="Times New Roman"/>
            </a:endParaRPr>
          </a:p>
          <a:p>
            <a:pPr indent="0" lvl="0" marL="457200" rtl="0" algn="l">
              <a:lnSpc>
                <a:spcPct val="114000"/>
              </a:lnSpc>
              <a:spcBef>
                <a:spcPts val="0"/>
              </a:spcBef>
              <a:spcAft>
                <a:spcPts val="0"/>
              </a:spcAft>
              <a:buSzPct val="73734"/>
              <a:buNone/>
            </a:pPr>
            <a:r>
              <a:t/>
            </a:r>
            <a:endParaRPr sz="2872">
              <a:solidFill>
                <a:schemeClr val="dk1"/>
              </a:solidFill>
              <a:latin typeface="Times New Roman"/>
              <a:ea typeface="Times New Roman"/>
              <a:cs typeface="Times New Roman"/>
              <a:sym typeface="Times New Roman"/>
            </a:endParaRPr>
          </a:p>
          <a:p>
            <a:pPr indent="-383651" lvl="0" marL="457200" rtl="0" algn="l">
              <a:lnSpc>
                <a:spcPct val="114000"/>
              </a:lnSpc>
              <a:spcBef>
                <a:spcPts val="0"/>
              </a:spcBef>
              <a:spcAft>
                <a:spcPts val="0"/>
              </a:spcAft>
              <a:buClr>
                <a:schemeClr val="dk1"/>
              </a:buClr>
              <a:buSzPct val="100000"/>
              <a:buFont typeface="Times New Roman"/>
              <a:buChar char="●"/>
            </a:pPr>
            <a:r>
              <a:rPr lang="en-US" sz="2872">
                <a:solidFill>
                  <a:schemeClr val="dk1"/>
                </a:solidFill>
                <a:latin typeface="Times New Roman"/>
                <a:ea typeface="Times New Roman"/>
                <a:cs typeface="Times New Roman"/>
                <a:sym typeface="Times New Roman"/>
              </a:rPr>
              <a:t>Their services include consulting, event planning, and publishing. The company also offers a comprehensive database of 3D printing technologies and services in healthcare, as well as an online community for professionals to connect and share information.</a:t>
            </a:r>
            <a:endParaRPr sz="2872">
              <a:solidFill>
                <a:schemeClr val="dk1"/>
              </a:solidFill>
              <a:latin typeface="Times New Roman"/>
              <a:ea typeface="Times New Roman"/>
              <a:cs typeface="Times New Roman"/>
              <a:sym typeface="Times New Roman"/>
            </a:endParaRPr>
          </a:p>
          <a:p>
            <a:pPr indent="0" lvl="0" marL="457200" rtl="0" algn="l">
              <a:lnSpc>
                <a:spcPct val="130000"/>
              </a:lnSpc>
              <a:spcBef>
                <a:spcPts val="0"/>
              </a:spcBef>
              <a:spcAft>
                <a:spcPts val="0"/>
              </a:spcAft>
              <a:buSzPct val="96256"/>
              <a:buNone/>
            </a:pPr>
            <a:r>
              <a:t/>
            </a:r>
            <a:endParaRPr sz="2200">
              <a:latin typeface="Times New Roman"/>
              <a:ea typeface="Times New Roman"/>
              <a:cs typeface="Times New Roman"/>
              <a:sym typeface="Times New Roman"/>
            </a:endParaRPr>
          </a:p>
          <a:p>
            <a:pPr indent="0" lvl="0" marL="457200" rtl="0" algn="l">
              <a:lnSpc>
                <a:spcPct val="130000"/>
              </a:lnSpc>
              <a:spcBef>
                <a:spcPts val="0"/>
              </a:spcBef>
              <a:spcAft>
                <a:spcPts val="0"/>
              </a:spcAft>
              <a:buSzPct val="136622"/>
              <a:buNone/>
            </a:pPr>
            <a:r>
              <a:t/>
            </a:r>
            <a:endParaRPr sz="1550">
              <a:solidFill>
                <a:srgbClr val="101214"/>
              </a:solidFill>
              <a:latin typeface="Times New Roman"/>
              <a:ea typeface="Times New Roman"/>
              <a:cs typeface="Times New Roman"/>
              <a:sym typeface="Times New Roman"/>
            </a:endParaRPr>
          </a:p>
          <a:p>
            <a:pPr indent="0" lvl="0" marL="457200" rtl="0" algn="l">
              <a:lnSpc>
                <a:spcPct val="130000"/>
              </a:lnSpc>
              <a:spcBef>
                <a:spcPts val="0"/>
              </a:spcBef>
              <a:spcAft>
                <a:spcPts val="0"/>
              </a:spcAft>
              <a:buSzPct val="96256"/>
              <a:buNone/>
            </a:pPr>
            <a:r>
              <a:t/>
            </a:r>
            <a:endParaRPr sz="2200">
              <a:latin typeface="Times New Roman"/>
              <a:ea typeface="Times New Roman"/>
              <a:cs typeface="Times New Roman"/>
              <a:sym typeface="Times New Roman"/>
            </a:endParaRPr>
          </a:p>
        </p:txBody>
      </p:sp>
      <p:pic>
        <p:nvPicPr>
          <p:cNvPr id="137" name="Google Shape;137;g24811651268_0_0"/>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53" name="Shape 553"/>
        <p:cNvGrpSpPr/>
        <p:nvPr/>
      </p:nvGrpSpPr>
      <p:grpSpPr>
        <a:xfrm>
          <a:off x="0" y="0"/>
          <a:ext cx="0" cy="0"/>
          <a:chOff x="0" y="0"/>
          <a:chExt cx="0" cy="0"/>
        </a:xfrm>
      </p:grpSpPr>
      <p:sp>
        <p:nvSpPr>
          <p:cNvPr id="554" name="Google Shape;554;g24a76e74df2_1_0"/>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555" name="Google Shape;555;g24a76e74df2_1_0"/>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556" name="Google Shape;556;g24a76e74df2_1_0"/>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57" name="Google Shape;557;g24a76e74df2_1_0"/>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58" name="Google Shape;558;g24a76e74df2_1_0"/>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59" name="Google Shape;559;g24a76e74df2_1_0"/>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60" name="Google Shape;560;g24a76e74df2_1_0"/>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61" name="Google Shape;561;g24a76e74df2_1_0"/>
          <p:cNvSpPr txBox="1"/>
          <p:nvPr>
            <p:ph type="title"/>
          </p:nvPr>
        </p:nvSpPr>
        <p:spPr>
          <a:xfrm>
            <a:off x="3133038" y="-859214"/>
            <a:ext cx="73401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a:solidFill>
                  <a:srgbClr val="C00000"/>
                </a:solidFill>
              </a:rPr>
              <a:t>Observations &amp; Findings </a:t>
            </a:r>
            <a:endParaRPr/>
          </a:p>
        </p:txBody>
      </p:sp>
      <p:sp>
        <p:nvSpPr>
          <p:cNvPr id="562" name="Google Shape;562;g24a76e74df2_1_0"/>
          <p:cNvSpPr txBox="1"/>
          <p:nvPr>
            <p:ph idx="1" type="body"/>
          </p:nvPr>
        </p:nvSpPr>
        <p:spPr>
          <a:xfrm>
            <a:off x="1201650" y="1051550"/>
            <a:ext cx="9271500" cy="5939700"/>
          </a:xfrm>
          <a:prstGeom prst="rect">
            <a:avLst/>
          </a:prstGeom>
          <a:noFill/>
          <a:ln>
            <a:noFill/>
          </a:ln>
        </p:spPr>
        <p:txBody>
          <a:bodyPr anchorCtr="0" anchor="t" bIns="91425" lIns="109725" spcFirstLastPara="1" rIns="109725" wrap="square" tIns="109725">
            <a:noAutofit/>
          </a:bodyPr>
          <a:lstStyle/>
          <a:p>
            <a:pPr indent="-334327" lvl="0" marL="457200" rtl="0" algn="l">
              <a:lnSpc>
                <a:spcPct val="140000"/>
              </a:lnSpc>
              <a:spcBef>
                <a:spcPts val="930"/>
              </a:spcBef>
              <a:spcAft>
                <a:spcPts val="0"/>
              </a:spcAft>
              <a:buClr>
                <a:srgbClr val="C00000"/>
              </a:buClr>
              <a:buSzPts val="1665"/>
              <a:buFont typeface="Times New Roman"/>
              <a:buChar char="★"/>
            </a:pPr>
            <a:r>
              <a:rPr b="1" lang="en-US" sz="1665">
                <a:solidFill>
                  <a:schemeClr val="dk1"/>
                </a:solidFill>
                <a:latin typeface="Times New Roman"/>
                <a:ea typeface="Times New Roman"/>
                <a:cs typeface="Times New Roman"/>
                <a:sym typeface="Times New Roman"/>
              </a:rPr>
              <a:t>Target variable: </a:t>
            </a:r>
            <a:r>
              <a:rPr lang="en-US" sz="1665">
                <a:solidFill>
                  <a:schemeClr val="dk1"/>
                </a:solidFill>
                <a:latin typeface="Times New Roman"/>
                <a:ea typeface="Times New Roman"/>
                <a:cs typeface="Times New Roman"/>
                <a:sym typeface="Times New Roman"/>
              </a:rPr>
              <a:t>Communication channel </a:t>
            </a:r>
            <a:endParaRPr sz="1665">
              <a:solidFill>
                <a:schemeClr val="dk1"/>
              </a:solidFill>
              <a:latin typeface="Times New Roman"/>
              <a:ea typeface="Times New Roman"/>
              <a:cs typeface="Times New Roman"/>
              <a:sym typeface="Times New Roman"/>
            </a:endParaRPr>
          </a:p>
          <a:p>
            <a:pPr indent="-334327" lvl="0" marL="457200" rtl="0" algn="l">
              <a:lnSpc>
                <a:spcPct val="140000"/>
              </a:lnSpc>
              <a:spcBef>
                <a:spcPts val="0"/>
              </a:spcBef>
              <a:spcAft>
                <a:spcPts val="0"/>
              </a:spcAft>
              <a:buClr>
                <a:srgbClr val="C00000"/>
              </a:buClr>
              <a:buSzPts val="1665"/>
              <a:buFont typeface="Times New Roman"/>
              <a:buChar char="★"/>
            </a:pPr>
            <a:r>
              <a:rPr lang="en-US" sz="1665">
                <a:solidFill>
                  <a:schemeClr val="dk1"/>
                </a:solidFill>
                <a:latin typeface="Times New Roman"/>
                <a:ea typeface="Times New Roman"/>
                <a:cs typeface="Times New Roman"/>
                <a:sym typeface="Times New Roman"/>
              </a:rPr>
              <a:t>Below </a:t>
            </a:r>
            <a:r>
              <a:rPr b="1" lang="en-US" sz="1665">
                <a:solidFill>
                  <a:schemeClr val="dk1"/>
                </a:solidFill>
                <a:latin typeface="Times New Roman"/>
                <a:ea typeface="Times New Roman"/>
                <a:cs typeface="Times New Roman"/>
                <a:sym typeface="Times New Roman"/>
              </a:rPr>
              <a:t>features</a:t>
            </a:r>
            <a:r>
              <a:rPr lang="en-US" sz="1665">
                <a:solidFill>
                  <a:schemeClr val="dk1"/>
                </a:solidFill>
                <a:latin typeface="Times New Roman"/>
                <a:ea typeface="Times New Roman"/>
                <a:cs typeface="Times New Roman"/>
                <a:sym typeface="Times New Roman"/>
              </a:rPr>
              <a:t> have been deemed as the most important for predicting the target variable Source  ( Communication channel )  based on their respective coefficients obtained from our  Lasso model.</a:t>
            </a:r>
            <a:endParaRPr sz="1665">
              <a:solidFill>
                <a:schemeClr val="dk1"/>
              </a:solidFill>
              <a:latin typeface="Times New Roman"/>
              <a:ea typeface="Times New Roman"/>
              <a:cs typeface="Times New Roman"/>
              <a:sym typeface="Times New Roman"/>
            </a:endParaRPr>
          </a:p>
          <a:p>
            <a:pPr indent="-334327" lvl="0" marL="457200" rtl="0" algn="l">
              <a:lnSpc>
                <a:spcPct val="115000"/>
              </a:lnSpc>
              <a:spcBef>
                <a:spcPts val="0"/>
              </a:spcBef>
              <a:spcAft>
                <a:spcPts val="0"/>
              </a:spcAft>
              <a:buClr>
                <a:schemeClr val="dk1"/>
              </a:buClr>
              <a:buSzPts val="1665"/>
              <a:buFont typeface="Times New Roman"/>
              <a:buChar char="●"/>
            </a:pPr>
            <a:r>
              <a:rPr lang="en-US" sz="1665">
                <a:solidFill>
                  <a:schemeClr val="dk1"/>
                </a:solidFill>
                <a:latin typeface="Times New Roman"/>
                <a:ea typeface="Times New Roman"/>
                <a:cs typeface="Times New Roman"/>
                <a:sym typeface="Times New Roman"/>
              </a:rPr>
              <a:t>'I agree that I may be video recorded and acknowledge that I am aware that the recording will be available to the public._Yes' (</a:t>
            </a:r>
            <a:r>
              <a:rPr b="1" lang="en-US" sz="1665">
                <a:solidFill>
                  <a:schemeClr val="dk1"/>
                </a:solidFill>
                <a:latin typeface="Times New Roman"/>
                <a:ea typeface="Times New Roman"/>
                <a:cs typeface="Times New Roman"/>
                <a:sym typeface="Times New Roman"/>
              </a:rPr>
              <a:t>categorical feature</a:t>
            </a:r>
            <a:r>
              <a:rPr lang="en-US" sz="1665">
                <a:solidFill>
                  <a:schemeClr val="dk1"/>
                </a:solidFill>
                <a:latin typeface="Times New Roman"/>
                <a:ea typeface="Times New Roman"/>
                <a:cs typeface="Times New Roman"/>
                <a:sym typeface="Times New Roman"/>
              </a:rPr>
              <a:t>)</a:t>
            </a:r>
            <a:endParaRPr sz="1665">
              <a:solidFill>
                <a:schemeClr val="dk1"/>
              </a:solidFill>
              <a:latin typeface="Times New Roman"/>
              <a:ea typeface="Times New Roman"/>
              <a:cs typeface="Times New Roman"/>
              <a:sym typeface="Times New Roman"/>
            </a:endParaRPr>
          </a:p>
          <a:p>
            <a:pPr indent="-334327" lvl="0" marL="457200" rtl="0" algn="l">
              <a:lnSpc>
                <a:spcPct val="115000"/>
              </a:lnSpc>
              <a:spcBef>
                <a:spcPts val="0"/>
              </a:spcBef>
              <a:spcAft>
                <a:spcPts val="0"/>
              </a:spcAft>
              <a:buClr>
                <a:schemeClr val="dk1"/>
              </a:buClr>
              <a:buSzPts val="1665"/>
              <a:buFont typeface="Times New Roman"/>
              <a:buChar char="●"/>
            </a:pPr>
            <a:r>
              <a:rPr lang="en-US" sz="1665">
                <a:solidFill>
                  <a:schemeClr val="dk1"/>
                </a:solidFill>
                <a:latin typeface="Times New Roman"/>
                <a:ea typeface="Times New Roman"/>
                <a:cs typeface="Times New Roman"/>
                <a:sym typeface="Times New Roman"/>
              </a:rPr>
              <a:t>'Season' (numerical feature)</a:t>
            </a:r>
            <a:endParaRPr sz="1665">
              <a:solidFill>
                <a:schemeClr val="dk1"/>
              </a:solidFill>
              <a:latin typeface="Times New Roman"/>
              <a:ea typeface="Times New Roman"/>
              <a:cs typeface="Times New Roman"/>
              <a:sym typeface="Times New Roman"/>
            </a:endParaRPr>
          </a:p>
          <a:p>
            <a:pPr indent="-334327" lvl="0" marL="457200" rtl="0" algn="l">
              <a:lnSpc>
                <a:spcPct val="115000"/>
              </a:lnSpc>
              <a:spcBef>
                <a:spcPts val="0"/>
              </a:spcBef>
              <a:spcAft>
                <a:spcPts val="0"/>
              </a:spcAft>
              <a:buClr>
                <a:schemeClr val="dk1"/>
              </a:buClr>
              <a:buSzPts val="1665"/>
              <a:buFont typeface="Times New Roman"/>
              <a:buChar char="●"/>
            </a:pPr>
            <a:r>
              <a:rPr lang="en-US" sz="1665">
                <a:solidFill>
                  <a:schemeClr val="dk1"/>
                </a:solidFill>
                <a:latin typeface="Times New Roman"/>
                <a:ea typeface="Times New Roman"/>
                <a:cs typeface="Times New Roman"/>
                <a:sym typeface="Times New Roman"/>
              </a:rPr>
              <a:t>'Field_3D Printing in Hospitals' (</a:t>
            </a:r>
            <a:r>
              <a:rPr b="1" lang="en-US" sz="1665">
                <a:solidFill>
                  <a:schemeClr val="dk1"/>
                </a:solidFill>
                <a:latin typeface="Times New Roman"/>
                <a:ea typeface="Times New Roman"/>
                <a:cs typeface="Times New Roman"/>
                <a:sym typeface="Times New Roman"/>
              </a:rPr>
              <a:t>categorical feature</a:t>
            </a:r>
            <a:r>
              <a:rPr lang="en-US" sz="1665">
                <a:solidFill>
                  <a:schemeClr val="dk1"/>
                </a:solidFill>
                <a:latin typeface="Times New Roman"/>
                <a:ea typeface="Times New Roman"/>
                <a:cs typeface="Times New Roman"/>
                <a:sym typeface="Times New Roman"/>
              </a:rPr>
              <a:t>)</a:t>
            </a:r>
            <a:endParaRPr sz="1665">
              <a:solidFill>
                <a:schemeClr val="dk1"/>
              </a:solidFill>
              <a:latin typeface="Times New Roman"/>
              <a:ea typeface="Times New Roman"/>
              <a:cs typeface="Times New Roman"/>
              <a:sym typeface="Times New Roman"/>
            </a:endParaRPr>
          </a:p>
          <a:p>
            <a:pPr indent="-334327" lvl="0" marL="457200" rtl="0" algn="l">
              <a:lnSpc>
                <a:spcPct val="115000"/>
              </a:lnSpc>
              <a:spcBef>
                <a:spcPts val="0"/>
              </a:spcBef>
              <a:spcAft>
                <a:spcPts val="0"/>
              </a:spcAft>
              <a:buClr>
                <a:schemeClr val="dk1"/>
              </a:buClr>
              <a:buSzPts val="1665"/>
              <a:buFont typeface="Times New Roman"/>
              <a:buChar char="●"/>
            </a:pPr>
            <a:r>
              <a:rPr lang="en-US" sz="1665">
                <a:solidFill>
                  <a:schemeClr val="dk1"/>
                </a:solidFill>
                <a:latin typeface="Times New Roman"/>
                <a:ea typeface="Times New Roman"/>
                <a:cs typeface="Times New Roman"/>
                <a:sym typeface="Times New Roman"/>
              </a:rPr>
              <a:t>'Attended_No' (</a:t>
            </a:r>
            <a:r>
              <a:rPr b="1" lang="en-US" sz="1665">
                <a:solidFill>
                  <a:schemeClr val="dk1"/>
                </a:solidFill>
                <a:latin typeface="Times New Roman"/>
                <a:ea typeface="Times New Roman"/>
                <a:cs typeface="Times New Roman"/>
                <a:sym typeface="Times New Roman"/>
              </a:rPr>
              <a:t>categorical feature</a:t>
            </a:r>
            <a:r>
              <a:rPr lang="en-US" sz="1665">
                <a:solidFill>
                  <a:schemeClr val="dk1"/>
                </a:solidFill>
                <a:latin typeface="Times New Roman"/>
                <a:ea typeface="Times New Roman"/>
                <a:cs typeface="Times New Roman"/>
                <a:sym typeface="Times New Roman"/>
              </a:rPr>
              <a:t>)</a:t>
            </a:r>
            <a:endParaRPr sz="1665">
              <a:solidFill>
                <a:schemeClr val="dk1"/>
              </a:solidFill>
              <a:latin typeface="Times New Roman"/>
              <a:ea typeface="Times New Roman"/>
              <a:cs typeface="Times New Roman"/>
              <a:sym typeface="Times New Roman"/>
            </a:endParaRPr>
          </a:p>
          <a:p>
            <a:pPr indent="-334327" lvl="0" marL="457200" rtl="0" algn="l">
              <a:lnSpc>
                <a:spcPct val="115000"/>
              </a:lnSpc>
              <a:spcBef>
                <a:spcPts val="0"/>
              </a:spcBef>
              <a:spcAft>
                <a:spcPts val="0"/>
              </a:spcAft>
              <a:buClr>
                <a:schemeClr val="dk1"/>
              </a:buClr>
              <a:buSzPts val="1665"/>
              <a:buFont typeface="Times New Roman"/>
              <a:buChar char="●"/>
            </a:pPr>
            <a:r>
              <a:rPr lang="en-US" sz="1665">
                <a:solidFill>
                  <a:schemeClr val="dk1"/>
                </a:solidFill>
                <a:latin typeface="Times New Roman"/>
                <a:ea typeface="Times New Roman"/>
                <a:cs typeface="Times New Roman"/>
                <a:sym typeface="Times New Roman"/>
              </a:rPr>
              <a:t>'Attended_Yes' (</a:t>
            </a:r>
            <a:r>
              <a:rPr b="1" lang="en-US" sz="1665">
                <a:solidFill>
                  <a:schemeClr val="dk1"/>
                </a:solidFill>
                <a:latin typeface="Times New Roman"/>
                <a:ea typeface="Times New Roman"/>
                <a:cs typeface="Times New Roman"/>
                <a:sym typeface="Times New Roman"/>
              </a:rPr>
              <a:t>categorical feature</a:t>
            </a:r>
            <a:r>
              <a:rPr lang="en-US" sz="1665">
                <a:solidFill>
                  <a:schemeClr val="dk1"/>
                </a:solidFill>
                <a:latin typeface="Times New Roman"/>
                <a:ea typeface="Times New Roman"/>
                <a:cs typeface="Times New Roman"/>
                <a:sym typeface="Times New Roman"/>
              </a:rPr>
              <a:t>) </a:t>
            </a:r>
            <a:endParaRPr sz="1665">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018"/>
              <a:buNone/>
            </a:pPr>
            <a:r>
              <a:t/>
            </a:r>
            <a:endParaRPr sz="1665">
              <a:solidFill>
                <a:schemeClr val="dk1"/>
              </a:solidFill>
              <a:latin typeface="Times New Roman"/>
              <a:ea typeface="Times New Roman"/>
              <a:cs typeface="Times New Roman"/>
              <a:sym typeface="Times New Roman"/>
            </a:endParaRPr>
          </a:p>
          <a:p>
            <a:pPr indent="-334327" lvl="0" marL="457200" rtl="0" algn="l">
              <a:lnSpc>
                <a:spcPct val="115000"/>
              </a:lnSpc>
              <a:spcBef>
                <a:spcPts val="0"/>
              </a:spcBef>
              <a:spcAft>
                <a:spcPts val="0"/>
              </a:spcAft>
              <a:buClr>
                <a:srgbClr val="C00000"/>
              </a:buClr>
              <a:buSzPts val="1665"/>
              <a:buFont typeface="Times New Roman"/>
              <a:buChar char="★"/>
            </a:pPr>
            <a:r>
              <a:rPr b="1" lang="en-US" sz="1665">
                <a:solidFill>
                  <a:srgbClr val="C00000"/>
                </a:solidFill>
                <a:latin typeface="Times New Roman"/>
                <a:ea typeface="Times New Roman"/>
                <a:cs typeface="Times New Roman"/>
                <a:sym typeface="Times New Roman"/>
              </a:rPr>
              <a:t>Multinomial Logistic Regression Model:</a:t>
            </a:r>
            <a:endParaRPr b="1" sz="1700">
              <a:solidFill>
                <a:srgbClr val="C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018"/>
              <a:buNone/>
            </a:pPr>
            <a:r>
              <a:rPr lang="en-US" sz="1665">
                <a:solidFill>
                  <a:schemeClr val="dk1"/>
                </a:solidFill>
                <a:latin typeface="Times New Roman"/>
                <a:ea typeface="Times New Roman"/>
                <a:cs typeface="Times New Roman"/>
                <a:sym typeface="Times New Roman"/>
              </a:rPr>
              <a:t>The multinomial logistic regression model achieved an accuracy of </a:t>
            </a:r>
            <a:r>
              <a:rPr b="1" lang="en-US" sz="1665">
                <a:solidFill>
                  <a:schemeClr val="dk1"/>
                </a:solidFill>
                <a:latin typeface="Times New Roman"/>
                <a:ea typeface="Times New Roman"/>
                <a:cs typeface="Times New Roman"/>
                <a:sym typeface="Times New Roman"/>
              </a:rPr>
              <a:t>56%</a:t>
            </a:r>
            <a:r>
              <a:rPr lang="en-US" sz="1665">
                <a:solidFill>
                  <a:schemeClr val="dk1"/>
                </a:solidFill>
                <a:latin typeface="Times New Roman"/>
                <a:ea typeface="Times New Roman"/>
                <a:cs typeface="Times New Roman"/>
                <a:sym typeface="Times New Roman"/>
              </a:rPr>
              <a:t> and an F1 score of </a:t>
            </a:r>
            <a:r>
              <a:rPr b="1" lang="en-US" sz="1665">
                <a:solidFill>
                  <a:schemeClr val="dk1"/>
                </a:solidFill>
                <a:latin typeface="Times New Roman"/>
                <a:ea typeface="Times New Roman"/>
                <a:cs typeface="Times New Roman"/>
                <a:sym typeface="Times New Roman"/>
              </a:rPr>
              <a:t>0.48.</a:t>
            </a:r>
            <a:endParaRPr b="1" sz="1665">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018"/>
              <a:buNone/>
            </a:pPr>
            <a:r>
              <a:rPr lang="en-US" sz="1665">
                <a:solidFill>
                  <a:schemeClr val="dk1"/>
                </a:solidFill>
                <a:latin typeface="Times New Roman"/>
                <a:ea typeface="Times New Roman"/>
                <a:cs typeface="Times New Roman"/>
                <a:sym typeface="Times New Roman"/>
              </a:rPr>
              <a:t>The accuracy and F1 score were similar to the Lasso model, indicating comparable performance.</a:t>
            </a:r>
            <a:endParaRPr sz="1665">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018"/>
              <a:buNone/>
            </a:pPr>
            <a:r>
              <a:t/>
            </a:r>
            <a:endParaRPr sz="1665">
              <a:solidFill>
                <a:schemeClr val="dk1"/>
              </a:solidFill>
              <a:latin typeface="Times New Roman"/>
              <a:ea typeface="Times New Roman"/>
              <a:cs typeface="Times New Roman"/>
              <a:sym typeface="Times New Roman"/>
            </a:endParaRPr>
          </a:p>
          <a:p>
            <a:pPr indent="-334327" lvl="0" marL="457200" rtl="0" algn="l">
              <a:lnSpc>
                <a:spcPct val="115000"/>
              </a:lnSpc>
              <a:spcBef>
                <a:spcPts val="0"/>
              </a:spcBef>
              <a:spcAft>
                <a:spcPts val="0"/>
              </a:spcAft>
              <a:buClr>
                <a:srgbClr val="C00000"/>
              </a:buClr>
              <a:buSzPts val="1665"/>
              <a:buFont typeface="Times New Roman"/>
              <a:buChar char="★"/>
            </a:pPr>
            <a:r>
              <a:rPr b="1" lang="en-US" sz="1665">
                <a:solidFill>
                  <a:srgbClr val="C00000"/>
                </a:solidFill>
                <a:latin typeface="Times New Roman"/>
                <a:ea typeface="Times New Roman"/>
                <a:cs typeface="Times New Roman"/>
                <a:sym typeface="Times New Roman"/>
              </a:rPr>
              <a:t>Random Forest Model (Selected Features):</a:t>
            </a:r>
            <a:endParaRPr b="1" sz="1665">
              <a:solidFill>
                <a:srgbClr val="C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018"/>
              <a:buNone/>
            </a:pPr>
            <a:r>
              <a:rPr lang="en-US" sz="1665">
                <a:solidFill>
                  <a:schemeClr val="dk1"/>
                </a:solidFill>
                <a:latin typeface="Times New Roman"/>
                <a:ea typeface="Times New Roman"/>
                <a:cs typeface="Times New Roman"/>
                <a:sym typeface="Times New Roman"/>
              </a:rPr>
              <a:t>The random forest model with selected features achieved an accuracy of </a:t>
            </a:r>
            <a:r>
              <a:rPr b="1" lang="en-US" sz="1665">
                <a:solidFill>
                  <a:schemeClr val="dk1"/>
                </a:solidFill>
                <a:latin typeface="Times New Roman"/>
                <a:ea typeface="Times New Roman"/>
                <a:cs typeface="Times New Roman"/>
                <a:sym typeface="Times New Roman"/>
              </a:rPr>
              <a:t>56%</a:t>
            </a:r>
            <a:r>
              <a:rPr lang="en-US" sz="1665">
                <a:solidFill>
                  <a:schemeClr val="dk1"/>
                </a:solidFill>
                <a:latin typeface="Times New Roman"/>
                <a:ea typeface="Times New Roman"/>
                <a:cs typeface="Times New Roman"/>
                <a:sym typeface="Times New Roman"/>
              </a:rPr>
              <a:t> and an F1 score of </a:t>
            </a:r>
            <a:r>
              <a:rPr b="1" lang="en-US" sz="1665">
                <a:solidFill>
                  <a:schemeClr val="dk1"/>
                </a:solidFill>
                <a:latin typeface="Times New Roman"/>
                <a:ea typeface="Times New Roman"/>
                <a:cs typeface="Times New Roman"/>
                <a:sym typeface="Times New Roman"/>
              </a:rPr>
              <a:t>0.50.</a:t>
            </a:r>
            <a:endParaRPr b="1" sz="1665">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018"/>
              <a:buNone/>
            </a:pPr>
            <a:r>
              <a:rPr lang="en-US" sz="1665">
                <a:solidFill>
                  <a:schemeClr val="dk1"/>
                </a:solidFill>
                <a:latin typeface="Times New Roman"/>
                <a:ea typeface="Times New Roman"/>
                <a:cs typeface="Times New Roman"/>
                <a:sym typeface="Times New Roman"/>
              </a:rPr>
              <a:t>The accuracy and F1 score were similar to the Lasso and logistic regression models.</a:t>
            </a:r>
            <a:endParaRPr sz="1665">
              <a:solidFill>
                <a:schemeClr val="dk1"/>
              </a:solidFill>
              <a:latin typeface="Times New Roman"/>
              <a:ea typeface="Times New Roman"/>
              <a:cs typeface="Times New Roman"/>
              <a:sym typeface="Times New Roman"/>
            </a:endParaRPr>
          </a:p>
          <a:p>
            <a:pPr indent="0" lvl="0" marL="457200" rtl="0" algn="l">
              <a:lnSpc>
                <a:spcPct val="140000"/>
              </a:lnSpc>
              <a:spcBef>
                <a:spcPts val="930"/>
              </a:spcBef>
              <a:spcAft>
                <a:spcPts val="0"/>
              </a:spcAft>
              <a:buSzPts val="1018"/>
              <a:buNone/>
            </a:pPr>
            <a:r>
              <a:t/>
            </a:r>
            <a:endParaRPr sz="1757">
              <a:solidFill>
                <a:schemeClr val="dk1"/>
              </a:solidFill>
              <a:latin typeface="Times New Roman"/>
              <a:ea typeface="Times New Roman"/>
              <a:cs typeface="Times New Roman"/>
              <a:sym typeface="Times New Roman"/>
            </a:endParaRPr>
          </a:p>
        </p:txBody>
      </p:sp>
      <p:pic>
        <p:nvPicPr>
          <p:cNvPr id="563" name="Google Shape;563;g24a76e74df2_1_0"/>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67" name="Shape 567"/>
        <p:cNvGrpSpPr/>
        <p:nvPr/>
      </p:nvGrpSpPr>
      <p:grpSpPr>
        <a:xfrm>
          <a:off x="0" y="0"/>
          <a:ext cx="0" cy="0"/>
          <a:chOff x="0" y="0"/>
          <a:chExt cx="0" cy="0"/>
        </a:xfrm>
      </p:grpSpPr>
      <p:sp>
        <p:nvSpPr>
          <p:cNvPr id="568" name="Google Shape;568;p6"/>
          <p:cNvSpPr/>
          <p:nvPr/>
        </p:nvSpPr>
        <p:spPr>
          <a:xfrm>
            <a:off x="153" y="0"/>
            <a:ext cx="12191695"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569" name="Google Shape;569;p6"/>
          <p:cNvPicPr preferRelativeResize="0"/>
          <p:nvPr/>
        </p:nvPicPr>
        <p:blipFill rotWithShape="1">
          <a:blip r:embed="rId3">
            <a:alphaModFix/>
          </a:blip>
          <a:srcRect b="3408" l="0" r="-1" t="0"/>
          <a:stretch/>
        </p:blipFill>
        <p:spPr>
          <a:xfrm>
            <a:off x="1524" y="10"/>
            <a:ext cx="12188952" cy="6857990"/>
          </a:xfrm>
          <a:prstGeom prst="rect">
            <a:avLst/>
          </a:prstGeom>
          <a:noFill/>
          <a:ln>
            <a:noFill/>
          </a:ln>
        </p:spPr>
      </p:pic>
      <p:sp>
        <p:nvSpPr>
          <p:cNvPr id="570" name="Google Shape;570;p6"/>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31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71" name="Google Shape;571;p6"/>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72" name="Google Shape;572;p6"/>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73" name="Google Shape;573;p6"/>
          <p:cNvSpPr/>
          <p:nvPr/>
        </p:nvSpPr>
        <p:spPr>
          <a:xfrm>
            <a:off x="9434283" y="0"/>
            <a:ext cx="1904278"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74" name="Google Shape;574;p6"/>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75" name="Google Shape;575;p6"/>
          <p:cNvSpPr txBox="1"/>
          <p:nvPr>
            <p:ph type="title"/>
          </p:nvPr>
        </p:nvSpPr>
        <p:spPr>
          <a:xfrm>
            <a:off x="3346488" y="-58514"/>
            <a:ext cx="73401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a:solidFill>
                  <a:srgbClr val="C00000"/>
                </a:solidFill>
              </a:rPr>
              <a:t>Observations &amp; Findings </a:t>
            </a:r>
            <a:endParaRPr/>
          </a:p>
          <a:p>
            <a:pPr indent="0" lvl="0" marL="0" rtl="0" algn="l">
              <a:lnSpc>
                <a:spcPct val="130000"/>
              </a:lnSpc>
              <a:spcBef>
                <a:spcPts val="0"/>
              </a:spcBef>
              <a:spcAft>
                <a:spcPts val="0"/>
              </a:spcAft>
              <a:buClr>
                <a:srgbClr val="C00000"/>
              </a:buClr>
              <a:buSzPts val="3200"/>
              <a:buFont typeface="Meiryo"/>
              <a:buNone/>
            </a:pPr>
            <a:r>
              <a:t/>
            </a:r>
            <a:endParaRPr>
              <a:solidFill>
                <a:srgbClr val="C00000"/>
              </a:solidFill>
            </a:endParaRPr>
          </a:p>
        </p:txBody>
      </p:sp>
      <p:sp>
        <p:nvSpPr>
          <p:cNvPr id="576" name="Google Shape;576;p6"/>
          <p:cNvSpPr txBox="1"/>
          <p:nvPr>
            <p:ph idx="1" type="body"/>
          </p:nvPr>
        </p:nvSpPr>
        <p:spPr>
          <a:xfrm>
            <a:off x="1298350" y="1198476"/>
            <a:ext cx="9202200" cy="5756100"/>
          </a:xfrm>
          <a:prstGeom prst="rect">
            <a:avLst/>
          </a:prstGeom>
          <a:noFill/>
          <a:ln>
            <a:noFill/>
          </a:ln>
        </p:spPr>
        <p:txBody>
          <a:bodyPr anchorCtr="0" anchor="t" bIns="91425" lIns="109725" spcFirstLastPara="1" rIns="109725" wrap="square" tIns="109725">
            <a:normAutofit fontScale="62500" lnSpcReduction="20000"/>
          </a:bodyPr>
          <a:lstStyle/>
          <a:p>
            <a:pPr indent="-368942" lvl="0" marL="457200" rtl="0" algn="l">
              <a:lnSpc>
                <a:spcPct val="115000"/>
              </a:lnSpc>
              <a:spcBef>
                <a:spcPts val="0"/>
              </a:spcBef>
              <a:spcAft>
                <a:spcPts val="0"/>
              </a:spcAft>
              <a:buClr>
                <a:srgbClr val="C00000"/>
              </a:buClr>
              <a:buSzPct val="100000"/>
              <a:buFont typeface="Times New Roman"/>
              <a:buChar char="★"/>
            </a:pPr>
            <a:r>
              <a:rPr b="1" lang="en-US" sz="3536">
                <a:solidFill>
                  <a:srgbClr val="C00000"/>
                </a:solidFill>
                <a:latin typeface="Times New Roman"/>
                <a:ea typeface="Times New Roman"/>
                <a:cs typeface="Times New Roman"/>
                <a:sym typeface="Times New Roman"/>
              </a:rPr>
              <a:t>Random Forest Model (All Features):</a:t>
            </a:r>
            <a:endParaRPr b="1" sz="3536">
              <a:solidFill>
                <a:srgbClr val="C0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1105"/>
              <a:buFont typeface="Arial"/>
              <a:buNone/>
            </a:pPr>
            <a:r>
              <a:rPr lang="en-US" sz="3536">
                <a:solidFill>
                  <a:schemeClr val="dk1"/>
                </a:solidFill>
                <a:latin typeface="Times New Roman"/>
                <a:ea typeface="Times New Roman"/>
                <a:cs typeface="Times New Roman"/>
                <a:sym typeface="Times New Roman"/>
              </a:rPr>
              <a:t>The random forest model with all features achieved a slightly higher accuracy of </a:t>
            </a:r>
            <a:r>
              <a:rPr b="1" lang="en-US" sz="3536">
                <a:solidFill>
                  <a:schemeClr val="dk1"/>
                </a:solidFill>
                <a:latin typeface="Times New Roman"/>
                <a:ea typeface="Times New Roman"/>
                <a:cs typeface="Times New Roman"/>
                <a:sym typeface="Times New Roman"/>
              </a:rPr>
              <a:t>61% </a:t>
            </a:r>
            <a:r>
              <a:rPr lang="en-US" sz="3536">
                <a:solidFill>
                  <a:schemeClr val="dk1"/>
                </a:solidFill>
                <a:latin typeface="Times New Roman"/>
                <a:ea typeface="Times New Roman"/>
                <a:cs typeface="Times New Roman"/>
                <a:sym typeface="Times New Roman"/>
              </a:rPr>
              <a:t>and an F1 score of </a:t>
            </a:r>
            <a:r>
              <a:rPr b="1" lang="en-US" sz="3536">
                <a:solidFill>
                  <a:schemeClr val="dk1"/>
                </a:solidFill>
                <a:latin typeface="Times New Roman"/>
                <a:ea typeface="Times New Roman"/>
                <a:cs typeface="Times New Roman"/>
                <a:sym typeface="Times New Roman"/>
              </a:rPr>
              <a:t>0.53.</a:t>
            </a:r>
            <a:endParaRPr b="1" sz="3536">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1105"/>
              <a:buNone/>
            </a:pPr>
            <a:r>
              <a:rPr lang="en-US" sz="3536">
                <a:solidFill>
                  <a:schemeClr val="dk1"/>
                </a:solidFill>
                <a:latin typeface="Times New Roman"/>
                <a:ea typeface="Times New Roman"/>
                <a:cs typeface="Times New Roman"/>
                <a:sym typeface="Times New Roman"/>
              </a:rPr>
              <a:t>Including all features improved the model's performance compared to using selected features only.</a:t>
            </a:r>
            <a:endParaRPr sz="3536">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1105"/>
              <a:buFont typeface="Arial"/>
              <a:buNone/>
            </a:pPr>
            <a:r>
              <a:t/>
            </a:r>
            <a:endParaRPr sz="3536">
              <a:solidFill>
                <a:schemeClr val="dk1"/>
              </a:solidFill>
              <a:latin typeface="Times New Roman"/>
              <a:ea typeface="Times New Roman"/>
              <a:cs typeface="Times New Roman"/>
              <a:sym typeface="Times New Roman"/>
            </a:endParaRPr>
          </a:p>
          <a:p>
            <a:pPr indent="-368942" lvl="0" marL="457200" rtl="0" algn="l">
              <a:lnSpc>
                <a:spcPct val="115000"/>
              </a:lnSpc>
              <a:spcBef>
                <a:spcPts val="0"/>
              </a:spcBef>
              <a:spcAft>
                <a:spcPts val="0"/>
              </a:spcAft>
              <a:buClr>
                <a:srgbClr val="C00000"/>
              </a:buClr>
              <a:buSzPct val="100000"/>
              <a:buFont typeface="Times New Roman"/>
              <a:buChar char="★"/>
            </a:pPr>
            <a:r>
              <a:rPr b="1" lang="en-US" sz="3536">
                <a:solidFill>
                  <a:srgbClr val="C00000"/>
                </a:solidFill>
                <a:latin typeface="Times New Roman"/>
                <a:ea typeface="Times New Roman"/>
                <a:cs typeface="Times New Roman"/>
                <a:sym typeface="Times New Roman"/>
              </a:rPr>
              <a:t>Decision Tree Model:</a:t>
            </a:r>
            <a:endParaRPr b="1" sz="3536">
              <a:solidFill>
                <a:srgbClr val="C0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1105"/>
              <a:buFont typeface="Arial"/>
              <a:buNone/>
            </a:pPr>
            <a:r>
              <a:rPr lang="en-US" sz="3536">
                <a:solidFill>
                  <a:schemeClr val="dk1"/>
                </a:solidFill>
                <a:latin typeface="Times New Roman"/>
                <a:ea typeface="Times New Roman"/>
                <a:cs typeface="Times New Roman"/>
                <a:sym typeface="Times New Roman"/>
              </a:rPr>
              <a:t>The decision tree model achieved an accuracy of </a:t>
            </a:r>
            <a:r>
              <a:rPr b="1" lang="en-US" sz="3536">
                <a:solidFill>
                  <a:schemeClr val="dk1"/>
                </a:solidFill>
                <a:latin typeface="Times New Roman"/>
                <a:ea typeface="Times New Roman"/>
                <a:cs typeface="Times New Roman"/>
                <a:sym typeface="Times New Roman"/>
              </a:rPr>
              <a:t>57% </a:t>
            </a:r>
            <a:r>
              <a:rPr lang="en-US" sz="3536">
                <a:solidFill>
                  <a:schemeClr val="dk1"/>
                </a:solidFill>
                <a:latin typeface="Times New Roman"/>
                <a:ea typeface="Times New Roman"/>
                <a:cs typeface="Times New Roman"/>
                <a:sym typeface="Times New Roman"/>
              </a:rPr>
              <a:t> and an F1 score of </a:t>
            </a:r>
            <a:r>
              <a:rPr b="1" lang="en-US" sz="3536">
                <a:solidFill>
                  <a:schemeClr val="dk1"/>
                </a:solidFill>
                <a:latin typeface="Times New Roman"/>
                <a:ea typeface="Times New Roman"/>
                <a:cs typeface="Times New Roman"/>
                <a:sym typeface="Times New Roman"/>
              </a:rPr>
              <a:t>0.54</a:t>
            </a:r>
            <a:r>
              <a:rPr lang="en-US" sz="3536">
                <a:solidFill>
                  <a:schemeClr val="dk1"/>
                </a:solidFill>
                <a:latin typeface="Times New Roman"/>
                <a:ea typeface="Times New Roman"/>
                <a:cs typeface="Times New Roman"/>
                <a:sym typeface="Times New Roman"/>
              </a:rPr>
              <a:t>.</a:t>
            </a:r>
            <a:endParaRPr sz="3536">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1105"/>
              <a:buNone/>
            </a:pPr>
            <a:r>
              <a:rPr lang="en-US" sz="3536">
                <a:solidFill>
                  <a:schemeClr val="dk1"/>
                </a:solidFill>
                <a:latin typeface="Times New Roman"/>
                <a:ea typeface="Times New Roman"/>
                <a:cs typeface="Times New Roman"/>
                <a:sym typeface="Times New Roman"/>
              </a:rPr>
              <a:t>The cross-validation accuracy scores were consistent, ranging from </a:t>
            </a:r>
            <a:r>
              <a:rPr b="1" lang="en-US" sz="3536">
                <a:solidFill>
                  <a:schemeClr val="dk1"/>
                </a:solidFill>
                <a:latin typeface="Times New Roman"/>
                <a:ea typeface="Times New Roman"/>
                <a:cs typeface="Times New Roman"/>
                <a:sym typeface="Times New Roman"/>
              </a:rPr>
              <a:t>0.568 to 0.592.</a:t>
            </a:r>
            <a:endParaRPr b="1" sz="3536">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1105"/>
              <a:buNone/>
            </a:pPr>
            <a:r>
              <a:t/>
            </a:r>
            <a:endParaRPr b="1" sz="3536">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32280"/>
              <a:buFont typeface="Arial"/>
              <a:buNone/>
            </a:pPr>
            <a:r>
              <a:rPr lang="en-US" sz="3407">
                <a:solidFill>
                  <a:schemeClr val="dk1"/>
                </a:solidFill>
                <a:latin typeface="Times New Roman"/>
                <a:ea typeface="Times New Roman"/>
                <a:cs typeface="Times New Roman"/>
                <a:sym typeface="Times New Roman"/>
              </a:rPr>
              <a:t>Overall,the random forest model using all features yielded the highest accuracy and F1 score among the models examined.</a:t>
            </a:r>
            <a:endParaRPr sz="3407">
              <a:solidFill>
                <a:schemeClr val="dk1"/>
              </a:solidFill>
              <a:latin typeface="Times New Roman"/>
              <a:ea typeface="Times New Roman"/>
              <a:cs typeface="Times New Roman"/>
              <a:sym typeface="Times New Roman"/>
            </a:endParaRPr>
          </a:p>
          <a:p>
            <a:pPr indent="0" lvl="0" marL="0" rtl="0" algn="l">
              <a:lnSpc>
                <a:spcPct val="140000"/>
              </a:lnSpc>
              <a:spcBef>
                <a:spcPts val="930"/>
              </a:spcBef>
              <a:spcAft>
                <a:spcPts val="0"/>
              </a:spcAft>
              <a:buClr>
                <a:srgbClr val="C00000"/>
              </a:buClr>
              <a:buSzPct val="64000"/>
              <a:buNone/>
            </a:pPr>
            <a:r>
              <a:t/>
            </a:r>
            <a:endParaRPr sz="2500"/>
          </a:p>
          <a:p>
            <a:pPr indent="0" lvl="0" marL="0" rtl="0" algn="l">
              <a:lnSpc>
                <a:spcPct val="140000"/>
              </a:lnSpc>
              <a:spcBef>
                <a:spcPts val="930"/>
              </a:spcBef>
              <a:spcAft>
                <a:spcPts val="0"/>
              </a:spcAft>
              <a:buClr>
                <a:srgbClr val="3F3F3F"/>
              </a:buClr>
              <a:buSzPct val="100000"/>
              <a:buNone/>
            </a:pPr>
            <a:r>
              <a:t/>
            </a:r>
            <a:endParaRPr b="1" sz="1600">
              <a:solidFill>
                <a:srgbClr val="C00000"/>
              </a:solidFill>
              <a:latin typeface="Times New Roman"/>
              <a:ea typeface="Times New Roman"/>
              <a:cs typeface="Times New Roman"/>
              <a:sym typeface="Times New Roman"/>
            </a:endParaRPr>
          </a:p>
          <a:p>
            <a:pPr indent="0" lvl="0" marL="0" rtl="0" algn="l">
              <a:lnSpc>
                <a:spcPct val="140000"/>
              </a:lnSpc>
              <a:spcBef>
                <a:spcPts val="930"/>
              </a:spcBef>
              <a:spcAft>
                <a:spcPts val="0"/>
              </a:spcAft>
              <a:buClr>
                <a:srgbClr val="3F3F3F"/>
              </a:buClr>
              <a:buSzPct val="100000"/>
              <a:buNone/>
            </a:pPr>
            <a:r>
              <a:t/>
            </a:r>
            <a:endParaRPr sz="1400">
              <a:latin typeface="Times New Roman"/>
              <a:ea typeface="Times New Roman"/>
              <a:cs typeface="Times New Roman"/>
              <a:sym typeface="Times New Roman"/>
            </a:endParaRPr>
          </a:p>
        </p:txBody>
      </p:sp>
      <p:pic>
        <p:nvPicPr>
          <p:cNvPr id="577" name="Google Shape;577;p6"/>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1" name="Shape 581"/>
        <p:cNvGrpSpPr/>
        <p:nvPr/>
      </p:nvGrpSpPr>
      <p:grpSpPr>
        <a:xfrm>
          <a:off x="0" y="0"/>
          <a:ext cx="0" cy="0"/>
          <a:chOff x="0" y="0"/>
          <a:chExt cx="0" cy="0"/>
        </a:xfrm>
      </p:grpSpPr>
      <p:sp>
        <p:nvSpPr>
          <p:cNvPr id="582" name="Google Shape;582;g24e5420c122_2_5"/>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583" name="Google Shape;583;g24e5420c122_2_5"/>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584" name="Google Shape;584;g24e5420c122_2_5"/>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85" name="Google Shape;585;g24e5420c122_2_5"/>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86" name="Google Shape;586;g24e5420c122_2_5"/>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87" name="Google Shape;587;g24e5420c122_2_5"/>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588" name="Google Shape;588;g24e5420c122_2_5"/>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89" name="Google Shape;589;g24e5420c122_2_5"/>
          <p:cNvSpPr txBox="1"/>
          <p:nvPr>
            <p:ph type="title"/>
          </p:nvPr>
        </p:nvSpPr>
        <p:spPr>
          <a:xfrm>
            <a:off x="4320702" y="-273500"/>
            <a:ext cx="85293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a:solidFill>
                  <a:srgbClr val="C00000"/>
                </a:solidFill>
              </a:rPr>
              <a:t>Recommendations </a:t>
            </a:r>
            <a:endParaRPr/>
          </a:p>
          <a:p>
            <a:pPr indent="0" lvl="0" marL="0" rtl="0" algn="l">
              <a:lnSpc>
                <a:spcPct val="130000"/>
              </a:lnSpc>
              <a:spcBef>
                <a:spcPts val="0"/>
              </a:spcBef>
              <a:spcAft>
                <a:spcPts val="0"/>
              </a:spcAft>
              <a:buClr>
                <a:srgbClr val="C00000"/>
              </a:buClr>
              <a:buSzPts val="3200"/>
              <a:buFont typeface="Meiryo"/>
              <a:buNone/>
            </a:pPr>
            <a:r>
              <a:t/>
            </a:r>
            <a:endParaRPr>
              <a:solidFill>
                <a:srgbClr val="C00000"/>
              </a:solidFill>
            </a:endParaRPr>
          </a:p>
        </p:txBody>
      </p:sp>
      <p:sp>
        <p:nvSpPr>
          <p:cNvPr id="590" name="Google Shape;590;g24e5420c122_2_5"/>
          <p:cNvSpPr txBox="1"/>
          <p:nvPr>
            <p:ph idx="1" type="body"/>
          </p:nvPr>
        </p:nvSpPr>
        <p:spPr>
          <a:xfrm>
            <a:off x="1514750" y="725700"/>
            <a:ext cx="8872200" cy="5982600"/>
          </a:xfrm>
          <a:prstGeom prst="rect">
            <a:avLst/>
          </a:prstGeom>
          <a:noFill/>
          <a:ln>
            <a:noFill/>
          </a:ln>
        </p:spPr>
        <p:txBody>
          <a:bodyPr anchorCtr="0" anchor="t" bIns="91425" lIns="109725" spcFirstLastPara="1" rIns="109725" wrap="square" tIns="109725">
            <a:noAutofit/>
          </a:bodyPr>
          <a:lstStyle/>
          <a:p>
            <a:pPr indent="-342900" lvl="0" marL="457200" rtl="0" algn="l">
              <a:lnSpc>
                <a:spcPct val="115000"/>
              </a:lnSpc>
              <a:spcBef>
                <a:spcPts val="0"/>
              </a:spcBef>
              <a:spcAft>
                <a:spcPts val="0"/>
              </a:spcAft>
              <a:buClr>
                <a:srgbClr val="C00000"/>
              </a:buClr>
              <a:buSzPts val="1800"/>
              <a:buFont typeface="Times New Roman"/>
              <a:buChar char="★"/>
            </a:pPr>
            <a:r>
              <a:rPr lang="en-US">
                <a:solidFill>
                  <a:schemeClr val="dk1"/>
                </a:solidFill>
                <a:latin typeface="Times New Roman"/>
                <a:ea typeface="Times New Roman"/>
                <a:cs typeface="Times New Roman"/>
                <a:sym typeface="Times New Roman"/>
              </a:rPr>
              <a:t>Utilize Random Forest with All Features: The random forest model using all features showed the highest accuracy and F1 score among the models tested. Therefore, it is recommended to utilize this model for predicting the target variable or making decisions based on the given dataset.</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C00000"/>
              </a:buClr>
              <a:buSzPts val="1800"/>
              <a:buFont typeface="Times New Roman"/>
              <a:buChar char="★"/>
            </a:pPr>
            <a:r>
              <a:rPr lang="en-US">
                <a:solidFill>
                  <a:schemeClr val="dk1"/>
                </a:solidFill>
                <a:latin typeface="Times New Roman"/>
                <a:ea typeface="Times New Roman"/>
                <a:cs typeface="Times New Roman"/>
                <a:sym typeface="Times New Roman"/>
              </a:rPr>
              <a:t>Explore Feature Importance: Pay attention to the selected features identified by the Lasso regularization model. These features have shown to be influential in predicting the target variable. Investigate their significance and potential impact on the business goals and outcomes.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C00000"/>
              </a:buClr>
              <a:buSzPts val="1800"/>
              <a:buFont typeface="Times New Roman"/>
              <a:buChar char="★"/>
            </a:pPr>
            <a:r>
              <a:rPr lang="en-US">
                <a:solidFill>
                  <a:schemeClr val="dk1"/>
                </a:solidFill>
                <a:latin typeface="Times New Roman"/>
                <a:ea typeface="Times New Roman"/>
                <a:cs typeface="Times New Roman"/>
                <a:sym typeface="Times New Roman"/>
              </a:rPr>
              <a:t>Further Model Evaluation and Improvement: Continuously evaluate and refine the models by experimenting with different algorithms, hyperparameters, and feature engineering techniques. This can help improve the model's performance and provide more accurate predictions.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C00000"/>
              </a:buClr>
              <a:buSzPts val="1800"/>
              <a:buFont typeface="Times New Roman"/>
              <a:buChar char="★"/>
            </a:pPr>
            <a:r>
              <a:rPr lang="en-US">
                <a:solidFill>
                  <a:schemeClr val="dk1"/>
                </a:solidFill>
                <a:latin typeface="Times New Roman"/>
                <a:ea typeface="Times New Roman"/>
                <a:cs typeface="Times New Roman"/>
                <a:sym typeface="Times New Roman"/>
              </a:rPr>
              <a:t>Domain-Specific Considerations: Take into account any specific domain or Industry or Field knowledge or insights that could further enhance the model's accuracy and predictive power. </a:t>
            </a:r>
            <a:endParaRPr>
              <a:solidFill>
                <a:schemeClr val="dk1"/>
              </a:solidFill>
              <a:latin typeface="Times New Roman"/>
              <a:ea typeface="Times New Roman"/>
              <a:cs typeface="Times New Roman"/>
              <a:sym typeface="Times New Roman"/>
            </a:endParaRPr>
          </a:p>
        </p:txBody>
      </p:sp>
      <p:pic>
        <p:nvPicPr>
          <p:cNvPr id="591" name="Google Shape;591;g24e5420c122_2_5"/>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5" name="Shape 595"/>
        <p:cNvGrpSpPr/>
        <p:nvPr/>
      </p:nvGrpSpPr>
      <p:grpSpPr>
        <a:xfrm>
          <a:off x="0" y="0"/>
          <a:ext cx="0" cy="0"/>
          <a:chOff x="0" y="0"/>
          <a:chExt cx="0" cy="0"/>
        </a:xfrm>
      </p:grpSpPr>
      <p:sp>
        <p:nvSpPr>
          <p:cNvPr id="596" name="Google Shape;596;g24eae261e23_4_50"/>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597" name="Google Shape;597;g24eae261e23_4_50"/>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598" name="Google Shape;598;g24eae261e23_4_50"/>
          <p:cNvSpPr/>
          <p:nvPr/>
        </p:nvSpPr>
        <p:spPr>
          <a:xfrm flipH="1">
            <a:off x="70994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599" name="Google Shape;599;g24eae261e23_4_50"/>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600" name="Google Shape;600;g24eae261e23_4_50"/>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601" name="Google Shape;601;g24eae261e23_4_50"/>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602" name="Google Shape;602;g24eae261e23_4_50"/>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603" name="Google Shape;603;g24eae261e23_4_50"/>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604" name="Google Shape;604;g24eae261e23_4_50"/>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
        <p:nvSpPr>
          <p:cNvPr id="605" name="Google Shape;605;g24eae261e23_4_50"/>
          <p:cNvSpPr txBox="1"/>
          <p:nvPr>
            <p:ph type="title"/>
          </p:nvPr>
        </p:nvSpPr>
        <p:spPr>
          <a:xfrm>
            <a:off x="3237713" y="11"/>
            <a:ext cx="7340100" cy="1651200"/>
          </a:xfrm>
          <a:prstGeom prst="rect">
            <a:avLst/>
          </a:prstGeom>
          <a:noFill/>
          <a:ln>
            <a:noFill/>
          </a:ln>
        </p:spPr>
        <p:txBody>
          <a:bodyPr anchorCtr="0" anchor="b" bIns="91425" lIns="109725" spcFirstLastPara="1" rIns="109725" wrap="square" tIns="109725">
            <a:normAutofit/>
          </a:bodyPr>
          <a:lstStyle/>
          <a:p>
            <a:pPr indent="0" lvl="0" marL="457200" rtl="0" algn="l">
              <a:lnSpc>
                <a:spcPct val="150000"/>
              </a:lnSpc>
              <a:spcBef>
                <a:spcPts val="930"/>
              </a:spcBef>
              <a:spcAft>
                <a:spcPts val="0"/>
              </a:spcAft>
              <a:buSzPts val="1800"/>
              <a:buNone/>
            </a:pPr>
            <a:r>
              <a:rPr lang="en-US" sz="2880">
                <a:solidFill>
                  <a:srgbClr val="C00000"/>
                </a:solidFill>
                <a:latin typeface="Times New Roman"/>
                <a:ea typeface="Times New Roman"/>
                <a:cs typeface="Times New Roman"/>
                <a:sym typeface="Times New Roman"/>
              </a:rPr>
              <a:t>Further Research</a:t>
            </a:r>
            <a:endParaRPr sz="2880">
              <a:solidFill>
                <a:srgbClr val="C00000"/>
              </a:solidFill>
              <a:latin typeface="Times New Roman"/>
              <a:ea typeface="Times New Roman"/>
              <a:cs typeface="Times New Roman"/>
              <a:sym typeface="Times New Roman"/>
            </a:endParaRPr>
          </a:p>
          <a:p>
            <a:pPr indent="0" lvl="0" marL="0" rtl="0" algn="l">
              <a:lnSpc>
                <a:spcPct val="130000"/>
              </a:lnSpc>
              <a:spcBef>
                <a:spcPts val="0"/>
              </a:spcBef>
              <a:spcAft>
                <a:spcPts val="0"/>
              </a:spcAft>
              <a:buClr>
                <a:srgbClr val="C00000"/>
              </a:buClr>
              <a:buSzPts val="3200"/>
              <a:buFont typeface="Meiryo"/>
              <a:buNone/>
            </a:pPr>
            <a:r>
              <a:t/>
            </a:r>
            <a:endParaRPr>
              <a:solidFill>
                <a:srgbClr val="C00000"/>
              </a:solidFill>
            </a:endParaRPr>
          </a:p>
        </p:txBody>
      </p:sp>
      <p:sp>
        <p:nvSpPr>
          <p:cNvPr id="606" name="Google Shape;606;g24eae261e23_4_50"/>
          <p:cNvSpPr txBox="1"/>
          <p:nvPr/>
        </p:nvSpPr>
        <p:spPr>
          <a:xfrm>
            <a:off x="1365225" y="933600"/>
            <a:ext cx="8535600" cy="5892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40000"/>
              </a:lnSpc>
              <a:spcBef>
                <a:spcPts val="900"/>
              </a:spcBef>
              <a:spcAft>
                <a:spcPts val="0"/>
              </a:spcAft>
              <a:buClr>
                <a:srgbClr val="000000"/>
              </a:buClr>
              <a:buSzPts val="1400"/>
              <a:buFont typeface="Arial"/>
              <a:buChar char="★"/>
            </a:pPr>
            <a:r>
              <a:rPr b="1" i="0" lang="en-US" sz="1800" u="none" cap="none" strike="noStrike">
                <a:solidFill>
                  <a:srgbClr val="212121"/>
                </a:solidFill>
                <a:latin typeface="Times New Roman"/>
                <a:ea typeface="Times New Roman"/>
                <a:cs typeface="Times New Roman"/>
                <a:sym typeface="Times New Roman"/>
              </a:rPr>
              <a:t>The new innovation of products, technology, and solutions in 3D printing industry</a:t>
            </a:r>
            <a:endParaRPr b="1" i="0" sz="1800" u="none" cap="none" strike="noStrike">
              <a:solidFill>
                <a:srgbClr val="212121"/>
              </a:solidFill>
              <a:latin typeface="Times New Roman"/>
              <a:ea typeface="Times New Roman"/>
              <a:cs typeface="Times New Roman"/>
              <a:sym typeface="Times New Roman"/>
            </a:endParaRPr>
          </a:p>
          <a:p>
            <a:pPr indent="-342900" lvl="0" marL="457200" marR="0" rtl="0" algn="l">
              <a:lnSpc>
                <a:spcPct val="140000"/>
              </a:lnSpc>
              <a:spcBef>
                <a:spcPts val="0"/>
              </a:spcBef>
              <a:spcAft>
                <a:spcPts val="0"/>
              </a:spcAft>
              <a:buClr>
                <a:srgbClr val="000000"/>
              </a:buClr>
              <a:buSzPts val="1800"/>
              <a:buFont typeface="Times New Roman"/>
              <a:buChar char="★"/>
            </a:pPr>
            <a:r>
              <a:rPr b="1" i="0" lang="en-US" sz="1800" u="none" cap="none" strike="noStrike">
                <a:solidFill>
                  <a:srgbClr val="212121"/>
                </a:solidFill>
                <a:latin typeface="Times New Roman"/>
                <a:ea typeface="Times New Roman"/>
                <a:cs typeface="Times New Roman"/>
                <a:sym typeface="Times New Roman"/>
              </a:rPr>
              <a:t>How to educate and advances the uses and applications of new technologies?</a:t>
            </a:r>
            <a:endParaRPr b="1" i="0" sz="1800" u="none" cap="none" strike="noStrike">
              <a:solidFill>
                <a:srgbClr val="212121"/>
              </a:solidFill>
              <a:latin typeface="Times New Roman"/>
              <a:ea typeface="Times New Roman"/>
              <a:cs typeface="Times New Roman"/>
              <a:sym typeface="Times New Roman"/>
            </a:endParaRPr>
          </a:p>
          <a:p>
            <a:pPr indent="-342900" lvl="0" marL="457200" marR="0" rtl="0" algn="l">
              <a:lnSpc>
                <a:spcPct val="140000"/>
              </a:lnSpc>
              <a:spcBef>
                <a:spcPts val="0"/>
              </a:spcBef>
              <a:spcAft>
                <a:spcPts val="0"/>
              </a:spcAft>
              <a:buClr>
                <a:srgbClr val="000000"/>
              </a:buClr>
              <a:buSzPts val="1800"/>
              <a:buFont typeface="Times New Roman"/>
              <a:buChar char="★"/>
            </a:pPr>
            <a:r>
              <a:rPr b="1" i="0" lang="en-US" sz="1800" u="none" cap="none" strike="noStrike">
                <a:solidFill>
                  <a:srgbClr val="212121"/>
                </a:solidFill>
                <a:latin typeface="Times New Roman"/>
                <a:ea typeface="Times New Roman"/>
                <a:cs typeface="Times New Roman"/>
                <a:sym typeface="Times New Roman"/>
              </a:rPr>
              <a:t>Does our current educational trainings, workshop and seminars meet the demand of current target audience?</a:t>
            </a:r>
            <a:endParaRPr b="1" i="0" sz="1800" u="none" cap="none" strike="noStrike">
              <a:solidFill>
                <a:srgbClr val="212121"/>
              </a:solidFill>
              <a:latin typeface="Times New Roman"/>
              <a:ea typeface="Times New Roman"/>
              <a:cs typeface="Times New Roman"/>
              <a:sym typeface="Times New Roman"/>
            </a:endParaRPr>
          </a:p>
          <a:p>
            <a:pPr indent="-342900" lvl="0" marL="457200" marR="0" rtl="0" algn="l">
              <a:lnSpc>
                <a:spcPct val="140000"/>
              </a:lnSpc>
              <a:spcBef>
                <a:spcPts val="0"/>
              </a:spcBef>
              <a:spcAft>
                <a:spcPts val="0"/>
              </a:spcAft>
              <a:buClr>
                <a:srgbClr val="000000"/>
              </a:buClr>
              <a:buSzPts val="1800"/>
              <a:buFont typeface="Times New Roman"/>
              <a:buChar char="★"/>
            </a:pPr>
            <a:r>
              <a:rPr b="1" i="0" lang="en-US" sz="1800" u="none" cap="none" strike="noStrike">
                <a:solidFill>
                  <a:srgbClr val="212121"/>
                </a:solidFill>
                <a:latin typeface="Times New Roman"/>
                <a:ea typeface="Times New Roman"/>
                <a:cs typeface="Times New Roman"/>
                <a:sym typeface="Times New Roman"/>
              </a:rPr>
              <a:t>The event topic and speakers will attract the target audience?</a:t>
            </a:r>
            <a:endParaRPr b="1" i="0" sz="1800" u="none" cap="none" strike="noStrike">
              <a:solidFill>
                <a:srgbClr val="212121"/>
              </a:solidFill>
              <a:latin typeface="Times New Roman"/>
              <a:ea typeface="Times New Roman"/>
              <a:cs typeface="Times New Roman"/>
              <a:sym typeface="Times New Roman"/>
            </a:endParaRPr>
          </a:p>
          <a:p>
            <a:pPr indent="-342900" lvl="0" marL="457200" marR="0" rtl="0" algn="l">
              <a:lnSpc>
                <a:spcPct val="140000"/>
              </a:lnSpc>
              <a:spcBef>
                <a:spcPts val="0"/>
              </a:spcBef>
              <a:spcAft>
                <a:spcPts val="0"/>
              </a:spcAft>
              <a:buClr>
                <a:srgbClr val="000000"/>
              </a:buClr>
              <a:buSzPts val="1800"/>
              <a:buFont typeface="Times New Roman"/>
              <a:buChar char="★"/>
            </a:pPr>
            <a:r>
              <a:rPr b="1" i="0" lang="en-US" sz="1800" u="none" cap="none" strike="noStrike">
                <a:solidFill>
                  <a:srgbClr val="212121"/>
                </a:solidFill>
                <a:latin typeface="Times New Roman"/>
                <a:ea typeface="Times New Roman"/>
                <a:cs typeface="Times New Roman"/>
                <a:sym typeface="Times New Roman"/>
              </a:rPr>
              <a:t>How to improve target audience engagement in the event?</a:t>
            </a:r>
            <a:endParaRPr b="1" i="0" sz="1800" u="none" cap="none" strike="noStrike">
              <a:solidFill>
                <a:srgbClr val="212121"/>
              </a:solidFill>
              <a:latin typeface="Times New Roman"/>
              <a:ea typeface="Times New Roman"/>
              <a:cs typeface="Times New Roman"/>
              <a:sym typeface="Times New Roman"/>
            </a:endParaRPr>
          </a:p>
          <a:p>
            <a:pPr indent="-342900" lvl="0" marL="457200" marR="0" rtl="0" algn="l">
              <a:lnSpc>
                <a:spcPct val="140000"/>
              </a:lnSpc>
              <a:spcBef>
                <a:spcPts val="0"/>
              </a:spcBef>
              <a:spcAft>
                <a:spcPts val="0"/>
              </a:spcAft>
              <a:buClr>
                <a:srgbClr val="000000"/>
              </a:buClr>
              <a:buSzPts val="1800"/>
              <a:buFont typeface="Times New Roman"/>
              <a:buChar char="★"/>
            </a:pPr>
            <a:r>
              <a:rPr b="1" i="0" lang="en-US" sz="1800" u="none" cap="none" strike="noStrike">
                <a:solidFill>
                  <a:srgbClr val="212121"/>
                </a:solidFill>
                <a:latin typeface="Times New Roman"/>
                <a:ea typeface="Times New Roman"/>
                <a:cs typeface="Times New Roman"/>
                <a:sym typeface="Times New Roman"/>
              </a:rPr>
              <a:t>How to work with 3D printing community members to celebrate the diversity throughout community and industry?</a:t>
            </a:r>
            <a:endParaRPr b="1" i="0" sz="1800" u="none" cap="none" strike="noStrike">
              <a:solidFill>
                <a:srgbClr val="212121"/>
              </a:solidFill>
              <a:latin typeface="Times New Roman"/>
              <a:ea typeface="Times New Roman"/>
              <a:cs typeface="Times New Roman"/>
              <a:sym typeface="Times New Roman"/>
            </a:endParaRPr>
          </a:p>
          <a:p>
            <a:pPr indent="-342900" lvl="0" marL="457200" marR="0" rtl="0" algn="l">
              <a:lnSpc>
                <a:spcPct val="140000"/>
              </a:lnSpc>
              <a:spcBef>
                <a:spcPts val="0"/>
              </a:spcBef>
              <a:spcAft>
                <a:spcPts val="0"/>
              </a:spcAft>
              <a:buClr>
                <a:srgbClr val="000000"/>
              </a:buClr>
              <a:buSzPts val="1800"/>
              <a:buFont typeface="Times New Roman"/>
              <a:buChar char="★"/>
            </a:pPr>
            <a:r>
              <a:rPr b="1" i="0" lang="en-US" sz="1800" u="none" cap="none" strike="noStrike">
                <a:solidFill>
                  <a:srgbClr val="212121"/>
                </a:solidFill>
                <a:latin typeface="Times New Roman"/>
                <a:ea typeface="Times New Roman"/>
                <a:cs typeface="Times New Roman"/>
                <a:sym typeface="Times New Roman"/>
              </a:rPr>
              <a:t>The hyperparameter tuning methods to optimize the performance of our classification models. Methods such as grid search, random search, and Bayesian optimization.</a:t>
            </a:r>
            <a:endParaRPr b="1" i="0" sz="1800" u="none" cap="none" strike="noStrike">
              <a:solidFill>
                <a:srgbClr val="212121"/>
              </a:solidFill>
              <a:latin typeface="Times New Roman"/>
              <a:ea typeface="Times New Roman"/>
              <a:cs typeface="Times New Roman"/>
              <a:sym typeface="Times New Roman"/>
            </a:endParaRPr>
          </a:p>
          <a:p>
            <a:pPr indent="-342900" lvl="0" marL="457200" marR="0" rtl="0" algn="l">
              <a:lnSpc>
                <a:spcPct val="140000"/>
              </a:lnSpc>
              <a:spcBef>
                <a:spcPts val="0"/>
              </a:spcBef>
              <a:spcAft>
                <a:spcPts val="0"/>
              </a:spcAft>
              <a:buClr>
                <a:srgbClr val="000000"/>
              </a:buClr>
              <a:buSzPts val="1800"/>
              <a:buFont typeface="Times New Roman"/>
              <a:buChar char="★"/>
            </a:pPr>
            <a:r>
              <a:rPr b="1" i="0" lang="en-US" sz="1800" u="none" cap="none" strike="noStrike">
                <a:solidFill>
                  <a:srgbClr val="212121"/>
                </a:solidFill>
                <a:latin typeface="Times New Roman"/>
                <a:ea typeface="Times New Roman"/>
                <a:cs typeface="Times New Roman"/>
                <a:sym typeface="Times New Roman"/>
              </a:rPr>
              <a:t>Explore ensemble methods like bagging, boosting to improve the model performance for prediction.</a:t>
            </a:r>
            <a:endParaRPr b="1" i="0" sz="1800" u="none" cap="none" strike="noStrike">
              <a:solidFill>
                <a:srgbClr val="21212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10" name="Shape 610"/>
        <p:cNvGrpSpPr/>
        <p:nvPr/>
      </p:nvGrpSpPr>
      <p:grpSpPr>
        <a:xfrm>
          <a:off x="0" y="0"/>
          <a:ext cx="0" cy="0"/>
          <a:chOff x="0" y="0"/>
          <a:chExt cx="0" cy="0"/>
        </a:xfrm>
      </p:grpSpPr>
      <p:sp>
        <p:nvSpPr>
          <p:cNvPr id="611" name="Google Shape;611;g24e7b4df085_1_68"/>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612" name="Google Shape;612;g24e7b4df085_1_68"/>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613" name="Google Shape;613;g24e7b4df085_1_68"/>
          <p:cNvSpPr/>
          <p:nvPr/>
        </p:nvSpPr>
        <p:spPr>
          <a:xfrm flipH="1">
            <a:off x="70994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614" name="Google Shape;614;g24e7b4df085_1_68"/>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615" name="Google Shape;615;g24e7b4df085_1_68"/>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616" name="Google Shape;616;g24e7b4df085_1_68"/>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617" name="Google Shape;617;g24e7b4df085_1_68"/>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618" name="Google Shape;618;g24e7b4df085_1_68"/>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619" name="Google Shape;619;g24e7b4df085_1_68"/>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
        <p:nvSpPr>
          <p:cNvPr id="620" name="Google Shape;620;g24e7b4df085_1_68"/>
          <p:cNvSpPr txBox="1"/>
          <p:nvPr>
            <p:ph type="title"/>
          </p:nvPr>
        </p:nvSpPr>
        <p:spPr>
          <a:xfrm>
            <a:off x="1771813" y="-130614"/>
            <a:ext cx="73401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sz="2680">
                <a:solidFill>
                  <a:srgbClr val="C00000"/>
                </a:solidFill>
                <a:latin typeface="Times New Roman"/>
                <a:ea typeface="Times New Roman"/>
                <a:cs typeface="Times New Roman"/>
                <a:sym typeface="Times New Roman"/>
              </a:rPr>
              <a:t>References</a:t>
            </a:r>
            <a:endParaRPr>
              <a:solidFill>
                <a:srgbClr val="C00000"/>
              </a:solidFill>
            </a:endParaRPr>
          </a:p>
        </p:txBody>
      </p:sp>
      <p:sp>
        <p:nvSpPr>
          <p:cNvPr id="621" name="Google Shape;621;g24e7b4df085_1_68"/>
          <p:cNvSpPr txBox="1"/>
          <p:nvPr/>
        </p:nvSpPr>
        <p:spPr>
          <a:xfrm>
            <a:off x="1178600" y="1712725"/>
            <a:ext cx="9252300" cy="4340700"/>
          </a:xfrm>
          <a:prstGeom prst="rect">
            <a:avLst/>
          </a:prstGeom>
          <a:noFill/>
          <a:ln>
            <a:noFill/>
          </a:ln>
        </p:spPr>
        <p:txBody>
          <a:bodyPr anchorCtr="0" anchor="t" bIns="91425" lIns="91425" spcFirstLastPara="1" rIns="91425" wrap="square" tIns="91425">
            <a:spAutoFit/>
          </a:bodyPr>
          <a:lstStyle/>
          <a:p>
            <a:pPr indent="-228600" lvl="0" marL="2286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Grossmann, G. (2021). Medical 3D printing market size, share &amp; trends analysis report by product (equipment, materials, services), by technology (EBM, SLS, SLA, DMLS, PolyJet), by application, by end use, and segment forecasts, 2020-2027. Grand View Research. </a:t>
            </a:r>
            <a:r>
              <a:rPr b="0" i="0" lang="en-US" sz="1800" u="sng" cap="none" strike="noStrike">
                <a:solidFill>
                  <a:srgbClr val="0000FF"/>
                </a:solidFill>
                <a:latin typeface="Times New Roman"/>
                <a:ea typeface="Times New Roman"/>
                <a:cs typeface="Times New Roman"/>
                <a:sym typeface="Times New Roman"/>
                <a:hlinkClick r:id="rId5">
                  <a:extLst>
                    <a:ext uri="{A12FA001-AC4F-418D-AE19-62706E023703}">
                      <ahyp:hlinkClr val="tx"/>
                    </a:ext>
                  </a:extLst>
                </a:hlinkClick>
              </a:rPr>
              <a:t>https://www.grandviewresearch.com/industry-analysis/medical-d-printing-market</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22860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Morrison, C. (2021). The medical applications for 3D printing. AZoM. </a:t>
            </a:r>
            <a:r>
              <a:rPr b="0" i="0" lang="en-US" sz="1800" u="sng" cap="none" strike="noStrike">
                <a:solidFill>
                  <a:srgbClr val="0000FF"/>
                </a:solidFill>
                <a:latin typeface="Times New Roman"/>
                <a:ea typeface="Times New Roman"/>
                <a:cs typeface="Times New Roman"/>
                <a:sym typeface="Times New Roman"/>
                <a:hlinkClick r:id="rId6">
                  <a:extLst>
                    <a:ext uri="{A12FA001-AC4F-418D-AE19-62706E023703}">
                      <ahyp:hlinkClr val="tx"/>
                    </a:ext>
                  </a:extLst>
                </a:hlinkClick>
              </a:rPr>
              <a:t>https://www.azom.com/article.aspx?ArticleID=17405</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22860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Scully, A. (2019). The business of 3D printing in healthcare: How to create and capture value. Deloitte Insights. </a:t>
            </a:r>
            <a:r>
              <a:rPr b="0" i="0" lang="en-US" sz="1800" u="sng" cap="none" strike="noStrike">
                <a:solidFill>
                  <a:srgbClr val="0000FF"/>
                </a:solidFill>
                <a:latin typeface="Times New Roman"/>
                <a:ea typeface="Times New Roman"/>
                <a:cs typeface="Times New Roman"/>
                <a:sym typeface="Times New Roman"/>
                <a:hlinkClick r:id="rId7">
                  <a:extLst>
                    <a:ext uri="{A12FA001-AC4F-418D-AE19-62706E023703}">
                      <ahyp:hlinkClr val="tx"/>
                    </a:ext>
                  </a:extLst>
                </a:hlinkClick>
              </a:rPr>
              <a:t>https://www2.deloitte.com/us/en/insights/industry/health-care/business-of-3d-printing-in-health-care.html</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22860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Tofte, M. W., Jensen, T. S., &amp; Pedersen, D. B. (2018). 3D printing in healthcare: A SWOT analysis. Procedia CIRP, 71, 306-311. </a:t>
            </a:r>
            <a:r>
              <a:rPr b="0" i="0" lang="en-US" sz="1800" u="sng" cap="none" strike="noStrike">
                <a:solidFill>
                  <a:srgbClr val="0000FF"/>
                </a:solidFill>
                <a:latin typeface="Times New Roman"/>
                <a:ea typeface="Times New Roman"/>
                <a:cs typeface="Times New Roman"/>
                <a:sym typeface="Times New Roman"/>
                <a:hlinkClick r:id="rId8">
                  <a:extLst>
                    <a:ext uri="{A12FA001-AC4F-418D-AE19-62706E023703}">
                      <ahyp:hlinkClr val="tx"/>
                    </a:ext>
                  </a:extLst>
                </a:hlinkClick>
              </a:rPr>
              <a:t>https://doi.org/10.1016/j.procir.2018.05.051</a:t>
            </a:r>
            <a:endParaRPr b="0" i="0" sz="1800" u="none" cap="none" strike="noStrike">
              <a:solidFill>
                <a:srgbClr val="000000"/>
              </a:solidFill>
              <a:latin typeface="Meiryo"/>
              <a:ea typeface="Meiryo"/>
              <a:cs typeface="Meiryo"/>
              <a:sym typeface="Meiry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25" name="Shape 625"/>
        <p:cNvGrpSpPr/>
        <p:nvPr/>
      </p:nvGrpSpPr>
      <p:grpSpPr>
        <a:xfrm>
          <a:off x="0" y="0"/>
          <a:ext cx="0" cy="0"/>
          <a:chOff x="0" y="0"/>
          <a:chExt cx="0" cy="0"/>
        </a:xfrm>
      </p:grpSpPr>
      <p:sp>
        <p:nvSpPr>
          <p:cNvPr id="626" name="Google Shape;626;g24eae261e23_2_8"/>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627" name="Google Shape;627;g24eae261e23_2_8"/>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628" name="Google Shape;628;g24eae261e23_2_8"/>
          <p:cNvSpPr/>
          <p:nvPr/>
        </p:nvSpPr>
        <p:spPr>
          <a:xfrm flipH="1">
            <a:off x="709948" y="65325"/>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629" name="Google Shape;629;g24eae261e23_2_8"/>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630" name="Google Shape;630;g24eae261e23_2_8"/>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631" name="Google Shape;631;g24eae261e23_2_8"/>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632" name="Google Shape;632;g24eae261e23_2_8"/>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633" name="Google Shape;633;g24eae261e23_2_8"/>
          <p:cNvSpPr txBox="1"/>
          <p:nvPr/>
        </p:nvSpPr>
        <p:spPr>
          <a:xfrm>
            <a:off x="1958550" y="5110800"/>
            <a:ext cx="8093400" cy="523200"/>
          </a:xfrm>
          <a:prstGeom prst="rect">
            <a:avLst/>
          </a:prstGeom>
          <a:noFill/>
          <a:ln>
            <a:noFill/>
          </a:ln>
        </p:spPr>
        <p:txBody>
          <a:bodyPr anchorCtr="0" anchor="t" bIns="91425" lIns="91425" spcFirstLastPara="1" rIns="91425" wrap="square" tIns="91425">
            <a:spAutoFit/>
          </a:bodyPr>
          <a:lstStyle/>
          <a:p>
            <a:pPr indent="0" lvl="0" marL="0" marR="455930" rtl="0" algn="l">
              <a:lnSpc>
                <a:spcPct val="100000"/>
              </a:lnSpc>
              <a:spcBef>
                <a:spcPts val="110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pic>
        <p:nvPicPr>
          <p:cNvPr id="634" name="Google Shape;634;g24eae261e23_2_8"/>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pic>
        <p:nvPicPr>
          <p:cNvPr id="635" name="Google Shape;635;g24eae261e23_2_8"/>
          <p:cNvPicPr preferRelativeResize="0"/>
          <p:nvPr/>
        </p:nvPicPr>
        <p:blipFill rotWithShape="1">
          <a:blip r:embed="rId5">
            <a:alphaModFix/>
          </a:blip>
          <a:srcRect b="-81960" l="7910" r="-7910" t="81960"/>
          <a:stretch/>
        </p:blipFill>
        <p:spPr>
          <a:xfrm>
            <a:off x="2066925" y="2319338"/>
            <a:ext cx="8667750" cy="2828925"/>
          </a:xfrm>
          <a:prstGeom prst="rect">
            <a:avLst/>
          </a:prstGeom>
          <a:noFill/>
          <a:ln>
            <a:noFill/>
          </a:ln>
        </p:spPr>
      </p:pic>
      <p:sp>
        <p:nvSpPr>
          <p:cNvPr id="636" name="Google Shape;636;g24eae261e23_2_8"/>
          <p:cNvSpPr txBox="1"/>
          <p:nvPr/>
        </p:nvSpPr>
        <p:spPr>
          <a:xfrm>
            <a:off x="2792775" y="2319350"/>
            <a:ext cx="3680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eiryo"/>
              <a:ea typeface="Meiryo"/>
              <a:cs typeface="Meiryo"/>
              <a:sym typeface="Meiryo"/>
            </a:endParaRPr>
          </a:p>
        </p:txBody>
      </p:sp>
      <p:sp>
        <p:nvSpPr>
          <p:cNvPr id="637" name="Google Shape;637;g24eae261e23_2_8"/>
          <p:cNvSpPr txBox="1"/>
          <p:nvPr/>
        </p:nvSpPr>
        <p:spPr>
          <a:xfrm>
            <a:off x="2433525" y="5172300"/>
            <a:ext cx="940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iryo"/>
              <a:ea typeface="Meiryo"/>
              <a:cs typeface="Meiryo"/>
              <a:sym typeface="Meiryo"/>
            </a:endParaRPr>
          </a:p>
        </p:txBody>
      </p:sp>
      <p:sp>
        <p:nvSpPr>
          <p:cNvPr id="638" name="Google Shape;638;g24eae261e23_2_8"/>
          <p:cNvSpPr txBox="1"/>
          <p:nvPr/>
        </p:nvSpPr>
        <p:spPr>
          <a:xfrm>
            <a:off x="1681275" y="5918688"/>
            <a:ext cx="11996100" cy="972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40000"/>
              </a:lnSpc>
              <a:spcBef>
                <a:spcPts val="930"/>
              </a:spcBef>
              <a:spcAft>
                <a:spcPts val="0"/>
              </a:spcAft>
              <a:buClr>
                <a:srgbClr val="000000"/>
              </a:buClr>
              <a:buSzPts val="2500"/>
              <a:buFont typeface="Arial"/>
              <a:buNone/>
            </a:pPr>
            <a:r>
              <a:t/>
            </a:r>
            <a:endParaRPr b="0" i="0" sz="2500" u="none" cap="none" strike="noStrike">
              <a:solidFill>
                <a:srgbClr val="3F3F3F"/>
              </a:solidFill>
              <a:latin typeface="Meiryo"/>
              <a:ea typeface="Meiryo"/>
              <a:cs typeface="Meiryo"/>
              <a:sym typeface="Meiryo"/>
            </a:endParaRPr>
          </a:p>
        </p:txBody>
      </p:sp>
      <p:pic>
        <p:nvPicPr>
          <p:cNvPr id="639" name="Google Shape;639;g24eae261e23_2_8"/>
          <p:cNvPicPr preferRelativeResize="0"/>
          <p:nvPr/>
        </p:nvPicPr>
        <p:blipFill rotWithShape="1">
          <a:blip r:embed="rId6">
            <a:alphaModFix/>
          </a:blip>
          <a:srcRect b="0" l="0" r="0" t="0"/>
          <a:stretch/>
        </p:blipFill>
        <p:spPr>
          <a:xfrm>
            <a:off x="2344175" y="1860206"/>
            <a:ext cx="7090099" cy="28998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g24a76e74df2_1_15"/>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143" name="Google Shape;143;g24a76e74df2_1_15"/>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144" name="Google Shape;144;g24a76e74df2_1_15"/>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45" name="Google Shape;145;g24a76e74df2_1_15"/>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46" name="Google Shape;146;g24a76e74df2_1_15"/>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47" name="Google Shape;147;g24a76e74df2_1_15"/>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48" name="Google Shape;148;g24a76e74df2_1_15"/>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49" name="Google Shape;149;g24a76e74df2_1_15"/>
          <p:cNvSpPr txBox="1"/>
          <p:nvPr>
            <p:ph type="title"/>
          </p:nvPr>
        </p:nvSpPr>
        <p:spPr>
          <a:xfrm>
            <a:off x="2425938" y="11"/>
            <a:ext cx="73401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sz="3600">
                <a:solidFill>
                  <a:srgbClr val="C00000"/>
                </a:solidFill>
              </a:rPr>
              <a:t>Executive Summary: </a:t>
            </a:r>
            <a:r>
              <a:rPr lang="en-US">
                <a:solidFill>
                  <a:srgbClr val="C00000"/>
                </a:solidFill>
              </a:rPr>
              <a:t>PROJECT</a:t>
            </a:r>
            <a:endParaRPr/>
          </a:p>
        </p:txBody>
      </p:sp>
      <p:sp>
        <p:nvSpPr>
          <p:cNvPr id="150" name="Google Shape;150;g24a76e74df2_1_15"/>
          <p:cNvSpPr txBox="1"/>
          <p:nvPr>
            <p:ph idx="1" type="body"/>
          </p:nvPr>
        </p:nvSpPr>
        <p:spPr>
          <a:xfrm>
            <a:off x="1358550" y="1915300"/>
            <a:ext cx="8142300" cy="4670700"/>
          </a:xfrm>
          <a:prstGeom prst="rect">
            <a:avLst/>
          </a:prstGeom>
          <a:noFill/>
          <a:ln>
            <a:noFill/>
          </a:ln>
        </p:spPr>
        <p:txBody>
          <a:bodyPr anchorCtr="0" anchor="t" bIns="91425" lIns="109725" spcFirstLastPara="1" rIns="109725" wrap="square" tIns="109725">
            <a:normAutofit lnSpcReduction="20000"/>
          </a:bodyPr>
          <a:lstStyle/>
          <a:p>
            <a:pPr indent="-387350" lvl="0" marL="457200" rtl="0" algn="l">
              <a:lnSpc>
                <a:spcPct val="130000"/>
              </a:lnSpc>
              <a:spcBef>
                <a:spcPts val="0"/>
              </a:spcBef>
              <a:spcAft>
                <a:spcPts val="0"/>
              </a:spcAft>
              <a:buClr>
                <a:srgbClr val="C00000"/>
              </a:buClr>
              <a:buSzPts val="2500"/>
              <a:buFont typeface="Times New Roman"/>
              <a:buChar char="★"/>
            </a:pPr>
            <a:r>
              <a:rPr lang="en-US" sz="2500">
                <a:solidFill>
                  <a:schemeClr val="dk1"/>
                </a:solidFill>
                <a:latin typeface="Times New Roman"/>
                <a:ea typeface="Times New Roman"/>
                <a:cs typeface="Times New Roman"/>
                <a:sym typeface="Times New Roman"/>
              </a:rPr>
              <a:t> Predicting channel of preference of communication for an existing user ( email , social media , web etc. ) </a:t>
            </a:r>
            <a:endParaRPr sz="2500">
              <a:solidFill>
                <a:schemeClr val="dk1"/>
              </a:solidFill>
              <a:latin typeface="Times New Roman"/>
              <a:ea typeface="Times New Roman"/>
              <a:cs typeface="Times New Roman"/>
              <a:sym typeface="Times New Roman"/>
            </a:endParaRPr>
          </a:p>
          <a:p>
            <a:pPr indent="0" lvl="0" marL="914400" rtl="0" algn="l">
              <a:lnSpc>
                <a:spcPct val="130000"/>
              </a:lnSpc>
              <a:spcBef>
                <a:spcPts val="0"/>
              </a:spcBef>
              <a:spcAft>
                <a:spcPts val="0"/>
              </a:spcAft>
              <a:buSzPts val="1800"/>
              <a:buNone/>
            </a:pPr>
            <a:r>
              <a:t/>
            </a:r>
            <a:endParaRPr sz="2500">
              <a:solidFill>
                <a:schemeClr val="dk1"/>
              </a:solidFill>
              <a:latin typeface="Times New Roman"/>
              <a:ea typeface="Times New Roman"/>
              <a:cs typeface="Times New Roman"/>
              <a:sym typeface="Times New Roman"/>
            </a:endParaRPr>
          </a:p>
          <a:p>
            <a:pPr indent="-384175" lvl="0" marL="457200" rtl="0" algn="l">
              <a:lnSpc>
                <a:spcPct val="130000"/>
              </a:lnSpc>
              <a:spcBef>
                <a:spcPts val="0"/>
              </a:spcBef>
              <a:spcAft>
                <a:spcPts val="0"/>
              </a:spcAft>
              <a:buClr>
                <a:srgbClr val="C00000"/>
              </a:buClr>
              <a:buSzPts val="2450"/>
              <a:buFont typeface="Times New Roman"/>
              <a:buChar char="★"/>
            </a:pPr>
            <a:r>
              <a:rPr lang="en-US" sz="2450">
                <a:solidFill>
                  <a:schemeClr val="dk1"/>
                </a:solidFill>
                <a:latin typeface="Times New Roman"/>
                <a:ea typeface="Times New Roman"/>
                <a:cs typeface="Times New Roman"/>
                <a:sym typeface="Times New Roman"/>
              </a:rPr>
              <a:t>Understanding the channel preferences of individual users is crucial for effective communication and personalized customer experiences. This project aims to develop a predictive model that determines the channel of preference for an existing user, whether it's email, social media, web-based platforms, or other communication channels.</a:t>
            </a:r>
            <a:endParaRPr sz="2450">
              <a:solidFill>
                <a:schemeClr val="dk1"/>
              </a:solidFill>
              <a:latin typeface="Times New Roman"/>
              <a:ea typeface="Times New Roman"/>
              <a:cs typeface="Times New Roman"/>
              <a:sym typeface="Times New Roman"/>
            </a:endParaRPr>
          </a:p>
          <a:p>
            <a:pPr indent="0" lvl="0" marL="457200" rtl="0" algn="l">
              <a:lnSpc>
                <a:spcPct val="130000"/>
              </a:lnSpc>
              <a:spcBef>
                <a:spcPts val="0"/>
              </a:spcBef>
              <a:spcAft>
                <a:spcPts val="0"/>
              </a:spcAft>
              <a:buSzPts val="1800"/>
              <a:buNone/>
            </a:pPr>
            <a:r>
              <a:t/>
            </a:r>
            <a:endParaRPr sz="1550">
              <a:solidFill>
                <a:srgbClr val="101214"/>
              </a:solidFill>
              <a:latin typeface="Times New Roman"/>
              <a:ea typeface="Times New Roman"/>
              <a:cs typeface="Times New Roman"/>
              <a:sym typeface="Times New Roman"/>
            </a:endParaRPr>
          </a:p>
          <a:p>
            <a:pPr indent="0" lvl="0" marL="457200" rtl="0" algn="l">
              <a:lnSpc>
                <a:spcPct val="130000"/>
              </a:lnSpc>
              <a:spcBef>
                <a:spcPts val="0"/>
              </a:spcBef>
              <a:spcAft>
                <a:spcPts val="0"/>
              </a:spcAft>
              <a:buSzPts val="1800"/>
              <a:buNone/>
            </a:pPr>
            <a:r>
              <a:t/>
            </a:r>
            <a:endParaRPr sz="2200">
              <a:latin typeface="Times New Roman"/>
              <a:ea typeface="Times New Roman"/>
              <a:cs typeface="Times New Roman"/>
              <a:sym typeface="Times New Roman"/>
            </a:endParaRPr>
          </a:p>
        </p:txBody>
      </p:sp>
      <p:pic>
        <p:nvPicPr>
          <p:cNvPr id="151" name="Google Shape;151;g24a76e74df2_1_15"/>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5" name="Shape 155"/>
        <p:cNvGrpSpPr/>
        <p:nvPr/>
      </p:nvGrpSpPr>
      <p:grpSpPr>
        <a:xfrm>
          <a:off x="0" y="0"/>
          <a:ext cx="0" cy="0"/>
          <a:chOff x="0" y="0"/>
          <a:chExt cx="0" cy="0"/>
        </a:xfrm>
      </p:grpSpPr>
      <p:sp>
        <p:nvSpPr>
          <p:cNvPr id="156" name="Google Shape;156;g24e7b4df085_1_13"/>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157" name="Google Shape;157;g24e7b4df085_1_13"/>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158" name="Google Shape;158;g24e7b4df085_1_13"/>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59" name="Google Shape;159;g24e7b4df085_1_13"/>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60" name="Google Shape;160;g24e7b4df085_1_13"/>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61" name="Google Shape;161;g24e7b4df085_1_13"/>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62" name="Google Shape;162;g24e7b4df085_1_13"/>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63" name="Google Shape;163;g24e7b4df085_1_13"/>
          <p:cNvSpPr txBox="1"/>
          <p:nvPr>
            <p:ph type="title"/>
          </p:nvPr>
        </p:nvSpPr>
        <p:spPr>
          <a:xfrm>
            <a:off x="3409413" y="-664164"/>
            <a:ext cx="73401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a:solidFill>
                  <a:srgbClr val="C00000"/>
                </a:solidFill>
              </a:rPr>
              <a:t>        Business Problem </a:t>
            </a:r>
            <a:endParaRPr/>
          </a:p>
        </p:txBody>
      </p:sp>
      <p:sp>
        <p:nvSpPr>
          <p:cNvPr id="164" name="Google Shape;164;g24e7b4df085_1_13"/>
          <p:cNvSpPr txBox="1"/>
          <p:nvPr>
            <p:ph idx="1" type="body"/>
          </p:nvPr>
        </p:nvSpPr>
        <p:spPr>
          <a:xfrm>
            <a:off x="1640850" y="987025"/>
            <a:ext cx="8393100" cy="4965600"/>
          </a:xfrm>
          <a:prstGeom prst="rect">
            <a:avLst/>
          </a:prstGeom>
          <a:noFill/>
          <a:ln>
            <a:noFill/>
          </a:ln>
        </p:spPr>
        <p:txBody>
          <a:bodyPr anchorCtr="0" anchor="t" bIns="91425" lIns="109725" spcFirstLastPara="1" rIns="109725" wrap="square" tIns="109725">
            <a:normAutofit fontScale="25000" lnSpcReduction="20000"/>
          </a:bodyPr>
          <a:lstStyle/>
          <a:p>
            <a:pPr indent="-342900" lvl="0" marL="457200" rtl="0" algn="l">
              <a:lnSpc>
                <a:spcPct val="150000"/>
              </a:lnSpc>
              <a:spcBef>
                <a:spcPts val="930"/>
              </a:spcBef>
              <a:spcAft>
                <a:spcPts val="0"/>
              </a:spcAft>
              <a:buClr>
                <a:srgbClr val="C00000"/>
              </a:buClr>
              <a:buSzPct val="100000"/>
              <a:buFont typeface="Times New Roman"/>
              <a:buChar char="★"/>
            </a:pPr>
            <a:r>
              <a:rPr lang="en-US" sz="7200">
                <a:solidFill>
                  <a:schemeClr val="dk1"/>
                </a:solidFill>
                <a:latin typeface="Times New Roman"/>
                <a:ea typeface="Times New Roman"/>
                <a:cs typeface="Times New Roman"/>
                <a:sym typeface="Times New Roman"/>
              </a:rPr>
              <a:t>How have audience interests in different 3D printing topics changed across different seasons?</a:t>
            </a:r>
            <a:endParaRPr sz="72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C00000"/>
              </a:buClr>
              <a:buSzPct val="100000"/>
              <a:buFont typeface="Times New Roman"/>
              <a:buChar char="★"/>
            </a:pPr>
            <a:r>
              <a:rPr lang="en-US" sz="7200">
                <a:solidFill>
                  <a:schemeClr val="dk1"/>
                </a:solidFill>
                <a:latin typeface="Times New Roman"/>
                <a:ea typeface="Times New Roman"/>
                <a:cs typeface="Times New Roman"/>
                <a:sym typeface="Times New Roman"/>
              </a:rPr>
              <a:t>How does event attendance vary across different countries?</a:t>
            </a:r>
            <a:endParaRPr sz="72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C00000"/>
              </a:buClr>
              <a:buSzPct val="100000"/>
              <a:buFont typeface="Times New Roman"/>
              <a:buChar char="★"/>
            </a:pPr>
            <a:r>
              <a:rPr lang="en-US" sz="7200">
                <a:solidFill>
                  <a:schemeClr val="dk1"/>
                </a:solidFill>
                <a:latin typeface="Times New Roman"/>
                <a:ea typeface="Times New Roman"/>
                <a:cs typeface="Times New Roman"/>
                <a:sym typeface="Times New Roman"/>
              </a:rPr>
              <a:t>Which communication channels (MailChimp, LinkedIn, website, etc.) are most effective for driving event attendance?</a:t>
            </a:r>
            <a:endParaRPr sz="72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C00000"/>
              </a:buClr>
              <a:buSzPct val="100000"/>
              <a:buFont typeface="Times New Roman"/>
              <a:buChar char="★"/>
            </a:pPr>
            <a:r>
              <a:rPr lang="en-US" sz="7200">
                <a:solidFill>
                  <a:schemeClr val="dk1"/>
                </a:solidFill>
                <a:latin typeface="Times New Roman"/>
                <a:ea typeface="Times New Roman"/>
                <a:cs typeface="Times New Roman"/>
                <a:sym typeface="Times New Roman"/>
              </a:rPr>
              <a:t>What is the attendance rate for our events and how has it changed over time?</a:t>
            </a:r>
            <a:endParaRPr sz="72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C00000"/>
              </a:buClr>
              <a:buSzPct val="100000"/>
              <a:buFont typeface="Times New Roman"/>
              <a:buChar char="★"/>
            </a:pPr>
            <a:r>
              <a:rPr lang="en-US" sz="7200">
                <a:solidFill>
                  <a:schemeClr val="dk1"/>
                </a:solidFill>
                <a:latin typeface="Times New Roman"/>
                <a:ea typeface="Times New Roman"/>
                <a:cs typeface="Times New Roman"/>
                <a:sym typeface="Times New Roman"/>
              </a:rPr>
              <a:t>What proportion of people who register for events actually attend them, and how does this vary over time?</a:t>
            </a:r>
            <a:endParaRPr sz="72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C00000"/>
              </a:buClr>
              <a:buSzPct val="100000"/>
              <a:buFont typeface="Times New Roman"/>
              <a:buChar char="★"/>
            </a:pPr>
            <a:r>
              <a:rPr lang="en-US" sz="7200">
                <a:solidFill>
                  <a:schemeClr val="dk1"/>
                </a:solidFill>
                <a:latin typeface="Times New Roman"/>
                <a:ea typeface="Times New Roman"/>
                <a:cs typeface="Times New Roman"/>
                <a:sym typeface="Times New Roman"/>
              </a:rPr>
              <a:t>How does attendance vary among different fields within the 3D printing industry?</a:t>
            </a:r>
            <a:endParaRPr sz="72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C00000"/>
              </a:buClr>
              <a:buSzPct val="100000"/>
              <a:buFont typeface="Times New Roman"/>
              <a:buChar char="★"/>
            </a:pPr>
            <a:r>
              <a:rPr lang="en-US" sz="7200">
                <a:solidFill>
                  <a:schemeClr val="dk1"/>
                </a:solidFill>
                <a:latin typeface="Times New Roman"/>
                <a:ea typeface="Times New Roman"/>
                <a:cs typeface="Times New Roman"/>
                <a:sym typeface="Times New Roman"/>
              </a:rPr>
              <a:t>Which industries have the highest number of attendees at our events?</a:t>
            </a:r>
            <a:endParaRPr sz="72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C00000"/>
              </a:buClr>
              <a:buSzPct val="100000"/>
              <a:buFont typeface="Times New Roman"/>
              <a:buChar char="★"/>
            </a:pPr>
            <a:r>
              <a:rPr lang="en-US" sz="7200">
                <a:solidFill>
                  <a:schemeClr val="dk1"/>
                </a:solidFill>
                <a:latin typeface="Times New Roman"/>
                <a:ea typeface="Times New Roman"/>
                <a:cs typeface="Times New Roman"/>
                <a:sym typeface="Times New Roman"/>
              </a:rPr>
              <a:t>How long do attendees typically stay at our events?</a:t>
            </a:r>
            <a:endParaRPr sz="72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C00000"/>
              </a:buClr>
              <a:buSzPct val="100000"/>
              <a:buFont typeface="Times New Roman"/>
              <a:buChar char="★"/>
            </a:pPr>
            <a:r>
              <a:rPr lang="en-US" sz="7200">
                <a:solidFill>
                  <a:schemeClr val="dk1"/>
                </a:solidFill>
                <a:latin typeface="Times New Roman"/>
                <a:ea typeface="Times New Roman"/>
                <a:cs typeface="Times New Roman"/>
                <a:sym typeface="Times New Roman"/>
              </a:rPr>
              <a:t>Which factors (such as job title, professional background, location, etc.) are most influential in determining the most effective marketing channel for an individual?</a:t>
            </a:r>
            <a:endParaRPr sz="72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C00000"/>
              </a:buClr>
              <a:buSzPct val="100000"/>
              <a:buFont typeface="Times New Roman"/>
              <a:buChar char="★"/>
            </a:pPr>
            <a:r>
              <a:rPr lang="en-US" sz="7200">
                <a:solidFill>
                  <a:schemeClr val="dk1"/>
                </a:solidFill>
                <a:latin typeface="Times New Roman"/>
                <a:ea typeface="Times New Roman"/>
                <a:cs typeface="Times New Roman"/>
                <a:sym typeface="Times New Roman"/>
              </a:rPr>
              <a:t>Which predictive model will provide the most accurate selection of marketing channels given our dataset?</a:t>
            </a:r>
            <a:endParaRPr sz="7200">
              <a:solidFill>
                <a:schemeClr val="dk1"/>
              </a:solidFill>
              <a:latin typeface="Times New Roman"/>
              <a:ea typeface="Times New Roman"/>
              <a:cs typeface="Times New Roman"/>
              <a:sym typeface="Times New Roman"/>
            </a:endParaRPr>
          </a:p>
          <a:p>
            <a:pPr indent="0" lvl="0" marL="0" rtl="0" algn="l">
              <a:lnSpc>
                <a:spcPct val="130000"/>
              </a:lnSpc>
              <a:spcBef>
                <a:spcPts val="930"/>
              </a:spcBef>
              <a:spcAft>
                <a:spcPts val="0"/>
              </a:spcAft>
              <a:buClr>
                <a:srgbClr val="3F3F3F"/>
              </a:buClr>
              <a:buSzPct val="100000"/>
              <a:buNone/>
            </a:pPr>
            <a:r>
              <a:t/>
            </a:r>
            <a:endParaRPr/>
          </a:p>
          <a:p>
            <a:pPr indent="0" lvl="0" marL="0" rtl="0" algn="l">
              <a:lnSpc>
                <a:spcPct val="130000"/>
              </a:lnSpc>
              <a:spcBef>
                <a:spcPts val="930"/>
              </a:spcBef>
              <a:spcAft>
                <a:spcPts val="0"/>
              </a:spcAft>
              <a:buClr>
                <a:srgbClr val="3F3F3F"/>
              </a:buClr>
              <a:buSzPct val="100000"/>
              <a:buNone/>
            </a:pPr>
            <a:r>
              <a:t/>
            </a:r>
            <a:endParaRPr/>
          </a:p>
          <a:p>
            <a:pPr indent="0" lvl="0" marL="0" rtl="0" algn="l">
              <a:lnSpc>
                <a:spcPct val="130000"/>
              </a:lnSpc>
              <a:spcBef>
                <a:spcPts val="930"/>
              </a:spcBef>
              <a:spcAft>
                <a:spcPts val="0"/>
              </a:spcAft>
              <a:buClr>
                <a:srgbClr val="3F3F3F"/>
              </a:buClr>
              <a:buSzPct val="100000"/>
              <a:buNone/>
            </a:pPr>
            <a:r>
              <a:t/>
            </a:r>
            <a:endParaRPr/>
          </a:p>
          <a:p>
            <a:pPr indent="0" lvl="0" marL="0" rtl="0" algn="l">
              <a:lnSpc>
                <a:spcPct val="130000"/>
              </a:lnSpc>
              <a:spcBef>
                <a:spcPts val="930"/>
              </a:spcBef>
              <a:spcAft>
                <a:spcPts val="0"/>
              </a:spcAft>
              <a:buClr>
                <a:srgbClr val="3F3F3F"/>
              </a:buClr>
              <a:buSzPct val="100000"/>
              <a:buNone/>
            </a:pPr>
            <a:r>
              <a:t/>
            </a:r>
            <a:endParaRPr/>
          </a:p>
        </p:txBody>
      </p:sp>
      <p:pic>
        <p:nvPicPr>
          <p:cNvPr id="165" name="Google Shape;165;g24e7b4df085_1_13"/>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9" name="Shape 169"/>
        <p:cNvGrpSpPr/>
        <p:nvPr/>
      </p:nvGrpSpPr>
      <p:grpSpPr>
        <a:xfrm>
          <a:off x="0" y="0"/>
          <a:ext cx="0" cy="0"/>
          <a:chOff x="0" y="0"/>
          <a:chExt cx="0" cy="0"/>
        </a:xfrm>
      </p:grpSpPr>
      <p:sp>
        <p:nvSpPr>
          <p:cNvPr id="170" name="Google Shape;170;g24811651268_0_13"/>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171" name="Google Shape;171;g24811651268_0_13"/>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172" name="Google Shape;172;g24811651268_0_13"/>
          <p:cNvSpPr/>
          <p:nvPr/>
        </p:nvSpPr>
        <p:spPr>
          <a:xfrm flipH="1">
            <a:off x="54864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73" name="Google Shape;173;g24811651268_0_13"/>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74" name="Google Shape;174;g24811651268_0_13"/>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75" name="Google Shape;175;g24811651268_0_13"/>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76" name="Google Shape;176;g24811651268_0_13"/>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77" name="Google Shape;177;g24811651268_0_13"/>
          <p:cNvSpPr txBox="1"/>
          <p:nvPr>
            <p:ph type="title"/>
          </p:nvPr>
        </p:nvSpPr>
        <p:spPr>
          <a:xfrm>
            <a:off x="3398138" y="-349539"/>
            <a:ext cx="73401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a:solidFill>
                  <a:srgbClr val="C00000"/>
                </a:solidFill>
              </a:rPr>
              <a:t>SWOT ANALYSIS</a:t>
            </a:r>
            <a:endParaRPr/>
          </a:p>
        </p:txBody>
      </p:sp>
      <p:sp>
        <p:nvSpPr>
          <p:cNvPr id="178" name="Google Shape;178;g24811651268_0_13"/>
          <p:cNvSpPr txBox="1"/>
          <p:nvPr>
            <p:ph idx="1" type="body"/>
          </p:nvPr>
        </p:nvSpPr>
        <p:spPr>
          <a:xfrm>
            <a:off x="1441725" y="1778600"/>
            <a:ext cx="8142300" cy="4670700"/>
          </a:xfrm>
          <a:prstGeom prst="rect">
            <a:avLst/>
          </a:prstGeom>
          <a:noFill/>
          <a:ln>
            <a:noFill/>
          </a:ln>
        </p:spPr>
        <p:txBody>
          <a:bodyPr anchorCtr="0" anchor="t" bIns="91425" lIns="109725" spcFirstLastPara="1" rIns="109725" wrap="square" tIns="109725">
            <a:normAutofit/>
          </a:bodyPr>
          <a:lstStyle/>
          <a:p>
            <a:pPr indent="0" lvl="0" marL="0" rtl="0" algn="l">
              <a:lnSpc>
                <a:spcPct val="130000"/>
              </a:lnSpc>
              <a:spcBef>
                <a:spcPts val="0"/>
              </a:spcBef>
              <a:spcAft>
                <a:spcPts val="0"/>
              </a:spcAft>
              <a:buSzPts val="1800"/>
              <a:buNone/>
            </a:pPr>
            <a:r>
              <a:rPr b="1" lang="en-US" sz="2150">
                <a:solidFill>
                  <a:srgbClr val="C00000"/>
                </a:solidFill>
                <a:latin typeface="Times New Roman"/>
                <a:ea typeface="Times New Roman"/>
                <a:cs typeface="Times New Roman"/>
                <a:sym typeface="Times New Roman"/>
              </a:rPr>
              <a:t>STRENGTHS  </a:t>
            </a:r>
            <a:r>
              <a:rPr lang="en-US" sz="2250">
                <a:solidFill>
                  <a:srgbClr val="C00000"/>
                </a:solidFill>
                <a:latin typeface="Times New Roman"/>
                <a:ea typeface="Times New Roman"/>
                <a:cs typeface="Times New Roman"/>
                <a:sym typeface="Times New Roman"/>
              </a:rPr>
              <a:t>                                       </a:t>
            </a:r>
            <a:r>
              <a:rPr b="1" lang="en-US" sz="2100">
                <a:solidFill>
                  <a:srgbClr val="C00000"/>
                </a:solidFill>
                <a:latin typeface="Times New Roman"/>
                <a:ea typeface="Times New Roman"/>
                <a:cs typeface="Times New Roman"/>
                <a:sym typeface="Times New Roman"/>
              </a:rPr>
              <a:t>WEAKNESSES</a:t>
            </a:r>
            <a:endParaRPr b="1" sz="2100">
              <a:solidFill>
                <a:srgbClr val="C00000"/>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1800"/>
              <a:buNone/>
            </a:pPr>
            <a:r>
              <a:rPr b="1" lang="en-US" sz="1650">
                <a:solidFill>
                  <a:schemeClr val="dk1"/>
                </a:solidFill>
                <a:latin typeface="Times New Roman"/>
                <a:ea typeface="Times New Roman"/>
                <a:cs typeface="Times New Roman"/>
                <a:sym typeface="Times New Roman"/>
              </a:rPr>
              <a:t>Strong brand recognition 			                  </a:t>
            </a:r>
            <a:r>
              <a:rPr b="1" lang="en-US" sz="1600">
                <a:solidFill>
                  <a:schemeClr val="dk1"/>
                </a:solidFill>
                <a:latin typeface="Times New Roman"/>
                <a:ea typeface="Times New Roman"/>
                <a:cs typeface="Times New Roman"/>
                <a:sym typeface="Times New Roman"/>
              </a:rPr>
              <a:t>Limited resources</a:t>
            </a:r>
            <a:endParaRPr b="1" sz="1600">
              <a:solidFill>
                <a:schemeClr val="dk1"/>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1800"/>
              <a:buNone/>
            </a:pPr>
            <a:r>
              <a:rPr b="1" lang="en-US" sz="1600">
                <a:solidFill>
                  <a:schemeClr val="dk1"/>
                </a:solidFill>
                <a:latin typeface="Times New Roman"/>
                <a:ea typeface="Times New Roman"/>
                <a:cs typeface="Times New Roman"/>
                <a:sym typeface="Times New Roman"/>
              </a:rPr>
              <a:t>Expertise in 3D printing and healthcare		         Dependence on partnerships</a:t>
            </a:r>
            <a:endParaRPr b="1" sz="1600">
              <a:solidFill>
                <a:schemeClr val="dk1"/>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1800"/>
              <a:buNone/>
            </a:pPr>
            <a:r>
              <a:rPr b="1" lang="en-US" sz="1600">
                <a:solidFill>
                  <a:schemeClr val="dk1"/>
                </a:solidFill>
                <a:latin typeface="Times New Roman"/>
                <a:ea typeface="Times New Roman"/>
                <a:cs typeface="Times New Roman"/>
                <a:sym typeface="Times New Roman"/>
              </a:rPr>
              <a:t>Extensive network						         Limited geographic reach</a:t>
            </a:r>
            <a:endParaRPr b="1" sz="1600">
              <a:solidFill>
                <a:schemeClr val="dk1"/>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1800"/>
              <a:buNone/>
            </a:pPr>
            <a:r>
              <a:rPr b="1" lang="en-US" sz="1650">
                <a:solidFill>
                  <a:schemeClr val="dk1"/>
                </a:solidFill>
                <a:latin typeface="Times New Roman"/>
                <a:ea typeface="Times New Roman"/>
                <a:cs typeface="Times New Roman"/>
                <a:sym typeface="Times New Roman"/>
              </a:rPr>
              <a:t>Strong online presence</a:t>
            </a:r>
            <a:endParaRPr b="1" sz="2800">
              <a:solidFill>
                <a:schemeClr val="dk1"/>
              </a:solidFill>
              <a:latin typeface="Times New Roman"/>
              <a:ea typeface="Times New Roman"/>
              <a:cs typeface="Times New Roman"/>
              <a:sym typeface="Times New Roman"/>
            </a:endParaRPr>
          </a:p>
          <a:p>
            <a:pPr indent="0" lvl="0" marL="457200" rtl="0" algn="l">
              <a:lnSpc>
                <a:spcPct val="130000"/>
              </a:lnSpc>
              <a:spcBef>
                <a:spcPts val="0"/>
              </a:spcBef>
              <a:spcAft>
                <a:spcPts val="0"/>
              </a:spcAft>
              <a:buSzPts val="1800"/>
              <a:buNone/>
            </a:pPr>
            <a:r>
              <a:t/>
            </a:r>
            <a:endParaRPr sz="2300">
              <a:latin typeface="Times New Roman"/>
              <a:ea typeface="Times New Roman"/>
              <a:cs typeface="Times New Roman"/>
              <a:sym typeface="Times New Roman"/>
            </a:endParaRPr>
          </a:p>
          <a:p>
            <a:pPr indent="0" lvl="0" marL="0" rtl="0" algn="l">
              <a:lnSpc>
                <a:spcPct val="130000"/>
              </a:lnSpc>
              <a:spcBef>
                <a:spcPts val="0"/>
              </a:spcBef>
              <a:spcAft>
                <a:spcPts val="0"/>
              </a:spcAft>
              <a:buSzPts val="1800"/>
              <a:buNone/>
            </a:pPr>
            <a:r>
              <a:rPr b="1" lang="en-US" sz="2200">
                <a:solidFill>
                  <a:srgbClr val="C00000"/>
                </a:solidFill>
                <a:latin typeface="Times New Roman"/>
                <a:ea typeface="Times New Roman"/>
                <a:cs typeface="Times New Roman"/>
                <a:sym typeface="Times New Roman"/>
              </a:rPr>
              <a:t>OPPORTUNITIES</a:t>
            </a:r>
            <a:r>
              <a:rPr lang="en-US" sz="2200">
                <a:solidFill>
                  <a:srgbClr val="C00000"/>
                </a:solidFill>
                <a:latin typeface="Times New Roman"/>
                <a:ea typeface="Times New Roman"/>
                <a:cs typeface="Times New Roman"/>
                <a:sym typeface="Times New Roman"/>
              </a:rPr>
              <a:t> </a:t>
            </a:r>
            <a:r>
              <a:rPr lang="en-US" sz="2300">
                <a:solidFill>
                  <a:srgbClr val="C00000"/>
                </a:solidFill>
                <a:latin typeface="Times New Roman"/>
                <a:ea typeface="Times New Roman"/>
                <a:cs typeface="Times New Roman"/>
                <a:sym typeface="Times New Roman"/>
              </a:rPr>
              <a:t>                              </a:t>
            </a:r>
            <a:r>
              <a:rPr b="1" lang="en-US" sz="2300">
                <a:solidFill>
                  <a:srgbClr val="C00000"/>
                </a:solidFill>
                <a:latin typeface="Times New Roman"/>
                <a:ea typeface="Times New Roman"/>
                <a:cs typeface="Times New Roman"/>
                <a:sym typeface="Times New Roman"/>
              </a:rPr>
              <a:t>T</a:t>
            </a:r>
            <a:r>
              <a:rPr b="1" lang="en-US" sz="2250">
                <a:solidFill>
                  <a:srgbClr val="C00000"/>
                </a:solidFill>
                <a:latin typeface="Times New Roman"/>
                <a:ea typeface="Times New Roman"/>
                <a:cs typeface="Times New Roman"/>
                <a:sym typeface="Times New Roman"/>
              </a:rPr>
              <a:t>HREATS</a:t>
            </a:r>
            <a:endParaRPr b="1" sz="2250">
              <a:solidFill>
                <a:srgbClr val="C00000"/>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1800"/>
              <a:buNone/>
            </a:pPr>
            <a:r>
              <a:rPr b="1" lang="en-US" sz="1750">
                <a:solidFill>
                  <a:schemeClr val="dk1"/>
                </a:solidFill>
                <a:latin typeface="Times New Roman"/>
                <a:ea typeface="Times New Roman"/>
                <a:cs typeface="Times New Roman"/>
                <a:sym typeface="Times New Roman"/>
              </a:rPr>
              <a:t>Growing demand for 3D printing in healthcare  </a:t>
            </a:r>
            <a:r>
              <a:rPr b="1" lang="en-US" sz="1600">
                <a:solidFill>
                  <a:schemeClr val="dk1"/>
                </a:solidFill>
                <a:latin typeface="Times New Roman"/>
                <a:ea typeface="Times New Roman"/>
                <a:cs typeface="Times New Roman"/>
                <a:sym typeface="Times New Roman"/>
              </a:rPr>
              <a:t>Competition</a:t>
            </a:r>
            <a:endParaRPr b="1" sz="1600">
              <a:solidFill>
                <a:schemeClr val="dk1"/>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1800"/>
              <a:buNone/>
            </a:pPr>
            <a:r>
              <a:rPr b="1" lang="en-US" sz="1750">
                <a:solidFill>
                  <a:schemeClr val="dk1"/>
                </a:solidFill>
                <a:latin typeface="Times New Roman"/>
                <a:ea typeface="Times New Roman"/>
                <a:cs typeface="Times New Roman"/>
                <a:sym typeface="Times New Roman"/>
              </a:rPr>
              <a:t>Expansion into new markets                                  Regulatory challenges</a:t>
            </a:r>
            <a:endParaRPr b="1" sz="1750">
              <a:solidFill>
                <a:schemeClr val="dk1"/>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1800"/>
              <a:buNone/>
            </a:pPr>
            <a:r>
              <a:rPr b="1" lang="en-US" sz="1750">
                <a:solidFill>
                  <a:schemeClr val="dk1"/>
                </a:solidFill>
                <a:latin typeface="Times New Roman"/>
                <a:ea typeface="Times New Roman"/>
                <a:cs typeface="Times New Roman"/>
                <a:sym typeface="Times New Roman"/>
              </a:rPr>
              <a:t>Development of new products                                Economic downturns</a:t>
            </a:r>
            <a:endParaRPr b="1" sz="1750">
              <a:solidFill>
                <a:schemeClr val="dk1"/>
              </a:solidFill>
              <a:latin typeface="Times New Roman"/>
              <a:ea typeface="Times New Roman"/>
              <a:cs typeface="Times New Roman"/>
              <a:sym typeface="Times New Roman"/>
            </a:endParaRPr>
          </a:p>
          <a:p>
            <a:pPr indent="0" lvl="0" marL="0" rtl="0" algn="l">
              <a:lnSpc>
                <a:spcPct val="130000"/>
              </a:lnSpc>
              <a:spcBef>
                <a:spcPts val="0"/>
              </a:spcBef>
              <a:spcAft>
                <a:spcPts val="0"/>
              </a:spcAft>
              <a:buSzPts val="1800"/>
              <a:buNone/>
            </a:pPr>
            <a:r>
              <a:t/>
            </a:r>
            <a:endParaRPr sz="1550">
              <a:solidFill>
                <a:srgbClr val="101214"/>
              </a:solidFill>
              <a:latin typeface="Times New Roman"/>
              <a:ea typeface="Times New Roman"/>
              <a:cs typeface="Times New Roman"/>
              <a:sym typeface="Times New Roman"/>
            </a:endParaRPr>
          </a:p>
          <a:p>
            <a:pPr indent="0" lvl="0" marL="457200" rtl="0" algn="l">
              <a:lnSpc>
                <a:spcPct val="130000"/>
              </a:lnSpc>
              <a:spcBef>
                <a:spcPts val="0"/>
              </a:spcBef>
              <a:spcAft>
                <a:spcPts val="0"/>
              </a:spcAft>
              <a:buSzPts val="1800"/>
              <a:buNone/>
            </a:pPr>
            <a:r>
              <a:t/>
            </a:r>
            <a:endParaRPr sz="2200">
              <a:latin typeface="Times New Roman"/>
              <a:ea typeface="Times New Roman"/>
              <a:cs typeface="Times New Roman"/>
              <a:sym typeface="Times New Roman"/>
            </a:endParaRPr>
          </a:p>
        </p:txBody>
      </p:sp>
      <p:cxnSp>
        <p:nvCxnSpPr>
          <p:cNvPr id="179" name="Google Shape;179;g24811651268_0_13"/>
          <p:cNvCxnSpPr/>
          <p:nvPr/>
        </p:nvCxnSpPr>
        <p:spPr>
          <a:xfrm>
            <a:off x="1358550" y="4113950"/>
            <a:ext cx="8142300" cy="0"/>
          </a:xfrm>
          <a:prstGeom prst="straightConnector1">
            <a:avLst/>
          </a:prstGeom>
          <a:noFill/>
          <a:ln cap="flat" cmpd="sng" w="9525">
            <a:solidFill>
              <a:schemeClr val="dk2"/>
            </a:solidFill>
            <a:prstDash val="solid"/>
            <a:round/>
            <a:headEnd len="sm" w="sm" type="none"/>
            <a:tailEnd len="sm" w="sm" type="none"/>
          </a:ln>
        </p:spPr>
      </p:cxnSp>
      <p:cxnSp>
        <p:nvCxnSpPr>
          <p:cNvPr id="180" name="Google Shape;180;g24811651268_0_13"/>
          <p:cNvCxnSpPr/>
          <p:nvPr/>
        </p:nvCxnSpPr>
        <p:spPr>
          <a:xfrm>
            <a:off x="5945725" y="1839100"/>
            <a:ext cx="0" cy="4670700"/>
          </a:xfrm>
          <a:prstGeom prst="straightConnector1">
            <a:avLst/>
          </a:prstGeom>
          <a:noFill/>
          <a:ln cap="flat" cmpd="sng" w="9525">
            <a:solidFill>
              <a:schemeClr val="dk2"/>
            </a:solidFill>
            <a:prstDash val="solid"/>
            <a:round/>
            <a:headEnd len="sm" w="sm" type="none"/>
            <a:tailEnd len="sm" w="sm" type="none"/>
          </a:ln>
        </p:spPr>
      </p:cxnSp>
      <p:pic>
        <p:nvPicPr>
          <p:cNvPr id="181" name="Google Shape;181;g24811651268_0_13"/>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5" name="Shape 185"/>
        <p:cNvGrpSpPr/>
        <p:nvPr/>
      </p:nvGrpSpPr>
      <p:grpSpPr>
        <a:xfrm>
          <a:off x="0" y="0"/>
          <a:ext cx="0" cy="0"/>
          <a:chOff x="0" y="0"/>
          <a:chExt cx="0" cy="0"/>
        </a:xfrm>
      </p:grpSpPr>
      <p:sp>
        <p:nvSpPr>
          <p:cNvPr id="186" name="Google Shape;186;g24811651268_2_118"/>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187" name="Google Shape;187;g24811651268_2_118"/>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188" name="Google Shape;188;g24811651268_2_118"/>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89" name="Google Shape;189;g24811651268_2_118"/>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90" name="Google Shape;190;g24811651268_2_118"/>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91" name="Google Shape;191;g24811651268_2_118"/>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192" name="Google Shape;192;g24811651268_2_118"/>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193" name="Google Shape;193;g24811651268_2_118"/>
          <p:cNvSpPr txBox="1"/>
          <p:nvPr>
            <p:ph type="title"/>
          </p:nvPr>
        </p:nvSpPr>
        <p:spPr>
          <a:xfrm>
            <a:off x="2110638" y="125211"/>
            <a:ext cx="73401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00000"/>
              </a:lnSpc>
              <a:spcBef>
                <a:spcPts val="0"/>
              </a:spcBef>
              <a:spcAft>
                <a:spcPts val="0"/>
              </a:spcAft>
              <a:buSzPts val="1800"/>
              <a:buNone/>
            </a:pPr>
            <a:r>
              <a:rPr lang="en-US" sz="3300">
                <a:solidFill>
                  <a:srgbClr val="C00000"/>
                </a:solidFill>
                <a:latin typeface="Times New Roman"/>
                <a:ea typeface="Times New Roman"/>
                <a:cs typeface="Times New Roman"/>
                <a:sym typeface="Times New Roman"/>
              </a:rPr>
              <a:t>STRENGTHS</a:t>
            </a:r>
            <a:endParaRPr b="0" sz="3300">
              <a:solidFill>
                <a:srgbClr val="C00000"/>
              </a:solidFill>
            </a:endParaRPr>
          </a:p>
          <a:p>
            <a:pPr indent="0" lvl="0" marL="0" rtl="0" algn="l">
              <a:lnSpc>
                <a:spcPct val="130000"/>
              </a:lnSpc>
              <a:spcBef>
                <a:spcPts val="0"/>
              </a:spcBef>
              <a:spcAft>
                <a:spcPts val="0"/>
              </a:spcAft>
              <a:buClr>
                <a:srgbClr val="C00000"/>
              </a:buClr>
              <a:buSzPts val="3200"/>
              <a:buFont typeface="Meiryo"/>
              <a:buNone/>
            </a:pPr>
            <a:r>
              <a:t/>
            </a:r>
            <a:endParaRPr>
              <a:solidFill>
                <a:srgbClr val="C00000"/>
              </a:solidFill>
            </a:endParaRPr>
          </a:p>
        </p:txBody>
      </p:sp>
      <p:sp>
        <p:nvSpPr>
          <p:cNvPr id="194" name="Google Shape;194;g24811651268_2_118"/>
          <p:cNvSpPr txBox="1"/>
          <p:nvPr>
            <p:ph idx="1" type="body"/>
          </p:nvPr>
        </p:nvSpPr>
        <p:spPr>
          <a:xfrm>
            <a:off x="1439917" y="1719290"/>
            <a:ext cx="8818200" cy="4618500"/>
          </a:xfrm>
          <a:prstGeom prst="rect">
            <a:avLst/>
          </a:prstGeom>
          <a:noFill/>
          <a:ln>
            <a:noFill/>
          </a:ln>
        </p:spPr>
        <p:txBody>
          <a:bodyPr anchorCtr="0" anchor="t" bIns="91425" lIns="109725" spcFirstLastPara="1" rIns="109725" wrap="square" tIns="109725">
            <a:normAutofit fontScale="92500" lnSpcReduction="20000"/>
          </a:bodyPr>
          <a:lstStyle/>
          <a:p>
            <a:pPr indent="-364229" lvl="0" marL="457200" rtl="0" algn="l">
              <a:lnSpc>
                <a:spcPct val="115000"/>
              </a:lnSpc>
              <a:spcBef>
                <a:spcPts val="0"/>
              </a:spcBef>
              <a:spcAft>
                <a:spcPts val="0"/>
              </a:spcAft>
              <a:buClr>
                <a:schemeClr val="dk1"/>
              </a:buClr>
              <a:buSzPct val="100000"/>
              <a:buFont typeface="Times New Roman"/>
              <a:buChar char="●"/>
            </a:pPr>
            <a:r>
              <a:rPr b="1" lang="en-US" sz="2308">
                <a:solidFill>
                  <a:schemeClr val="dk1"/>
                </a:solidFill>
                <a:latin typeface="Times New Roman"/>
                <a:ea typeface="Times New Roman"/>
                <a:cs typeface="Times New Roman"/>
                <a:sym typeface="Times New Roman"/>
              </a:rPr>
              <a:t>Strong brand recognition:</a:t>
            </a:r>
            <a:r>
              <a:rPr lang="en-US" sz="2308">
                <a:solidFill>
                  <a:schemeClr val="dk1"/>
                </a:solidFill>
                <a:latin typeface="Times New Roman"/>
                <a:ea typeface="Times New Roman"/>
                <a:cs typeface="Times New Roman"/>
                <a:sym typeface="Times New Roman"/>
              </a:rPr>
              <a:t> 3D Heals has established itself as a leader in the 3D printing and healthcare industry and has a reputation for providing high-quality services and products.</a:t>
            </a:r>
            <a:endParaRPr sz="2308">
              <a:solidFill>
                <a:schemeClr val="dk1"/>
              </a:solidFill>
              <a:latin typeface="Times New Roman"/>
              <a:ea typeface="Times New Roman"/>
              <a:cs typeface="Times New Roman"/>
              <a:sym typeface="Times New Roman"/>
            </a:endParaRPr>
          </a:p>
          <a:p>
            <a:pPr indent="-364229" lvl="0" marL="457200" rtl="0" algn="l">
              <a:lnSpc>
                <a:spcPct val="115000"/>
              </a:lnSpc>
              <a:spcBef>
                <a:spcPts val="0"/>
              </a:spcBef>
              <a:spcAft>
                <a:spcPts val="0"/>
              </a:spcAft>
              <a:buClr>
                <a:schemeClr val="dk1"/>
              </a:buClr>
              <a:buSzPct val="100000"/>
              <a:buFont typeface="Times New Roman"/>
              <a:buChar char="●"/>
            </a:pPr>
            <a:r>
              <a:rPr b="1" lang="en-US" sz="2308">
                <a:solidFill>
                  <a:schemeClr val="dk1"/>
                </a:solidFill>
                <a:latin typeface="Times New Roman"/>
                <a:ea typeface="Times New Roman"/>
                <a:cs typeface="Times New Roman"/>
                <a:sym typeface="Times New Roman"/>
              </a:rPr>
              <a:t>Expertise in 3D printing and healthcare:</a:t>
            </a:r>
            <a:r>
              <a:rPr lang="en-US" sz="2308">
                <a:solidFill>
                  <a:schemeClr val="dk1"/>
                </a:solidFill>
                <a:latin typeface="Times New Roman"/>
                <a:ea typeface="Times New Roman"/>
                <a:cs typeface="Times New Roman"/>
                <a:sym typeface="Times New Roman"/>
              </a:rPr>
              <a:t> 3D Heals has a team of experts with diverse backgrounds in 3D printing and healthcare, which allows them to provide innovative and unique solutions.</a:t>
            </a:r>
            <a:endParaRPr sz="2308">
              <a:solidFill>
                <a:schemeClr val="dk1"/>
              </a:solidFill>
              <a:latin typeface="Times New Roman"/>
              <a:ea typeface="Times New Roman"/>
              <a:cs typeface="Times New Roman"/>
              <a:sym typeface="Times New Roman"/>
            </a:endParaRPr>
          </a:p>
          <a:p>
            <a:pPr indent="-364229" lvl="0" marL="457200" rtl="0" algn="l">
              <a:lnSpc>
                <a:spcPct val="115000"/>
              </a:lnSpc>
              <a:spcBef>
                <a:spcPts val="0"/>
              </a:spcBef>
              <a:spcAft>
                <a:spcPts val="0"/>
              </a:spcAft>
              <a:buClr>
                <a:schemeClr val="dk1"/>
              </a:buClr>
              <a:buSzPct val="100000"/>
              <a:buFont typeface="Times New Roman"/>
              <a:buChar char="●"/>
            </a:pPr>
            <a:r>
              <a:rPr b="1" lang="en-US" sz="2308">
                <a:solidFill>
                  <a:schemeClr val="dk1"/>
                </a:solidFill>
                <a:latin typeface="Times New Roman"/>
                <a:ea typeface="Times New Roman"/>
                <a:cs typeface="Times New Roman"/>
                <a:sym typeface="Times New Roman"/>
              </a:rPr>
              <a:t>Extensive network:</a:t>
            </a:r>
            <a:r>
              <a:rPr lang="en-US" sz="2308">
                <a:solidFill>
                  <a:schemeClr val="dk1"/>
                </a:solidFill>
                <a:latin typeface="Times New Roman"/>
                <a:ea typeface="Times New Roman"/>
                <a:cs typeface="Times New Roman"/>
                <a:sym typeface="Times New Roman"/>
              </a:rPr>
              <a:t> 3D Heals has a broad network of industry partners and collaborators, which enables them to stay up-to-date on the latest trends and technologies in the field.</a:t>
            </a:r>
            <a:endParaRPr sz="2308">
              <a:solidFill>
                <a:schemeClr val="dk1"/>
              </a:solidFill>
              <a:latin typeface="Times New Roman"/>
              <a:ea typeface="Times New Roman"/>
              <a:cs typeface="Times New Roman"/>
              <a:sym typeface="Times New Roman"/>
            </a:endParaRPr>
          </a:p>
          <a:p>
            <a:pPr indent="-364229" lvl="0" marL="457200" rtl="0" algn="l">
              <a:lnSpc>
                <a:spcPct val="115000"/>
              </a:lnSpc>
              <a:spcBef>
                <a:spcPts val="0"/>
              </a:spcBef>
              <a:spcAft>
                <a:spcPts val="0"/>
              </a:spcAft>
              <a:buClr>
                <a:schemeClr val="dk1"/>
              </a:buClr>
              <a:buSzPct val="100000"/>
              <a:buFont typeface="Calibri"/>
              <a:buChar char="●"/>
            </a:pPr>
            <a:r>
              <a:rPr b="1" lang="en-US" sz="2308">
                <a:solidFill>
                  <a:schemeClr val="dk1"/>
                </a:solidFill>
                <a:latin typeface="Times New Roman"/>
                <a:ea typeface="Times New Roman"/>
                <a:cs typeface="Times New Roman"/>
                <a:sym typeface="Times New Roman"/>
              </a:rPr>
              <a:t>Strong online presence:</a:t>
            </a:r>
            <a:r>
              <a:rPr lang="en-US" sz="2308">
                <a:solidFill>
                  <a:schemeClr val="dk1"/>
                </a:solidFill>
                <a:latin typeface="Times New Roman"/>
                <a:ea typeface="Times New Roman"/>
                <a:cs typeface="Times New Roman"/>
                <a:sym typeface="Times New Roman"/>
              </a:rPr>
              <a:t> 3D Heals has a well-designed website, social media presence, and blog, which helps them to reach a wider audience and promote their services and products</a:t>
            </a:r>
            <a:r>
              <a:rPr lang="en-US" sz="2308">
                <a:solidFill>
                  <a:schemeClr val="dk1"/>
                </a:solidFill>
                <a:latin typeface="Calibri"/>
                <a:ea typeface="Calibri"/>
                <a:cs typeface="Calibri"/>
                <a:sym typeface="Calibri"/>
              </a:rPr>
              <a:t>.</a:t>
            </a:r>
            <a:endParaRPr sz="2308">
              <a:solidFill>
                <a:schemeClr val="dk1"/>
              </a:solidFill>
              <a:latin typeface="Times New Roman"/>
              <a:ea typeface="Times New Roman"/>
              <a:cs typeface="Times New Roman"/>
              <a:sym typeface="Times New Roman"/>
            </a:endParaRPr>
          </a:p>
          <a:p>
            <a:pPr indent="0" lvl="0" marL="0" marR="474980" rtl="0" algn="l">
              <a:lnSpc>
                <a:spcPct val="115000"/>
              </a:lnSpc>
              <a:spcBef>
                <a:spcPts val="0"/>
              </a:spcBef>
              <a:spcAft>
                <a:spcPts val="0"/>
              </a:spcAft>
              <a:buSzPct val="108108"/>
              <a:buNone/>
            </a:pPr>
            <a:r>
              <a:t/>
            </a:r>
            <a:endParaRPr>
              <a:solidFill>
                <a:schemeClr val="dk1"/>
              </a:solidFill>
              <a:latin typeface="Times New Roman"/>
              <a:ea typeface="Times New Roman"/>
              <a:cs typeface="Times New Roman"/>
              <a:sym typeface="Times New Roman"/>
            </a:endParaRPr>
          </a:p>
          <a:p>
            <a:pPr indent="0" lvl="0" marL="457200" marR="474980" rtl="0" algn="l">
              <a:lnSpc>
                <a:spcPct val="115000"/>
              </a:lnSpc>
              <a:spcBef>
                <a:spcPts val="0"/>
              </a:spcBef>
              <a:spcAft>
                <a:spcPts val="0"/>
              </a:spcAft>
              <a:buSzPct val="108108"/>
              <a:buNone/>
            </a:pPr>
            <a:r>
              <a:t/>
            </a:r>
            <a:endParaRPr>
              <a:solidFill>
                <a:schemeClr val="dk1"/>
              </a:solidFill>
              <a:latin typeface="Times New Roman"/>
              <a:ea typeface="Times New Roman"/>
              <a:cs typeface="Times New Roman"/>
              <a:sym typeface="Times New Roman"/>
            </a:endParaRPr>
          </a:p>
          <a:p>
            <a:pPr indent="457200" lvl="0" marL="63500" marR="455930" rtl="0" algn="l">
              <a:lnSpc>
                <a:spcPct val="115000"/>
              </a:lnSpc>
              <a:spcBef>
                <a:spcPts val="0"/>
              </a:spcBef>
              <a:spcAft>
                <a:spcPts val="0"/>
              </a:spcAft>
              <a:buClr>
                <a:schemeClr val="dk1"/>
              </a:buClr>
              <a:buSzPct val="78571"/>
              <a:buNone/>
            </a:pPr>
            <a:r>
              <a:t/>
            </a:r>
            <a:endParaRPr sz="1400">
              <a:solidFill>
                <a:schemeClr val="dk1"/>
              </a:solidFill>
              <a:latin typeface="Times New Roman"/>
              <a:ea typeface="Times New Roman"/>
              <a:cs typeface="Times New Roman"/>
              <a:sym typeface="Times New Roman"/>
            </a:endParaRPr>
          </a:p>
        </p:txBody>
      </p:sp>
      <p:pic>
        <p:nvPicPr>
          <p:cNvPr id="195" name="Google Shape;195;g24811651268_2_118"/>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9" name="Shape 199"/>
        <p:cNvGrpSpPr/>
        <p:nvPr/>
      </p:nvGrpSpPr>
      <p:grpSpPr>
        <a:xfrm>
          <a:off x="0" y="0"/>
          <a:ext cx="0" cy="0"/>
          <a:chOff x="0" y="0"/>
          <a:chExt cx="0" cy="0"/>
        </a:xfrm>
      </p:grpSpPr>
      <p:sp>
        <p:nvSpPr>
          <p:cNvPr id="200" name="Google Shape;200;g24811651268_2_131"/>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201" name="Google Shape;201;g24811651268_2_131"/>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202" name="Google Shape;202;g24811651268_2_131"/>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03" name="Google Shape;203;g24811651268_2_131"/>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04" name="Google Shape;204;g24811651268_2_131"/>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05" name="Google Shape;205;g24811651268_2_131"/>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06" name="Google Shape;206;g24811651268_2_131"/>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07" name="Google Shape;207;g24811651268_2_131"/>
          <p:cNvSpPr txBox="1"/>
          <p:nvPr>
            <p:ph type="title"/>
          </p:nvPr>
        </p:nvSpPr>
        <p:spPr>
          <a:xfrm>
            <a:off x="2110638" y="-91189"/>
            <a:ext cx="73401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sz="3000">
                <a:solidFill>
                  <a:srgbClr val="C00000"/>
                </a:solidFill>
                <a:latin typeface="Times New Roman"/>
                <a:ea typeface="Times New Roman"/>
                <a:cs typeface="Times New Roman"/>
                <a:sym typeface="Times New Roman"/>
              </a:rPr>
              <a:t>WEAKNESS</a:t>
            </a:r>
            <a:endParaRPr>
              <a:solidFill>
                <a:srgbClr val="C00000"/>
              </a:solidFill>
            </a:endParaRPr>
          </a:p>
        </p:txBody>
      </p:sp>
      <p:sp>
        <p:nvSpPr>
          <p:cNvPr id="208" name="Google Shape;208;g24811651268_2_131"/>
          <p:cNvSpPr txBox="1"/>
          <p:nvPr>
            <p:ph idx="1" type="body"/>
          </p:nvPr>
        </p:nvSpPr>
        <p:spPr>
          <a:xfrm>
            <a:off x="1256817" y="1919040"/>
            <a:ext cx="8818200" cy="4618500"/>
          </a:xfrm>
          <a:prstGeom prst="rect">
            <a:avLst/>
          </a:prstGeom>
          <a:noFill/>
          <a:ln>
            <a:noFill/>
          </a:ln>
        </p:spPr>
        <p:txBody>
          <a:bodyPr anchorCtr="0" anchor="t" bIns="91425" lIns="109725" spcFirstLastPara="1" rIns="109725" wrap="square" tIns="109725">
            <a:normAutofit/>
          </a:bodyPr>
          <a:lstStyle/>
          <a:p>
            <a:pPr indent="-361950" lvl="0" marL="457200" rtl="0" algn="l">
              <a:lnSpc>
                <a:spcPct val="115000"/>
              </a:lnSpc>
              <a:spcBef>
                <a:spcPts val="0"/>
              </a:spcBef>
              <a:spcAft>
                <a:spcPts val="0"/>
              </a:spcAft>
              <a:buClr>
                <a:schemeClr val="dk1"/>
              </a:buClr>
              <a:buSzPts val="2100"/>
              <a:buFont typeface="Calibri"/>
              <a:buChar char="●"/>
            </a:pPr>
            <a:r>
              <a:rPr b="1" lang="en-US" sz="2100">
                <a:solidFill>
                  <a:schemeClr val="dk1"/>
                </a:solidFill>
                <a:latin typeface="Times New Roman"/>
                <a:ea typeface="Times New Roman"/>
                <a:cs typeface="Times New Roman"/>
                <a:sym typeface="Times New Roman"/>
              </a:rPr>
              <a:t>Limited resources</a:t>
            </a:r>
            <a:r>
              <a:rPr lang="en-US" sz="2100">
                <a:solidFill>
                  <a:schemeClr val="dk1"/>
                </a:solidFill>
                <a:latin typeface="Times New Roman"/>
                <a:ea typeface="Times New Roman"/>
                <a:cs typeface="Times New Roman"/>
                <a:sym typeface="Times New Roman"/>
              </a:rPr>
              <a:t>: 3D Heals is a small company with limited resources, which can make it difficult to compete with larger companies in the industry.</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Calibri"/>
              <a:buChar char="●"/>
            </a:pPr>
            <a:r>
              <a:rPr b="1" lang="en-US" sz="2100">
                <a:solidFill>
                  <a:schemeClr val="dk1"/>
                </a:solidFill>
                <a:latin typeface="Times New Roman"/>
                <a:ea typeface="Times New Roman"/>
                <a:cs typeface="Times New Roman"/>
                <a:sym typeface="Times New Roman"/>
              </a:rPr>
              <a:t>Dependence on partnerships:</a:t>
            </a:r>
            <a:r>
              <a:rPr lang="en-US" sz="2100">
                <a:solidFill>
                  <a:schemeClr val="dk1"/>
                </a:solidFill>
                <a:latin typeface="Times New Roman"/>
                <a:ea typeface="Times New Roman"/>
                <a:cs typeface="Times New Roman"/>
                <a:sym typeface="Times New Roman"/>
              </a:rPr>
              <a:t> 3D Heals relies heavily on partnerships and collaborations, which can create vulnerability if those relationships are disrupted.</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Font typeface="Calibri"/>
              <a:buChar char="●"/>
            </a:pPr>
            <a:r>
              <a:rPr b="1" lang="en-US" sz="2100">
                <a:solidFill>
                  <a:schemeClr val="dk1"/>
                </a:solidFill>
                <a:latin typeface="Times New Roman"/>
                <a:ea typeface="Times New Roman"/>
                <a:cs typeface="Times New Roman"/>
                <a:sym typeface="Times New Roman"/>
              </a:rPr>
              <a:t>Limited geographic reach</a:t>
            </a:r>
            <a:r>
              <a:rPr lang="en-US" sz="2100">
                <a:solidFill>
                  <a:schemeClr val="dk1"/>
                </a:solidFill>
                <a:latin typeface="Times New Roman"/>
                <a:ea typeface="Times New Roman"/>
                <a:cs typeface="Times New Roman"/>
                <a:sym typeface="Times New Roman"/>
              </a:rPr>
              <a:t>: Although 3D Heals has a broad network, they are primarily focused on the United States and may miss out on opportunities in other parts of the world.</a:t>
            </a:r>
            <a:endParaRPr b="1" sz="2100">
              <a:solidFill>
                <a:schemeClr val="dk1"/>
              </a:solidFill>
              <a:latin typeface="Times New Roman"/>
              <a:ea typeface="Times New Roman"/>
              <a:cs typeface="Times New Roman"/>
              <a:sym typeface="Times New Roman"/>
            </a:endParaRPr>
          </a:p>
          <a:p>
            <a:pPr indent="0" lvl="0" marL="0" marR="47498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457200" marR="47498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457200" lvl="0" marL="63500" marR="455930" rtl="0" algn="l">
              <a:lnSpc>
                <a:spcPct val="115000"/>
              </a:lnSpc>
              <a:spcBef>
                <a:spcPts val="0"/>
              </a:spcBef>
              <a:spcAft>
                <a:spcPts val="0"/>
              </a:spcAft>
              <a:buClr>
                <a:schemeClr val="dk1"/>
              </a:buClr>
              <a:buSzPts val="1100"/>
              <a:buNone/>
            </a:pPr>
            <a:r>
              <a:t/>
            </a:r>
            <a:endParaRPr sz="1400">
              <a:solidFill>
                <a:schemeClr val="dk1"/>
              </a:solidFill>
              <a:latin typeface="Times New Roman"/>
              <a:ea typeface="Times New Roman"/>
              <a:cs typeface="Times New Roman"/>
              <a:sym typeface="Times New Roman"/>
            </a:endParaRPr>
          </a:p>
        </p:txBody>
      </p:sp>
      <p:pic>
        <p:nvPicPr>
          <p:cNvPr id="209" name="Google Shape;209;g24811651268_2_131"/>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3" name="Shape 213"/>
        <p:cNvGrpSpPr/>
        <p:nvPr/>
      </p:nvGrpSpPr>
      <p:grpSpPr>
        <a:xfrm>
          <a:off x="0" y="0"/>
          <a:ext cx="0" cy="0"/>
          <a:chOff x="0" y="0"/>
          <a:chExt cx="0" cy="0"/>
        </a:xfrm>
      </p:grpSpPr>
      <p:sp>
        <p:nvSpPr>
          <p:cNvPr id="214" name="Google Shape;214;g24811651268_2_143"/>
          <p:cNvSpPr/>
          <p:nvPr/>
        </p:nvSpPr>
        <p:spPr>
          <a:xfrm>
            <a:off x="153" y="0"/>
            <a:ext cx="121917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pic>
        <p:nvPicPr>
          <p:cNvPr descr="Network Technology Background" id="215" name="Google Shape;215;g24811651268_2_143"/>
          <p:cNvPicPr preferRelativeResize="0"/>
          <p:nvPr/>
        </p:nvPicPr>
        <p:blipFill rotWithShape="1">
          <a:blip r:embed="rId3">
            <a:alphaModFix/>
          </a:blip>
          <a:srcRect b="3408" l="0" r="0" t="0"/>
          <a:stretch/>
        </p:blipFill>
        <p:spPr>
          <a:xfrm>
            <a:off x="1524" y="10"/>
            <a:ext cx="12188954" cy="6857990"/>
          </a:xfrm>
          <a:prstGeom prst="rect">
            <a:avLst/>
          </a:prstGeom>
          <a:noFill/>
          <a:ln>
            <a:noFill/>
          </a:ln>
        </p:spPr>
      </p:pic>
      <p:sp>
        <p:nvSpPr>
          <p:cNvPr id="216" name="Google Shape;216;g24811651268_2_143"/>
          <p:cNvSpPr/>
          <p:nvPr/>
        </p:nvSpPr>
        <p:spPr>
          <a:xfrm flipH="1">
            <a:off x="742598" y="0"/>
            <a:ext cx="10189600" cy="6858000"/>
          </a:xfrm>
          <a:custGeom>
            <a:rect b="b" l="l" r="r" t="t"/>
            <a:pathLst>
              <a:path extrusionOk="0" h="6858000" w="101896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17" name="Google Shape;217;g24811651268_2_143"/>
          <p:cNvSpPr/>
          <p:nvPr/>
        </p:nvSpPr>
        <p:spPr>
          <a:xfrm flipH="1">
            <a:off x="357813" y="0"/>
            <a:ext cx="1323453" cy="6858000"/>
          </a:xfrm>
          <a:custGeom>
            <a:rect b="b" l="l" r="r" t="t"/>
            <a:pathLst>
              <a:path extrusionOk="0" h="6858000" w="1323453">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18" name="Google Shape;218;g24811651268_2_143"/>
          <p:cNvSpPr/>
          <p:nvPr/>
        </p:nvSpPr>
        <p:spPr>
          <a:xfrm>
            <a:off x="548645" y="0"/>
            <a:ext cx="1561993" cy="6858000"/>
          </a:xfrm>
          <a:custGeom>
            <a:rect b="b" l="l" r="r" t="t"/>
            <a:pathLst>
              <a:path extrusionOk="0" h="6858000" w="1561993">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19" name="Google Shape;219;g24811651268_2_143"/>
          <p:cNvSpPr/>
          <p:nvPr/>
        </p:nvSpPr>
        <p:spPr>
          <a:xfrm>
            <a:off x="9434283" y="0"/>
            <a:ext cx="1903757" cy="6858000"/>
          </a:xfrm>
          <a:custGeom>
            <a:rect b="b" l="l" r="r" t="t"/>
            <a:pathLst>
              <a:path extrusionOk="0" h="6858000" w="1775065">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eiryo"/>
              <a:buNone/>
            </a:pPr>
            <a:r>
              <a:t/>
            </a:r>
            <a:endParaRPr b="0" i="0" sz="1800" u="none" cap="none" strike="noStrike">
              <a:solidFill>
                <a:srgbClr val="FFFFFF"/>
              </a:solidFill>
              <a:latin typeface="Meiryo"/>
              <a:ea typeface="Meiryo"/>
              <a:cs typeface="Meiryo"/>
              <a:sym typeface="Meiryo"/>
            </a:endParaRPr>
          </a:p>
        </p:txBody>
      </p:sp>
      <p:sp>
        <p:nvSpPr>
          <p:cNvPr id="220" name="Google Shape;220;g24811651268_2_143"/>
          <p:cNvSpPr/>
          <p:nvPr/>
        </p:nvSpPr>
        <p:spPr>
          <a:xfrm>
            <a:off x="9289577" y="0"/>
            <a:ext cx="1825312" cy="6858000"/>
          </a:xfrm>
          <a:custGeom>
            <a:rect b="b" l="l" r="r" t="t"/>
            <a:pathLst>
              <a:path extrusionOk="0" h="6858000" w="1825312">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eiryo"/>
              <a:ea typeface="Meiryo"/>
              <a:cs typeface="Meiryo"/>
              <a:sym typeface="Meiryo"/>
            </a:endParaRPr>
          </a:p>
        </p:txBody>
      </p:sp>
      <p:sp>
        <p:nvSpPr>
          <p:cNvPr id="221" name="Google Shape;221;g24811651268_2_143"/>
          <p:cNvSpPr txBox="1"/>
          <p:nvPr>
            <p:ph type="title"/>
          </p:nvPr>
        </p:nvSpPr>
        <p:spPr>
          <a:xfrm>
            <a:off x="2110638" y="125211"/>
            <a:ext cx="7340100" cy="1651200"/>
          </a:xfrm>
          <a:prstGeom prst="rect">
            <a:avLst/>
          </a:prstGeom>
          <a:noFill/>
          <a:ln>
            <a:noFill/>
          </a:ln>
        </p:spPr>
        <p:txBody>
          <a:bodyPr anchorCtr="0" anchor="b" bIns="91425" lIns="109725" spcFirstLastPara="1" rIns="109725" wrap="square" tIns="109725">
            <a:normAutofit/>
          </a:bodyPr>
          <a:lstStyle/>
          <a:p>
            <a:pPr indent="0" lvl="0" marL="0" rtl="0" algn="l">
              <a:lnSpc>
                <a:spcPct val="130000"/>
              </a:lnSpc>
              <a:spcBef>
                <a:spcPts val="0"/>
              </a:spcBef>
              <a:spcAft>
                <a:spcPts val="0"/>
              </a:spcAft>
              <a:buClr>
                <a:srgbClr val="C00000"/>
              </a:buClr>
              <a:buSzPts val="3200"/>
              <a:buFont typeface="Meiryo"/>
              <a:buNone/>
            </a:pPr>
            <a:r>
              <a:rPr lang="en-US" sz="3000">
                <a:solidFill>
                  <a:srgbClr val="C00000"/>
                </a:solidFill>
                <a:latin typeface="Times New Roman"/>
                <a:ea typeface="Times New Roman"/>
                <a:cs typeface="Times New Roman"/>
                <a:sym typeface="Times New Roman"/>
              </a:rPr>
              <a:t>OPPORTUNITIES</a:t>
            </a:r>
            <a:endParaRPr>
              <a:solidFill>
                <a:srgbClr val="C00000"/>
              </a:solidFill>
            </a:endParaRPr>
          </a:p>
        </p:txBody>
      </p:sp>
      <p:sp>
        <p:nvSpPr>
          <p:cNvPr id="222" name="Google Shape;222;g24811651268_2_143"/>
          <p:cNvSpPr txBox="1"/>
          <p:nvPr>
            <p:ph idx="1" type="body"/>
          </p:nvPr>
        </p:nvSpPr>
        <p:spPr>
          <a:xfrm>
            <a:off x="1256817" y="2085490"/>
            <a:ext cx="8818200" cy="4618500"/>
          </a:xfrm>
          <a:prstGeom prst="rect">
            <a:avLst/>
          </a:prstGeom>
          <a:noFill/>
          <a:ln>
            <a:noFill/>
          </a:ln>
        </p:spPr>
        <p:txBody>
          <a:bodyPr anchorCtr="0" anchor="t" bIns="91425" lIns="109725" spcFirstLastPara="1" rIns="109725" wrap="square" tIns="109725">
            <a:normAutofit lnSpcReduction="20000"/>
          </a:bodyPr>
          <a:lstStyle/>
          <a:p>
            <a:pPr indent="-374650" lvl="0" marL="457200" rtl="0" algn="l">
              <a:lnSpc>
                <a:spcPct val="115000"/>
              </a:lnSpc>
              <a:spcBef>
                <a:spcPts val="0"/>
              </a:spcBef>
              <a:spcAft>
                <a:spcPts val="0"/>
              </a:spcAft>
              <a:buClr>
                <a:schemeClr val="dk1"/>
              </a:buClr>
              <a:buSzPts val="2300"/>
              <a:buFont typeface="Times New Roman"/>
              <a:buChar char="●"/>
            </a:pPr>
            <a:r>
              <a:rPr b="1" lang="en-US" sz="2300">
                <a:solidFill>
                  <a:schemeClr val="dk1"/>
                </a:solidFill>
                <a:latin typeface="Times New Roman"/>
                <a:ea typeface="Times New Roman"/>
                <a:cs typeface="Times New Roman"/>
                <a:sym typeface="Times New Roman"/>
              </a:rPr>
              <a:t>Growing demand for 3D printing in healthcare:</a:t>
            </a:r>
            <a:r>
              <a:rPr lang="en-US" sz="2300">
                <a:solidFill>
                  <a:schemeClr val="dk1"/>
                </a:solidFill>
                <a:latin typeface="Times New Roman"/>
                <a:ea typeface="Times New Roman"/>
                <a:cs typeface="Times New Roman"/>
                <a:sym typeface="Times New Roman"/>
              </a:rPr>
              <a:t> The demand for 3D printing in healthcare is increasing as the technology becomes more advanced, which presents a significant growth opportunity for 3D Heals.</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Char char="●"/>
            </a:pPr>
            <a:r>
              <a:rPr b="1" lang="en-US" sz="2300">
                <a:solidFill>
                  <a:schemeClr val="dk1"/>
                </a:solidFill>
                <a:latin typeface="Times New Roman"/>
                <a:ea typeface="Times New Roman"/>
                <a:cs typeface="Times New Roman"/>
                <a:sym typeface="Times New Roman"/>
              </a:rPr>
              <a:t>Expansion into new markets</a:t>
            </a:r>
            <a:r>
              <a:rPr lang="en-US" sz="2300">
                <a:solidFill>
                  <a:schemeClr val="dk1"/>
                </a:solidFill>
                <a:latin typeface="Times New Roman"/>
                <a:ea typeface="Times New Roman"/>
                <a:cs typeface="Times New Roman"/>
                <a:sym typeface="Times New Roman"/>
              </a:rPr>
              <a:t>: 3D Heals can expand their services and products to new markets, such as veterinary medicine and dentistry.</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Char char="●"/>
            </a:pPr>
            <a:r>
              <a:rPr b="1" lang="en-US" sz="2300">
                <a:solidFill>
                  <a:schemeClr val="dk1"/>
                </a:solidFill>
                <a:latin typeface="Times New Roman"/>
                <a:ea typeface="Times New Roman"/>
                <a:cs typeface="Times New Roman"/>
                <a:sym typeface="Times New Roman"/>
              </a:rPr>
              <a:t>Development of new products:</a:t>
            </a:r>
            <a:r>
              <a:rPr lang="en-US" sz="2300">
                <a:solidFill>
                  <a:schemeClr val="dk1"/>
                </a:solidFill>
                <a:latin typeface="Times New Roman"/>
                <a:ea typeface="Times New Roman"/>
                <a:cs typeface="Times New Roman"/>
                <a:sym typeface="Times New Roman"/>
              </a:rPr>
              <a:t> 3D Heals can leverage their expertise in 3D printing and healthcare to develop new and innovative products that meet the needs of their clients.</a:t>
            </a:r>
            <a:endParaRPr b="1" sz="2300">
              <a:solidFill>
                <a:schemeClr val="dk1"/>
              </a:solidFill>
              <a:latin typeface="Times New Roman"/>
              <a:ea typeface="Times New Roman"/>
              <a:cs typeface="Times New Roman"/>
              <a:sym typeface="Times New Roman"/>
            </a:endParaRPr>
          </a:p>
          <a:p>
            <a:pPr indent="0" lvl="0" marL="0" marR="47498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457200" marR="47498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457200" lvl="0" marL="63500" marR="455930" rtl="0" algn="l">
              <a:lnSpc>
                <a:spcPct val="115000"/>
              </a:lnSpc>
              <a:spcBef>
                <a:spcPts val="0"/>
              </a:spcBef>
              <a:spcAft>
                <a:spcPts val="0"/>
              </a:spcAft>
              <a:buClr>
                <a:schemeClr val="dk1"/>
              </a:buClr>
              <a:buSzPts val="1100"/>
              <a:buNone/>
            </a:pPr>
            <a:r>
              <a:t/>
            </a:r>
            <a:endParaRPr sz="1400">
              <a:solidFill>
                <a:schemeClr val="dk1"/>
              </a:solidFill>
              <a:latin typeface="Times New Roman"/>
              <a:ea typeface="Times New Roman"/>
              <a:cs typeface="Times New Roman"/>
              <a:sym typeface="Times New Roman"/>
            </a:endParaRPr>
          </a:p>
        </p:txBody>
      </p:sp>
      <p:pic>
        <p:nvPicPr>
          <p:cNvPr id="223" name="Google Shape;223;g24811651268_2_143"/>
          <p:cNvPicPr preferRelativeResize="0"/>
          <p:nvPr/>
        </p:nvPicPr>
        <p:blipFill rotWithShape="1">
          <a:blip r:embed="rId4">
            <a:alphaModFix/>
          </a:blip>
          <a:srcRect b="0" l="0" r="0" t="0"/>
          <a:stretch/>
        </p:blipFill>
        <p:spPr>
          <a:xfrm>
            <a:off x="10366675" y="6234577"/>
            <a:ext cx="1825325" cy="6234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Lines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2023-05-12T01:11:44Z</dcterms:created>
  <dc:creator>Bhagyashri Ram Kadam</dc:creator>
</cp:coreProperties>
</file>