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633EE-7287-4AFB-AA99-A191A9EDAB1B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AD294-44F3-4F1B-ABED-250A3C722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1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44dcee17b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90" name="Google Shape;490;gc44dcee17b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692A3-CC2C-483F-B38F-628CE2CA2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C5719-71AB-45A1-92BC-7DDE396F9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6FC04-34E7-483E-83A6-46FEC854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957C0-8DDA-482A-9AC1-4052F09B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DA11A-7FC5-423D-A5EC-2E5C4A2A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7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6140E-1718-4E37-9E59-2F4D85F9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A3A03C-A275-40C0-8CAA-04F6CEDE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FEBCC-B34D-4BAF-8907-70F11CC8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0F28-19FA-448D-BC5F-97F1469A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72BA8-DCCB-4D0E-88BD-6C565837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1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3A3521-8062-4794-873E-4BBFF8755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9A656-7C1B-4CD7-9793-0CAEE6CEC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7F0C9-2E68-4085-9685-22A1EAAA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76A6F-7A6F-4314-8774-CF1CE283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AADEB-8762-4AA3-A0DD-9D115826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8833D-0124-471E-BDDA-BA8E5397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BA67A-5217-43EE-B6E1-240AAEA3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274C7-A8BB-4E89-84B2-18048DAD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F6E8B-B086-4530-AD1E-4F2CCD1B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8A02A-65B2-4EBE-A999-5505BFF5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EF35B-F656-4C51-A79D-D1D808CB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4C02C-B9ED-49C7-B769-0E4C4F9A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81431-15E9-455A-8F73-F19A24CC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14BDC-C0E5-4C0E-942D-09168BC2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FFF0A-11F9-4198-9EAA-7DA2065D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8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5EDAF-91A0-4B45-B149-0D1EDE36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F4680-DD5A-437F-B7B9-2BFD9ABA4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77151-343B-4FD9-95B5-A2CD1A5D9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42C55-B589-46CF-9C0A-5D2D17BE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41934-F5AD-456E-843E-6227C92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1BA54-20B1-42DA-BECC-2560D7F2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5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77DD-4C3C-4883-922F-EAE1C3E6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6D5E7-72A4-44B6-B293-F286C45C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8E49-DD48-4357-B84B-B6A2E50A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89D286-C7D9-416D-81BC-8BFD3F28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D99A00-BD50-488E-81EC-02EA8441A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11D7F1-4BC5-454C-862D-7BA9376D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37F14F-FCA2-4796-A941-A1E6FBCB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D996B8-98A0-4DB1-A961-984D857F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526B5-48DB-4DA6-879D-F9FFFD00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CFF3C-67FE-4FA7-8F06-02EC7CA4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03036D-F947-4AF6-B2F2-A078AFEA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395A7-26BD-4B4E-8245-5D7CF277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4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E2BAD0-A59C-4163-BF4E-0ADC8DCF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0615B8-8E34-4F29-970C-193EB64B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3966E-0EF9-4EDC-AF1C-5EB60C91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5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1BF-C9C4-4F3F-9AE2-0FBE6087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2182E-79DF-433C-A08B-9EB2C5CC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E30B3-22D1-4A60-8760-894E13528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6C6DC3-1854-4698-BA82-17EA25CA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249E12-0515-4EEC-84F8-2884E9F4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F336E-2E4B-46EB-9FB4-DB8CD3EB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8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A8D2-89EE-4D35-91EC-BEC877B8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CCC788-6203-41A5-B526-EF84FD22C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BE8C28-700D-4DB4-93EB-1DD9EA9FE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74B9D-4021-449E-9456-947AFCD5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5AE4C-8E69-4D08-9BE4-8EED493A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B0AE0-8985-4182-88CA-35FC980B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7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CAFA2-07B7-45C0-ABAD-07B6E386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6D9F6-1631-4ECE-8081-E2E2D8A0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2CF67-A47E-40C1-AB63-364CF55B6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9F4C-FECF-4B87-B5B0-60392FA58DCC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D8671-A374-4DF6-9DD8-E084B972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3B591-75B9-409B-8908-2F6EEA3BA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DFE4-5D06-48C3-A205-B2AEEE3B0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98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44dcee17b_2_107"/>
          <p:cNvSpPr txBox="1"/>
          <p:nvPr/>
        </p:nvSpPr>
        <p:spPr>
          <a:xfrm>
            <a:off x="596984" y="671827"/>
            <a:ext cx="5665200" cy="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ko" altLang="en-US" sz="3600" b="1" dirty="0">
                <a:solidFill>
                  <a:srgbClr val="F2F2F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스터디 활동 보고</a:t>
            </a:r>
            <a:endParaRPr sz="3600" b="1" dirty="0">
              <a:solidFill>
                <a:srgbClr val="F2F2F2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493" name="Google Shape;493;gc44dcee17b_2_107"/>
          <p:cNvSpPr txBox="1">
            <a:spLocks noGrp="1"/>
          </p:cNvSpPr>
          <p:nvPr>
            <p:ph type="subTitle" idx="1"/>
          </p:nvPr>
        </p:nvSpPr>
        <p:spPr>
          <a:xfrm>
            <a:off x="755200" y="899433"/>
            <a:ext cx="4924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ko" altLang="en-US" sz="3067" b="1" dirty="0">
                <a:solidFill>
                  <a:srgbClr val="000000"/>
                </a:solidFill>
                <a:sym typeface="Arial"/>
              </a:rPr>
              <a:t>스터디 활동 보고 </a:t>
            </a:r>
            <a:endParaRPr sz="3067" b="1" dirty="0">
              <a:solidFill>
                <a:srgbClr val="757070"/>
              </a:solidFill>
              <a:sym typeface="Arial"/>
            </a:endParaRPr>
          </a:p>
        </p:txBody>
      </p:sp>
      <p:grpSp>
        <p:nvGrpSpPr>
          <p:cNvPr id="494" name="Google Shape;494;gc44dcee17b_2_107"/>
          <p:cNvGrpSpPr/>
          <p:nvPr/>
        </p:nvGrpSpPr>
        <p:grpSpPr>
          <a:xfrm>
            <a:off x="9590777" y="-3379"/>
            <a:ext cx="1924052" cy="269731"/>
            <a:chOff x="3023419" y="1430594"/>
            <a:chExt cx="2164450" cy="2156700"/>
          </a:xfrm>
        </p:grpSpPr>
        <p:sp>
          <p:nvSpPr>
            <p:cNvPr id="495" name="Google Shape;495;gc44dcee17b_2_107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  <p:sp>
          <p:nvSpPr>
            <p:cNvPr id="496" name="Google Shape;496;gc44dcee17b_2_107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  <p:sp>
          <p:nvSpPr>
            <p:cNvPr id="497" name="Google Shape;497;gc44dcee17b_2_107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 dirty="0">
                <a:solidFill>
                  <a:schemeClr val="lt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Calibri"/>
              </a:endParaRPr>
            </a:p>
          </p:txBody>
        </p:sp>
      </p:grpSp>
      <p:sp>
        <p:nvSpPr>
          <p:cNvPr id="498" name="Google Shape;498;gc44dcee17b_2_107"/>
          <p:cNvSpPr/>
          <p:nvPr/>
        </p:nvSpPr>
        <p:spPr>
          <a:xfrm>
            <a:off x="514664" y="2415797"/>
            <a:ext cx="45600" cy="4912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499" name="Google Shape;499;gc44dcee17b_2_107"/>
          <p:cNvSpPr txBox="1"/>
          <p:nvPr/>
        </p:nvSpPr>
        <p:spPr>
          <a:xfrm>
            <a:off x="677171" y="2477575"/>
            <a:ext cx="43024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스터디 내용</a:t>
            </a:r>
            <a:endParaRPr sz="1467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0" name="Google Shape;500;gc44dcee17b_2_107"/>
          <p:cNvSpPr/>
          <p:nvPr/>
        </p:nvSpPr>
        <p:spPr>
          <a:xfrm>
            <a:off x="514664" y="3514793"/>
            <a:ext cx="45600" cy="4912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501" name="Google Shape;501;gc44dcee17b_2_107"/>
          <p:cNvSpPr txBox="1"/>
          <p:nvPr/>
        </p:nvSpPr>
        <p:spPr>
          <a:xfrm>
            <a:off x="677171" y="3576571"/>
            <a:ext cx="43024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교재 진도</a:t>
            </a:r>
            <a:endParaRPr sz="1467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2" name="Google Shape;502;gc44dcee17b_2_107"/>
          <p:cNvSpPr/>
          <p:nvPr/>
        </p:nvSpPr>
        <p:spPr>
          <a:xfrm>
            <a:off x="6743521" y="1725089"/>
            <a:ext cx="4771200" cy="3884800"/>
          </a:xfrm>
          <a:prstGeom prst="rect">
            <a:avLst/>
          </a:prstGeom>
          <a:solidFill>
            <a:srgbClr val="95D0E8"/>
          </a:solidFill>
          <a:ln w="12700" cap="flat" cmpd="sng">
            <a:solidFill>
              <a:srgbClr val="95D0E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ZOOM </a:t>
            </a:r>
            <a:r>
              <a:rPr lang="ko" altLang="en-US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환영</a:t>
            </a:r>
            <a:r>
              <a:rPr lang="en-US" altLang="ko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!</a:t>
            </a:r>
            <a:endParaRPr sz="1467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" altLang="en-US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대면 환영</a:t>
            </a:r>
            <a:r>
              <a:rPr lang="en-US" altLang="ko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!</a:t>
            </a:r>
            <a:endParaRPr sz="1467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3" name="Google Shape;503;gc44dcee17b_2_107"/>
          <p:cNvSpPr txBox="1"/>
          <p:nvPr/>
        </p:nvSpPr>
        <p:spPr>
          <a:xfrm>
            <a:off x="6743521" y="5775158"/>
            <a:ext cx="43448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스터디 인증사진</a:t>
            </a:r>
            <a:endParaRPr sz="1467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4" name="Google Shape;504;gc44dcee17b_2_107"/>
          <p:cNvSpPr txBox="1"/>
          <p:nvPr/>
        </p:nvSpPr>
        <p:spPr>
          <a:xfrm>
            <a:off x="514664" y="1631024"/>
            <a:ext cx="4302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sz="2800" dirty="0">
                <a:solidFill>
                  <a:srgbClr val="004D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주제</a:t>
            </a:r>
            <a:endParaRPr sz="1467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5" name="Google Shape;505;gc44dcee17b_2_107"/>
          <p:cNvSpPr/>
          <p:nvPr/>
        </p:nvSpPr>
        <p:spPr>
          <a:xfrm>
            <a:off x="514664" y="4675567"/>
            <a:ext cx="45600" cy="4912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506" name="Google Shape;506;gc44dcee17b_2_107"/>
          <p:cNvSpPr txBox="1"/>
          <p:nvPr/>
        </p:nvSpPr>
        <p:spPr>
          <a:xfrm>
            <a:off x="677171" y="4737346"/>
            <a:ext cx="4302400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다음 활동 계획</a:t>
            </a:r>
            <a:r>
              <a:rPr lang="en-US" altLang="ko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, HW </a:t>
            </a:r>
            <a:r>
              <a:rPr lang="ko" altLang="en-US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등</a:t>
            </a:r>
            <a:endParaRPr sz="1467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07" name="Google Shape;507;gc44dcee17b_2_107"/>
          <p:cNvSpPr/>
          <p:nvPr/>
        </p:nvSpPr>
        <p:spPr>
          <a:xfrm>
            <a:off x="514664" y="5836341"/>
            <a:ext cx="45600" cy="4912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508" name="Google Shape;508;gc44dcee17b_2_107"/>
          <p:cNvSpPr txBox="1"/>
          <p:nvPr/>
        </p:nvSpPr>
        <p:spPr>
          <a:xfrm>
            <a:off x="677171" y="5898119"/>
            <a:ext cx="4302400" cy="6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ko" altLang="en-US" sz="1867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자유로운 팀 내의 이야기도 환영합니다 ☺ </a:t>
            </a:r>
            <a:endParaRPr sz="1867" dirty="0">
              <a:solidFill>
                <a:schemeClr val="dk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KoPubWorld돋움체 Medium</vt:lpstr>
      <vt:lpstr>맑은 고딕</vt:lpstr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Becky</dc:creator>
  <cp:lastModifiedBy>Becky</cp:lastModifiedBy>
  <cp:revision>1</cp:revision>
  <dcterms:created xsi:type="dcterms:W3CDTF">2021-03-09T19:08:50Z</dcterms:created>
  <dcterms:modified xsi:type="dcterms:W3CDTF">2021-03-09T19:09:31Z</dcterms:modified>
</cp:coreProperties>
</file>